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5604450" cy="21293138"/>
  <p:notesSz cx="9144000" cy="6858000"/>
  <p:defaultTextStyle>
    <a:defPPr>
      <a:defRPr lang="en-US"/>
    </a:defPPr>
    <a:lvl1pPr marL="0" algn="l" defTabSz="2731038" rtl="0" eaLnBrk="1" latinLnBrk="0" hangingPunct="1">
      <a:defRPr sz="5376" kern="1200">
        <a:solidFill>
          <a:schemeClr val="tx1"/>
        </a:solidFill>
        <a:latin typeface="+mn-lt"/>
        <a:ea typeface="+mn-ea"/>
        <a:cs typeface="+mn-cs"/>
      </a:defRPr>
    </a:lvl1pPr>
    <a:lvl2pPr marL="1365519" algn="l" defTabSz="2731038" rtl="0" eaLnBrk="1" latinLnBrk="0" hangingPunct="1">
      <a:defRPr sz="5376" kern="1200">
        <a:solidFill>
          <a:schemeClr val="tx1"/>
        </a:solidFill>
        <a:latin typeface="+mn-lt"/>
        <a:ea typeface="+mn-ea"/>
        <a:cs typeface="+mn-cs"/>
      </a:defRPr>
    </a:lvl2pPr>
    <a:lvl3pPr marL="2731038" algn="l" defTabSz="2731038" rtl="0" eaLnBrk="1" latinLnBrk="0" hangingPunct="1">
      <a:defRPr sz="5376" kern="1200">
        <a:solidFill>
          <a:schemeClr val="tx1"/>
        </a:solidFill>
        <a:latin typeface="+mn-lt"/>
        <a:ea typeface="+mn-ea"/>
        <a:cs typeface="+mn-cs"/>
      </a:defRPr>
    </a:lvl3pPr>
    <a:lvl4pPr marL="4096558" algn="l" defTabSz="2731038" rtl="0" eaLnBrk="1" latinLnBrk="0" hangingPunct="1">
      <a:defRPr sz="5376" kern="1200">
        <a:solidFill>
          <a:schemeClr val="tx1"/>
        </a:solidFill>
        <a:latin typeface="+mn-lt"/>
        <a:ea typeface="+mn-ea"/>
        <a:cs typeface="+mn-cs"/>
      </a:defRPr>
    </a:lvl4pPr>
    <a:lvl5pPr marL="5462077" algn="l" defTabSz="2731038" rtl="0" eaLnBrk="1" latinLnBrk="0" hangingPunct="1">
      <a:defRPr sz="5376" kern="1200">
        <a:solidFill>
          <a:schemeClr val="tx1"/>
        </a:solidFill>
        <a:latin typeface="+mn-lt"/>
        <a:ea typeface="+mn-ea"/>
        <a:cs typeface="+mn-cs"/>
      </a:defRPr>
    </a:lvl5pPr>
    <a:lvl6pPr marL="6827596" algn="l" defTabSz="2731038" rtl="0" eaLnBrk="1" latinLnBrk="0" hangingPunct="1">
      <a:defRPr sz="5376" kern="1200">
        <a:solidFill>
          <a:schemeClr val="tx1"/>
        </a:solidFill>
        <a:latin typeface="+mn-lt"/>
        <a:ea typeface="+mn-ea"/>
        <a:cs typeface="+mn-cs"/>
      </a:defRPr>
    </a:lvl6pPr>
    <a:lvl7pPr marL="8193115" algn="l" defTabSz="2731038" rtl="0" eaLnBrk="1" latinLnBrk="0" hangingPunct="1">
      <a:defRPr sz="5376" kern="1200">
        <a:solidFill>
          <a:schemeClr val="tx1"/>
        </a:solidFill>
        <a:latin typeface="+mn-lt"/>
        <a:ea typeface="+mn-ea"/>
        <a:cs typeface="+mn-cs"/>
      </a:defRPr>
    </a:lvl7pPr>
    <a:lvl8pPr marL="9558635" algn="l" defTabSz="2731038" rtl="0" eaLnBrk="1" latinLnBrk="0" hangingPunct="1">
      <a:defRPr sz="5376" kern="1200">
        <a:solidFill>
          <a:schemeClr val="tx1"/>
        </a:solidFill>
        <a:latin typeface="+mn-lt"/>
        <a:ea typeface="+mn-ea"/>
        <a:cs typeface="+mn-cs"/>
      </a:defRPr>
    </a:lvl8pPr>
    <a:lvl9pPr marL="10924154" algn="l" defTabSz="2731038" rtl="0" eaLnBrk="1" latinLnBrk="0" hangingPunct="1">
      <a:defRPr sz="537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85A534-5896-E4F2-467F-AE783857D0A9}" name="Abhinav Wadhwa" initials="AW" userId="S::abhinavw@IISc.ac.in::ef54a0e5-7f02-4e41-b8a7-e8ab0493ed86" providerId="AD"/>
  <p188:author id="{B68F667D-69A8-36C0-DEA7-3555FCDE7FF0}" name="Gowri R" initials="GR" userId="S::gowrir@iisc.ac.in::4f374fd6-39af-4066-b2f8-1a1eb79d8d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0" autoAdjust="0"/>
    <p:restoredTop sz="94660"/>
  </p:normalViewPr>
  <p:slideViewPr>
    <p:cSldViewPr snapToGrid="0">
      <p:cViewPr>
        <p:scale>
          <a:sx n="25" d="100"/>
          <a:sy n="25" d="100"/>
        </p:scale>
        <p:origin x="1109"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nav Wadhwa" userId="4c1d4676942d96fd" providerId="LiveId" clId="{61775CF8-817F-4792-B393-4732D490698A}"/>
    <pc:docChg chg="undo redo custSel addSld modSld">
      <pc:chgData name="Abhinav Wadhwa" userId="4c1d4676942d96fd" providerId="LiveId" clId="{61775CF8-817F-4792-B393-4732D490698A}" dt="2023-04-15T05:15:06.532" v="8934" actId="20577"/>
      <pc:docMkLst>
        <pc:docMk/>
      </pc:docMkLst>
      <pc:sldChg chg="addSp delSp modSp mod setBg modAnim">
        <pc:chgData name="Abhinav Wadhwa" userId="4c1d4676942d96fd" providerId="LiveId" clId="{61775CF8-817F-4792-B393-4732D490698A}" dt="2023-04-15T05:15:06.532" v="8934" actId="20577"/>
        <pc:sldMkLst>
          <pc:docMk/>
          <pc:sldMk cId="47563092" sldId="256"/>
        </pc:sldMkLst>
        <pc:spChg chg="add mod">
          <ac:chgData name="Abhinav Wadhwa" userId="4c1d4676942d96fd" providerId="LiveId" clId="{61775CF8-817F-4792-B393-4732D490698A}" dt="2023-04-15T04:49:49.859" v="8540" actId="1076"/>
          <ac:spMkLst>
            <pc:docMk/>
            <pc:sldMk cId="47563092" sldId="256"/>
            <ac:spMk id="2" creationId="{13F6C1A0-6F78-AC83-52DB-32FE91603513}"/>
          </ac:spMkLst>
        </pc:spChg>
        <pc:spChg chg="add del mod">
          <ac:chgData name="Abhinav Wadhwa" userId="4c1d4676942d96fd" providerId="LiveId" clId="{61775CF8-817F-4792-B393-4732D490698A}" dt="2023-04-10T01:46:25.998" v="3949" actId="478"/>
          <ac:spMkLst>
            <pc:docMk/>
            <pc:sldMk cId="47563092" sldId="256"/>
            <ac:spMk id="3" creationId="{83917EC3-635A-E6B7-C70C-339B84567734}"/>
          </ac:spMkLst>
        </pc:spChg>
        <pc:spChg chg="add del mod">
          <ac:chgData name="Abhinav Wadhwa" userId="4c1d4676942d96fd" providerId="LiveId" clId="{61775CF8-817F-4792-B393-4732D490698A}" dt="2023-04-08T04:39:46.514" v="390"/>
          <ac:spMkLst>
            <pc:docMk/>
            <pc:sldMk cId="47563092" sldId="256"/>
            <ac:spMk id="3" creationId="{A8F8EC51-14AA-EBF0-DC41-C5D359F1AC61}"/>
          </ac:spMkLst>
        </pc:spChg>
        <pc:spChg chg="add mod">
          <ac:chgData name="Abhinav Wadhwa" userId="4c1d4676942d96fd" providerId="LiveId" clId="{61775CF8-817F-4792-B393-4732D490698A}" dt="2023-04-15T04:49:23.127" v="8537" actId="1076"/>
          <ac:spMkLst>
            <pc:docMk/>
            <pc:sldMk cId="47563092" sldId="256"/>
            <ac:spMk id="3" creationId="{EDD5DF6C-1B6E-AB5C-AA68-A444954EE173}"/>
          </ac:spMkLst>
        </pc:spChg>
        <pc:spChg chg="mod">
          <ac:chgData name="Abhinav Wadhwa" userId="4c1d4676942d96fd" providerId="LiveId" clId="{61775CF8-817F-4792-B393-4732D490698A}" dt="2023-04-15T03:26:03.863" v="8069" actId="2711"/>
          <ac:spMkLst>
            <pc:docMk/>
            <pc:sldMk cId="47563092" sldId="256"/>
            <ac:spMk id="5" creationId="{8C7E9C7B-A501-5111-A08C-358895034868}"/>
          </ac:spMkLst>
        </pc:spChg>
        <pc:spChg chg="mod">
          <ac:chgData name="Abhinav Wadhwa" userId="4c1d4676942d96fd" providerId="LiveId" clId="{61775CF8-817F-4792-B393-4732D490698A}" dt="2023-04-15T04:18:47.869" v="8256" actId="20577"/>
          <ac:spMkLst>
            <pc:docMk/>
            <pc:sldMk cId="47563092" sldId="256"/>
            <ac:spMk id="6" creationId="{94CD75BE-B42D-BF7D-0100-8B21E4F9670F}"/>
          </ac:spMkLst>
        </pc:spChg>
        <pc:spChg chg="add del mod">
          <ac:chgData name="Abhinav Wadhwa" userId="4c1d4676942d96fd" providerId="LiveId" clId="{61775CF8-817F-4792-B393-4732D490698A}" dt="2023-04-15T03:27:47.003" v="8116" actId="1076"/>
          <ac:spMkLst>
            <pc:docMk/>
            <pc:sldMk cId="47563092" sldId="256"/>
            <ac:spMk id="7" creationId="{34058BCE-07D0-610B-7270-3C58A2223AA6}"/>
          </ac:spMkLst>
        </pc:spChg>
        <pc:spChg chg="add mod">
          <ac:chgData name="Abhinav Wadhwa" userId="4c1d4676942d96fd" providerId="LiveId" clId="{61775CF8-817F-4792-B393-4732D490698A}" dt="2023-04-15T03:26:23.777" v="8070" actId="255"/>
          <ac:spMkLst>
            <pc:docMk/>
            <pc:sldMk cId="47563092" sldId="256"/>
            <ac:spMk id="8" creationId="{ADAA7361-B505-20C3-1B71-3184EF23D9FB}"/>
          </ac:spMkLst>
        </pc:spChg>
        <pc:spChg chg="add del mod">
          <ac:chgData name="Abhinav Wadhwa" userId="4c1d4676942d96fd" providerId="LiveId" clId="{61775CF8-817F-4792-B393-4732D490698A}" dt="2023-04-08T04:40:04.300" v="393" actId="478"/>
          <ac:spMkLst>
            <pc:docMk/>
            <pc:sldMk cId="47563092" sldId="256"/>
            <ac:spMk id="10" creationId="{0C99353F-F7EB-7CDB-008C-C7808165BE2D}"/>
          </ac:spMkLst>
        </pc:spChg>
        <pc:spChg chg="add del mod">
          <ac:chgData name="Abhinav Wadhwa" userId="4c1d4676942d96fd" providerId="LiveId" clId="{61775CF8-817F-4792-B393-4732D490698A}" dt="2023-04-10T01:47:01.110" v="3973" actId="478"/>
          <ac:spMkLst>
            <pc:docMk/>
            <pc:sldMk cId="47563092" sldId="256"/>
            <ac:spMk id="10" creationId="{7CD0CA9B-1EF4-0B55-F74F-073A43EDBD53}"/>
          </ac:spMkLst>
        </pc:spChg>
        <pc:spChg chg="add mod">
          <ac:chgData name="Abhinav Wadhwa" userId="4c1d4676942d96fd" providerId="LiveId" clId="{61775CF8-817F-4792-B393-4732D490698A}" dt="2023-04-15T03:26:03.863" v="8069" actId="2711"/>
          <ac:spMkLst>
            <pc:docMk/>
            <pc:sldMk cId="47563092" sldId="256"/>
            <ac:spMk id="10" creationId="{B5319B37-667A-2D92-73E0-A0DA8CFF88FA}"/>
          </ac:spMkLst>
        </pc:spChg>
        <pc:spChg chg="add del mod">
          <ac:chgData name="Abhinav Wadhwa" userId="4c1d4676942d96fd" providerId="LiveId" clId="{61775CF8-817F-4792-B393-4732D490698A}" dt="2023-04-08T04:40:04.300" v="393" actId="478"/>
          <ac:spMkLst>
            <pc:docMk/>
            <pc:sldMk cId="47563092" sldId="256"/>
            <ac:spMk id="11" creationId="{37B3DFCB-3219-8BF7-1B14-06B9365EF3C2}"/>
          </ac:spMkLst>
        </pc:spChg>
        <pc:spChg chg="add mod">
          <ac:chgData name="Abhinav Wadhwa" userId="4c1d4676942d96fd" providerId="LiveId" clId="{61775CF8-817F-4792-B393-4732D490698A}" dt="2023-04-10T01:40:14.138" v="3726" actId="571"/>
          <ac:spMkLst>
            <pc:docMk/>
            <pc:sldMk cId="47563092" sldId="256"/>
            <ac:spMk id="11" creationId="{90D4CF8F-7224-A406-7C0C-48E36180EF51}"/>
          </ac:spMkLst>
        </pc:spChg>
        <pc:spChg chg="add mod">
          <ac:chgData name="Abhinav Wadhwa" userId="4c1d4676942d96fd" providerId="LiveId" clId="{61775CF8-817F-4792-B393-4732D490698A}" dt="2023-04-15T03:26:42.097" v="8081" actId="1036"/>
          <ac:spMkLst>
            <pc:docMk/>
            <pc:sldMk cId="47563092" sldId="256"/>
            <ac:spMk id="11" creationId="{BC2D7986-9154-2AE4-8C4C-E132E286A367}"/>
          </ac:spMkLst>
        </pc:spChg>
        <pc:spChg chg="add mod">
          <ac:chgData name="Abhinav Wadhwa" userId="4c1d4676942d96fd" providerId="LiveId" clId="{61775CF8-817F-4792-B393-4732D490698A}" dt="2023-04-15T04:54:52.159" v="8740" actId="20577"/>
          <ac:spMkLst>
            <pc:docMk/>
            <pc:sldMk cId="47563092" sldId="256"/>
            <ac:spMk id="12" creationId="{15DE3A05-5C19-79DE-8902-7CF32A11B918}"/>
          </ac:spMkLst>
        </pc:spChg>
        <pc:spChg chg="add mod ord">
          <ac:chgData name="Abhinav Wadhwa" userId="4c1d4676942d96fd" providerId="LiveId" clId="{61775CF8-817F-4792-B393-4732D490698A}" dt="2023-04-15T04:56:35.131" v="8762" actId="14100"/>
          <ac:spMkLst>
            <pc:docMk/>
            <pc:sldMk cId="47563092" sldId="256"/>
            <ac:spMk id="15" creationId="{2309BF16-326F-1829-DCE2-F949107C0896}"/>
          </ac:spMkLst>
        </pc:spChg>
        <pc:spChg chg="add mod">
          <ac:chgData name="Abhinav Wadhwa" userId="4c1d4676942d96fd" providerId="LiveId" clId="{61775CF8-817F-4792-B393-4732D490698A}" dt="2023-04-15T04:56:29.945" v="8761" actId="14100"/>
          <ac:spMkLst>
            <pc:docMk/>
            <pc:sldMk cId="47563092" sldId="256"/>
            <ac:spMk id="16" creationId="{549DF6B6-B01D-CE62-CBF4-8DF986291466}"/>
          </ac:spMkLst>
        </pc:spChg>
        <pc:spChg chg="add mod">
          <ac:chgData name="Abhinav Wadhwa" userId="4c1d4676942d96fd" providerId="LiveId" clId="{61775CF8-817F-4792-B393-4732D490698A}" dt="2023-04-15T03:26:03.863" v="8069" actId="2711"/>
          <ac:spMkLst>
            <pc:docMk/>
            <pc:sldMk cId="47563092" sldId="256"/>
            <ac:spMk id="17" creationId="{3BCBB907-0776-76A6-2AB0-050047620B62}"/>
          </ac:spMkLst>
        </pc:spChg>
        <pc:spChg chg="add mod">
          <ac:chgData name="Abhinav Wadhwa" userId="4c1d4676942d96fd" providerId="LiveId" clId="{61775CF8-817F-4792-B393-4732D490698A}" dt="2023-04-15T03:27:15.267" v="8100" actId="14100"/>
          <ac:spMkLst>
            <pc:docMk/>
            <pc:sldMk cId="47563092" sldId="256"/>
            <ac:spMk id="18" creationId="{D91F8721-A4A8-CB3A-33C3-DC1E6DDFF6C7}"/>
          </ac:spMkLst>
        </pc:spChg>
        <pc:spChg chg="add mod">
          <ac:chgData name="Abhinav Wadhwa" userId="4c1d4676942d96fd" providerId="LiveId" clId="{61775CF8-817F-4792-B393-4732D490698A}" dt="2023-04-15T05:15:06.532" v="8934" actId="20577"/>
          <ac:spMkLst>
            <pc:docMk/>
            <pc:sldMk cId="47563092" sldId="256"/>
            <ac:spMk id="24" creationId="{86D0AC74-EF5B-A052-2312-4963624BCB94}"/>
          </ac:spMkLst>
        </pc:spChg>
        <pc:spChg chg="add del mod">
          <ac:chgData name="Abhinav Wadhwa" userId="4c1d4676942d96fd" providerId="LiveId" clId="{61775CF8-817F-4792-B393-4732D490698A}" dt="2023-04-10T01:43:05.410" v="3826"/>
          <ac:spMkLst>
            <pc:docMk/>
            <pc:sldMk cId="47563092" sldId="256"/>
            <ac:spMk id="25" creationId="{DEEB4C14-EB44-E1FF-81D9-C54C75B46B54}"/>
          </ac:spMkLst>
        </pc:spChg>
        <pc:spChg chg="add mod ord">
          <ac:chgData name="Abhinav Wadhwa" userId="4c1d4676942d96fd" providerId="LiveId" clId="{61775CF8-817F-4792-B393-4732D490698A}" dt="2023-04-15T04:46:30.595" v="8521" actId="14100"/>
          <ac:spMkLst>
            <pc:docMk/>
            <pc:sldMk cId="47563092" sldId="256"/>
            <ac:spMk id="28" creationId="{8DD637D6-3839-7192-FEE1-13DB76AD5BE7}"/>
          </ac:spMkLst>
        </pc:spChg>
        <pc:spChg chg="add mod">
          <ac:chgData name="Abhinav Wadhwa" userId="4c1d4676942d96fd" providerId="LiveId" clId="{61775CF8-817F-4792-B393-4732D490698A}" dt="2023-04-15T03:26:23.777" v="8070" actId="255"/>
          <ac:spMkLst>
            <pc:docMk/>
            <pc:sldMk cId="47563092" sldId="256"/>
            <ac:spMk id="29" creationId="{C25A6996-8FF9-C988-6DFF-52E68414FFFB}"/>
          </ac:spMkLst>
        </pc:spChg>
        <pc:spChg chg="add mod">
          <ac:chgData name="Abhinav Wadhwa" userId="4c1d4676942d96fd" providerId="LiveId" clId="{61775CF8-817F-4792-B393-4732D490698A}" dt="2023-04-15T04:49:49.859" v="8540" actId="1076"/>
          <ac:spMkLst>
            <pc:docMk/>
            <pc:sldMk cId="47563092" sldId="256"/>
            <ac:spMk id="33" creationId="{3130C640-E191-59C1-D598-DB5781B41EBC}"/>
          </ac:spMkLst>
        </pc:spChg>
        <pc:spChg chg="add mod">
          <ac:chgData name="Abhinav Wadhwa" userId="4c1d4676942d96fd" providerId="LiveId" clId="{61775CF8-817F-4792-B393-4732D490698A}" dt="2023-04-15T05:11:48.686" v="8921" actId="14100"/>
          <ac:spMkLst>
            <pc:docMk/>
            <pc:sldMk cId="47563092" sldId="256"/>
            <ac:spMk id="34" creationId="{27085F2C-3E4F-92FF-F267-DC8F22DD2980}"/>
          </ac:spMkLst>
        </pc:spChg>
        <pc:spChg chg="add mod">
          <ac:chgData name="Abhinav Wadhwa" userId="4c1d4676942d96fd" providerId="LiveId" clId="{61775CF8-817F-4792-B393-4732D490698A}" dt="2023-04-15T04:49:39.713" v="8539" actId="1076"/>
          <ac:spMkLst>
            <pc:docMk/>
            <pc:sldMk cId="47563092" sldId="256"/>
            <ac:spMk id="35" creationId="{B468E3E4-8284-0326-810E-48C7C377EECC}"/>
          </ac:spMkLst>
        </pc:spChg>
        <pc:spChg chg="add del mod">
          <ac:chgData name="Abhinav Wadhwa" userId="4c1d4676942d96fd" providerId="LiveId" clId="{61775CF8-817F-4792-B393-4732D490698A}" dt="2023-04-08T05:08:02.835" v="769" actId="478"/>
          <ac:spMkLst>
            <pc:docMk/>
            <pc:sldMk cId="47563092" sldId="256"/>
            <ac:spMk id="36" creationId="{00C94C3B-C6F3-2C02-80FC-263A9D66D975}"/>
          </ac:spMkLst>
        </pc:spChg>
        <pc:spChg chg="add del mod">
          <ac:chgData name="Abhinav Wadhwa" userId="4c1d4676942d96fd" providerId="LiveId" clId="{61775CF8-817F-4792-B393-4732D490698A}" dt="2023-04-08T05:08:02.835" v="769" actId="478"/>
          <ac:spMkLst>
            <pc:docMk/>
            <pc:sldMk cId="47563092" sldId="256"/>
            <ac:spMk id="37" creationId="{0364F1F2-5E12-F0FC-FE7B-0FD06BD6D8D6}"/>
          </ac:spMkLst>
        </pc:spChg>
        <pc:spChg chg="add mod">
          <ac:chgData name="Abhinav Wadhwa" userId="4c1d4676942d96fd" providerId="LiveId" clId="{61775CF8-817F-4792-B393-4732D490698A}" dt="2023-04-10T01:53:01.192" v="4103" actId="571"/>
          <ac:spMkLst>
            <pc:docMk/>
            <pc:sldMk cId="47563092" sldId="256"/>
            <ac:spMk id="37" creationId="{AD8C9768-1826-28D9-DEAE-95915EC8FD6B}"/>
          </ac:spMkLst>
        </pc:spChg>
        <pc:spChg chg="add mod ord">
          <ac:chgData name="Abhinav Wadhwa" userId="4c1d4676942d96fd" providerId="LiveId" clId="{61775CF8-817F-4792-B393-4732D490698A}" dt="2023-04-15T03:26:03.863" v="8069" actId="2711"/>
          <ac:spMkLst>
            <pc:docMk/>
            <pc:sldMk cId="47563092" sldId="256"/>
            <ac:spMk id="38" creationId="{17D9A2C7-E11B-AF2F-1B7D-3518645D232B}"/>
          </ac:spMkLst>
        </pc:spChg>
        <pc:spChg chg="add del mod">
          <ac:chgData name="Abhinav Wadhwa" userId="4c1d4676942d96fd" providerId="LiveId" clId="{61775CF8-817F-4792-B393-4732D490698A}" dt="2023-04-08T05:08:02.835" v="769" actId="478"/>
          <ac:spMkLst>
            <pc:docMk/>
            <pc:sldMk cId="47563092" sldId="256"/>
            <ac:spMk id="38" creationId="{363E2463-20F3-BE83-6998-2DB222A4CCD3}"/>
          </ac:spMkLst>
        </pc:spChg>
        <pc:spChg chg="add mod">
          <ac:chgData name="Abhinav Wadhwa" userId="4c1d4676942d96fd" providerId="LiveId" clId="{61775CF8-817F-4792-B393-4732D490698A}" dt="2023-04-15T03:27:03.025" v="8097" actId="1035"/>
          <ac:spMkLst>
            <pc:docMk/>
            <pc:sldMk cId="47563092" sldId="256"/>
            <ac:spMk id="39" creationId="{11EA4542-2AC4-F875-8BEF-C7B323BFF895}"/>
          </ac:spMkLst>
        </pc:spChg>
        <pc:spChg chg="add del mod">
          <ac:chgData name="Abhinav Wadhwa" userId="4c1d4676942d96fd" providerId="LiveId" clId="{61775CF8-817F-4792-B393-4732D490698A}" dt="2023-04-08T05:08:02.835" v="769" actId="478"/>
          <ac:spMkLst>
            <pc:docMk/>
            <pc:sldMk cId="47563092" sldId="256"/>
            <ac:spMk id="39" creationId="{AC7BF722-7E61-AE3A-E58A-6E0F1D876B9A}"/>
          </ac:spMkLst>
        </pc:spChg>
        <pc:spChg chg="add del mod">
          <ac:chgData name="Abhinav Wadhwa" userId="4c1d4676942d96fd" providerId="LiveId" clId="{61775CF8-817F-4792-B393-4732D490698A}" dt="2023-04-08T05:08:02.835" v="769" actId="478"/>
          <ac:spMkLst>
            <pc:docMk/>
            <pc:sldMk cId="47563092" sldId="256"/>
            <ac:spMk id="40" creationId="{26BB0BA6-F3FE-5767-A15A-248BEDAA8D0D}"/>
          </ac:spMkLst>
        </pc:spChg>
        <pc:spChg chg="add del mod">
          <ac:chgData name="Abhinav Wadhwa" userId="4c1d4676942d96fd" providerId="LiveId" clId="{61775CF8-817F-4792-B393-4732D490698A}" dt="2023-04-08T05:08:02.835" v="769" actId="478"/>
          <ac:spMkLst>
            <pc:docMk/>
            <pc:sldMk cId="47563092" sldId="256"/>
            <ac:spMk id="41" creationId="{52B1BA39-17B3-8F21-360C-DE6ECF2CC50B}"/>
          </ac:spMkLst>
        </pc:spChg>
        <pc:spChg chg="add del mod">
          <ac:chgData name="Abhinav Wadhwa" userId="4c1d4676942d96fd" providerId="LiveId" clId="{61775CF8-817F-4792-B393-4732D490698A}" dt="2023-04-08T05:08:02.835" v="769" actId="478"/>
          <ac:spMkLst>
            <pc:docMk/>
            <pc:sldMk cId="47563092" sldId="256"/>
            <ac:spMk id="42" creationId="{C4242901-62C8-69F4-0C6F-F3F133E9232E}"/>
          </ac:spMkLst>
        </pc:spChg>
        <pc:spChg chg="add mod">
          <ac:chgData name="Abhinav Wadhwa" userId="4c1d4676942d96fd" providerId="LiveId" clId="{61775CF8-817F-4792-B393-4732D490698A}" dt="2023-04-15T03:26:03.863" v="8069" actId="2711"/>
          <ac:spMkLst>
            <pc:docMk/>
            <pc:sldMk cId="47563092" sldId="256"/>
            <ac:spMk id="44" creationId="{B7BFD83C-5C8D-DBE8-591E-2BE854641ADE}"/>
          </ac:spMkLst>
        </pc:spChg>
        <pc:spChg chg="add mod">
          <ac:chgData name="Abhinav Wadhwa" userId="4c1d4676942d96fd" providerId="LiveId" clId="{61775CF8-817F-4792-B393-4732D490698A}" dt="2023-04-15T03:13:39.856" v="7692" actId="571"/>
          <ac:spMkLst>
            <pc:docMk/>
            <pc:sldMk cId="47563092" sldId="256"/>
            <ac:spMk id="47" creationId="{AC11B8D8-41C8-A772-4B6F-EE8FC32B7F10}"/>
          </ac:spMkLst>
        </pc:spChg>
        <pc:spChg chg="add mod">
          <ac:chgData name="Abhinav Wadhwa" userId="4c1d4676942d96fd" providerId="LiveId" clId="{61775CF8-817F-4792-B393-4732D490698A}" dt="2023-04-15T03:13:39.856" v="7692" actId="571"/>
          <ac:spMkLst>
            <pc:docMk/>
            <pc:sldMk cId="47563092" sldId="256"/>
            <ac:spMk id="48" creationId="{C27A0B35-539F-FDE1-95EC-DC986C6E3BCD}"/>
          </ac:spMkLst>
        </pc:spChg>
        <pc:spChg chg="add del mod">
          <ac:chgData name="Abhinav Wadhwa" userId="4c1d4676942d96fd" providerId="LiveId" clId="{61775CF8-817F-4792-B393-4732D490698A}" dt="2023-04-11T01:41:06.437" v="7009"/>
          <ac:spMkLst>
            <pc:docMk/>
            <pc:sldMk cId="47563092" sldId="256"/>
            <ac:spMk id="51" creationId="{80FEE35F-7A49-9964-FF48-63945970E2B1}"/>
          </ac:spMkLst>
        </pc:spChg>
        <pc:spChg chg="add del mod">
          <ac:chgData name="Abhinav Wadhwa" userId="4c1d4676942d96fd" providerId="LiveId" clId="{61775CF8-817F-4792-B393-4732D490698A}" dt="2023-04-11T01:41:06.437" v="7009"/>
          <ac:spMkLst>
            <pc:docMk/>
            <pc:sldMk cId="47563092" sldId="256"/>
            <ac:spMk id="52" creationId="{38F5BED0-94FB-BD85-F4DA-59B45BBF6142}"/>
          </ac:spMkLst>
        </pc:spChg>
        <pc:spChg chg="add del mod">
          <ac:chgData name="Abhinav Wadhwa" userId="4c1d4676942d96fd" providerId="LiveId" clId="{61775CF8-817F-4792-B393-4732D490698A}" dt="2023-04-11T01:41:06.437" v="7009"/>
          <ac:spMkLst>
            <pc:docMk/>
            <pc:sldMk cId="47563092" sldId="256"/>
            <ac:spMk id="53" creationId="{22E8ED05-4507-837A-94EC-79CDB01B2752}"/>
          </ac:spMkLst>
        </pc:spChg>
        <pc:spChg chg="add del mod">
          <ac:chgData name="Abhinav Wadhwa" userId="4c1d4676942d96fd" providerId="LiveId" clId="{61775CF8-817F-4792-B393-4732D490698A}" dt="2023-04-11T01:41:06.437" v="7009"/>
          <ac:spMkLst>
            <pc:docMk/>
            <pc:sldMk cId="47563092" sldId="256"/>
            <ac:spMk id="54" creationId="{6043391A-5FD8-C12F-6FAB-273045AD9FF4}"/>
          </ac:spMkLst>
        </pc:spChg>
        <pc:spChg chg="add del mod">
          <ac:chgData name="Abhinav Wadhwa" userId="4c1d4676942d96fd" providerId="LiveId" clId="{61775CF8-817F-4792-B393-4732D490698A}" dt="2023-04-11T01:41:06.437" v="7009"/>
          <ac:spMkLst>
            <pc:docMk/>
            <pc:sldMk cId="47563092" sldId="256"/>
            <ac:spMk id="55" creationId="{56F109F3-572A-1215-2B4D-1076C8036777}"/>
          </ac:spMkLst>
        </pc:spChg>
        <pc:spChg chg="add del mod">
          <ac:chgData name="Abhinav Wadhwa" userId="4c1d4676942d96fd" providerId="LiveId" clId="{61775CF8-817F-4792-B393-4732D490698A}" dt="2023-04-08T09:13:15.846" v="1267" actId="478"/>
          <ac:spMkLst>
            <pc:docMk/>
            <pc:sldMk cId="47563092" sldId="256"/>
            <ac:spMk id="59" creationId="{4C129F09-3573-D8B0-89DE-75E71150A014}"/>
          </ac:spMkLst>
        </pc:spChg>
        <pc:spChg chg="add mod">
          <ac:chgData name="Abhinav Wadhwa" userId="4c1d4676942d96fd" providerId="LiveId" clId="{61775CF8-817F-4792-B393-4732D490698A}" dt="2023-04-15T04:49:22.859" v="8536" actId="571"/>
          <ac:spMkLst>
            <pc:docMk/>
            <pc:sldMk cId="47563092" sldId="256"/>
            <ac:spMk id="59" creationId="{E597F02E-7929-174E-1852-C71038C6D708}"/>
          </ac:spMkLst>
        </pc:spChg>
        <pc:spChg chg="add mod">
          <ac:chgData name="Abhinav Wadhwa" userId="4c1d4676942d96fd" providerId="LiveId" clId="{61775CF8-817F-4792-B393-4732D490698A}" dt="2023-04-15T04:57:24.376" v="8791" actId="14100"/>
          <ac:spMkLst>
            <pc:docMk/>
            <pc:sldMk cId="47563092" sldId="256"/>
            <ac:spMk id="60" creationId="{3C7C40EE-CFE7-6F88-441D-882BB737A9C2}"/>
          </ac:spMkLst>
        </pc:spChg>
        <pc:spChg chg="add del mod">
          <ac:chgData name="Abhinav Wadhwa" userId="4c1d4676942d96fd" providerId="LiveId" clId="{61775CF8-817F-4792-B393-4732D490698A}" dt="2023-04-08T07:24:54.128" v="988" actId="478"/>
          <ac:spMkLst>
            <pc:docMk/>
            <pc:sldMk cId="47563092" sldId="256"/>
            <ac:spMk id="60" creationId="{561BA65B-E29A-065F-47E0-A436AFA3CE3A}"/>
          </ac:spMkLst>
        </pc:spChg>
        <pc:spChg chg="add del mod">
          <ac:chgData name="Abhinav Wadhwa" userId="4c1d4676942d96fd" providerId="LiveId" clId="{61775CF8-817F-4792-B393-4732D490698A}" dt="2023-04-08T07:25:24.277" v="1005" actId="478"/>
          <ac:spMkLst>
            <pc:docMk/>
            <pc:sldMk cId="47563092" sldId="256"/>
            <ac:spMk id="61" creationId="{1ABA955B-2F51-EDD5-48DC-1B828226CB7F}"/>
          </ac:spMkLst>
        </pc:spChg>
        <pc:spChg chg="add mod">
          <ac:chgData name="Abhinav Wadhwa" userId="4c1d4676942d96fd" providerId="LiveId" clId="{61775CF8-817F-4792-B393-4732D490698A}" dt="2023-04-15T05:09:51.763" v="8900" actId="20577"/>
          <ac:spMkLst>
            <pc:docMk/>
            <pc:sldMk cId="47563092" sldId="256"/>
            <ac:spMk id="61" creationId="{77608E73-8DDF-2828-8EE6-5C3C120883DD}"/>
          </ac:spMkLst>
        </pc:spChg>
        <pc:spChg chg="add del mod">
          <ac:chgData name="Abhinav Wadhwa" userId="4c1d4676942d96fd" providerId="LiveId" clId="{61775CF8-817F-4792-B393-4732D490698A}" dt="2023-04-08T07:25:42.939" v="1016" actId="478"/>
          <ac:spMkLst>
            <pc:docMk/>
            <pc:sldMk cId="47563092" sldId="256"/>
            <ac:spMk id="62" creationId="{5F784E6A-AE83-2278-EF69-AE2B624C6E69}"/>
          </ac:spMkLst>
        </pc:spChg>
        <pc:spChg chg="add del mod">
          <ac:chgData name="Abhinav Wadhwa" userId="4c1d4676942d96fd" providerId="LiveId" clId="{61775CF8-817F-4792-B393-4732D490698A}" dt="2023-04-08T07:26:06.678" v="1031" actId="478"/>
          <ac:spMkLst>
            <pc:docMk/>
            <pc:sldMk cId="47563092" sldId="256"/>
            <ac:spMk id="63" creationId="{F8AF4EB9-51D8-A13E-2BC7-EA3F45688F70}"/>
          </ac:spMkLst>
        </pc:spChg>
        <pc:spChg chg="add del mod">
          <ac:chgData name="Abhinav Wadhwa" userId="4c1d4676942d96fd" providerId="LiveId" clId="{61775CF8-817F-4792-B393-4732D490698A}" dt="2023-04-08T09:14:05.983" v="1285" actId="478"/>
          <ac:spMkLst>
            <pc:docMk/>
            <pc:sldMk cId="47563092" sldId="256"/>
            <ac:spMk id="1024" creationId="{96F7E7F5-C14A-D90E-BB3E-E20B6687771F}"/>
          </ac:spMkLst>
        </pc:spChg>
        <pc:spChg chg="add mod">
          <ac:chgData name="Abhinav Wadhwa" userId="4c1d4676942d96fd" providerId="LiveId" clId="{61775CF8-817F-4792-B393-4732D490698A}" dt="2023-04-15T05:10:49.492" v="8918" actId="1076"/>
          <ac:spMkLst>
            <pc:docMk/>
            <pc:sldMk cId="47563092" sldId="256"/>
            <ac:spMk id="1024" creationId="{E888974E-4FAC-71B4-F36A-99A27020901F}"/>
          </ac:spMkLst>
        </pc:spChg>
        <pc:spChg chg="add del mod">
          <ac:chgData name="Abhinav Wadhwa" userId="4c1d4676942d96fd" providerId="LiveId" clId="{61775CF8-817F-4792-B393-4732D490698A}" dt="2023-04-08T09:13:15.846" v="1267" actId="478"/>
          <ac:spMkLst>
            <pc:docMk/>
            <pc:sldMk cId="47563092" sldId="256"/>
            <ac:spMk id="1025" creationId="{9092FE62-FD66-47C8-B9E5-5CD51C153490}"/>
          </ac:spMkLst>
        </pc:spChg>
        <pc:spChg chg="add del mod">
          <ac:chgData name="Abhinav Wadhwa" userId="4c1d4676942d96fd" providerId="LiveId" clId="{61775CF8-817F-4792-B393-4732D490698A}" dt="2023-04-08T09:16:26.649" v="1290" actId="21"/>
          <ac:spMkLst>
            <pc:docMk/>
            <pc:sldMk cId="47563092" sldId="256"/>
            <ac:spMk id="1027" creationId="{A4FCA968-C5DF-A2A8-61D5-9E0B71D4076B}"/>
          </ac:spMkLst>
        </pc:spChg>
        <pc:spChg chg="add del mod">
          <ac:chgData name="Abhinav Wadhwa" userId="4c1d4676942d96fd" providerId="LiveId" clId="{61775CF8-817F-4792-B393-4732D490698A}" dt="2023-04-08T09:16:26.649" v="1290" actId="21"/>
          <ac:spMkLst>
            <pc:docMk/>
            <pc:sldMk cId="47563092" sldId="256"/>
            <ac:spMk id="1028" creationId="{FF91F9A3-1B8B-09E6-361F-32B4AA559659}"/>
          </ac:spMkLst>
        </pc:spChg>
        <pc:spChg chg="add del mod">
          <ac:chgData name="Abhinav Wadhwa" userId="4c1d4676942d96fd" providerId="LiveId" clId="{61775CF8-817F-4792-B393-4732D490698A}" dt="2023-04-08T09:16:26.649" v="1290" actId="21"/>
          <ac:spMkLst>
            <pc:docMk/>
            <pc:sldMk cId="47563092" sldId="256"/>
            <ac:spMk id="1029" creationId="{EF4DA810-A774-88AF-CAEE-5E47BDCA4C60}"/>
          </ac:spMkLst>
        </pc:spChg>
        <pc:spChg chg="add del mod">
          <ac:chgData name="Abhinav Wadhwa" userId="4c1d4676942d96fd" providerId="LiveId" clId="{61775CF8-817F-4792-B393-4732D490698A}" dt="2023-04-08T10:26:22.436" v="1512" actId="21"/>
          <ac:spMkLst>
            <pc:docMk/>
            <pc:sldMk cId="47563092" sldId="256"/>
            <ac:spMk id="1030" creationId="{B65CD9B9-C2E7-0095-4F3D-6E1AA0E9DEAE}"/>
          </ac:spMkLst>
        </pc:spChg>
        <pc:spChg chg="add del mod">
          <ac:chgData name="Abhinav Wadhwa" userId="4c1d4676942d96fd" providerId="LiveId" clId="{61775CF8-817F-4792-B393-4732D490698A}" dt="2023-04-08T10:26:22.436" v="1512" actId="21"/>
          <ac:spMkLst>
            <pc:docMk/>
            <pc:sldMk cId="47563092" sldId="256"/>
            <ac:spMk id="1031" creationId="{9E7C9B0C-9227-7797-9A5A-4ED9EBB19A5B}"/>
          </ac:spMkLst>
        </pc:spChg>
        <pc:spChg chg="add del mod">
          <ac:chgData name="Abhinav Wadhwa" userId="4c1d4676942d96fd" providerId="LiveId" clId="{61775CF8-817F-4792-B393-4732D490698A}" dt="2023-04-08T10:26:22.436" v="1512" actId="21"/>
          <ac:spMkLst>
            <pc:docMk/>
            <pc:sldMk cId="47563092" sldId="256"/>
            <ac:spMk id="1032" creationId="{71DBA83C-FA05-9ABF-315B-13B9F5F68B3F}"/>
          </ac:spMkLst>
        </pc:spChg>
        <pc:spChg chg="add del mod">
          <ac:chgData name="Abhinav Wadhwa" userId="4c1d4676942d96fd" providerId="LiveId" clId="{61775CF8-817F-4792-B393-4732D490698A}" dt="2023-04-08T10:26:22.436" v="1512" actId="21"/>
          <ac:spMkLst>
            <pc:docMk/>
            <pc:sldMk cId="47563092" sldId="256"/>
            <ac:spMk id="1037" creationId="{BDCD0F12-0EEF-7614-C4B5-387F9B79BF43}"/>
          </ac:spMkLst>
        </pc:spChg>
        <pc:spChg chg="add del mod">
          <ac:chgData name="Abhinav Wadhwa" userId="4c1d4676942d96fd" providerId="LiveId" clId="{61775CF8-817F-4792-B393-4732D490698A}" dt="2023-04-08T10:26:22.436" v="1512" actId="21"/>
          <ac:spMkLst>
            <pc:docMk/>
            <pc:sldMk cId="47563092" sldId="256"/>
            <ac:spMk id="1038" creationId="{D0F6DBE6-DCDD-15BB-40EE-D1E4E353D3FC}"/>
          </ac:spMkLst>
        </pc:spChg>
        <pc:spChg chg="add del mod">
          <ac:chgData name="Abhinav Wadhwa" userId="4c1d4676942d96fd" providerId="LiveId" clId="{61775CF8-817F-4792-B393-4732D490698A}" dt="2023-04-08T09:14:05.983" v="1285" actId="478"/>
          <ac:spMkLst>
            <pc:docMk/>
            <pc:sldMk cId="47563092" sldId="256"/>
            <ac:spMk id="1041" creationId="{FCB32F6B-2B53-BE8F-8081-41AFCA92CB8D}"/>
          </ac:spMkLst>
        </pc:spChg>
        <pc:spChg chg="add del mod">
          <ac:chgData name="Abhinav Wadhwa" userId="4c1d4676942d96fd" providerId="LiveId" clId="{61775CF8-817F-4792-B393-4732D490698A}" dt="2023-04-08T10:29:25.218" v="1619" actId="478"/>
          <ac:spMkLst>
            <pc:docMk/>
            <pc:sldMk cId="47563092" sldId="256"/>
            <ac:spMk id="1042" creationId="{2AA2CF3E-B00B-C520-36FC-7FB460F16B05}"/>
          </ac:spMkLst>
        </pc:spChg>
        <pc:spChg chg="add del mod">
          <ac:chgData name="Abhinav Wadhwa" userId="4c1d4676942d96fd" providerId="LiveId" clId="{61775CF8-817F-4792-B393-4732D490698A}" dt="2023-04-08T10:29:25.218" v="1619" actId="478"/>
          <ac:spMkLst>
            <pc:docMk/>
            <pc:sldMk cId="47563092" sldId="256"/>
            <ac:spMk id="1043" creationId="{7A69FA64-8BD5-EBC3-A001-D48D359EF6C9}"/>
          </ac:spMkLst>
        </pc:spChg>
        <pc:spChg chg="add del mod">
          <ac:chgData name="Abhinav Wadhwa" userId="4c1d4676942d96fd" providerId="LiveId" clId="{61775CF8-817F-4792-B393-4732D490698A}" dt="2023-04-08T10:29:25.218" v="1619" actId="478"/>
          <ac:spMkLst>
            <pc:docMk/>
            <pc:sldMk cId="47563092" sldId="256"/>
            <ac:spMk id="1044" creationId="{F35A981F-2D49-E3A1-AD6A-84A048C0F306}"/>
          </ac:spMkLst>
        </pc:spChg>
        <pc:spChg chg="add del mod">
          <ac:chgData name="Abhinav Wadhwa" userId="4c1d4676942d96fd" providerId="LiveId" clId="{61775CF8-817F-4792-B393-4732D490698A}" dt="2023-04-08T08:07:26.829" v="1192" actId="478"/>
          <ac:spMkLst>
            <pc:docMk/>
            <pc:sldMk cId="47563092" sldId="256"/>
            <ac:spMk id="1047" creationId="{DC969FEA-A0EC-F83C-14C3-D6145EEFFC44}"/>
          </ac:spMkLst>
        </pc:spChg>
        <pc:spChg chg="add mod">
          <ac:chgData name="Abhinav Wadhwa" userId="4c1d4676942d96fd" providerId="LiveId" clId="{61775CF8-817F-4792-B393-4732D490698A}" dt="2023-04-15T03:26:23.777" v="8070" actId="255"/>
          <ac:spMkLst>
            <pc:docMk/>
            <pc:sldMk cId="47563092" sldId="256"/>
            <ac:spMk id="1052" creationId="{6329D236-8323-E22C-DE7E-3697BBEE0CA3}"/>
          </ac:spMkLst>
        </pc:spChg>
        <pc:spChg chg="del mod topLvl">
          <ac:chgData name="Abhinav Wadhwa" userId="4c1d4676942d96fd" providerId="LiveId" clId="{61775CF8-817F-4792-B393-4732D490698A}" dt="2023-04-08T12:02:52.666" v="1781" actId="478"/>
          <ac:spMkLst>
            <pc:docMk/>
            <pc:sldMk cId="47563092" sldId="256"/>
            <ac:spMk id="1054" creationId="{C259D58F-CC22-CDCA-E14E-22A7EF55F29D}"/>
          </ac:spMkLst>
        </pc:spChg>
        <pc:spChg chg="del mod topLvl">
          <ac:chgData name="Abhinav Wadhwa" userId="4c1d4676942d96fd" providerId="LiveId" clId="{61775CF8-817F-4792-B393-4732D490698A}" dt="2023-04-08T12:03:08.079" v="1783" actId="478"/>
          <ac:spMkLst>
            <pc:docMk/>
            <pc:sldMk cId="47563092" sldId="256"/>
            <ac:spMk id="1062" creationId="{F6551E00-D822-3730-3C1E-E0A7985A6C22}"/>
          </ac:spMkLst>
        </pc:spChg>
        <pc:spChg chg="del mod topLvl">
          <ac:chgData name="Abhinav Wadhwa" userId="4c1d4676942d96fd" providerId="LiveId" clId="{61775CF8-817F-4792-B393-4732D490698A}" dt="2023-04-08T12:03:00.055" v="1782" actId="478"/>
          <ac:spMkLst>
            <pc:docMk/>
            <pc:sldMk cId="47563092" sldId="256"/>
            <ac:spMk id="1063" creationId="{5EB70BA1-0588-A0B5-30E1-6F94302F5D5D}"/>
          </ac:spMkLst>
        </pc:spChg>
        <pc:spChg chg="del mod topLvl">
          <ac:chgData name="Abhinav Wadhwa" userId="4c1d4676942d96fd" providerId="LiveId" clId="{61775CF8-817F-4792-B393-4732D490698A}" dt="2023-04-08T08:28:15.604" v="1239" actId="478"/>
          <ac:spMkLst>
            <pc:docMk/>
            <pc:sldMk cId="47563092" sldId="256"/>
            <ac:spMk id="1065" creationId="{6F2C1176-AD24-4506-D1EA-FD0EE93B0A57}"/>
          </ac:spMkLst>
        </pc:spChg>
        <pc:spChg chg="del mod topLvl">
          <ac:chgData name="Abhinav Wadhwa" userId="4c1d4676942d96fd" providerId="LiveId" clId="{61775CF8-817F-4792-B393-4732D490698A}" dt="2023-04-08T08:28:19.673" v="1242" actId="478"/>
          <ac:spMkLst>
            <pc:docMk/>
            <pc:sldMk cId="47563092" sldId="256"/>
            <ac:spMk id="1068" creationId="{885B4EC5-A3DE-92B8-A68B-A0EACDD5A0BB}"/>
          </ac:spMkLst>
        </pc:spChg>
        <pc:spChg chg="del mod topLvl">
          <ac:chgData name="Abhinav Wadhwa" userId="4c1d4676942d96fd" providerId="LiveId" clId="{61775CF8-817F-4792-B393-4732D490698A}" dt="2023-04-08T08:28:17.930" v="1240" actId="478"/>
          <ac:spMkLst>
            <pc:docMk/>
            <pc:sldMk cId="47563092" sldId="256"/>
            <ac:spMk id="1069" creationId="{8E378686-057D-52C4-C9DF-510AA713E118}"/>
          </ac:spMkLst>
        </pc:spChg>
        <pc:spChg chg="mod topLvl">
          <ac:chgData name="Abhinav Wadhwa" userId="4c1d4676942d96fd" providerId="LiveId" clId="{61775CF8-817F-4792-B393-4732D490698A}" dt="2023-04-08T08:28:52.359" v="1249" actId="1076"/>
          <ac:spMkLst>
            <pc:docMk/>
            <pc:sldMk cId="47563092" sldId="256"/>
            <ac:spMk id="1070" creationId="{B8AD2A8E-09A9-6ED5-212D-EB2A1B850E3C}"/>
          </ac:spMkLst>
        </pc:spChg>
        <pc:spChg chg="mod topLvl">
          <ac:chgData name="Abhinav Wadhwa" userId="4c1d4676942d96fd" providerId="LiveId" clId="{61775CF8-817F-4792-B393-4732D490698A}" dt="2023-04-08T08:28:58.068" v="1266" actId="20577"/>
          <ac:spMkLst>
            <pc:docMk/>
            <pc:sldMk cId="47563092" sldId="256"/>
            <ac:spMk id="1071" creationId="{D47D74CD-0AA0-C910-3520-21BC81C172ED}"/>
          </ac:spMkLst>
        </pc:spChg>
        <pc:spChg chg="del mod topLvl">
          <ac:chgData name="Abhinav Wadhwa" userId="4c1d4676942d96fd" providerId="LiveId" clId="{61775CF8-817F-4792-B393-4732D490698A}" dt="2023-04-08T12:01:23.684" v="1759" actId="478"/>
          <ac:spMkLst>
            <pc:docMk/>
            <pc:sldMk cId="47563092" sldId="256"/>
            <ac:spMk id="1073" creationId="{9847FB2B-B1B1-FB27-9F9B-FFF2CF091E5F}"/>
          </ac:spMkLst>
        </pc:spChg>
        <pc:spChg chg="del mod topLvl">
          <ac:chgData name="Abhinav Wadhwa" userId="4c1d4676942d96fd" providerId="LiveId" clId="{61775CF8-817F-4792-B393-4732D490698A}" dt="2023-04-08T12:01:15.053" v="1757" actId="478"/>
          <ac:spMkLst>
            <pc:docMk/>
            <pc:sldMk cId="47563092" sldId="256"/>
            <ac:spMk id="1074" creationId="{BA74B7D1-37FA-2737-ADC9-44D131BC5858}"/>
          </ac:spMkLst>
        </pc:spChg>
        <pc:spChg chg="del mod topLvl">
          <ac:chgData name="Abhinav Wadhwa" userId="4c1d4676942d96fd" providerId="LiveId" clId="{61775CF8-817F-4792-B393-4732D490698A}" dt="2023-04-08T12:03:08.079" v="1783" actId="478"/>
          <ac:spMkLst>
            <pc:docMk/>
            <pc:sldMk cId="47563092" sldId="256"/>
            <ac:spMk id="1075" creationId="{BD251D72-A41A-EBC3-AE8E-05530B1DA927}"/>
          </ac:spMkLst>
        </pc:spChg>
        <pc:spChg chg="del mod topLvl">
          <ac:chgData name="Abhinav Wadhwa" userId="4c1d4676942d96fd" providerId="LiveId" clId="{61775CF8-817F-4792-B393-4732D490698A}" dt="2023-04-08T12:03:08.079" v="1783" actId="478"/>
          <ac:spMkLst>
            <pc:docMk/>
            <pc:sldMk cId="47563092" sldId="256"/>
            <ac:spMk id="1076" creationId="{EB383037-252F-EB6B-5EFC-85C45B50CB29}"/>
          </ac:spMkLst>
        </pc:spChg>
        <pc:spChg chg="del mod topLvl">
          <ac:chgData name="Abhinav Wadhwa" userId="4c1d4676942d96fd" providerId="LiveId" clId="{61775CF8-817F-4792-B393-4732D490698A}" dt="2023-04-08T08:28:22.213" v="1245" actId="478"/>
          <ac:spMkLst>
            <pc:docMk/>
            <pc:sldMk cId="47563092" sldId="256"/>
            <ac:spMk id="1077" creationId="{1A92C2AB-5818-C93D-8CA2-4FF6FEF14EC7}"/>
          </ac:spMkLst>
        </pc:spChg>
        <pc:spChg chg="del mod topLvl">
          <ac:chgData name="Abhinav Wadhwa" userId="4c1d4676942d96fd" providerId="LiveId" clId="{61775CF8-817F-4792-B393-4732D490698A}" dt="2023-04-08T08:28:21.477" v="1244" actId="478"/>
          <ac:spMkLst>
            <pc:docMk/>
            <pc:sldMk cId="47563092" sldId="256"/>
            <ac:spMk id="1078" creationId="{142F2C23-3137-C666-CFE1-2160FB138EB9}"/>
          </ac:spMkLst>
        </pc:spChg>
        <pc:spChg chg="del mod topLvl">
          <ac:chgData name="Abhinav Wadhwa" userId="4c1d4676942d96fd" providerId="LiveId" clId="{61775CF8-817F-4792-B393-4732D490698A}" dt="2023-04-08T12:03:08.079" v="1783" actId="478"/>
          <ac:spMkLst>
            <pc:docMk/>
            <pc:sldMk cId="47563092" sldId="256"/>
            <ac:spMk id="1079" creationId="{2065B413-8F62-ED26-B2B7-C450698E8367}"/>
          </ac:spMkLst>
        </pc:spChg>
        <pc:spChg chg="del mod topLvl">
          <ac:chgData name="Abhinav Wadhwa" userId="4c1d4676942d96fd" providerId="LiveId" clId="{61775CF8-817F-4792-B393-4732D490698A}" dt="2023-04-08T12:03:08.079" v="1783" actId="478"/>
          <ac:spMkLst>
            <pc:docMk/>
            <pc:sldMk cId="47563092" sldId="256"/>
            <ac:spMk id="1080" creationId="{82D5AFA7-E1DB-26B4-9954-549D16E40726}"/>
          </ac:spMkLst>
        </pc:spChg>
        <pc:spChg chg="del mod topLvl">
          <ac:chgData name="Abhinav Wadhwa" userId="4c1d4676942d96fd" providerId="LiveId" clId="{61775CF8-817F-4792-B393-4732D490698A}" dt="2023-04-08T12:03:08.079" v="1783" actId="478"/>
          <ac:spMkLst>
            <pc:docMk/>
            <pc:sldMk cId="47563092" sldId="256"/>
            <ac:spMk id="1081" creationId="{9A8AAF22-5E6F-8EE1-1683-B19FAB9EAADE}"/>
          </ac:spMkLst>
        </pc:spChg>
        <pc:spChg chg="del mod topLvl">
          <ac:chgData name="Abhinav Wadhwa" userId="4c1d4676942d96fd" providerId="LiveId" clId="{61775CF8-817F-4792-B393-4732D490698A}" dt="2023-04-08T12:03:00.055" v="1782" actId="478"/>
          <ac:spMkLst>
            <pc:docMk/>
            <pc:sldMk cId="47563092" sldId="256"/>
            <ac:spMk id="1082" creationId="{CD617B41-14C4-EB21-7CEC-A0A6C0E279B9}"/>
          </ac:spMkLst>
        </pc:spChg>
        <pc:spChg chg="del mod topLvl">
          <ac:chgData name="Abhinav Wadhwa" userId="4c1d4676942d96fd" providerId="LiveId" clId="{61775CF8-817F-4792-B393-4732D490698A}" dt="2023-04-08T12:03:08.079" v="1783" actId="478"/>
          <ac:spMkLst>
            <pc:docMk/>
            <pc:sldMk cId="47563092" sldId="256"/>
            <ac:spMk id="1083" creationId="{467421C4-0698-E3D9-2DBF-40764DEF2695}"/>
          </ac:spMkLst>
        </pc:spChg>
        <pc:spChg chg="add del mod topLvl">
          <ac:chgData name="Abhinav Wadhwa" userId="4c1d4676942d96fd" providerId="LiveId" clId="{61775CF8-817F-4792-B393-4732D490698A}" dt="2023-04-08T12:03:08.079" v="1783" actId="478"/>
          <ac:spMkLst>
            <pc:docMk/>
            <pc:sldMk cId="47563092" sldId="256"/>
            <ac:spMk id="1084" creationId="{46A2CEF6-1E22-8C2D-481C-CB9D39E85FBE}"/>
          </ac:spMkLst>
        </pc:spChg>
        <pc:spChg chg="del mod topLvl">
          <ac:chgData name="Abhinav Wadhwa" userId="4c1d4676942d96fd" providerId="LiveId" clId="{61775CF8-817F-4792-B393-4732D490698A}" dt="2023-04-08T12:03:08.079" v="1783" actId="478"/>
          <ac:spMkLst>
            <pc:docMk/>
            <pc:sldMk cId="47563092" sldId="256"/>
            <ac:spMk id="1085" creationId="{98444F95-C2B2-2EA3-81B1-4399AD8B452A}"/>
          </ac:spMkLst>
        </pc:spChg>
        <pc:spChg chg="del mod topLvl">
          <ac:chgData name="Abhinav Wadhwa" userId="4c1d4676942d96fd" providerId="LiveId" clId="{61775CF8-817F-4792-B393-4732D490698A}" dt="2023-04-08T12:03:08.079" v="1783" actId="478"/>
          <ac:spMkLst>
            <pc:docMk/>
            <pc:sldMk cId="47563092" sldId="256"/>
            <ac:spMk id="1086" creationId="{77DDE0A2-81F5-B3B3-3D89-BA2B9332F00C}"/>
          </ac:spMkLst>
        </pc:spChg>
        <pc:spChg chg="del mod topLvl">
          <ac:chgData name="Abhinav Wadhwa" userId="4c1d4676942d96fd" providerId="LiveId" clId="{61775CF8-817F-4792-B393-4732D490698A}" dt="2023-04-08T08:28:03.436" v="1237" actId="478"/>
          <ac:spMkLst>
            <pc:docMk/>
            <pc:sldMk cId="47563092" sldId="256"/>
            <ac:spMk id="1087" creationId="{F0A96328-1CFD-DCF4-D393-216E53E516AF}"/>
          </ac:spMkLst>
        </pc:spChg>
        <pc:spChg chg="del mod">
          <ac:chgData name="Abhinav Wadhwa" userId="4c1d4676942d96fd" providerId="LiveId" clId="{61775CF8-817F-4792-B393-4732D490698A}" dt="2023-04-08T08:27:22.415" v="1227" actId="478"/>
          <ac:spMkLst>
            <pc:docMk/>
            <pc:sldMk cId="47563092" sldId="256"/>
            <ac:spMk id="1088" creationId="{EBB8FA3B-1646-CC9F-B48F-EC9C6B2BFFAE}"/>
          </ac:spMkLst>
        </pc:spChg>
        <pc:spChg chg="del mod topLvl">
          <ac:chgData name="Abhinav Wadhwa" userId="4c1d4676942d96fd" providerId="LiveId" clId="{61775CF8-817F-4792-B393-4732D490698A}" dt="2023-04-08T12:03:08.079" v="1783" actId="478"/>
          <ac:spMkLst>
            <pc:docMk/>
            <pc:sldMk cId="47563092" sldId="256"/>
            <ac:spMk id="1089" creationId="{DD570344-B664-AFD7-6A65-FE6E7AB96CA5}"/>
          </ac:spMkLst>
        </pc:spChg>
        <pc:spChg chg="del mod">
          <ac:chgData name="Abhinav Wadhwa" userId="4c1d4676942d96fd" providerId="LiveId" clId="{61775CF8-817F-4792-B393-4732D490698A}" dt="2023-04-08T08:27:20.368" v="1226" actId="478"/>
          <ac:spMkLst>
            <pc:docMk/>
            <pc:sldMk cId="47563092" sldId="256"/>
            <ac:spMk id="1090" creationId="{A4479630-305A-AEEC-27F9-F3F55800FEAB}"/>
          </ac:spMkLst>
        </pc:spChg>
        <pc:spChg chg="del mod topLvl">
          <ac:chgData name="Abhinav Wadhwa" userId="4c1d4676942d96fd" providerId="LiveId" clId="{61775CF8-817F-4792-B393-4732D490698A}" dt="2023-04-08T12:02:48.897" v="1780" actId="478"/>
          <ac:spMkLst>
            <pc:docMk/>
            <pc:sldMk cId="47563092" sldId="256"/>
            <ac:spMk id="1091" creationId="{992EC09B-A9CD-1CA6-F98B-09AECE4FE24D}"/>
          </ac:spMkLst>
        </pc:spChg>
        <pc:spChg chg="add del mod">
          <ac:chgData name="Abhinav Wadhwa" userId="4c1d4676942d96fd" providerId="LiveId" clId="{61775CF8-817F-4792-B393-4732D490698A}" dt="2023-04-08T12:03:00.055" v="1782" actId="478"/>
          <ac:spMkLst>
            <pc:docMk/>
            <pc:sldMk cId="47563092" sldId="256"/>
            <ac:spMk id="1098" creationId="{5D676F28-763D-8CE1-4F72-202D4FA97A0B}"/>
          </ac:spMkLst>
        </pc:spChg>
        <pc:spChg chg="add del mod">
          <ac:chgData name="Abhinav Wadhwa" userId="4c1d4676942d96fd" providerId="LiveId" clId="{61775CF8-817F-4792-B393-4732D490698A}" dt="2023-04-08T12:01:41.901" v="1767" actId="478"/>
          <ac:spMkLst>
            <pc:docMk/>
            <pc:sldMk cId="47563092" sldId="256"/>
            <ac:spMk id="1099" creationId="{2D5283EA-28BC-6D46-226B-F085BFFA4615}"/>
          </ac:spMkLst>
        </pc:spChg>
        <pc:spChg chg="add del mod">
          <ac:chgData name="Abhinav Wadhwa" userId="4c1d4676942d96fd" providerId="LiveId" clId="{61775CF8-817F-4792-B393-4732D490698A}" dt="2023-04-08T12:02:13.295" v="1776" actId="478"/>
          <ac:spMkLst>
            <pc:docMk/>
            <pc:sldMk cId="47563092" sldId="256"/>
            <ac:spMk id="1100" creationId="{5BAE505C-77AC-0BBB-45C3-09B1DE43E5CA}"/>
          </ac:spMkLst>
        </pc:spChg>
        <pc:spChg chg="add del mod">
          <ac:chgData name="Abhinav Wadhwa" userId="4c1d4676942d96fd" providerId="LiveId" clId="{61775CF8-817F-4792-B393-4732D490698A}" dt="2023-04-08T14:33:58.328" v="2367"/>
          <ac:spMkLst>
            <pc:docMk/>
            <pc:sldMk cId="47563092" sldId="256"/>
            <ac:spMk id="1118" creationId="{4A7FC9E6-330D-607D-03CD-1E6AEE943D57}"/>
          </ac:spMkLst>
        </pc:spChg>
        <pc:spChg chg="add mod">
          <ac:chgData name="Abhinav Wadhwa" userId="4c1d4676942d96fd" providerId="LiveId" clId="{61775CF8-817F-4792-B393-4732D490698A}" dt="2023-04-15T04:49:49.859" v="8540" actId="1076"/>
          <ac:spMkLst>
            <pc:docMk/>
            <pc:sldMk cId="47563092" sldId="256"/>
            <ac:spMk id="1119" creationId="{470C53F2-B176-74FD-D831-5D544648D71F}"/>
          </ac:spMkLst>
        </pc:spChg>
        <pc:spChg chg="add mod">
          <ac:chgData name="Abhinav Wadhwa" userId="4c1d4676942d96fd" providerId="LiveId" clId="{61775CF8-817F-4792-B393-4732D490698A}" dt="2023-04-15T04:49:49.859" v="8540" actId="1076"/>
          <ac:spMkLst>
            <pc:docMk/>
            <pc:sldMk cId="47563092" sldId="256"/>
            <ac:spMk id="1120" creationId="{01B027BC-E1F3-F781-3989-E919CCB544AE}"/>
          </ac:spMkLst>
        </pc:spChg>
        <pc:spChg chg="add mod">
          <ac:chgData name="Abhinav Wadhwa" userId="4c1d4676942d96fd" providerId="LiveId" clId="{61775CF8-817F-4792-B393-4732D490698A}" dt="2023-04-15T04:49:49.859" v="8540" actId="1076"/>
          <ac:spMkLst>
            <pc:docMk/>
            <pc:sldMk cId="47563092" sldId="256"/>
            <ac:spMk id="1121" creationId="{86F20F8F-69E3-CDE0-00E4-AA74CB07075F}"/>
          </ac:spMkLst>
        </pc:spChg>
        <pc:spChg chg="add mod">
          <ac:chgData name="Abhinav Wadhwa" userId="4c1d4676942d96fd" providerId="LiveId" clId="{61775CF8-817F-4792-B393-4732D490698A}" dt="2023-04-15T04:47:20.485" v="8532" actId="14100"/>
          <ac:spMkLst>
            <pc:docMk/>
            <pc:sldMk cId="47563092" sldId="256"/>
            <ac:spMk id="1124" creationId="{2E9CE70A-3335-C7C4-0E08-8CCA92128DEF}"/>
          </ac:spMkLst>
        </pc:spChg>
        <pc:spChg chg="add mod">
          <ac:chgData name="Abhinav Wadhwa" userId="4c1d4676942d96fd" providerId="LiveId" clId="{61775CF8-817F-4792-B393-4732D490698A}" dt="2023-04-15T04:44:34.351" v="8461" actId="1035"/>
          <ac:spMkLst>
            <pc:docMk/>
            <pc:sldMk cId="47563092" sldId="256"/>
            <ac:spMk id="1125" creationId="{F6CC8AE3-D4FF-726B-4C0A-F7B6D584C82A}"/>
          </ac:spMkLst>
        </pc:spChg>
        <pc:spChg chg="add mod">
          <ac:chgData name="Abhinav Wadhwa" userId="4c1d4676942d96fd" providerId="LiveId" clId="{61775CF8-817F-4792-B393-4732D490698A}" dt="2023-04-15T04:46:01.068" v="8517" actId="20577"/>
          <ac:spMkLst>
            <pc:docMk/>
            <pc:sldMk cId="47563092" sldId="256"/>
            <ac:spMk id="1126" creationId="{BEEC8448-E11B-BF08-3D8E-07BC9960F4EC}"/>
          </ac:spMkLst>
        </pc:spChg>
        <pc:spChg chg="add mod">
          <ac:chgData name="Abhinav Wadhwa" userId="4c1d4676942d96fd" providerId="LiveId" clId="{61775CF8-817F-4792-B393-4732D490698A}" dt="2023-04-15T04:44:54.796" v="8474" actId="1035"/>
          <ac:spMkLst>
            <pc:docMk/>
            <pc:sldMk cId="47563092" sldId="256"/>
            <ac:spMk id="1127" creationId="{17615CFC-61C0-F1C4-8B10-11C3E996FF6E}"/>
          </ac:spMkLst>
        </pc:spChg>
        <pc:spChg chg="add mod">
          <ac:chgData name="Abhinav Wadhwa" userId="4c1d4676942d96fd" providerId="LiveId" clId="{61775CF8-817F-4792-B393-4732D490698A}" dt="2023-04-15T04:45:10.431" v="8483" actId="1036"/>
          <ac:spMkLst>
            <pc:docMk/>
            <pc:sldMk cId="47563092" sldId="256"/>
            <ac:spMk id="1128" creationId="{A70F5FC8-82C3-2835-7F7D-D61936E2796A}"/>
          </ac:spMkLst>
        </pc:spChg>
        <pc:spChg chg="add mod">
          <ac:chgData name="Abhinav Wadhwa" userId="4c1d4676942d96fd" providerId="LiveId" clId="{61775CF8-817F-4792-B393-4732D490698A}" dt="2023-04-15T04:45:57.445" v="8516" actId="255"/>
          <ac:spMkLst>
            <pc:docMk/>
            <pc:sldMk cId="47563092" sldId="256"/>
            <ac:spMk id="1129" creationId="{DFD7B6DE-CAF4-B9E4-B300-2CEC12928B9E}"/>
          </ac:spMkLst>
        </pc:spChg>
        <pc:spChg chg="add mod">
          <ac:chgData name="Abhinav Wadhwa" userId="4c1d4676942d96fd" providerId="LiveId" clId="{61775CF8-817F-4792-B393-4732D490698A}" dt="2023-04-15T05:14:23.708" v="8925" actId="207"/>
          <ac:spMkLst>
            <pc:docMk/>
            <pc:sldMk cId="47563092" sldId="256"/>
            <ac:spMk id="1130" creationId="{572F43E4-741B-E7E8-75C3-5C7173DD20D8}"/>
          </ac:spMkLst>
        </pc:spChg>
        <pc:spChg chg="add del mod">
          <ac:chgData name="Abhinav Wadhwa" userId="4c1d4676942d96fd" providerId="LiveId" clId="{61775CF8-817F-4792-B393-4732D490698A}" dt="2023-04-08T14:41:03.027" v="2779"/>
          <ac:spMkLst>
            <pc:docMk/>
            <pc:sldMk cId="47563092" sldId="256"/>
            <ac:spMk id="1131" creationId="{EA8CB93B-98CB-A183-5907-98E510E9F12A}"/>
          </ac:spMkLst>
        </pc:spChg>
        <pc:spChg chg="add mod">
          <ac:chgData name="Abhinav Wadhwa" userId="4c1d4676942d96fd" providerId="LiveId" clId="{61775CF8-817F-4792-B393-4732D490698A}" dt="2023-04-15T03:26:03.863" v="8069" actId="2711"/>
          <ac:spMkLst>
            <pc:docMk/>
            <pc:sldMk cId="47563092" sldId="256"/>
            <ac:spMk id="1132" creationId="{5478D3DF-BFBE-55A9-C130-370505D717EC}"/>
          </ac:spMkLst>
        </pc:spChg>
        <pc:grpChg chg="mod">
          <ac:chgData name="Abhinav Wadhwa" userId="4c1d4676942d96fd" providerId="LiveId" clId="{61775CF8-817F-4792-B393-4732D490698A}" dt="2023-04-08T08:27:13.001" v="1222" actId="338"/>
          <ac:grpSpMkLst>
            <pc:docMk/>
            <pc:sldMk cId="47563092" sldId="256"/>
            <ac:grpSpMk id="1" creationId="{00000000-0000-0000-0000-000000000000}"/>
          </ac:grpSpMkLst>
        </pc:grpChg>
        <pc:grpChg chg="del mod">
          <ac:chgData name="Abhinav Wadhwa" userId="4c1d4676942d96fd" providerId="LiveId" clId="{61775CF8-817F-4792-B393-4732D490698A}" dt="2023-04-08T08:27:58.482" v="1236" actId="165"/>
          <ac:grpSpMkLst>
            <pc:docMk/>
            <pc:sldMk cId="47563092" sldId="256"/>
            <ac:grpSpMk id="1053" creationId="{A1146FAB-9073-0FF6-54D1-90DDB08B6790}"/>
          </ac:grpSpMkLst>
        </pc:grpChg>
        <pc:grpChg chg="add del mod">
          <ac:chgData name="Abhinav Wadhwa" userId="4c1d4676942d96fd" providerId="LiveId" clId="{61775CF8-817F-4792-B393-4732D490698A}" dt="2023-04-08T12:03:00.055" v="1782" actId="478"/>
          <ac:grpSpMkLst>
            <pc:docMk/>
            <pc:sldMk cId="47563092" sldId="256"/>
            <ac:grpSpMk id="1092" creationId="{43B618BC-D6C1-C54D-F42F-E06C0F51B459}"/>
          </ac:grpSpMkLst>
        </pc:grpChg>
        <pc:grpChg chg="add mod">
          <ac:chgData name="Abhinav Wadhwa" userId="4c1d4676942d96fd" providerId="LiveId" clId="{61775CF8-817F-4792-B393-4732D490698A}" dt="2023-04-15T03:26:03.863" v="8069" actId="2711"/>
          <ac:grpSpMkLst>
            <pc:docMk/>
            <pc:sldMk cId="47563092" sldId="256"/>
            <ac:grpSpMk id="1106" creationId="{32441383-9449-3620-248A-1C79C5DA5E64}"/>
          </ac:grpSpMkLst>
        </pc:grpChg>
        <pc:graphicFrameChg chg="add del mod modGraphic">
          <ac:chgData name="Abhinav Wadhwa" userId="4c1d4676942d96fd" providerId="LiveId" clId="{61775CF8-817F-4792-B393-4732D490698A}" dt="2023-04-08T07:30:18.012" v="1049" actId="478"/>
          <ac:graphicFrameMkLst>
            <pc:docMk/>
            <pc:sldMk cId="47563092" sldId="256"/>
            <ac:graphicFrameMk id="1033" creationId="{50B3545B-C91B-7269-4A20-9C71E1E6DDAE}"/>
          </ac:graphicFrameMkLst>
        </pc:graphicFrameChg>
        <pc:picChg chg="add del mod">
          <ac:chgData name="Abhinav Wadhwa" userId="4c1d4676942d96fd" providerId="LiveId" clId="{61775CF8-817F-4792-B393-4732D490698A}" dt="2023-04-08T04:39:31.221" v="388" actId="478"/>
          <ac:picMkLst>
            <pc:docMk/>
            <pc:sldMk cId="47563092" sldId="256"/>
            <ac:picMk id="2" creationId="{42AC4943-B4A9-1B4F-07B5-B8D7601B397C}"/>
          </ac:picMkLst>
        </pc:picChg>
        <pc:picChg chg="mod">
          <ac:chgData name="Abhinav Wadhwa" userId="4c1d4676942d96fd" providerId="LiveId" clId="{61775CF8-817F-4792-B393-4732D490698A}" dt="2023-04-15T03:26:03.863" v="8069" actId="2711"/>
          <ac:picMkLst>
            <pc:docMk/>
            <pc:sldMk cId="47563092" sldId="256"/>
            <ac:picMk id="4" creationId="{A2ED3E35-75CC-3B7D-DCB6-6967DBC77BF6}"/>
          </ac:picMkLst>
        </pc:picChg>
        <pc:picChg chg="add mod">
          <ac:chgData name="Abhinav Wadhwa" userId="4c1d4676942d96fd" providerId="LiveId" clId="{61775CF8-817F-4792-B393-4732D490698A}" dt="2023-04-15T03:26:03.863" v="8069" actId="2711"/>
          <ac:picMkLst>
            <pc:docMk/>
            <pc:sldMk cId="47563092" sldId="256"/>
            <ac:picMk id="9" creationId="{794C5DE3-D933-D297-B164-41D2EA9FADA9}"/>
          </ac:picMkLst>
        </pc:picChg>
        <pc:picChg chg="add del mod">
          <ac:chgData name="Abhinav Wadhwa" userId="4c1d4676942d96fd" providerId="LiveId" clId="{61775CF8-817F-4792-B393-4732D490698A}" dt="2023-04-10T11:31:25.760" v="5949" actId="478"/>
          <ac:picMkLst>
            <pc:docMk/>
            <pc:sldMk cId="47563092" sldId="256"/>
            <ac:picMk id="10" creationId="{3C08129A-710F-D9CB-2871-A5092C227F25}"/>
          </ac:picMkLst>
        </pc:picChg>
        <pc:picChg chg="add del mod">
          <ac:chgData name="Abhinav Wadhwa" userId="4c1d4676942d96fd" providerId="LiveId" clId="{61775CF8-817F-4792-B393-4732D490698A}" dt="2023-04-11T01:21:31.991" v="6771" actId="478"/>
          <ac:picMkLst>
            <pc:docMk/>
            <pc:sldMk cId="47563092" sldId="256"/>
            <ac:picMk id="10" creationId="{780EAD7E-2B38-CD30-AEC3-4B26A81A8CB8}"/>
          </ac:picMkLst>
        </pc:picChg>
        <pc:picChg chg="add del mod">
          <ac:chgData name="Abhinav Wadhwa" userId="4c1d4676942d96fd" providerId="LiveId" clId="{61775CF8-817F-4792-B393-4732D490698A}" dt="2023-04-11T01:21:31.991" v="6771" actId="478"/>
          <ac:picMkLst>
            <pc:docMk/>
            <pc:sldMk cId="47563092" sldId="256"/>
            <ac:picMk id="11" creationId="{5D89EC42-FA2F-5DA7-04ED-0B1D0521C62F}"/>
          </ac:picMkLst>
        </pc:picChg>
        <pc:picChg chg="add del mod">
          <ac:chgData name="Abhinav Wadhwa" userId="4c1d4676942d96fd" providerId="LiveId" clId="{61775CF8-817F-4792-B393-4732D490698A}" dt="2023-04-10T11:31:26.568" v="5950" actId="478"/>
          <ac:picMkLst>
            <pc:docMk/>
            <pc:sldMk cId="47563092" sldId="256"/>
            <ac:picMk id="11" creationId="{CAC6159D-B542-C815-A121-B19F21735AE2}"/>
          </ac:picMkLst>
        </pc:picChg>
        <pc:picChg chg="add mod">
          <ac:chgData name="Abhinav Wadhwa" userId="4c1d4676942d96fd" providerId="LiveId" clId="{61775CF8-817F-4792-B393-4732D490698A}" dt="2023-04-10T01:40:14.138" v="3726" actId="571"/>
          <ac:picMkLst>
            <pc:docMk/>
            <pc:sldMk cId="47563092" sldId="256"/>
            <ac:picMk id="13" creationId="{0740F026-76CC-E297-9E93-B3054E2CD0A5}"/>
          </ac:picMkLst>
        </pc:picChg>
        <pc:picChg chg="add del mod">
          <ac:chgData name="Abhinav Wadhwa" userId="4c1d4676942d96fd" providerId="LiveId" clId="{61775CF8-817F-4792-B393-4732D490698A}" dt="2023-04-10T11:31:27.585" v="5951" actId="478"/>
          <ac:picMkLst>
            <pc:docMk/>
            <pc:sldMk cId="47563092" sldId="256"/>
            <ac:picMk id="13" creationId="{5FB26A25-12FC-1968-ED78-1221A908FA70}"/>
          </ac:picMkLst>
        </pc:picChg>
        <pc:picChg chg="add del mod">
          <ac:chgData name="Abhinav Wadhwa" userId="4c1d4676942d96fd" providerId="LiveId" clId="{61775CF8-817F-4792-B393-4732D490698A}" dt="2023-04-11T01:21:28.820" v="6770" actId="478"/>
          <ac:picMkLst>
            <pc:docMk/>
            <pc:sldMk cId="47563092" sldId="256"/>
            <ac:picMk id="13" creationId="{CCB1B5EE-99E7-874D-95B0-CEA510756F63}"/>
          </ac:picMkLst>
        </pc:picChg>
        <pc:picChg chg="add mod">
          <ac:chgData name="Abhinav Wadhwa" userId="4c1d4676942d96fd" providerId="LiveId" clId="{61775CF8-817F-4792-B393-4732D490698A}" dt="2023-04-15T04:49:49.859" v="8540" actId="1076"/>
          <ac:picMkLst>
            <pc:docMk/>
            <pc:sldMk cId="47563092" sldId="256"/>
            <ac:picMk id="13" creationId="{F93ED9FF-56E6-3C7F-6E94-B01D31DCF078}"/>
          </ac:picMkLst>
        </pc:picChg>
        <pc:picChg chg="add mod">
          <ac:chgData name="Abhinav Wadhwa" userId="4c1d4676942d96fd" providerId="LiveId" clId="{61775CF8-817F-4792-B393-4732D490698A}" dt="2023-04-15T04:56:41.828" v="8766" actId="1038"/>
          <ac:picMkLst>
            <pc:docMk/>
            <pc:sldMk cId="47563092" sldId="256"/>
            <ac:picMk id="14" creationId="{272F2E8D-E4B4-6734-71FE-90D4A4E076FD}"/>
          </ac:picMkLst>
        </pc:picChg>
        <pc:picChg chg="add mod">
          <ac:chgData name="Abhinav Wadhwa" userId="4c1d4676942d96fd" providerId="LiveId" clId="{61775CF8-817F-4792-B393-4732D490698A}" dt="2023-04-15T03:26:03.863" v="8069" actId="2711"/>
          <ac:picMkLst>
            <pc:docMk/>
            <pc:sldMk cId="47563092" sldId="256"/>
            <ac:picMk id="19" creationId="{A9B06212-17AE-584E-55A5-23E6AD388785}"/>
          </ac:picMkLst>
        </pc:picChg>
        <pc:picChg chg="add mod">
          <ac:chgData name="Abhinav Wadhwa" userId="4c1d4676942d96fd" providerId="LiveId" clId="{61775CF8-817F-4792-B393-4732D490698A}" dt="2023-04-15T03:26:03.863" v="8069" actId="2711"/>
          <ac:picMkLst>
            <pc:docMk/>
            <pc:sldMk cId="47563092" sldId="256"/>
            <ac:picMk id="20" creationId="{2B9C89D9-C06E-086E-5A53-C51788329F9A}"/>
          </ac:picMkLst>
        </pc:picChg>
        <pc:picChg chg="add mod">
          <ac:chgData name="Abhinav Wadhwa" userId="4c1d4676942d96fd" providerId="LiveId" clId="{61775CF8-817F-4792-B393-4732D490698A}" dt="2023-04-15T03:26:03.863" v="8069" actId="2711"/>
          <ac:picMkLst>
            <pc:docMk/>
            <pc:sldMk cId="47563092" sldId="256"/>
            <ac:picMk id="21" creationId="{DA497922-5D53-B74D-0749-3A3FEC034B72}"/>
          </ac:picMkLst>
        </pc:picChg>
        <pc:picChg chg="add mod">
          <ac:chgData name="Abhinav Wadhwa" userId="4c1d4676942d96fd" providerId="LiveId" clId="{61775CF8-817F-4792-B393-4732D490698A}" dt="2023-04-15T03:26:03.863" v="8069" actId="2711"/>
          <ac:picMkLst>
            <pc:docMk/>
            <pc:sldMk cId="47563092" sldId="256"/>
            <ac:picMk id="22" creationId="{4F0B24CF-13DA-FE0F-59A8-20194A00F5B2}"/>
          </ac:picMkLst>
        </pc:picChg>
        <pc:picChg chg="add mod">
          <ac:chgData name="Abhinav Wadhwa" userId="4c1d4676942d96fd" providerId="LiveId" clId="{61775CF8-817F-4792-B393-4732D490698A}" dt="2023-04-15T03:26:03.863" v="8069" actId="2711"/>
          <ac:picMkLst>
            <pc:docMk/>
            <pc:sldMk cId="47563092" sldId="256"/>
            <ac:picMk id="23" creationId="{54AE9201-9149-440D-6A9D-5C97C83D3868}"/>
          </ac:picMkLst>
        </pc:picChg>
        <pc:picChg chg="add del mod">
          <ac:chgData name="Abhinav Wadhwa" userId="4c1d4676942d96fd" providerId="LiveId" clId="{61775CF8-817F-4792-B393-4732D490698A}" dt="2023-04-08T05:11:20.574" v="782" actId="478"/>
          <ac:picMkLst>
            <pc:docMk/>
            <pc:sldMk cId="47563092" sldId="256"/>
            <ac:picMk id="24" creationId="{376CF91D-B720-F9DF-0CF8-3BCB3703A389}"/>
          </ac:picMkLst>
        </pc:picChg>
        <pc:picChg chg="add mod modCrop">
          <ac:chgData name="Abhinav Wadhwa" userId="4c1d4676942d96fd" providerId="LiveId" clId="{61775CF8-817F-4792-B393-4732D490698A}" dt="2023-04-15T03:26:03.863" v="8069" actId="2711"/>
          <ac:picMkLst>
            <pc:docMk/>
            <pc:sldMk cId="47563092" sldId="256"/>
            <ac:picMk id="25" creationId="{5DCB27A9-941C-1790-8D63-7055120669EA}"/>
          </ac:picMkLst>
        </pc:picChg>
        <pc:picChg chg="add del mod">
          <ac:chgData name="Abhinav Wadhwa" userId="4c1d4676942d96fd" providerId="LiveId" clId="{61775CF8-817F-4792-B393-4732D490698A}" dt="2023-04-08T10:31:42.424" v="1675" actId="478"/>
          <ac:picMkLst>
            <pc:docMk/>
            <pc:sldMk cId="47563092" sldId="256"/>
            <ac:picMk id="25" creationId="{BFEB26C0-BAE7-AFF4-6AA0-245B5D02CB56}"/>
          </ac:picMkLst>
        </pc:picChg>
        <pc:picChg chg="add mod">
          <ac:chgData name="Abhinav Wadhwa" userId="4c1d4676942d96fd" providerId="LiveId" clId="{61775CF8-817F-4792-B393-4732D490698A}" dt="2023-04-15T03:26:03.863" v="8069" actId="2711"/>
          <ac:picMkLst>
            <pc:docMk/>
            <pc:sldMk cId="47563092" sldId="256"/>
            <ac:picMk id="26" creationId="{34E8C9B6-1890-64C5-E61A-6EF9F0C4ACCB}"/>
          </ac:picMkLst>
        </pc:picChg>
        <pc:picChg chg="add mod">
          <ac:chgData name="Abhinav Wadhwa" userId="4c1d4676942d96fd" providerId="LiveId" clId="{61775CF8-817F-4792-B393-4732D490698A}" dt="2023-04-15T03:26:03.863" v="8069" actId="2711"/>
          <ac:picMkLst>
            <pc:docMk/>
            <pc:sldMk cId="47563092" sldId="256"/>
            <ac:picMk id="27" creationId="{2648BC3E-3575-847E-194B-330069BEE537}"/>
          </ac:picMkLst>
        </pc:picChg>
        <pc:picChg chg="add del mod">
          <ac:chgData name="Abhinav Wadhwa" userId="4c1d4676942d96fd" providerId="LiveId" clId="{61775CF8-817F-4792-B393-4732D490698A}" dt="2023-04-08T05:08:02.835" v="769" actId="478"/>
          <ac:picMkLst>
            <pc:docMk/>
            <pc:sldMk cId="47563092" sldId="256"/>
            <ac:picMk id="30" creationId="{A8C1B9D7-18CB-C07D-4ABF-9C23703B8DCA}"/>
          </ac:picMkLst>
        </pc:picChg>
        <pc:picChg chg="add mod">
          <ac:chgData name="Abhinav Wadhwa" userId="4c1d4676942d96fd" providerId="LiveId" clId="{61775CF8-817F-4792-B393-4732D490698A}" dt="2023-04-15T04:49:49.859" v="8540" actId="1076"/>
          <ac:picMkLst>
            <pc:docMk/>
            <pc:sldMk cId="47563092" sldId="256"/>
            <ac:picMk id="30" creationId="{CA5C9445-A289-5FEB-9CC0-440B856B0845}"/>
          </ac:picMkLst>
        </pc:picChg>
        <pc:picChg chg="add del mod">
          <ac:chgData name="Abhinav Wadhwa" userId="4c1d4676942d96fd" providerId="LiveId" clId="{61775CF8-817F-4792-B393-4732D490698A}" dt="2023-04-15T03:16:29.825" v="7794" actId="478"/>
          <ac:picMkLst>
            <pc:docMk/>
            <pc:sldMk cId="47563092" sldId="256"/>
            <ac:picMk id="31" creationId="{85B01D7F-DA03-77E4-E846-A368BCE3D937}"/>
          </ac:picMkLst>
        </pc:picChg>
        <pc:picChg chg="add del mod">
          <ac:chgData name="Abhinav Wadhwa" userId="4c1d4676942d96fd" providerId="LiveId" clId="{61775CF8-817F-4792-B393-4732D490698A}" dt="2023-04-08T05:08:02.835" v="769" actId="478"/>
          <ac:picMkLst>
            <pc:docMk/>
            <pc:sldMk cId="47563092" sldId="256"/>
            <ac:picMk id="31" creationId="{E8E7D399-A5E6-DA01-1003-BA842D543F15}"/>
          </ac:picMkLst>
        </pc:picChg>
        <pc:picChg chg="add del mod">
          <ac:chgData name="Abhinav Wadhwa" userId="4c1d4676942d96fd" providerId="LiveId" clId="{61775CF8-817F-4792-B393-4732D490698A}" dt="2023-04-15T03:16:30.546" v="7795" actId="478"/>
          <ac:picMkLst>
            <pc:docMk/>
            <pc:sldMk cId="47563092" sldId="256"/>
            <ac:picMk id="32" creationId="{7FD40403-4983-BB66-7D3E-40F56528A4DE}"/>
          </ac:picMkLst>
        </pc:picChg>
        <pc:picChg chg="add del mod">
          <ac:chgData name="Abhinav Wadhwa" userId="4c1d4676942d96fd" providerId="LiveId" clId="{61775CF8-817F-4792-B393-4732D490698A}" dt="2023-04-08T05:08:02.835" v="769" actId="478"/>
          <ac:picMkLst>
            <pc:docMk/>
            <pc:sldMk cId="47563092" sldId="256"/>
            <ac:picMk id="32" creationId="{E5B26BBA-2530-9C2C-880A-364AC47612BC}"/>
          </ac:picMkLst>
        </pc:picChg>
        <pc:picChg chg="add del mod">
          <ac:chgData name="Abhinav Wadhwa" userId="4c1d4676942d96fd" providerId="LiveId" clId="{61775CF8-817F-4792-B393-4732D490698A}" dt="2023-04-08T05:08:02.835" v="769" actId="478"/>
          <ac:picMkLst>
            <pc:docMk/>
            <pc:sldMk cId="47563092" sldId="256"/>
            <ac:picMk id="33" creationId="{732CF7B2-BE9B-FE13-3798-5BCD14EF006D}"/>
          </ac:picMkLst>
        </pc:picChg>
        <pc:picChg chg="add del mod">
          <ac:chgData name="Abhinav Wadhwa" userId="4c1d4676942d96fd" providerId="LiveId" clId="{61775CF8-817F-4792-B393-4732D490698A}" dt="2023-04-08T05:08:02.835" v="769" actId="478"/>
          <ac:picMkLst>
            <pc:docMk/>
            <pc:sldMk cId="47563092" sldId="256"/>
            <ac:picMk id="34" creationId="{663BDFEA-08B6-AD9B-3982-27EAA43F71A6}"/>
          </ac:picMkLst>
        </pc:picChg>
        <pc:picChg chg="add del mod">
          <ac:chgData name="Abhinav Wadhwa" userId="4c1d4676942d96fd" providerId="LiveId" clId="{61775CF8-817F-4792-B393-4732D490698A}" dt="2023-04-08T05:08:02.835" v="769" actId="478"/>
          <ac:picMkLst>
            <pc:docMk/>
            <pc:sldMk cId="47563092" sldId="256"/>
            <ac:picMk id="35" creationId="{206336DB-E380-7BE3-F9E7-C741A608BF87}"/>
          </ac:picMkLst>
        </pc:picChg>
        <pc:picChg chg="add mod">
          <ac:chgData name="Abhinav Wadhwa" userId="4c1d4676942d96fd" providerId="LiveId" clId="{61775CF8-817F-4792-B393-4732D490698A}" dt="2023-04-10T01:53:01.192" v="4103" actId="571"/>
          <ac:picMkLst>
            <pc:docMk/>
            <pc:sldMk cId="47563092" sldId="256"/>
            <ac:picMk id="36" creationId="{020847B9-D1DD-6EA6-3572-8F508882D66C}"/>
          </ac:picMkLst>
        </pc:picChg>
        <pc:picChg chg="add mod">
          <ac:chgData name="Abhinav Wadhwa" userId="4c1d4676942d96fd" providerId="LiveId" clId="{61775CF8-817F-4792-B393-4732D490698A}" dt="2023-04-15T03:26:03.863" v="8069" actId="2711"/>
          <ac:picMkLst>
            <pc:docMk/>
            <pc:sldMk cId="47563092" sldId="256"/>
            <ac:picMk id="36" creationId="{A3C8C7F0-2183-63B5-1615-0C6D0BA13515}"/>
          </ac:picMkLst>
        </pc:picChg>
        <pc:picChg chg="add mod">
          <ac:chgData name="Abhinav Wadhwa" userId="4c1d4676942d96fd" providerId="LiveId" clId="{61775CF8-817F-4792-B393-4732D490698A}" dt="2023-04-15T03:26:03.863" v="8069" actId="2711"/>
          <ac:picMkLst>
            <pc:docMk/>
            <pc:sldMk cId="47563092" sldId="256"/>
            <ac:picMk id="37" creationId="{888418AC-E1AC-8F35-08BC-3961502F6FD6}"/>
          </ac:picMkLst>
        </pc:picChg>
        <pc:picChg chg="add mod">
          <ac:chgData name="Abhinav Wadhwa" userId="4c1d4676942d96fd" providerId="LiveId" clId="{61775CF8-817F-4792-B393-4732D490698A}" dt="2023-04-15T03:26:03.863" v="8069" actId="2711"/>
          <ac:picMkLst>
            <pc:docMk/>
            <pc:sldMk cId="47563092" sldId="256"/>
            <ac:picMk id="40" creationId="{2F181BE1-FA60-B862-924A-3ED8FC9BCFBA}"/>
          </ac:picMkLst>
        </pc:picChg>
        <pc:picChg chg="add mod">
          <ac:chgData name="Abhinav Wadhwa" userId="4c1d4676942d96fd" providerId="LiveId" clId="{61775CF8-817F-4792-B393-4732D490698A}" dt="2023-04-15T03:26:03.863" v="8069" actId="2711"/>
          <ac:picMkLst>
            <pc:docMk/>
            <pc:sldMk cId="47563092" sldId="256"/>
            <ac:picMk id="41" creationId="{B0221DDE-0788-50EA-909D-F5B81F6429C9}"/>
          </ac:picMkLst>
        </pc:picChg>
        <pc:picChg chg="add mod">
          <ac:chgData name="Abhinav Wadhwa" userId="4c1d4676942d96fd" providerId="LiveId" clId="{61775CF8-817F-4792-B393-4732D490698A}" dt="2023-04-15T03:26:03.863" v="8069" actId="2711"/>
          <ac:picMkLst>
            <pc:docMk/>
            <pc:sldMk cId="47563092" sldId="256"/>
            <ac:picMk id="42" creationId="{03080558-3C23-F921-21BD-8FB99DC06FF9}"/>
          </ac:picMkLst>
        </pc:picChg>
        <pc:picChg chg="add mod">
          <ac:chgData name="Abhinav Wadhwa" userId="4c1d4676942d96fd" providerId="LiveId" clId="{61775CF8-817F-4792-B393-4732D490698A}" dt="2023-04-15T03:26:03.863" v="8069" actId="2711"/>
          <ac:picMkLst>
            <pc:docMk/>
            <pc:sldMk cId="47563092" sldId="256"/>
            <ac:picMk id="43" creationId="{4FE8A407-2D25-1E76-E940-ECEADB7FDE53}"/>
          </ac:picMkLst>
        </pc:picChg>
        <pc:picChg chg="add del mod">
          <ac:chgData name="Abhinav Wadhwa" userId="4c1d4676942d96fd" providerId="LiveId" clId="{61775CF8-817F-4792-B393-4732D490698A}" dt="2023-04-08T09:13:15.846" v="1267" actId="478"/>
          <ac:picMkLst>
            <pc:docMk/>
            <pc:sldMk cId="47563092" sldId="256"/>
            <ac:picMk id="43" creationId="{70A1E80A-2A7F-B911-6B65-BED3BDF567C0}"/>
          </ac:picMkLst>
        </pc:picChg>
        <pc:picChg chg="add del mod">
          <ac:chgData name="Abhinav Wadhwa" userId="4c1d4676942d96fd" providerId="LiveId" clId="{61775CF8-817F-4792-B393-4732D490698A}" dt="2023-04-08T09:13:15.846" v="1267" actId="478"/>
          <ac:picMkLst>
            <pc:docMk/>
            <pc:sldMk cId="47563092" sldId="256"/>
            <ac:picMk id="44" creationId="{36DDC72C-F227-DDB9-F9C4-3CA75C3EEA9D}"/>
          </ac:picMkLst>
        </pc:picChg>
        <pc:picChg chg="add del mod">
          <ac:chgData name="Abhinav Wadhwa" userId="4c1d4676942d96fd" providerId="LiveId" clId="{61775CF8-817F-4792-B393-4732D490698A}" dt="2023-04-11T01:21:28.820" v="6770" actId="478"/>
          <ac:picMkLst>
            <pc:docMk/>
            <pc:sldMk cId="47563092" sldId="256"/>
            <ac:picMk id="44" creationId="{63CFC983-105C-3641-A1FA-8AA8879AC004}"/>
          </ac:picMkLst>
        </pc:picChg>
        <pc:picChg chg="add del mod">
          <ac:chgData name="Abhinav Wadhwa" userId="4c1d4676942d96fd" providerId="LiveId" clId="{61775CF8-817F-4792-B393-4732D490698A}" dt="2023-04-10T11:29:42.381" v="5925" actId="21"/>
          <ac:picMkLst>
            <pc:docMk/>
            <pc:sldMk cId="47563092" sldId="256"/>
            <ac:picMk id="44" creationId="{7F43E3CF-EAA7-46B3-31B5-3FD9249C434A}"/>
          </ac:picMkLst>
        </pc:picChg>
        <pc:picChg chg="add mod">
          <ac:chgData name="Abhinav Wadhwa" userId="4c1d4676942d96fd" providerId="LiveId" clId="{61775CF8-817F-4792-B393-4732D490698A}" dt="2023-04-15T04:49:49.859" v="8540" actId="1076"/>
          <ac:picMkLst>
            <pc:docMk/>
            <pc:sldMk cId="47563092" sldId="256"/>
            <ac:picMk id="45" creationId="{3C7B7803-6DA5-3C51-CE25-E925ABE41C85}"/>
          </ac:picMkLst>
        </pc:picChg>
        <pc:picChg chg="add del mod">
          <ac:chgData name="Abhinav Wadhwa" userId="4c1d4676942d96fd" providerId="LiveId" clId="{61775CF8-817F-4792-B393-4732D490698A}" dt="2023-04-11T01:21:28.820" v="6770" actId="478"/>
          <ac:picMkLst>
            <pc:docMk/>
            <pc:sldMk cId="47563092" sldId="256"/>
            <ac:picMk id="45" creationId="{B3DD52AD-F8E8-0C45-A92C-81D9CDCB6B5C}"/>
          </ac:picMkLst>
        </pc:picChg>
        <pc:picChg chg="add del mod">
          <ac:chgData name="Abhinav Wadhwa" userId="4c1d4676942d96fd" providerId="LiveId" clId="{61775CF8-817F-4792-B393-4732D490698A}" dt="2023-04-08T09:13:19.455" v="1268" actId="478"/>
          <ac:picMkLst>
            <pc:docMk/>
            <pc:sldMk cId="47563092" sldId="256"/>
            <ac:picMk id="45" creationId="{C856E2EF-F550-E50E-BC12-E28383BAC76C}"/>
          </ac:picMkLst>
        </pc:picChg>
        <pc:picChg chg="add del mod">
          <ac:chgData name="Abhinav Wadhwa" userId="4c1d4676942d96fd" providerId="LiveId" clId="{61775CF8-817F-4792-B393-4732D490698A}" dt="2023-04-10T11:29:39.447" v="5924" actId="478"/>
          <ac:picMkLst>
            <pc:docMk/>
            <pc:sldMk cId="47563092" sldId="256"/>
            <ac:picMk id="45" creationId="{F3112DE8-F211-A769-BD3B-DCF67F5F8DAE}"/>
          </ac:picMkLst>
        </pc:picChg>
        <pc:picChg chg="add del mod">
          <ac:chgData name="Abhinav Wadhwa" userId="4c1d4676942d96fd" providerId="LiveId" clId="{61775CF8-817F-4792-B393-4732D490698A}" dt="2023-04-08T09:13:15.846" v="1267" actId="478"/>
          <ac:picMkLst>
            <pc:docMk/>
            <pc:sldMk cId="47563092" sldId="256"/>
            <ac:picMk id="46" creationId="{90B733D0-5250-EBF6-125D-5D9D8D14FDDF}"/>
          </ac:picMkLst>
        </pc:picChg>
        <pc:picChg chg="add mod ord">
          <ac:chgData name="Abhinav Wadhwa" userId="4c1d4676942d96fd" providerId="LiveId" clId="{61775CF8-817F-4792-B393-4732D490698A}" dt="2023-04-15T04:49:49.859" v="8540" actId="1076"/>
          <ac:picMkLst>
            <pc:docMk/>
            <pc:sldMk cId="47563092" sldId="256"/>
            <ac:picMk id="46" creationId="{935CE0EB-5E30-DD91-07E1-17EFF6ACD480}"/>
          </ac:picMkLst>
        </pc:picChg>
        <pc:picChg chg="add del mod">
          <ac:chgData name="Abhinav Wadhwa" userId="4c1d4676942d96fd" providerId="LiveId" clId="{61775CF8-817F-4792-B393-4732D490698A}" dt="2023-04-11T01:41:02.795" v="7007"/>
          <ac:picMkLst>
            <pc:docMk/>
            <pc:sldMk cId="47563092" sldId="256"/>
            <ac:picMk id="47" creationId="{827663C4-EB10-9CED-99E1-FFD06E3FF62A}"/>
          </ac:picMkLst>
        </pc:picChg>
        <pc:picChg chg="add del mod">
          <ac:chgData name="Abhinav Wadhwa" userId="4c1d4676942d96fd" providerId="LiveId" clId="{61775CF8-817F-4792-B393-4732D490698A}" dt="2023-04-08T09:13:15.846" v="1267" actId="478"/>
          <ac:picMkLst>
            <pc:docMk/>
            <pc:sldMk cId="47563092" sldId="256"/>
            <ac:picMk id="47" creationId="{BDBC2A2F-A67A-A744-96EF-BDB26D01BB65}"/>
          </ac:picMkLst>
        </pc:picChg>
        <pc:picChg chg="add del mod">
          <ac:chgData name="Abhinav Wadhwa" userId="4c1d4676942d96fd" providerId="LiveId" clId="{61775CF8-817F-4792-B393-4732D490698A}" dt="2023-04-11T01:41:06.437" v="7009"/>
          <ac:picMkLst>
            <pc:docMk/>
            <pc:sldMk cId="47563092" sldId="256"/>
            <ac:picMk id="48" creationId="{8839E0CB-30B7-0C82-EAE4-84C7ABF8853B}"/>
          </ac:picMkLst>
        </pc:picChg>
        <pc:picChg chg="add del mod">
          <ac:chgData name="Abhinav Wadhwa" userId="4c1d4676942d96fd" providerId="LiveId" clId="{61775CF8-817F-4792-B393-4732D490698A}" dt="2023-04-08T09:13:19.455" v="1268" actId="478"/>
          <ac:picMkLst>
            <pc:docMk/>
            <pc:sldMk cId="47563092" sldId="256"/>
            <ac:picMk id="48" creationId="{DD40810A-38FE-4B70-875A-DC9F1EE66986}"/>
          </ac:picMkLst>
        </pc:picChg>
        <pc:picChg chg="add del mod">
          <ac:chgData name="Abhinav Wadhwa" userId="4c1d4676942d96fd" providerId="LiveId" clId="{61775CF8-817F-4792-B393-4732D490698A}" dt="2023-04-11T01:41:06.437" v="7009"/>
          <ac:picMkLst>
            <pc:docMk/>
            <pc:sldMk cId="47563092" sldId="256"/>
            <ac:picMk id="49" creationId="{10652C1B-F6AF-6B0A-81F6-DEC0ECC2CDDA}"/>
          </ac:picMkLst>
        </pc:picChg>
        <pc:picChg chg="add mod">
          <ac:chgData name="Abhinav Wadhwa" userId="4c1d4676942d96fd" providerId="LiveId" clId="{61775CF8-817F-4792-B393-4732D490698A}" dt="2023-04-15T03:13:39.856" v="7692" actId="571"/>
          <ac:picMkLst>
            <pc:docMk/>
            <pc:sldMk cId="47563092" sldId="256"/>
            <ac:picMk id="49" creationId="{81F82DD1-36F9-767E-D631-E83CEF23BCEC}"/>
          </ac:picMkLst>
        </pc:picChg>
        <pc:picChg chg="add del mod">
          <ac:chgData name="Abhinav Wadhwa" userId="4c1d4676942d96fd" providerId="LiveId" clId="{61775CF8-817F-4792-B393-4732D490698A}" dt="2023-04-08T09:16:26.649" v="1290" actId="21"/>
          <ac:picMkLst>
            <pc:docMk/>
            <pc:sldMk cId="47563092" sldId="256"/>
            <ac:picMk id="49" creationId="{D684828D-5FCC-C1C4-FD07-6A2AA0B78ED1}"/>
          </ac:picMkLst>
        </pc:picChg>
        <pc:picChg chg="add del mod">
          <ac:chgData name="Abhinav Wadhwa" userId="4c1d4676942d96fd" providerId="LiveId" clId="{61775CF8-817F-4792-B393-4732D490698A}" dt="2023-04-08T10:09:35.426" v="1362" actId="21"/>
          <ac:picMkLst>
            <pc:docMk/>
            <pc:sldMk cId="47563092" sldId="256"/>
            <ac:picMk id="50" creationId="{1A557892-DD78-3D97-7AD4-3ADD9E7C25F2}"/>
          </ac:picMkLst>
        </pc:picChg>
        <pc:picChg chg="add del mod">
          <ac:chgData name="Abhinav Wadhwa" userId="4c1d4676942d96fd" providerId="LiveId" clId="{61775CF8-817F-4792-B393-4732D490698A}" dt="2023-04-11T01:41:06.437" v="7009"/>
          <ac:picMkLst>
            <pc:docMk/>
            <pc:sldMk cId="47563092" sldId="256"/>
            <ac:picMk id="50" creationId="{435CBE05-EAFA-F9A0-6E27-8639EB37CBDF}"/>
          </ac:picMkLst>
        </pc:picChg>
        <pc:picChg chg="add mod">
          <ac:chgData name="Abhinav Wadhwa" userId="4c1d4676942d96fd" providerId="LiveId" clId="{61775CF8-817F-4792-B393-4732D490698A}" dt="2023-04-15T03:13:39.856" v="7692" actId="571"/>
          <ac:picMkLst>
            <pc:docMk/>
            <pc:sldMk cId="47563092" sldId="256"/>
            <ac:picMk id="50" creationId="{A42B65F7-5FBB-5561-DE37-4377BF58CB4C}"/>
          </ac:picMkLst>
        </pc:picChg>
        <pc:picChg chg="add del mod">
          <ac:chgData name="Abhinav Wadhwa" userId="4c1d4676942d96fd" providerId="LiveId" clId="{61775CF8-817F-4792-B393-4732D490698A}" dt="2023-04-08T10:10:34.220" v="1377" actId="21"/>
          <ac:picMkLst>
            <pc:docMk/>
            <pc:sldMk cId="47563092" sldId="256"/>
            <ac:picMk id="51" creationId="{1F20EF53-A3B4-72CA-65F2-DCA5E0802901}"/>
          </ac:picMkLst>
        </pc:picChg>
        <pc:picChg chg="add mod">
          <ac:chgData name="Abhinav Wadhwa" userId="4c1d4676942d96fd" providerId="LiveId" clId="{61775CF8-817F-4792-B393-4732D490698A}" dt="2023-04-15T04:49:49.859" v="8540" actId="1076"/>
          <ac:picMkLst>
            <pc:docMk/>
            <pc:sldMk cId="47563092" sldId="256"/>
            <ac:picMk id="51" creationId="{8F88EB1B-7352-C262-7EF8-2FD489136660}"/>
          </ac:picMkLst>
        </pc:picChg>
        <pc:picChg chg="add mod">
          <ac:chgData name="Abhinav Wadhwa" userId="4c1d4676942d96fd" providerId="LiveId" clId="{61775CF8-817F-4792-B393-4732D490698A}" dt="2023-04-15T04:49:49.859" v="8540" actId="1076"/>
          <ac:picMkLst>
            <pc:docMk/>
            <pc:sldMk cId="47563092" sldId="256"/>
            <ac:picMk id="52" creationId="{57F04434-457D-156A-52B5-11AB72D98463}"/>
          </ac:picMkLst>
        </pc:picChg>
        <pc:picChg chg="add del mod">
          <ac:chgData name="Abhinav Wadhwa" userId="4c1d4676942d96fd" providerId="LiveId" clId="{61775CF8-817F-4792-B393-4732D490698A}" dt="2023-04-08T09:16:26.649" v="1290" actId="21"/>
          <ac:picMkLst>
            <pc:docMk/>
            <pc:sldMk cId="47563092" sldId="256"/>
            <ac:picMk id="52" creationId="{E117F4B9-0B96-6DF7-D5FA-FD4CB134F898}"/>
          </ac:picMkLst>
        </pc:picChg>
        <pc:picChg chg="add del mod">
          <ac:chgData name="Abhinav Wadhwa" userId="4c1d4676942d96fd" providerId="LiveId" clId="{61775CF8-817F-4792-B393-4732D490698A}" dt="2023-04-08T10:09:35.426" v="1362" actId="21"/>
          <ac:picMkLst>
            <pc:docMk/>
            <pc:sldMk cId="47563092" sldId="256"/>
            <ac:picMk id="53" creationId="{45791419-2F32-6FAB-27E1-7B6B8CBDD5C4}"/>
          </ac:picMkLst>
        </pc:picChg>
        <pc:picChg chg="add del mod">
          <ac:chgData name="Abhinav Wadhwa" userId="4c1d4676942d96fd" providerId="LiveId" clId="{61775CF8-817F-4792-B393-4732D490698A}" dt="2023-04-15T03:25:21.056" v="8063"/>
          <ac:picMkLst>
            <pc:docMk/>
            <pc:sldMk cId="47563092" sldId="256"/>
            <ac:picMk id="53" creationId="{9F678E46-C0A3-AC20-57C4-42AA7BDED5E7}"/>
          </ac:picMkLst>
        </pc:picChg>
        <pc:picChg chg="add del mod">
          <ac:chgData name="Abhinav Wadhwa" userId="4c1d4676942d96fd" providerId="LiveId" clId="{61775CF8-817F-4792-B393-4732D490698A}" dt="2023-04-08T10:10:34.220" v="1377" actId="21"/>
          <ac:picMkLst>
            <pc:docMk/>
            <pc:sldMk cId="47563092" sldId="256"/>
            <ac:picMk id="54" creationId="{16F36AAC-823C-801C-6B16-C44FBD4A5D20}"/>
          </ac:picMkLst>
        </pc:picChg>
        <pc:picChg chg="add mod">
          <ac:chgData name="Abhinav Wadhwa" userId="4c1d4676942d96fd" providerId="LiveId" clId="{61775CF8-817F-4792-B393-4732D490698A}" dt="2023-04-15T04:49:49.859" v="8540" actId="1076"/>
          <ac:picMkLst>
            <pc:docMk/>
            <pc:sldMk cId="47563092" sldId="256"/>
            <ac:picMk id="54" creationId="{6BD5E941-BF4F-AB4F-B397-6743E10CC275}"/>
          </ac:picMkLst>
        </pc:picChg>
        <pc:picChg chg="add mod">
          <ac:chgData name="Abhinav Wadhwa" userId="4c1d4676942d96fd" providerId="LiveId" clId="{61775CF8-817F-4792-B393-4732D490698A}" dt="2023-04-15T04:49:49.859" v="8540" actId="1076"/>
          <ac:picMkLst>
            <pc:docMk/>
            <pc:sldMk cId="47563092" sldId="256"/>
            <ac:picMk id="55" creationId="{2E59942B-4BB7-12BE-527D-BA40FF951515}"/>
          </ac:picMkLst>
        </pc:picChg>
        <pc:picChg chg="add del mod">
          <ac:chgData name="Abhinav Wadhwa" userId="4c1d4676942d96fd" providerId="LiveId" clId="{61775CF8-817F-4792-B393-4732D490698A}" dt="2023-04-08T09:16:26.649" v="1290" actId="21"/>
          <ac:picMkLst>
            <pc:docMk/>
            <pc:sldMk cId="47563092" sldId="256"/>
            <ac:picMk id="55" creationId="{3D3793C4-5B54-226B-29E5-1153B6935035}"/>
          </ac:picMkLst>
        </pc:picChg>
        <pc:picChg chg="add del mod">
          <ac:chgData name="Abhinav Wadhwa" userId="4c1d4676942d96fd" providerId="LiveId" clId="{61775CF8-817F-4792-B393-4732D490698A}" dt="2023-04-08T10:09:35.426" v="1362" actId="21"/>
          <ac:picMkLst>
            <pc:docMk/>
            <pc:sldMk cId="47563092" sldId="256"/>
            <ac:picMk id="56" creationId="{355CB72B-36A8-5D1D-8F29-99292BF390AB}"/>
          </ac:picMkLst>
        </pc:picChg>
        <pc:picChg chg="add mod">
          <ac:chgData name="Abhinav Wadhwa" userId="4c1d4676942d96fd" providerId="LiveId" clId="{61775CF8-817F-4792-B393-4732D490698A}" dt="2023-04-15T04:49:49.859" v="8540" actId="1076"/>
          <ac:picMkLst>
            <pc:docMk/>
            <pc:sldMk cId="47563092" sldId="256"/>
            <ac:picMk id="56" creationId="{5952B063-FB64-310F-B257-1A14FA5C282D}"/>
          </ac:picMkLst>
        </pc:picChg>
        <pc:picChg chg="add del mod">
          <ac:chgData name="Abhinav Wadhwa" userId="4c1d4676942d96fd" providerId="LiveId" clId="{61775CF8-817F-4792-B393-4732D490698A}" dt="2023-04-08T10:10:34.220" v="1377" actId="21"/>
          <ac:picMkLst>
            <pc:docMk/>
            <pc:sldMk cId="47563092" sldId="256"/>
            <ac:picMk id="57" creationId="{277218DD-53D7-314B-4A7F-43AD0A3D3E2C}"/>
          </ac:picMkLst>
        </pc:picChg>
        <pc:picChg chg="add del mod">
          <ac:chgData name="Abhinav Wadhwa" userId="4c1d4676942d96fd" providerId="LiveId" clId="{61775CF8-817F-4792-B393-4732D490698A}" dt="2023-04-15T03:12:57.037" v="7673" actId="478"/>
          <ac:picMkLst>
            <pc:docMk/>
            <pc:sldMk cId="47563092" sldId="256"/>
            <ac:picMk id="57" creationId="{DD723D1D-0E92-01CB-49EE-4E0D166CB423}"/>
          </ac:picMkLst>
        </pc:picChg>
        <pc:picChg chg="add del mod">
          <ac:chgData name="Abhinav Wadhwa" userId="4c1d4676942d96fd" providerId="LiveId" clId="{61775CF8-817F-4792-B393-4732D490698A}" dt="2023-04-08T07:16:17.428" v="798" actId="478"/>
          <ac:picMkLst>
            <pc:docMk/>
            <pc:sldMk cId="47563092" sldId="256"/>
            <ac:picMk id="58" creationId="{8957B0AA-9D89-3628-6FCA-E0B9D2F2ADD9}"/>
          </ac:picMkLst>
        </pc:picChg>
        <pc:picChg chg="add del mod">
          <ac:chgData name="Abhinav Wadhwa" userId="4c1d4676942d96fd" providerId="LiveId" clId="{61775CF8-817F-4792-B393-4732D490698A}" dt="2023-04-15T03:12:00.855" v="7586" actId="478"/>
          <ac:picMkLst>
            <pc:docMk/>
            <pc:sldMk cId="47563092" sldId="256"/>
            <ac:picMk id="58" creationId="{FAF5CBE0-1F9D-AAC0-5D27-D25CA4FCA500}"/>
          </ac:picMkLst>
        </pc:picChg>
        <pc:picChg chg="add mod modCrop">
          <ac:chgData name="Abhinav Wadhwa" userId="4c1d4676942d96fd" providerId="LiveId" clId="{61775CF8-817F-4792-B393-4732D490698A}" dt="2023-04-15T05:10:38.134" v="8914" actId="1076"/>
          <ac:picMkLst>
            <pc:docMk/>
            <pc:sldMk cId="47563092" sldId="256"/>
            <ac:picMk id="63" creationId="{AE20DEF1-6DF3-0462-1378-55BA6D94B089}"/>
          </ac:picMkLst>
        </pc:picChg>
        <pc:picChg chg="mod">
          <ac:chgData name="Abhinav Wadhwa" userId="4c1d4676942d96fd" providerId="LiveId" clId="{61775CF8-817F-4792-B393-4732D490698A}" dt="2023-04-15T03:26:03.863" v="8069" actId="2711"/>
          <ac:picMkLst>
            <pc:docMk/>
            <pc:sldMk cId="47563092" sldId="256"/>
            <ac:picMk id="1026" creationId="{00000000-0000-0000-0000-000000000000}"/>
          </ac:picMkLst>
        </pc:picChg>
        <pc:picChg chg="add del mod modCrop">
          <ac:chgData name="Abhinav Wadhwa" userId="4c1d4676942d96fd" providerId="LiveId" clId="{61775CF8-817F-4792-B393-4732D490698A}" dt="2023-04-08T10:12:49.081" v="1415" actId="21"/>
          <ac:picMkLst>
            <pc:docMk/>
            <pc:sldMk cId="47563092" sldId="256"/>
            <ac:picMk id="1034" creationId="{D4A2E4A7-EBE7-7A7F-A121-85F204677E03}"/>
          </ac:picMkLst>
        </pc:picChg>
        <pc:picChg chg="add del mod">
          <ac:chgData name="Abhinav Wadhwa" userId="4c1d4676942d96fd" providerId="LiveId" clId="{61775CF8-817F-4792-B393-4732D490698A}" dt="2023-04-08T07:18:33.939" v="821" actId="478"/>
          <ac:picMkLst>
            <pc:docMk/>
            <pc:sldMk cId="47563092" sldId="256"/>
            <ac:picMk id="1035" creationId="{9AE4D630-AC1D-E775-AAE3-4ED482E8BC18}"/>
          </ac:picMkLst>
        </pc:picChg>
        <pc:picChg chg="add del mod modCrop">
          <ac:chgData name="Abhinav Wadhwa" userId="4c1d4676942d96fd" providerId="LiveId" clId="{61775CF8-817F-4792-B393-4732D490698A}" dt="2023-04-08T10:12:49.081" v="1415" actId="21"/>
          <ac:picMkLst>
            <pc:docMk/>
            <pc:sldMk cId="47563092" sldId="256"/>
            <ac:picMk id="1036" creationId="{17864F4E-74BB-0B87-C84B-CB9A4697AC93}"/>
          </ac:picMkLst>
        </pc:picChg>
        <pc:picChg chg="add del mod modCrop">
          <ac:chgData name="Abhinav Wadhwa" userId="4c1d4676942d96fd" providerId="LiveId" clId="{61775CF8-817F-4792-B393-4732D490698A}" dt="2023-04-08T10:12:49.081" v="1415" actId="21"/>
          <ac:picMkLst>
            <pc:docMk/>
            <pc:sldMk cId="47563092" sldId="256"/>
            <ac:picMk id="1039" creationId="{6E2BE419-B7E9-0B1C-2CC9-C607AA3D51E7}"/>
          </ac:picMkLst>
        </pc:picChg>
        <pc:picChg chg="add del mod modCrop">
          <ac:chgData name="Abhinav Wadhwa" userId="4c1d4676942d96fd" providerId="LiveId" clId="{61775CF8-817F-4792-B393-4732D490698A}" dt="2023-04-08T10:12:49.081" v="1415" actId="21"/>
          <ac:picMkLst>
            <pc:docMk/>
            <pc:sldMk cId="47563092" sldId="256"/>
            <ac:picMk id="1040" creationId="{29F94957-C614-C618-195B-AE28F5CDFBB3}"/>
          </ac:picMkLst>
        </pc:picChg>
        <pc:picChg chg="add mod">
          <ac:chgData name="Abhinav Wadhwa" userId="4c1d4676942d96fd" providerId="LiveId" clId="{61775CF8-817F-4792-B393-4732D490698A}" dt="2023-04-08T07:30:39.855" v="1054" actId="571"/>
          <ac:picMkLst>
            <pc:docMk/>
            <pc:sldMk cId="47563092" sldId="256"/>
            <ac:picMk id="1045" creationId="{BF7770B2-278D-B370-EEE7-078F82B2E7A6}"/>
          </ac:picMkLst>
        </pc:picChg>
        <pc:picChg chg="add mod">
          <ac:chgData name="Abhinav Wadhwa" userId="4c1d4676942d96fd" providerId="LiveId" clId="{61775CF8-817F-4792-B393-4732D490698A}" dt="2023-04-08T07:30:39.855" v="1054" actId="571"/>
          <ac:picMkLst>
            <pc:docMk/>
            <pc:sldMk cId="47563092" sldId="256"/>
            <ac:picMk id="1046" creationId="{510CA38B-2737-711D-03B0-5A74851E07C0}"/>
          </ac:picMkLst>
        </pc:picChg>
        <pc:picChg chg="add del mod">
          <ac:chgData name="Abhinav Wadhwa" userId="4c1d4676942d96fd" providerId="LiveId" clId="{61775CF8-817F-4792-B393-4732D490698A}" dt="2023-04-08T07:41:21.581" v="1150" actId="478"/>
          <ac:picMkLst>
            <pc:docMk/>
            <pc:sldMk cId="47563092" sldId="256"/>
            <ac:picMk id="1048" creationId="{8A550644-D870-9F50-8809-76FD91F86504}"/>
          </ac:picMkLst>
        </pc:picChg>
        <pc:picChg chg="add mod">
          <ac:chgData name="Abhinav Wadhwa" userId="4c1d4676942d96fd" providerId="LiveId" clId="{61775CF8-817F-4792-B393-4732D490698A}" dt="2023-04-15T03:27:19.773" v="8105" actId="1035"/>
          <ac:picMkLst>
            <pc:docMk/>
            <pc:sldMk cId="47563092" sldId="256"/>
            <ac:picMk id="1050" creationId="{FD20BB2D-58DF-6830-B51F-9427815CA00E}"/>
          </ac:picMkLst>
        </pc:picChg>
        <pc:picChg chg="add del mod">
          <ac:chgData name="Abhinav Wadhwa" userId="4c1d4676942d96fd" providerId="LiveId" clId="{61775CF8-817F-4792-B393-4732D490698A}" dt="2023-04-08T08:27:13.001" v="1222" actId="338"/>
          <ac:picMkLst>
            <pc:docMk/>
            <pc:sldMk cId="47563092" sldId="256"/>
            <ac:picMk id="1051" creationId="{5A890F92-23F3-51CF-927C-22EB5FE732B6}"/>
          </ac:picMkLst>
        </pc:picChg>
        <pc:picChg chg="del mod">
          <ac:chgData name="Abhinav Wadhwa" userId="4c1d4676942d96fd" providerId="LiveId" clId="{61775CF8-817F-4792-B393-4732D490698A}" dt="2023-04-08T08:27:24.943" v="1228" actId="478"/>
          <ac:picMkLst>
            <pc:docMk/>
            <pc:sldMk cId="47563092" sldId="256"/>
            <ac:picMk id="1055" creationId="{C65D3F32-3BE4-7C16-A513-E8CFD2F03383}"/>
          </ac:picMkLst>
        </pc:picChg>
        <pc:picChg chg="del mod">
          <ac:chgData name="Abhinav Wadhwa" userId="4c1d4676942d96fd" providerId="LiveId" clId="{61775CF8-817F-4792-B393-4732D490698A}" dt="2023-04-08T08:27:18.558" v="1224" actId="478"/>
          <ac:picMkLst>
            <pc:docMk/>
            <pc:sldMk cId="47563092" sldId="256"/>
            <ac:picMk id="1056" creationId="{BA55D023-97B5-297C-19E1-5951DD8593DA}"/>
          </ac:picMkLst>
        </pc:picChg>
        <pc:picChg chg="del mod">
          <ac:chgData name="Abhinav Wadhwa" userId="4c1d4676942d96fd" providerId="LiveId" clId="{61775CF8-817F-4792-B393-4732D490698A}" dt="2023-04-08T08:27:28.529" v="1231" actId="478"/>
          <ac:picMkLst>
            <pc:docMk/>
            <pc:sldMk cId="47563092" sldId="256"/>
            <ac:picMk id="1057" creationId="{00227384-D8A1-A2C9-8A98-790F189AC49B}"/>
          </ac:picMkLst>
        </pc:picChg>
        <pc:picChg chg="del mod">
          <ac:chgData name="Abhinav Wadhwa" userId="4c1d4676942d96fd" providerId="LiveId" clId="{61775CF8-817F-4792-B393-4732D490698A}" dt="2023-04-08T08:27:17.446" v="1223" actId="478"/>
          <ac:picMkLst>
            <pc:docMk/>
            <pc:sldMk cId="47563092" sldId="256"/>
            <ac:picMk id="1058" creationId="{FF87FC66-AA79-CDED-5D16-4A16014B6AF4}"/>
          </ac:picMkLst>
        </pc:picChg>
        <pc:picChg chg="del mod topLvl">
          <ac:chgData name="Abhinav Wadhwa" userId="4c1d4676942d96fd" providerId="LiveId" clId="{61775CF8-817F-4792-B393-4732D490698A}" dt="2023-04-08T12:03:00.055" v="1782" actId="478"/>
          <ac:picMkLst>
            <pc:docMk/>
            <pc:sldMk cId="47563092" sldId="256"/>
            <ac:picMk id="1059" creationId="{7AC339A5-9E8B-6953-4322-5BD87C087127}"/>
          </ac:picMkLst>
        </pc:picChg>
        <pc:picChg chg="del mod topLvl">
          <ac:chgData name="Abhinav Wadhwa" userId="4c1d4676942d96fd" providerId="LiveId" clId="{61775CF8-817F-4792-B393-4732D490698A}" dt="2023-04-08T12:03:08.079" v="1783" actId="478"/>
          <ac:picMkLst>
            <pc:docMk/>
            <pc:sldMk cId="47563092" sldId="256"/>
            <ac:picMk id="1060" creationId="{66BD4C9F-34A2-CF1B-1607-99BE38F6FCAC}"/>
          </ac:picMkLst>
        </pc:picChg>
        <pc:picChg chg="del mod topLvl">
          <ac:chgData name="Abhinav Wadhwa" userId="4c1d4676942d96fd" providerId="LiveId" clId="{61775CF8-817F-4792-B393-4732D490698A}" dt="2023-04-08T12:03:08.079" v="1783" actId="478"/>
          <ac:picMkLst>
            <pc:docMk/>
            <pc:sldMk cId="47563092" sldId="256"/>
            <ac:picMk id="1061" creationId="{2C64BA24-03FD-2F00-5702-849629D67945}"/>
          </ac:picMkLst>
        </pc:picChg>
        <pc:picChg chg="del mod topLvl">
          <ac:chgData name="Abhinav Wadhwa" userId="4c1d4676942d96fd" providerId="LiveId" clId="{61775CF8-817F-4792-B393-4732D490698A}" dt="2023-04-08T12:03:00.055" v="1782" actId="478"/>
          <ac:picMkLst>
            <pc:docMk/>
            <pc:sldMk cId="47563092" sldId="256"/>
            <ac:picMk id="1064" creationId="{230AD51C-0DB7-4CB1-C99F-7BF8F427B2A4}"/>
          </ac:picMkLst>
        </pc:picChg>
        <pc:picChg chg="add del mod topLvl">
          <ac:chgData name="Abhinav Wadhwa" userId="4c1d4676942d96fd" providerId="LiveId" clId="{61775CF8-817F-4792-B393-4732D490698A}" dt="2023-04-08T08:28:12.220" v="1238" actId="478"/>
          <ac:picMkLst>
            <pc:docMk/>
            <pc:sldMk cId="47563092" sldId="256"/>
            <ac:picMk id="1066" creationId="{8B01D365-D7D5-8881-C919-0A3419FEEF3F}"/>
          </ac:picMkLst>
        </pc:picChg>
        <pc:picChg chg="add del mod topLvl">
          <ac:chgData name="Abhinav Wadhwa" userId="4c1d4676942d96fd" providerId="LiveId" clId="{61775CF8-817F-4792-B393-4732D490698A}" dt="2023-04-08T08:28:12.220" v="1238" actId="478"/>
          <ac:picMkLst>
            <pc:docMk/>
            <pc:sldMk cId="47563092" sldId="256"/>
            <ac:picMk id="1067" creationId="{0E7112E3-616E-A0EC-3427-8046F28938B5}"/>
          </ac:picMkLst>
        </pc:picChg>
        <pc:picChg chg="del mod topLvl">
          <ac:chgData name="Abhinav Wadhwa" userId="4c1d4676942d96fd" providerId="LiveId" clId="{61775CF8-817F-4792-B393-4732D490698A}" dt="2023-04-08T12:02:52.666" v="1781" actId="478"/>
          <ac:picMkLst>
            <pc:docMk/>
            <pc:sldMk cId="47563092" sldId="256"/>
            <ac:picMk id="1072" creationId="{4BE74661-25FE-D86C-BAF1-37D1433B3CF5}"/>
          </ac:picMkLst>
        </pc:picChg>
        <pc:picChg chg="add del mod">
          <ac:chgData name="Abhinav Wadhwa" userId="4c1d4676942d96fd" providerId="LiveId" clId="{61775CF8-817F-4792-B393-4732D490698A}" dt="2023-04-08T10:29:04.920" v="1611" actId="478"/>
          <ac:picMkLst>
            <pc:docMk/>
            <pc:sldMk cId="47563092" sldId="256"/>
            <ac:picMk id="1093" creationId="{FBC12894-DBCD-FD2C-0666-CE5A57490C79}"/>
          </ac:picMkLst>
        </pc:picChg>
        <pc:picChg chg="del mod">
          <ac:chgData name="Abhinav Wadhwa" userId="4c1d4676942d96fd" providerId="LiveId" clId="{61775CF8-817F-4792-B393-4732D490698A}" dt="2023-04-10T05:47:54.559" v="5792" actId="478"/>
          <ac:picMkLst>
            <pc:docMk/>
            <pc:sldMk cId="47563092" sldId="256"/>
            <ac:picMk id="1094" creationId="{65747BE5-98D0-0F59-1D03-5B07C5F828D2}"/>
          </ac:picMkLst>
        </pc:picChg>
        <pc:picChg chg="del mod">
          <ac:chgData name="Abhinav Wadhwa" userId="4c1d4676942d96fd" providerId="LiveId" clId="{61775CF8-817F-4792-B393-4732D490698A}" dt="2023-04-08T14:34:50.493" v="2379" actId="478"/>
          <ac:picMkLst>
            <pc:docMk/>
            <pc:sldMk cId="47563092" sldId="256"/>
            <ac:picMk id="1095" creationId="{07063A94-CF1C-39C7-7658-16C8B16EA3CF}"/>
          </ac:picMkLst>
        </pc:picChg>
        <pc:picChg chg="del mod ord">
          <ac:chgData name="Abhinav Wadhwa" userId="4c1d4676942d96fd" providerId="LiveId" clId="{61775CF8-817F-4792-B393-4732D490698A}" dt="2023-04-08T14:35:25.711" v="2391" actId="478"/>
          <ac:picMkLst>
            <pc:docMk/>
            <pc:sldMk cId="47563092" sldId="256"/>
            <ac:picMk id="1096" creationId="{98E95BC4-3E61-FE27-C35D-33C2EE68D3DA}"/>
          </ac:picMkLst>
        </pc:picChg>
        <pc:picChg chg="add mod modCrop">
          <ac:chgData name="Abhinav Wadhwa" userId="4c1d4676942d96fd" providerId="LiveId" clId="{61775CF8-817F-4792-B393-4732D490698A}" dt="2023-04-15T04:56:15.403" v="8760" actId="14100"/>
          <ac:picMkLst>
            <pc:docMk/>
            <pc:sldMk cId="47563092" sldId="256"/>
            <ac:picMk id="1097" creationId="{4EE18531-5F87-D213-7314-E19CA78E0C7C}"/>
          </ac:picMkLst>
        </pc:picChg>
        <pc:picChg chg="add mod">
          <ac:chgData name="Abhinav Wadhwa" userId="4c1d4676942d96fd" providerId="LiveId" clId="{61775CF8-817F-4792-B393-4732D490698A}" dt="2023-04-15T03:26:03.863" v="8069" actId="2711"/>
          <ac:picMkLst>
            <pc:docMk/>
            <pc:sldMk cId="47563092" sldId="256"/>
            <ac:picMk id="1105" creationId="{5E010DB9-C024-823C-FBD7-95FCB6D73AE7}"/>
          </ac:picMkLst>
        </pc:picChg>
        <pc:picChg chg="mod">
          <ac:chgData name="Abhinav Wadhwa" userId="4c1d4676942d96fd" providerId="LiveId" clId="{61775CF8-817F-4792-B393-4732D490698A}" dt="2023-04-10T02:16:03.350" v="5441" actId="1035"/>
          <ac:picMkLst>
            <pc:docMk/>
            <pc:sldMk cId="47563092" sldId="256"/>
            <ac:picMk id="1107" creationId="{5EE96538-8867-8C40-2538-0A2876761F76}"/>
          </ac:picMkLst>
        </pc:picChg>
        <pc:picChg chg="mod">
          <ac:chgData name="Abhinav Wadhwa" userId="4c1d4676942d96fd" providerId="LiveId" clId="{61775CF8-817F-4792-B393-4732D490698A}" dt="2023-04-10T02:16:03.350" v="5441" actId="1035"/>
          <ac:picMkLst>
            <pc:docMk/>
            <pc:sldMk cId="47563092" sldId="256"/>
            <ac:picMk id="1108" creationId="{0FB8E939-341C-41E3-2BB8-E9FDDA57DD04}"/>
          </ac:picMkLst>
        </pc:picChg>
        <pc:picChg chg="mod">
          <ac:chgData name="Abhinav Wadhwa" userId="4c1d4676942d96fd" providerId="LiveId" clId="{61775CF8-817F-4792-B393-4732D490698A}" dt="2023-04-10T02:16:03.350" v="5441" actId="1035"/>
          <ac:picMkLst>
            <pc:docMk/>
            <pc:sldMk cId="47563092" sldId="256"/>
            <ac:picMk id="1109" creationId="{41964488-5C34-0D3C-0D3D-29444F6B465E}"/>
          </ac:picMkLst>
        </pc:picChg>
        <pc:picChg chg="add mod">
          <ac:chgData name="Abhinav Wadhwa" userId="4c1d4676942d96fd" providerId="LiveId" clId="{61775CF8-817F-4792-B393-4732D490698A}" dt="2023-04-15T03:26:03.863" v="8069" actId="2711"/>
          <ac:picMkLst>
            <pc:docMk/>
            <pc:sldMk cId="47563092" sldId="256"/>
            <ac:picMk id="1110" creationId="{6D080141-5C78-BB8C-59D4-6DCAEBD90788}"/>
          </ac:picMkLst>
        </pc:picChg>
        <pc:picChg chg="add mod">
          <ac:chgData name="Abhinav Wadhwa" userId="4c1d4676942d96fd" providerId="LiveId" clId="{61775CF8-817F-4792-B393-4732D490698A}" dt="2023-04-15T03:26:03.863" v="8069" actId="2711"/>
          <ac:picMkLst>
            <pc:docMk/>
            <pc:sldMk cId="47563092" sldId="256"/>
            <ac:picMk id="1111" creationId="{5D1E60B4-A34A-AB8A-1E47-77727616B8BA}"/>
          </ac:picMkLst>
        </pc:picChg>
        <pc:picChg chg="add mod modCrop">
          <ac:chgData name="Abhinav Wadhwa" userId="4c1d4676942d96fd" providerId="LiveId" clId="{61775CF8-817F-4792-B393-4732D490698A}" dt="2023-04-15T03:26:03.863" v="8069" actId="2711"/>
          <ac:picMkLst>
            <pc:docMk/>
            <pc:sldMk cId="47563092" sldId="256"/>
            <ac:picMk id="1112" creationId="{EE2E0F75-0AE0-E44D-D17E-77EDC64BC19B}"/>
          </ac:picMkLst>
        </pc:picChg>
        <pc:picChg chg="add mod">
          <ac:chgData name="Abhinav Wadhwa" userId="4c1d4676942d96fd" providerId="LiveId" clId="{61775CF8-817F-4792-B393-4732D490698A}" dt="2023-04-15T03:26:03.863" v="8069" actId="2711"/>
          <ac:picMkLst>
            <pc:docMk/>
            <pc:sldMk cId="47563092" sldId="256"/>
            <ac:picMk id="1113" creationId="{B4524F73-6F63-BE78-D61C-0D7581B2DC9B}"/>
          </ac:picMkLst>
        </pc:picChg>
        <pc:picChg chg="add mod">
          <ac:chgData name="Abhinav Wadhwa" userId="4c1d4676942d96fd" providerId="LiveId" clId="{61775CF8-817F-4792-B393-4732D490698A}" dt="2023-04-15T03:26:03.863" v="8069" actId="2711"/>
          <ac:picMkLst>
            <pc:docMk/>
            <pc:sldMk cId="47563092" sldId="256"/>
            <ac:picMk id="1114" creationId="{77A8B6C4-5C25-9D70-3699-1F5C883EAE59}"/>
          </ac:picMkLst>
        </pc:picChg>
        <pc:picChg chg="add mod modCrop">
          <ac:chgData name="Abhinav Wadhwa" userId="4c1d4676942d96fd" providerId="LiveId" clId="{61775CF8-817F-4792-B393-4732D490698A}" dt="2023-04-15T05:13:01.429" v="8924" actId="732"/>
          <ac:picMkLst>
            <pc:docMk/>
            <pc:sldMk cId="47563092" sldId="256"/>
            <ac:picMk id="1115" creationId="{23D6BD96-732D-3D33-BB5A-DF5FD6AF2A85}"/>
          </ac:picMkLst>
        </pc:picChg>
        <pc:picChg chg="add mod">
          <ac:chgData name="Abhinav Wadhwa" userId="4c1d4676942d96fd" providerId="LiveId" clId="{61775CF8-817F-4792-B393-4732D490698A}" dt="2023-04-15T03:26:03.863" v="8069" actId="2711"/>
          <ac:picMkLst>
            <pc:docMk/>
            <pc:sldMk cId="47563092" sldId="256"/>
            <ac:picMk id="1116" creationId="{8476DA04-4377-BFC9-0A28-75E60CD67CFB}"/>
          </ac:picMkLst>
        </pc:picChg>
        <pc:picChg chg="add mod">
          <ac:chgData name="Abhinav Wadhwa" userId="4c1d4676942d96fd" providerId="LiveId" clId="{61775CF8-817F-4792-B393-4732D490698A}" dt="2023-04-15T03:26:03.863" v="8069" actId="2711"/>
          <ac:picMkLst>
            <pc:docMk/>
            <pc:sldMk cId="47563092" sldId="256"/>
            <ac:picMk id="1117" creationId="{2B7F5A26-C000-4599-412F-E14340A87688}"/>
          </ac:picMkLst>
        </pc:picChg>
        <pc:picChg chg="del mod">
          <ac:chgData name="Abhinav Wadhwa" userId="4c1d4676942d96fd" providerId="LiveId" clId="{61775CF8-817F-4792-B393-4732D490698A}" dt="2023-04-10T05:47:56.188" v="5794" actId="478"/>
          <ac:picMkLst>
            <pc:docMk/>
            <pc:sldMk cId="47563092" sldId="256"/>
            <ac:picMk id="1122" creationId="{6F336AC9-2B79-EE9E-8A31-75719D756A61}"/>
          </ac:picMkLst>
        </pc:picChg>
        <pc:picChg chg="del mod">
          <ac:chgData name="Abhinav Wadhwa" userId="4c1d4676942d96fd" providerId="LiveId" clId="{61775CF8-817F-4792-B393-4732D490698A}" dt="2023-04-10T05:47:55.690" v="5793" actId="478"/>
          <ac:picMkLst>
            <pc:docMk/>
            <pc:sldMk cId="47563092" sldId="256"/>
            <ac:picMk id="1123" creationId="{8FA920BE-B82A-2A3B-9E73-5E3279CB9DD0}"/>
          </ac:picMkLst>
        </pc:picChg>
        <pc:picChg chg="add del mod">
          <ac:chgData name="Abhinav Wadhwa" userId="4c1d4676942d96fd" providerId="LiveId" clId="{61775CF8-817F-4792-B393-4732D490698A}" dt="2023-04-08T14:55:08.570" v="3355" actId="478"/>
          <ac:picMkLst>
            <pc:docMk/>
            <pc:sldMk cId="47563092" sldId="256"/>
            <ac:picMk id="1133" creationId="{9DCAAF55-2BE0-E878-4E16-BD7ADD4BD20E}"/>
          </ac:picMkLst>
        </pc:picChg>
        <pc:picChg chg="add del mod">
          <ac:chgData name="Abhinav Wadhwa" userId="4c1d4676942d96fd" providerId="LiveId" clId="{61775CF8-817F-4792-B393-4732D490698A}" dt="2023-04-08T14:57:58.656" v="3615" actId="478"/>
          <ac:picMkLst>
            <pc:docMk/>
            <pc:sldMk cId="47563092" sldId="256"/>
            <ac:picMk id="1134" creationId="{8B476335-8103-B852-10E9-C05FE687E352}"/>
          </ac:picMkLst>
        </pc:picChg>
        <pc:cxnChg chg="add del mod">
          <ac:chgData name="Abhinav Wadhwa" userId="4c1d4676942d96fd" providerId="LiveId" clId="{61775CF8-817F-4792-B393-4732D490698A}" dt="2023-04-08T12:03:08.079" v="1783" actId="478"/>
          <ac:cxnSpMkLst>
            <pc:docMk/>
            <pc:sldMk cId="47563092" sldId="256"/>
            <ac:cxnSpMk id="1102" creationId="{65363DB5-AC21-F3AA-1EDA-C0DD32FEC7B9}"/>
          </ac:cxnSpMkLst>
        </pc:cxnChg>
      </pc:sldChg>
      <pc:sldChg chg="addSp delSp modSp new mod">
        <pc:chgData name="Abhinav Wadhwa" userId="4c1d4676942d96fd" providerId="LiveId" clId="{61775CF8-817F-4792-B393-4732D490698A}" dt="2023-04-15T03:11:44.608" v="7585" actId="478"/>
        <pc:sldMkLst>
          <pc:docMk/>
          <pc:sldMk cId="1202440646" sldId="257"/>
        </pc:sldMkLst>
        <pc:spChg chg="del">
          <ac:chgData name="Abhinav Wadhwa" userId="4c1d4676942d96fd" providerId="LiveId" clId="{61775CF8-817F-4792-B393-4732D490698A}" dt="2023-04-08T09:16:13.020" v="1287" actId="478"/>
          <ac:spMkLst>
            <pc:docMk/>
            <pc:sldMk cId="1202440646" sldId="257"/>
            <ac:spMk id="2" creationId="{D36BECAF-919B-D199-9098-1AF04602BB8D}"/>
          </ac:spMkLst>
        </pc:spChg>
        <pc:spChg chg="del">
          <ac:chgData name="Abhinav Wadhwa" userId="4c1d4676942d96fd" providerId="LiveId" clId="{61775CF8-817F-4792-B393-4732D490698A}" dt="2023-04-08T09:16:13.020" v="1287" actId="478"/>
          <ac:spMkLst>
            <pc:docMk/>
            <pc:sldMk cId="1202440646" sldId="257"/>
            <ac:spMk id="3" creationId="{B99EF85F-2899-1128-3465-05393E0C87B1}"/>
          </ac:spMkLst>
        </pc:spChg>
        <pc:spChg chg="add mod">
          <ac:chgData name="Abhinav Wadhwa" userId="4c1d4676942d96fd" providerId="LiveId" clId="{61775CF8-817F-4792-B393-4732D490698A}" dt="2023-04-11T01:40:33.647" v="6987" actId="1076"/>
          <ac:spMkLst>
            <pc:docMk/>
            <pc:sldMk cId="1202440646" sldId="257"/>
            <ac:spMk id="7" creationId="{0C69E951-3B7B-6579-1C51-F993A638DC74}"/>
          </ac:spMkLst>
        </pc:spChg>
        <pc:spChg chg="add mod">
          <ac:chgData name="Abhinav Wadhwa" userId="4c1d4676942d96fd" providerId="LiveId" clId="{61775CF8-817F-4792-B393-4732D490698A}" dt="2023-04-12T10:44:10.734" v="7387" actId="1076"/>
          <ac:spMkLst>
            <pc:docMk/>
            <pc:sldMk cId="1202440646" sldId="257"/>
            <ac:spMk id="8" creationId="{B4F03ED2-0933-4C8D-4767-8247C897F7F2}"/>
          </ac:spMkLst>
        </pc:spChg>
        <pc:spChg chg="add mod">
          <ac:chgData name="Abhinav Wadhwa" userId="4c1d4676942d96fd" providerId="LiveId" clId="{61775CF8-817F-4792-B393-4732D490698A}" dt="2023-04-10T05:48:47.400" v="5823" actId="1076"/>
          <ac:spMkLst>
            <pc:docMk/>
            <pc:sldMk cId="1202440646" sldId="257"/>
            <ac:spMk id="9" creationId="{400E770E-9BBB-96D4-6D49-437BE210D815}"/>
          </ac:spMkLst>
        </pc:spChg>
        <pc:spChg chg="add del mod">
          <ac:chgData name="Abhinav Wadhwa" userId="4c1d4676942d96fd" providerId="LiveId" clId="{61775CF8-817F-4792-B393-4732D490698A}" dt="2023-04-10T12:44:19.099" v="6499" actId="21"/>
          <ac:spMkLst>
            <pc:docMk/>
            <pc:sldMk cId="1202440646" sldId="257"/>
            <ac:spMk id="10" creationId="{5CE4A9C8-20B0-7FC4-62E7-8422B6985694}"/>
          </ac:spMkLst>
        </pc:spChg>
        <pc:spChg chg="add del mod">
          <ac:chgData name="Abhinav Wadhwa" userId="4c1d4676942d96fd" providerId="LiveId" clId="{61775CF8-817F-4792-B393-4732D490698A}" dt="2023-04-15T03:11:44.608" v="7585" actId="478"/>
          <ac:spMkLst>
            <pc:docMk/>
            <pc:sldMk cId="1202440646" sldId="257"/>
            <ac:spMk id="11" creationId="{EFA1A51E-FED3-51A5-E691-72ABC9C22514}"/>
          </ac:spMkLst>
        </pc:spChg>
        <pc:spChg chg="add del mod">
          <ac:chgData name="Abhinav Wadhwa" userId="4c1d4676942d96fd" providerId="LiveId" clId="{61775CF8-817F-4792-B393-4732D490698A}" dt="2023-04-08T10:26:33.496" v="1526" actId="478"/>
          <ac:spMkLst>
            <pc:docMk/>
            <pc:sldMk cId="1202440646" sldId="257"/>
            <ac:spMk id="24" creationId="{B8B01030-90E2-BE32-8755-E7E986F595BB}"/>
          </ac:spMkLst>
        </pc:spChg>
        <pc:spChg chg="add del mod">
          <ac:chgData name="Abhinav Wadhwa" userId="4c1d4676942d96fd" providerId="LiveId" clId="{61775CF8-817F-4792-B393-4732D490698A}" dt="2023-04-08T10:27:01.458" v="1540" actId="478"/>
          <ac:spMkLst>
            <pc:docMk/>
            <pc:sldMk cId="1202440646" sldId="257"/>
            <ac:spMk id="25" creationId="{CE3C3B6B-1D08-2C90-C254-5072B0B81A35}"/>
          </ac:spMkLst>
        </pc:spChg>
        <pc:spChg chg="add del mod">
          <ac:chgData name="Abhinav Wadhwa" userId="4c1d4676942d96fd" providerId="LiveId" clId="{61775CF8-817F-4792-B393-4732D490698A}" dt="2023-04-08T10:27:01.458" v="1540" actId="478"/>
          <ac:spMkLst>
            <pc:docMk/>
            <pc:sldMk cId="1202440646" sldId="257"/>
            <ac:spMk id="26" creationId="{0A9FFCC3-A1EE-1DFE-C9AA-020B964AB4D7}"/>
          </ac:spMkLst>
        </pc:spChg>
        <pc:spChg chg="add del mod">
          <ac:chgData name="Abhinav Wadhwa" userId="4c1d4676942d96fd" providerId="LiveId" clId="{61775CF8-817F-4792-B393-4732D490698A}" dt="2023-04-08T10:27:01.458" v="1540" actId="478"/>
          <ac:spMkLst>
            <pc:docMk/>
            <pc:sldMk cId="1202440646" sldId="257"/>
            <ac:spMk id="27" creationId="{755669B0-C151-B058-20AD-863F58C92CFD}"/>
          </ac:spMkLst>
        </pc:spChg>
        <pc:spChg chg="add del mod ord">
          <ac:chgData name="Abhinav Wadhwa" userId="4c1d4676942d96fd" providerId="LiveId" clId="{61775CF8-817F-4792-B393-4732D490698A}" dt="2023-04-12T10:44:10.734" v="7387" actId="1076"/>
          <ac:spMkLst>
            <pc:docMk/>
            <pc:sldMk cId="1202440646" sldId="257"/>
            <ac:spMk id="28" creationId="{EA8B46EB-79B8-7148-51D4-70D4B9197260}"/>
          </ac:spMkLst>
        </pc:spChg>
        <pc:spChg chg="add del mod ord">
          <ac:chgData name="Abhinav Wadhwa" userId="4c1d4676942d96fd" providerId="LiveId" clId="{61775CF8-817F-4792-B393-4732D490698A}" dt="2023-04-11T01:40:19.270" v="6986" actId="1036"/>
          <ac:spMkLst>
            <pc:docMk/>
            <pc:sldMk cId="1202440646" sldId="257"/>
            <ac:spMk id="29" creationId="{7377ED52-8960-631A-6ED9-1DBB2430E2F2}"/>
          </ac:spMkLst>
        </pc:spChg>
        <pc:spChg chg="add del mod ord">
          <ac:chgData name="Abhinav Wadhwa" userId="4c1d4676942d96fd" providerId="LiveId" clId="{61775CF8-817F-4792-B393-4732D490698A}" dt="2023-04-11T01:40:19.270" v="6986" actId="1036"/>
          <ac:spMkLst>
            <pc:docMk/>
            <pc:sldMk cId="1202440646" sldId="257"/>
            <ac:spMk id="30" creationId="{DD1BED20-DA31-FC74-AE58-424CDF5C7B66}"/>
          </ac:spMkLst>
        </pc:spChg>
        <pc:spChg chg="add del mod ord">
          <ac:chgData name="Abhinav Wadhwa" userId="4c1d4676942d96fd" providerId="LiveId" clId="{61775CF8-817F-4792-B393-4732D490698A}" dt="2023-04-11T01:40:19.270" v="6986" actId="1036"/>
          <ac:spMkLst>
            <pc:docMk/>
            <pc:sldMk cId="1202440646" sldId="257"/>
            <ac:spMk id="31" creationId="{2C70DA00-267C-3988-C2D1-7A7FF1C35F6A}"/>
          </ac:spMkLst>
        </pc:spChg>
        <pc:spChg chg="add del mod">
          <ac:chgData name="Abhinav Wadhwa" userId="4c1d4676942d96fd" providerId="LiveId" clId="{61775CF8-817F-4792-B393-4732D490698A}" dt="2023-04-10T12:30:49.921" v="6264" actId="478"/>
          <ac:spMkLst>
            <pc:docMk/>
            <pc:sldMk cId="1202440646" sldId="257"/>
            <ac:spMk id="32" creationId="{9C9EB3AD-CE2E-C049-A665-24C2E22286CF}"/>
          </ac:spMkLst>
        </pc:spChg>
        <pc:spChg chg="add del mod">
          <ac:chgData name="Abhinav Wadhwa" userId="4c1d4676942d96fd" providerId="LiveId" clId="{61775CF8-817F-4792-B393-4732D490698A}" dt="2023-04-10T12:30:49.921" v="6264" actId="478"/>
          <ac:spMkLst>
            <pc:docMk/>
            <pc:sldMk cId="1202440646" sldId="257"/>
            <ac:spMk id="33" creationId="{3E33E0A4-1D51-136E-F75D-9FBDC6452189}"/>
          </ac:spMkLst>
        </pc:spChg>
        <pc:spChg chg="add del mod">
          <ac:chgData name="Abhinav Wadhwa" userId="4c1d4676942d96fd" providerId="LiveId" clId="{61775CF8-817F-4792-B393-4732D490698A}" dt="2023-04-10T12:30:53.256" v="6265" actId="478"/>
          <ac:spMkLst>
            <pc:docMk/>
            <pc:sldMk cId="1202440646" sldId="257"/>
            <ac:spMk id="34" creationId="{62B73B1D-C9A7-9989-67AC-8FD4BE001443}"/>
          </ac:spMkLst>
        </pc:spChg>
        <pc:spChg chg="add del mod">
          <ac:chgData name="Abhinav Wadhwa" userId="4c1d4676942d96fd" providerId="LiveId" clId="{61775CF8-817F-4792-B393-4732D490698A}" dt="2023-04-10T12:30:53.256" v="6265" actId="478"/>
          <ac:spMkLst>
            <pc:docMk/>
            <pc:sldMk cId="1202440646" sldId="257"/>
            <ac:spMk id="35" creationId="{2C323979-4F56-76ED-4B4B-2561B3AC4522}"/>
          </ac:spMkLst>
        </pc:spChg>
        <pc:spChg chg="add del mod">
          <ac:chgData name="Abhinav Wadhwa" userId="4c1d4676942d96fd" providerId="LiveId" clId="{61775CF8-817F-4792-B393-4732D490698A}" dt="2023-04-10T12:30:40.201" v="6260" actId="478"/>
          <ac:spMkLst>
            <pc:docMk/>
            <pc:sldMk cId="1202440646" sldId="257"/>
            <ac:spMk id="36" creationId="{D3FCA8B0-9003-9B19-2546-147C0926EBAA}"/>
          </ac:spMkLst>
        </pc:spChg>
        <pc:spChg chg="add del mod">
          <ac:chgData name="Abhinav Wadhwa" userId="4c1d4676942d96fd" providerId="LiveId" clId="{61775CF8-817F-4792-B393-4732D490698A}" dt="2023-04-10T12:30:40.201" v="6260" actId="478"/>
          <ac:spMkLst>
            <pc:docMk/>
            <pc:sldMk cId="1202440646" sldId="257"/>
            <ac:spMk id="37" creationId="{5E52173F-68CF-9C63-E24B-21DF44DB4B31}"/>
          </ac:spMkLst>
        </pc:spChg>
        <pc:spChg chg="add del mod">
          <ac:chgData name="Abhinav Wadhwa" userId="4c1d4676942d96fd" providerId="LiveId" clId="{61775CF8-817F-4792-B393-4732D490698A}" dt="2023-04-10T12:30:40.201" v="6260" actId="478"/>
          <ac:spMkLst>
            <pc:docMk/>
            <pc:sldMk cId="1202440646" sldId="257"/>
            <ac:spMk id="38" creationId="{C89CB9B0-FA45-01E7-B39D-9ADD98C83EF6}"/>
          </ac:spMkLst>
        </pc:spChg>
        <pc:spChg chg="add del mod">
          <ac:chgData name="Abhinav Wadhwa" userId="4c1d4676942d96fd" providerId="LiveId" clId="{61775CF8-817F-4792-B393-4732D490698A}" dt="2023-04-10T12:30:40.201" v="6260" actId="478"/>
          <ac:spMkLst>
            <pc:docMk/>
            <pc:sldMk cId="1202440646" sldId="257"/>
            <ac:spMk id="39" creationId="{03D7856F-5A27-8691-7F72-284D0180F709}"/>
          </ac:spMkLst>
        </pc:spChg>
        <pc:spChg chg="add del mod">
          <ac:chgData name="Abhinav Wadhwa" userId="4c1d4676942d96fd" providerId="LiveId" clId="{61775CF8-817F-4792-B393-4732D490698A}" dt="2023-04-10T12:30:43.263" v="6261" actId="478"/>
          <ac:spMkLst>
            <pc:docMk/>
            <pc:sldMk cId="1202440646" sldId="257"/>
            <ac:spMk id="40" creationId="{CAA7F9BC-3E30-7EB4-95C9-EE81E88FD253}"/>
          </ac:spMkLst>
        </pc:spChg>
        <pc:spChg chg="add del mod">
          <ac:chgData name="Abhinav Wadhwa" userId="4c1d4676942d96fd" providerId="LiveId" clId="{61775CF8-817F-4792-B393-4732D490698A}" dt="2023-04-10T12:30:47.465" v="6263" actId="478"/>
          <ac:spMkLst>
            <pc:docMk/>
            <pc:sldMk cId="1202440646" sldId="257"/>
            <ac:spMk id="41" creationId="{68403F3A-1B4E-2663-E4A1-26D38A2B0F89}"/>
          </ac:spMkLst>
        </pc:spChg>
        <pc:spChg chg="add mod">
          <ac:chgData name="Abhinav Wadhwa" userId="4c1d4676942d96fd" providerId="LiveId" clId="{61775CF8-817F-4792-B393-4732D490698A}" dt="2023-04-10T12:33:46.339" v="6356" actId="1036"/>
          <ac:spMkLst>
            <pc:docMk/>
            <pc:sldMk cId="1202440646" sldId="257"/>
            <ac:spMk id="51" creationId="{3D06BB86-6B15-49AC-0607-2733CE598764}"/>
          </ac:spMkLst>
        </pc:spChg>
        <pc:spChg chg="add mod">
          <ac:chgData name="Abhinav Wadhwa" userId="4c1d4676942d96fd" providerId="LiveId" clId="{61775CF8-817F-4792-B393-4732D490698A}" dt="2023-04-11T01:39:39.695" v="6938" actId="1076"/>
          <ac:spMkLst>
            <pc:docMk/>
            <pc:sldMk cId="1202440646" sldId="257"/>
            <ac:spMk id="52" creationId="{1EEFD9E3-7DDB-B519-FC7F-178214A11138}"/>
          </ac:spMkLst>
        </pc:spChg>
        <pc:spChg chg="add mod">
          <ac:chgData name="Abhinav Wadhwa" userId="4c1d4676942d96fd" providerId="LiveId" clId="{61775CF8-817F-4792-B393-4732D490698A}" dt="2023-04-12T10:44:10.734" v="7387" actId="1076"/>
          <ac:spMkLst>
            <pc:docMk/>
            <pc:sldMk cId="1202440646" sldId="257"/>
            <ac:spMk id="53" creationId="{C93D45BA-E974-C4D0-AE59-348526B4E9B4}"/>
          </ac:spMkLst>
        </pc:spChg>
        <pc:spChg chg="add mod">
          <ac:chgData name="Abhinav Wadhwa" userId="4c1d4676942d96fd" providerId="LiveId" clId="{61775CF8-817F-4792-B393-4732D490698A}" dt="2023-04-12T10:44:10.734" v="7387" actId="1076"/>
          <ac:spMkLst>
            <pc:docMk/>
            <pc:sldMk cId="1202440646" sldId="257"/>
            <ac:spMk id="54" creationId="{F83F10AA-A3A5-89A2-2AF9-9EE44D1A1171}"/>
          </ac:spMkLst>
        </pc:spChg>
        <pc:spChg chg="add mod">
          <ac:chgData name="Abhinav Wadhwa" userId="4c1d4676942d96fd" providerId="LiveId" clId="{61775CF8-817F-4792-B393-4732D490698A}" dt="2023-04-11T01:39:58.358" v="6955" actId="1076"/>
          <ac:spMkLst>
            <pc:docMk/>
            <pc:sldMk cId="1202440646" sldId="257"/>
            <ac:spMk id="55" creationId="{46AC4D38-E46F-1B15-2CFD-6796F1A3420D}"/>
          </ac:spMkLst>
        </pc:spChg>
        <pc:spChg chg="add mod">
          <ac:chgData name="Abhinav Wadhwa" userId="4c1d4676942d96fd" providerId="LiveId" clId="{61775CF8-817F-4792-B393-4732D490698A}" dt="2023-04-12T10:44:10.734" v="7387" actId="1076"/>
          <ac:spMkLst>
            <pc:docMk/>
            <pc:sldMk cId="1202440646" sldId="257"/>
            <ac:spMk id="56" creationId="{5B6AD5AD-B207-19B8-C40C-BE40ADD0F1EE}"/>
          </ac:spMkLst>
        </pc:spChg>
        <pc:spChg chg="add mod">
          <ac:chgData name="Abhinav Wadhwa" userId="4c1d4676942d96fd" providerId="LiveId" clId="{61775CF8-817F-4792-B393-4732D490698A}" dt="2023-04-12T10:44:10.734" v="7387" actId="1076"/>
          <ac:spMkLst>
            <pc:docMk/>
            <pc:sldMk cId="1202440646" sldId="257"/>
            <ac:spMk id="57" creationId="{07DA9E99-1E05-2E49-3F4D-F46B7A7B3808}"/>
          </ac:spMkLst>
        </pc:spChg>
        <pc:spChg chg="add mod">
          <ac:chgData name="Abhinav Wadhwa" userId="4c1d4676942d96fd" providerId="LiveId" clId="{61775CF8-817F-4792-B393-4732D490698A}" dt="2023-04-12T10:44:10.734" v="7387" actId="1076"/>
          <ac:spMkLst>
            <pc:docMk/>
            <pc:sldMk cId="1202440646" sldId="257"/>
            <ac:spMk id="58" creationId="{FD4EB3F0-3A4D-B54D-C41C-60B00CA6AFDA}"/>
          </ac:spMkLst>
        </pc:spChg>
        <pc:spChg chg="add mod">
          <ac:chgData name="Abhinav Wadhwa" userId="4c1d4676942d96fd" providerId="LiveId" clId="{61775CF8-817F-4792-B393-4732D490698A}" dt="2023-04-12T10:44:10.734" v="7387" actId="1076"/>
          <ac:spMkLst>
            <pc:docMk/>
            <pc:sldMk cId="1202440646" sldId="257"/>
            <ac:spMk id="59" creationId="{5B926008-5A45-1F41-BA39-E35D2D6E322A}"/>
          </ac:spMkLst>
        </pc:spChg>
        <pc:spChg chg="add mod">
          <ac:chgData name="Abhinav Wadhwa" userId="4c1d4676942d96fd" providerId="LiveId" clId="{61775CF8-817F-4792-B393-4732D490698A}" dt="2023-04-12T10:44:10.734" v="7387" actId="1076"/>
          <ac:spMkLst>
            <pc:docMk/>
            <pc:sldMk cId="1202440646" sldId="257"/>
            <ac:spMk id="60" creationId="{377F2ADD-102A-A444-D2BD-D9F68E8970A0}"/>
          </ac:spMkLst>
        </pc:spChg>
        <pc:picChg chg="add del mod">
          <ac:chgData name="Abhinav Wadhwa" userId="4c1d4676942d96fd" providerId="LiveId" clId="{61775CF8-817F-4792-B393-4732D490698A}" dt="2023-04-10T12:00:28.273" v="5958" actId="478"/>
          <ac:picMkLst>
            <pc:docMk/>
            <pc:sldMk cId="1202440646" sldId="257"/>
            <ac:picMk id="3" creationId="{38A149B2-7BA0-7135-E462-D1DBB72226D8}"/>
          </ac:picMkLst>
        </pc:picChg>
        <pc:picChg chg="add mod ord modCrop">
          <ac:chgData name="Abhinav Wadhwa" userId="4c1d4676942d96fd" providerId="LiveId" clId="{61775CF8-817F-4792-B393-4732D490698A}" dt="2023-04-11T01:36:18.935" v="6898" actId="1035"/>
          <ac:picMkLst>
            <pc:docMk/>
            <pc:sldMk cId="1202440646" sldId="257"/>
            <ac:picMk id="3" creationId="{F16D7FDD-C273-9434-54AA-D038F3A601B7}"/>
          </ac:picMkLst>
        </pc:picChg>
        <pc:picChg chg="add del mod modCrop">
          <ac:chgData name="Abhinav Wadhwa" userId="4c1d4676942d96fd" providerId="LiveId" clId="{61775CF8-817F-4792-B393-4732D490698A}" dt="2023-04-10T12:44:19.099" v="6499" actId="21"/>
          <ac:picMkLst>
            <pc:docMk/>
            <pc:sldMk cId="1202440646" sldId="257"/>
            <ac:picMk id="4" creationId="{0505B3C6-4062-E182-E1B8-1609CDB66AAF}"/>
          </ac:picMkLst>
        </pc:picChg>
        <pc:picChg chg="add mod modCrop">
          <ac:chgData name="Abhinav Wadhwa" userId="4c1d4676942d96fd" providerId="LiveId" clId="{61775CF8-817F-4792-B393-4732D490698A}" dt="2023-04-15T03:11:40.581" v="7584" actId="732"/>
          <ac:picMkLst>
            <pc:docMk/>
            <pc:sldMk cId="1202440646" sldId="257"/>
            <ac:picMk id="5" creationId="{0D6121B8-DF81-6720-514B-5C801BDD05B6}"/>
          </ac:picMkLst>
        </pc:picChg>
        <pc:picChg chg="add mod modCrop">
          <ac:chgData name="Abhinav Wadhwa" userId="4c1d4676942d96fd" providerId="LiveId" clId="{61775CF8-817F-4792-B393-4732D490698A}" dt="2023-04-15T03:11:33.379" v="7583" actId="732"/>
          <ac:picMkLst>
            <pc:docMk/>
            <pc:sldMk cId="1202440646" sldId="257"/>
            <ac:picMk id="6" creationId="{C5C5CD62-7337-C222-8C33-36317D26F784}"/>
          </ac:picMkLst>
        </pc:picChg>
        <pc:picChg chg="add del mod">
          <ac:chgData name="Abhinav Wadhwa" userId="4c1d4676942d96fd" providerId="LiveId" clId="{61775CF8-817F-4792-B393-4732D490698A}" dt="2023-04-10T12:49:10.289" v="6564" actId="478"/>
          <ac:picMkLst>
            <pc:docMk/>
            <pc:sldMk cId="1202440646" sldId="257"/>
            <ac:picMk id="11" creationId="{02DE6B8B-B599-AC1B-9ABB-34324A344588}"/>
          </ac:picMkLst>
        </pc:picChg>
        <pc:picChg chg="add mod ord modCrop">
          <ac:chgData name="Abhinav Wadhwa" userId="4c1d4676942d96fd" providerId="LiveId" clId="{61775CF8-817F-4792-B393-4732D490698A}" dt="2023-04-11T01:40:19.270" v="6986" actId="1036"/>
          <ac:picMkLst>
            <pc:docMk/>
            <pc:sldMk cId="1202440646" sldId="257"/>
            <ac:picMk id="12" creationId="{3C600FAE-7101-05A9-5B65-887347AAC9C8}"/>
          </ac:picMkLst>
        </pc:picChg>
        <pc:picChg chg="add del mod">
          <ac:chgData name="Abhinav Wadhwa" userId="4c1d4676942d96fd" providerId="LiveId" clId="{61775CF8-817F-4792-B393-4732D490698A}" dt="2023-04-10T12:49:14.594" v="6570" actId="478"/>
          <ac:picMkLst>
            <pc:docMk/>
            <pc:sldMk cId="1202440646" sldId="257"/>
            <ac:picMk id="12" creationId="{A13B8EA8-34CE-6011-FF08-D8098E718B3A}"/>
          </ac:picMkLst>
        </pc:picChg>
        <pc:picChg chg="add del mod">
          <ac:chgData name="Abhinav Wadhwa" userId="4c1d4676942d96fd" providerId="LiveId" clId="{61775CF8-817F-4792-B393-4732D490698A}" dt="2023-04-10T12:07:40.864" v="6066" actId="478"/>
          <ac:picMkLst>
            <pc:docMk/>
            <pc:sldMk cId="1202440646" sldId="257"/>
            <ac:picMk id="13" creationId="{F1C6AD9A-85DE-CED5-49F3-49578EFB04E5}"/>
          </ac:picMkLst>
        </pc:picChg>
        <pc:picChg chg="add del mod">
          <ac:chgData name="Abhinav Wadhwa" userId="4c1d4676942d96fd" providerId="LiveId" clId="{61775CF8-817F-4792-B393-4732D490698A}" dt="2023-04-10T12:49:10.696" v="6565" actId="478"/>
          <ac:picMkLst>
            <pc:docMk/>
            <pc:sldMk cId="1202440646" sldId="257"/>
            <ac:picMk id="14" creationId="{34F9049F-2062-99E2-FBB3-192843EDEC45}"/>
          </ac:picMkLst>
        </pc:picChg>
        <pc:picChg chg="add mod ord modCrop">
          <ac:chgData name="Abhinav Wadhwa" userId="4c1d4676942d96fd" providerId="LiveId" clId="{61775CF8-817F-4792-B393-4732D490698A}" dt="2023-04-12T10:44:10.734" v="7387" actId="1076"/>
          <ac:picMkLst>
            <pc:docMk/>
            <pc:sldMk cId="1202440646" sldId="257"/>
            <ac:picMk id="14" creationId="{E4143035-E08F-CE1B-267D-5F3AA7023830}"/>
          </ac:picMkLst>
        </pc:picChg>
        <pc:picChg chg="add del mod">
          <ac:chgData name="Abhinav Wadhwa" userId="4c1d4676942d96fd" providerId="LiveId" clId="{61775CF8-817F-4792-B393-4732D490698A}" dt="2023-04-10T12:49:15.025" v="6571" actId="478"/>
          <ac:picMkLst>
            <pc:docMk/>
            <pc:sldMk cId="1202440646" sldId="257"/>
            <ac:picMk id="15" creationId="{FE83384E-F1E6-13A4-4CD4-BF81F3BEB887}"/>
          </ac:picMkLst>
        </pc:picChg>
        <pc:picChg chg="add del mod">
          <ac:chgData name="Abhinav Wadhwa" userId="4c1d4676942d96fd" providerId="LiveId" clId="{61775CF8-817F-4792-B393-4732D490698A}" dt="2023-04-11T01:25:43.246" v="6775" actId="478"/>
          <ac:picMkLst>
            <pc:docMk/>
            <pc:sldMk cId="1202440646" sldId="257"/>
            <ac:picMk id="16" creationId="{0667935F-42EE-D624-D753-043A6E7F4ECA}"/>
          </ac:picMkLst>
        </pc:picChg>
        <pc:picChg chg="add del mod">
          <ac:chgData name="Abhinav Wadhwa" userId="4c1d4676942d96fd" providerId="LiveId" clId="{61775CF8-817F-4792-B393-4732D490698A}" dt="2023-04-10T12:07:39.103" v="6065" actId="478"/>
          <ac:picMkLst>
            <pc:docMk/>
            <pc:sldMk cId="1202440646" sldId="257"/>
            <ac:picMk id="16" creationId="{F1537EA2-D929-4E1B-15D4-6A0A2355DEF6}"/>
          </ac:picMkLst>
        </pc:picChg>
        <pc:picChg chg="add del mod modCrop">
          <ac:chgData name="Abhinav Wadhwa" userId="4c1d4676942d96fd" providerId="LiveId" clId="{61775CF8-817F-4792-B393-4732D490698A}" dt="2023-04-10T12:33:13.864" v="6336" actId="478"/>
          <ac:picMkLst>
            <pc:docMk/>
            <pc:sldMk cId="1202440646" sldId="257"/>
            <ac:picMk id="17" creationId="{58CAB1B5-3DF8-02D4-55D9-76AA4B174FC1}"/>
          </ac:picMkLst>
        </pc:picChg>
        <pc:picChg chg="add del mod">
          <ac:chgData name="Abhinav Wadhwa" userId="4c1d4676942d96fd" providerId="LiveId" clId="{61775CF8-817F-4792-B393-4732D490698A}" dt="2023-04-11T01:25:42.578" v="6774" actId="478"/>
          <ac:picMkLst>
            <pc:docMk/>
            <pc:sldMk cId="1202440646" sldId="257"/>
            <ac:picMk id="18" creationId="{548613DA-AD21-1922-97F6-4FCB54D93A36}"/>
          </ac:picMkLst>
        </pc:picChg>
        <pc:picChg chg="add del mod">
          <ac:chgData name="Abhinav Wadhwa" userId="4c1d4676942d96fd" providerId="LiveId" clId="{61775CF8-817F-4792-B393-4732D490698A}" dt="2023-04-10T12:27:00.952" v="6156" actId="478"/>
          <ac:picMkLst>
            <pc:docMk/>
            <pc:sldMk cId="1202440646" sldId="257"/>
            <ac:picMk id="18" creationId="{F866D4BE-0286-8A3C-0484-32843DBE8CAE}"/>
          </ac:picMkLst>
        </pc:picChg>
        <pc:picChg chg="add del mod">
          <ac:chgData name="Abhinav Wadhwa" userId="4c1d4676942d96fd" providerId="LiveId" clId="{61775CF8-817F-4792-B393-4732D490698A}" dt="2023-04-10T12:33:13.305" v="6335" actId="478"/>
          <ac:picMkLst>
            <pc:docMk/>
            <pc:sldMk cId="1202440646" sldId="257"/>
            <ac:picMk id="19" creationId="{6EC13386-593E-580E-E987-6A61815C957E}"/>
          </ac:picMkLst>
        </pc:picChg>
        <pc:picChg chg="add del mod">
          <ac:chgData name="Abhinav Wadhwa" userId="4c1d4676942d96fd" providerId="LiveId" clId="{61775CF8-817F-4792-B393-4732D490698A}" dt="2023-04-10T12:27:01.861" v="6157" actId="478"/>
          <ac:picMkLst>
            <pc:docMk/>
            <pc:sldMk cId="1202440646" sldId="257"/>
            <ac:picMk id="20" creationId="{88BD25A2-0157-22D9-9D44-FD82B0C0A0D8}"/>
          </ac:picMkLst>
        </pc:picChg>
        <pc:picChg chg="add del mod">
          <ac:chgData name="Abhinav Wadhwa" userId="4c1d4676942d96fd" providerId="LiveId" clId="{61775CF8-817F-4792-B393-4732D490698A}" dt="2023-04-11T01:25:40.694" v="6773" actId="478"/>
          <ac:picMkLst>
            <pc:docMk/>
            <pc:sldMk cId="1202440646" sldId="257"/>
            <ac:picMk id="20" creationId="{B9503C57-9451-2B5B-A7F7-6AAAB3E3A500}"/>
          </ac:picMkLst>
        </pc:picChg>
        <pc:picChg chg="add del mod modCrop">
          <ac:chgData name="Abhinav Wadhwa" userId="4c1d4676942d96fd" providerId="LiveId" clId="{61775CF8-817F-4792-B393-4732D490698A}" dt="2023-04-10T12:05:30.936" v="6027" actId="478"/>
          <ac:picMkLst>
            <pc:docMk/>
            <pc:sldMk cId="1202440646" sldId="257"/>
            <ac:picMk id="22" creationId="{14D1931F-AA82-481B-B4C6-F60B518D127B}"/>
          </ac:picMkLst>
        </pc:picChg>
        <pc:picChg chg="add del mod ord modCrop">
          <ac:chgData name="Abhinav Wadhwa" userId="4c1d4676942d96fd" providerId="LiveId" clId="{61775CF8-817F-4792-B393-4732D490698A}" dt="2023-04-11T01:35:21.565" v="6843" actId="478"/>
          <ac:picMkLst>
            <pc:docMk/>
            <pc:sldMk cId="1202440646" sldId="257"/>
            <ac:picMk id="22" creationId="{77C3235F-4841-600D-025C-0992A9895679}"/>
          </ac:picMkLst>
        </pc:picChg>
        <pc:picChg chg="add del mod modCrop">
          <ac:chgData name="Abhinav Wadhwa" userId="4c1d4676942d96fd" providerId="LiveId" clId="{61775CF8-817F-4792-B393-4732D490698A}" dt="2023-04-10T12:05:30.936" v="6027" actId="478"/>
          <ac:picMkLst>
            <pc:docMk/>
            <pc:sldMk cId="1202440646" sldId="257"/>
            <ac:picMk id="23" creationId="{18F87FF1-41DD-4C1D-8A7F-30D76FA60017}"/>
          </ac:picMkLst>
        </pc:picChg>
        <pc:picChg chg="add del mod">
          <ac:chgData name="Abhinav Wadhwa" userId="4c1d4676942d96fd" providerId="LiveId" clId="{61775CF8-817F-4792-B393-4732D490698A}" dt="2023-04-11T01:31:13.284" v="6780" actId="478"/>
          <ac:picMkLst>
            <pc:docMk/>
            <pc:sldMk cId="1202440646" sldId="257"/>
            <ac:picMk id="24" creationId="{40B4C8BD-669A-0822-99CA-7D5053EB8B69}"/>
          </ac:picMkLst>
        </pc:picChg>
        <pc:picChg chg="add del mod modCrop">
          <ac:chgData name="Abhinav Wadhwa" userId="4c1d4676942d96fd" providerId="LiveId" clId="{61775CF8-817F-4792-B393-4732D490698A}" dt="2023-04-10T12:49:13.793" v="6569" actId="478"/>
          <ac:picMkLst>
            <pc:docMk/>
            <pc:sldMk cId="1202440646" sldId="257"/>
            <ac:picMk id="24" creationId="{C4900F7E-DBBA-9697-B0EE-A62801E6653F}"/>
          </ac:picMkLst>
        </pc:picChg>
        <pc:picChg chg="add del mod modCrop">
          <ac:chgData name="Abhinav Wadhwa" userId="4c1d4676942d96fd" providerId="LiveId" clId="{61775CF8-817F-4792-B393-4732D490698A}" dt="2023-04-10T12:49:11.489" v="6566" actId="478"/>
          <ac:picMkLst>
            <pc:docMk/>
            <pc:sldMk cId="1202440646" sldId="257"/>
            <ac:picMk id="26" creationId="{992879DA-A73F-7EA8-BFAE-3DB12F303002}"/>
          </ac:picMkLst>
        </pc:picChg>
        <pc:picChg chg="add del mod">
          <ac:chgData name="Abhinav Wadhwa" userId="4c1d4676942d96fd" providerId="LiveId" clId="{61775CF8-817F-4792-B393-4732D490698A}" dt="2023-04-11T01:31:09.344" v="6779" actId="478"/>
          <ac:picMkLst>
            <pc:docMk/>
            <pc:sldMk cId="1202440646" sldId="257"/>
            <ac:picMk id="26" creationId="{E02941B6-FD94-85A6-5FFA-A7C7239922B9}"/>
          </ac:picMkLst>
        </pc:picChg>
        <pc:picChg chg="add mod ord modCrop">
          <ac:chgData name="Abhinav Wadhwa" userId="4c1d4676942d96fd" providerId="LiveId" clId="{61775CF8-817F-4792-B393-4732D490698A}" dt="2023-04-11T01:39:31.008" v="6937" actId="1076"/>
          <ac:picMkLst>
            <pc:docMk/>
            <pc:sldMk cId="1202440646" sldId="257"/>
            <ac:picMk id="32" creationId="{0430E976-81A4-4A6E-E987-6A7278E02C68}"/>
          </ac:picMkLst>
        </pc:picChg>
        <pc:picChg chg="add del mod modCrop">
          <ac:chgData name="Abhinav Wadhwa" userId="4c1d4676942d96fd" providerId="LiveId" clId="{61775CF8-817F-4792-B393-4732D490698A}" dt="2023-04-11T01:37:22.107" v="6902" actId="478"/>
          <ac:picMkLst>
            <pc:docMk/>
            <pc:sldMk cId="1202440646" sldId="257"/>
            <ac:picMk id="34" creationId="{937BCC95-2A96-2DD8-3DEA-8EC5C4382DFF}"/>
          </ac:picMkLst>
        </pc:picChg>
        <pc:picChg chg="add mod">
          <ac:chgData name="Abhinav Wadhwa" userId="4c1d4676942d96fd" providerId="LiveId" clId="{61775CF8-817F-4792-B393-4732D490698A}" dt="2023-04-11T01:34:03.870" v="6816" actId="571"/>
          <ac:picMkLst>
            <pc:docMk/>
            <pc:sldMk cId="1202440646" sldId="257"/>
            <ac:picMk id="35" creationId="{B1A32333-09B8-2D2A-EBCB-39DD3CF63769}"/>
          </ac:picMkLst>
        </pc:picChg>
        <pc:picChg chg="add mod">
          <ac:chgData name="Abhinav Wadhwa" userId="4c1d4676942d96fd" providerId="LiveId" clId="{61775CF8-817F-4792-B393-4732D490698A}" dt="2023-04-11T01:34:03.870" v="6816" actId="571"/>
          <ac:picMkLst>
            <pc:docMk/>
            <pc:sldMk cId="1202440646" sldId="257"/>
            <ac:picMk id="36" creationId="{2504FE3D-655A-0FBD-CFAB-4A258B516BC0}"/>
          </ac:picMkLst>
        </pc:picChg>
        <pc:picChg chg="add mod">
          <ac:chgData name="Abhinav Wadhwa" userId="4c1d4676942d96fd" providerId="LiveId" clId="{61775CF8-817F-4792-B393-4732D490698A}" dt="2023-04-11T01:34:03.870" v="6816" actId="571"/>
          <ac:picMkLst>
            <pc:docMk/>
            <pc:sldMk cId="1202440646" sldId="257"/>
            <ac:picMk id="37" creationId="{EEED86FC-8A61-37C9-0018-07FC5BC811CF}"/>
          </ac:picMkLst>
        </pc:picChg>
        <pc:picChg chg="add mod ord">
          <ac:chgData name="Abhinav Wadhwa" userId="4c1d4676942d96fd" providerId="LiveId" clId="{61775CF8-817F-4792-B393-4732D490698A}" dt="2023-04-12T10:44:10.734" v="7387" actId="1076"/>
          <ac:picMkLst>
            <pc:docMk/>
            <pc:sldMk cId="1202440646" sldId="257"/>
            <ac:picMk id="38" creationId="{41D83C3F-6E7E-D1C8-1599-55D21DA8796E}"/>
          </ac:picMkLst>
        </pc:picChg>
        <pc:picChg chg="add mod ord">
          <ac:chgData name="Abhinav Wadhwa" userId="4c1d4676942d96fd" providerId="LiveId" clId="{61775CF8-817F-4792-B393-4732D490698A}" dt="2023-04-11T01:40:19.270" v="6986" actId="1036"/>
          <ac:picMkLst>
            <pc:docMk/>
            <pc:sldMk cId="1202440646" sldId="257"/>
            <ac:picMk id="39" creationId="{B45F5E65-06E8-A84B-661D-23F3B436411D}"/>
          </ac:picMkLst>
        </pc:picChg>
        <pc:picChg chg="add del mod modCrop">
          <ac:chgData name="Abhinav Wadhwa" userId="4c1d4676942d96fd" providerId="LiveId" clId="{61775CF8-817F-4792-B393-4732D490698A}" dt="2023-04-10T12:49:08.650" v="6563" actId="478"/>
          <ac:picMkLst>
            <pc:docMk/>
            <pc:sldMk cId="1202440646" sldId="257"/>
            <ac:picMk id="42" creationId="{961DDA60-EF30-6D2B-A662-7F8518A0794B}"/>
          </ac:picMkLst>
        </pc:picChg>
        <pc:picChg chg="add del mod">
          <ac:chgData name="Abhinav Wadhwa" userId="4c1d4676942d96fd" providerId="LiveId" clId="{61775CF8-817F-4792-B393-4732D490698A}" dt="2023-04-10T12:00:24.392" v="5955" actId="478"/>
          <ac:picMkLst>
            <pc:docMk/>
            <pc:sldMk cId="1202440646" sldId="257"/>
            <ac:picMk id="44" creationId="{73408C76-3A11-0BF1-D2F1-BD8DBE413F3D}"/>
          </ac:picMkLst>
        </pc:picChg>
        <pc:picChg chg="add del mod modCrop">
          <ac:chgData name="Abhinav Wadhwa" userId="4c1d4676942d96fd" providerId="LiveId" clId="{61775CF8-817F-4792-B393-4732D490698A}" dt="2023-04-10T12:40:04.441" v="6401" actId="478"/>
          <ac:picMkLst>
            <pc:docMk/>
            <pc:sldMk cId="1202440646" sldId="257"/>
            <ac:picMk id="46" creationId="{C9A22C04-F58A-BC69-24D3-60E3F45F9047}"/>
          </ac:picMkLst>
        </pc:picChg>
        <pc:picChg chg="add del mod modCrop">
          <ac:chgData name="Abhinav Wadhwa" userId="4c1d4676942d96fd" providerId="LiveId" clId="{61775CF8-817F-4792-B393-4732D490698A}" dt="2023-04-10T12:49:08.650" v="6563" actId="478"/>
          <ac:picMkLst>
            <pc:docMk/>
            <pc:sldMk cId="1202440646" sldId="257"/>
            <ac:picMk id="48" creationId="{48D71976-988E-7BD5-17ED-1C3D66C547C6}"/>
          </ac:picMkLst>
        </pc:picChg>
        <pc:picChg chg="add del mod modCrop">
          <ac:chgData name="Abhinav Wadhwa" userId="4c1d4676942d96fd" providerId="LiveId" clId="{61775CF8-817F-4792-B393-4732D490698A}" dt="2023-04-10T12:49:15.593" v="6572" actId="478"/>
          <ac:picMkLst>
            <pc:docMk/>
            <pc:sldMk cId="1202440646" sldId="257"/>
            <ac:picMk id="50" creationId="{6B4975E2-37B3-240D-43E9-2553CD19C734}"/>
          </ac:picMkLst>
        </pc:picChg>
        <pc:picChg chg="add del mod ord modCrop">
          <ac:chgData name="Abhinav Wadhwa" userId="4c1d4676942d96fd" providerId="LiveId" clId="{61775CF8-817F-4792-B393-4732D490698A}" dt="2023-04-10T12:49:12.250" v="6567" actId="478"/>
          <ac:picMkLst>
            <pc:docMk/>
            <pc:sldMk cId="1202440646" sldId="257"/>
            <ac:picMk id="62" creationId="{A6D27FBE-D79B-5C30-64C4-F5E96335021C}"/>
          </ac:picMkLst>
        </pc:picChg>
        <pc:picChg chg="add del mod ord modCrop">
          <ac:chgData name="Abhinav Wadhwa" userId="4c1d4676942d96fd" providerId="LiveId" clId="{61775CF8-817F-4792-B393-4732D490698A}" dt="2023-04-10T12:49:12.647" v="6568" actId="478"/>
          <ac:picMkLst>
            <pc:docMk/>
            <pc:sldMk cId="1202440646" sldId="257"/>
            <ac:picMk id="63" creationId="{39A6B12A-7071-A76C-95A6-78C5755F4242}"/>
          </ac:picMkLst>
        </pc:picChg>
        <pc:picChg chg="add del">
          <ac:chgData name="Abhinav Wadhwa" userId="4c1d4676942d96fd" providerId="LiveId" clId="{61775CF8-817F-4792-B393-4732D490698A}" dt="2023-04-08T14:49:39.319" v="2900"/>
          <ac:picMkLst>
            <pc:docMk/>
            <pc:sldMk cId="1202440646" sldId="257"/>
            <ac:picMk id="2050" creationId="{AF2E09A1-C438-8D2D-D9FB-B3A4442AEFA3}"/>
          </ac:picMkLst>
        </pc:picChg>
        <pc:picChg chg="add del">
          <ac:chgData name="Abhinav Wadhwa" userId="4c1d4676942d96fd" providerId="LiveId" clId="{61775CF8-817F-4792-B393-4732D490698A}" dt="2023-04-08T14:49:43.818" v="2902"/>
          <ac:picMkLst>
            <pc:docMk/>
            <pc:sldMk cId="1202440646" sldId="257"/>
            <ac:picMk id="2052" creationId="{9A66B60A-F7B9-3F5D-173C-2BBC7FA9120A}"/>
          </ac:picMkLst>
        </pc:picChg>
      </pc:sldChg>
    </pc:docChg>
  </pc:docChgLst>
  <pc:docChgLst>
    <pc:chgData name="Gowri R" userId="4f374fd6-39af-4066-b2f8-1a1eb79d8da2" providerId="ADAL" clId="{AB9EBEC4-B533-440C-A435-D6964F9E24E0}"/>
    <pc:docChg chg="modSld">
      <pc:chgData name="Gowri R" userId="4f374fd6-39af-4066-b2f8-1a1eb79d8da2" providerId="ADAL" clId="{AB9EBEC4-B533-440C-A435-D6964F9E24E0}" dt="2023-04-15T06:36:31.949" v="113"/>
      <pc:docMkLst>
        <pc:docMk/>
      </pc:docMkLst>
      <pc:sldChg chg="modSp mod addCm delCm modCm">
        <pc:chgData name="Gowri R" userId="4f374fd6-39af-4066-b2f8-1a1eb79d8da2" providerId="ADAL" clId="{AB9EBEC4-B533-440C-A435-D6964F9E24E0}" dt="2023-04-15T06:36:31.949" v="113"/>
        <pc:sldMkLst>
          <pc:docMk/>
          <pc:sldMk cId="47563092" sldId="256"/>
        </pc:sldMkLst>
        <pc:spChg chg="mod">
          <ac:chgData name="Gowri R" userId="4f374fd6-39af-4066-b2f8-1a1eb79d8da2" providerId="ADAL" clId="{AB9EBEC4-B533-440C-A435-D6964F9E24E0}" dt="2023-04-15T06:27:14.129" v="104" actId="20577"/>
          <ac:spMkLst>
            <pc:docMk/>
            <pc:sldMk cId="47563092" sldId="256"/>
            <ac:spMk id="12" creationId="{15DE3A05-5C19-79DE-8902-7CF32A11B918}"/>
          </ac:spMkLst>
        </pc:spChg>
        <pc:spChg chg="mod">
          <ac:chgData name="Gowri R" userId="4f374fd6-39af-4066-b2f8-1a1eb79d8da2" providerId="ADAL" clId="{AB9EBEC4-B533-440C-A435-D6964F9E24E0}" dt="2023-04-15T06:36:14.950" v="112" actId="20577"/>
          <ac:spMkLst>
            <pc:docMk/>
            <pc:sldMk cId="47563092" sldId="256"/>
            <ac:spMk id="24" creationId="{86D0AC74-EF5B-A052-2312-4963624BCB94}"/>
          </ac:spMkLst>
        </pc:spChg>
        <pc:extLst>
          <p:ext xmlns:p="http://schemas.openxmlformats.org/presentationml/2006/main" uri="{D6D511B9-2390-475A-947B-AFAB55BFBCF1}">
            <pc226:cmChg xmlns:pc226="http://schemas.microsoft.com/office/powerpoint/2022/06/main/command" chg="add mod">
              <pc226:chgData name="Gowri R" userId="4f374fd6-39af-4066-b2f8-1a1eb79d8da2" providerId="ADAL" clId="{AB9EBEC4-B533-440C-A435-D6964F9E24E0}" dt="2023-04-15T06:27:14.129" v="104" actId="20577"/>
              <pc2:cmMkLst xmlns:pc2="http://schemas.microsoft.com/office/powerpoint/2019/9/main/command">
                <pc:docMk/>
                <pc:sldMk cId="47563092" sldId="256"/>
                <pc2:cmMk id="{CAC1540B-BF39-41F8-A507-84D36364C1E5}"/>
              </pc2:cmMkLst>
            </pc226:cmChg>
            <pc226:cmChg xmlns:pc226="http://schemas.microsoft.com/office/powerpoint/2022/06/main/command" chg="add">
              <pc226:chgData name="Gowri R" userId="4f374fd6-39af-4066-b2f8-1a1eb79d8da2" providerId="ADAL" clId="{AB9EBEC4-B533-440C-A435-D6964F9E24E0}" dt="2023-04-15T06:32:16.032" v="108"/>
              <pc2:cmMkLst xmlns:pc2="http://schemas.microsoft.com/office/powerpoint/2019/9/main/command">
                <pc:docMk/>
                <pc:sldMk cId="47563092" sldId="256"/>
                <pc2:cmMk id="{8FB31711-7E2E-4019-87D1-B1C084E2D30E}"/>
              </pc2:cmMkLst>
            </pc226:cmChg>
            <pc226:cmChg xmlns:pc226="http://schemas.microsoft.com/office/powerpoint/2022/06/main/command" chg="add mod">
              <pc226:chgData name="Gowri R" userId="4f374fd6-39af-4066-b2f8-1a1eb79d8da2" providerId="ADAL" clId="{AB9EBEC4-B533-440C-A435-D6964F9E24E0}" dt="2023-04-15T06:27:14.129" v="104" actId="20577"/>
              <pc2:cmMkLst xmlns:pc2="http://schemas.microsoft.com/office/powerpoint/2019/9/main/command">
                <pc:docMk/>
                <pc:sldMk cId="47563092" sldId="256"/>
                <pc2:cmMk id="{5D54163E-A897-4420-840E-88BF7C50D0F2}"/>
              </pc2:cmMkLst>
            </pc226:cmChg>
            <pc226:cmChg xmlns:pc226="http://schemas.microsoft.com/office/powerpoint/2022/06/main/command" chg="add">
              <pc226:chgData name="Gowri R" userId="4f374fd6-39af-4066-b2f8-1a1eb79d8da2" providerId="ADAL" clId="{AB9EBEC4-B533-440C-A435-D6964F9E24E0}" dt="2023-04-15T06:27:35.942" v="105"/>
              <pc2:cmMkLst xmlns:pc2="http://schemas.microsoft.com/office/powerpoint/2019/9/main/command">
                <pc:docMk/>
                <pc:sldMk cId="47563092" sldId="256"/>
                <pc2:cmMk id="{F95C6A4B-D824-4530-8116-BF3C924F2F20}"/>
              </pc2:cmMkLst>
            </pc226:cmChg>
            <pc226:cmChg xmlns:pc226="http://schemas.microsoft.com/office/powerpoint/2022/06/main/command" chg="add">
              <pc226:chgData name="Gowri R" userId="4f374fd6-39af-4066-b2f8-1a1eb79d8da2" providerId="ADAL" clId="{AB9EBEC4-B533-440C-A435-D6964F9E24E0}" dt="2023-04-15T06:28:35.246" v="106"/>
              <pc2:cmMkLst xmlns:pc2="http://schemas.microsoft.com/office/powerpoint/2019/9/main/command">
                <pc:docMk/>
                <pc:sldMk cId="47563092" sldId="256"/>
                <pc2:cmMk id="{10726C57-6794-49EA-B533-213809B187A2}"/>
              </pc2:cmMkLst>
            </pc226:cmChg>
            <pc226:cmChg xmlns:pc226="http://schemas.microsoft.com/office/powerpoint/2022/06/main/command" chg="add del">
              <pc226:chgData name="Gowri R" userId="4f374fd6-39af-4066-b2f8-1a1eb79d8da2" providerId="ADAL" clId="{AB9EBEC4-B533-440C-A435-D6964F9E24E0}" dt="2023-04-15T06:25:42.416" v="68"/>
              <pc2:cmMkLst xmlns:pc2="http://schemas.microsoft.com/office/powerpoint/2019/9/main/command">
                <pc:docMk/>
                <pc:sldMk cId="47563092" sldId="256"/>
                <pc2:cmMk id="{847E4CA3-9603-4DDE-8C89-D27FCC068810}"/>
              </pc2:cmMkLst>
            </pc226:cmChg>
            <pc226:cmChg xmlns:pc226="http://schemas.microsoft.com/office/powerpoint/2022/06/main/command" chg="add">
              <pc226:chgData name="Gowri R" userId="4f374fd6-39af-4066-b2f8-1a1eb79d8da2" providerId="ADAL" clId="{AB9EBEC4-B533-440C-A435-D6964F9E24E0}" dt="2023-04-15T06:36:31.949" v="113"/>
              <pc2:cmMkLst xmlns:pc2="http://schemas.microsoft.com/office/powerpoint/2019/9/main/command">
                <pc:docMk/>
                <pc:sldMk cId="47563092" sldId="256"/>
                <pc2:cmMk id="{D526A9A9-16D7-470D-949C-AB69C15FAC03}"/>
              </pc2:cmMkLst>
            </pc226:cmChg>
            <pc226:cmChg xmlns:pc226="http://schemas.microsoft.com/office/powerpoint/2022/06/main/command" chg="add">
              <pc226:chgData name="Gowri R" userId="4f374fd6-39af-4066-b2f8-1a1eb79d8da2" providerId="ADAL" clId="{AB9EBEC4-B533-440C-A435-D6964F9E24E0}" dt="2023-04-15T06:31:20.434" v="107"/>
              <pc2:cmMkLst xmlns:pc2="http://schemas.microsoft.com/office/powerpoint/2019/9/main/command">
                <pc:docMk/>
                <pc:sldMk cId="47563092" sldId="256"/>
                <pc2:cmMk id="{5E8138BC-F935-47A2-B1F2-09E3FB9CDE62}"/>
              </pc2:cmMkLst>
            </pc226:cmChg>
          </p:ext>
        </pc:ext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50556" y="3484781"/>
            <a:ext cx="26703338" cy="7413167"/>
          </a:xfrm>
        </p:spPr>
        <p:txBody>
          <a:bodyPr anchor="b"/>
          <a:lstStyle>
            <a:lvl1pPr algn="ctr">
              <a:defRPr sz="17522"/>
            </a:lvl1pPr>
          </a:lstStyle>
          <a:p>
            <a:r>
              <a:rPr lang="en-US"/>
              <a:t>Click to edit Master title style</a:t>
            </a:r>
            <a:endParaRPr lang="en-US" dirty="0"/>
          </a:p>
        </p:txBody>
      </p:sp>
      <p:sp>
        <p:nvSpPr>
          <p:cNvPr id="3" name="Subtitle 2"/>
          <p:cNvSpPr>
            <a:spLocks noGrp="1"/>
          </p:cNvSpPr>
          <p:nvPr>
            <p:ph type="subTitle" idx="1"/>
          </p:nvPr>
        </p:nvSpPr>
        <p:spPr>
          <a:xfrm>
            <a:off x="4450556" y="11183828"/>
            <a:ext cx="26703338" cy="5140911"/>
          </a:xfrm>
        </p:spPr>
        <p:txBody>
          <a:bodyPr/>
          <a:lstStyle>
            <a:lvl1pPr marL="0" indent="0" algn="ctr">
              <a:buNone/>
              <a:defRPr sz="7009"/>
            </a:lvl1pPr>
            <a:lvl2pPr marL="1335161" indent="0" algn="ctr">
              <a:buNone/>
              <a:defRPr sz="5841"/>
            </a:lvl2pPr>
            <a:lvl3pPr marL="2670322" indent="0" algn="ctr">
              <a:buNone/>
              <a:defRPr sz="5257"/>
            </a:lvl3pPr>
            <a:lvl4pPr marL="4005483" indent="0" algn="ctr">
              <a:buNone/>
              <a:defRPr sz="4672"/>
            </a:lvl4pPr>
            <a:lvl5pPr marL="5340645" indent="0" algn="ctr">
              <a:buNone/>
              <a:defRPr sz="4672"/>
            </a:lvl5pPr>
            <a:lvl6pPr marL="6675806" indent="0" algn="ctr">
              <a:buNone/>
              <a:defRPr sz="4672"/>
            </a:lvl6pPr>
            <a:lvl7pPr marL="8010967" indent="0" algn="ctr">
              <a:buNone/>
              <a:defRPr sz="4672"/>
            </a:lvl7pPr>
            <a:lvl8pPr marL="9346128" indent="0" algn="ctr">
              <a:buNone/>
              <a:defRPr sz="4672"/>
            </a:lvl8pPr>
            <a:lvl9pPr marL="10681289" indent="0" algn="ctr">
              <a:buNone/>
              <a:defRPr sz="467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41B12B-5E5B-493F-877D-7B2CBB242E68}" type="datetimeFigureOut">
              <a:rPr lang="en-IN" smtClean="0"/>
              <a:t>16-04-2023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3950697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1B12B-5E5B-493F-877D-7B2CBB242E68}" type="datetimeFigureOut">
              <a:rPr lang="en-IN" smtClean="0"/>
              <a:t>16-04-2023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271010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479434" y="1133663"/>
            <a:ext cx="7677210" cy="180449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447806" y="1133663"/>
            <a:ext cx="22586573" cy="180449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1B12B-5E5B-493F-877D-7B2CBB242E68}" type="datetimeFigureOut">
              <a:rPr lang="en-IN" smtClean="0"/>
              <a:t>16-04-2023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59256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1B12B-5E5B-493F-877D-7B2CBB242E68}" type="datetimeFigureOut">
              <a:rPr lang="en-IN" smtClean="0"/>
              <a:t>16-04-2023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2192935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29262" y="5308501"/>
            <a:ext cx="30708838" cy="8857352"/>
          </a:xfrm>
        </p:spPr>
        <p:txBody>
          <a:bodyPr anchor="b"/>
          <a:lstStyle>
            <a:lvl1pPr>
              <a:defRPr sz="17522"/>
            </a:lvl1pPr>
          </a:lstStyle>
          <a:p>
            <a:r>
              <a:rPr lang="en-US"/>
              <a:t>Click to edit Master title style</a:t>
            </a:r>
            <a:endParaRPr lang="en-US" dirty="0"/>
          </a:p>
        </p:txBody>
      </p:sp>
      <p:sp>
        <p:nvSpPr>
          <p:cNvPr id="3" name="Text Placeholder 2"/>
          <p:cNvSpPr>
            <a:spLocks noGrp="1"/>
          </p:cNvSpPr>
          <p:nvPr>
            <p:ph type="body" idx="1"/>
          </p:nvPr>
        </p:nvSpPr>
        <p:spPr>
          <a:xfrm>
            <a:off x="2429262" y="14249647"/>
            <a:ext cx="30708838" cy="4657872"/>
          </a:xfrm>
        </p:spPr>
        <p:txBody>
          <a:bodyPr/>
          <a:lstStyle>
            <a:lvl1pPr marL="0" indent="0">
              <a:buNone/>
              <a:defRPr sz="7009">
                <a:solidFill>
                  <a:schemeClr val="tx1">
                    <a:tint val="75000"/>
                  </a:schemeClr>
                </a:solidFill>
              </a:defRPr>
            </a:lvl1pPr>
            <a:lvl2pPr marL="1335161" indent="0">
              <a:buNone/>
              <a:defRPr sz="5841">
                <a:solidFill>
                  <a:schemeClr val="tx1">
                    <a:tint val="75000"/>
                  </a:schemeClr>
                </a:solidFill>
              </a:defRPr>
            </a:lvl2pPr>
            <a:lvl3pPr marL="2670322" indent="0">
              <a:buNone/>
              <a:defRPr sz="5257">
                <a:solidFill>
                  <a:schemeClr val="tx1">
                    <a:tint val="75000"/>
                  </a:schemeClr>
                </a:solidFill>
              </a:defRPr>
            </a:lvl3pPr>
            <a:lvl4pPr marL="4005483" indent="0">
              <a:buNone/>
              <a:defRPr sz="4672">
                <a:solidFill>
                  <a:schemeClr val="tx1">
                    <a:tint val="75000"/>
                  </a:schemeClr>
                </a:solidFill>
              </a:defRPr>
            </a:lvl4pPr>
            <a:lvl5pPr marL="5340645" indent="0">
              <a:buNone/>
              <a:defRPr sz="4672">
                <a:solidFill>
                  <a:schemeClr val="tx1">
                    <a:tint val="75000"/>
                  </a:schemeClr>
                </a:solidFill>
              </a:defRPr>
            </a:lvl5pPr>
            <a:lvl6pPr marL="6675806" indent="0">
              <a:buNone/>
              <a:defRPr sz="4672">
                <a:solidFill>
                  <a:schemeClr val="tx1">
                    <a:tint val="75000"/>
                  </a:schemeClr>
                </a:solidFill>
              </a:defRPr>
            </a:lvl6pPr>
            <a:lvl7pPr marL="8010967" indent="0">
              <a:buNone/>
              <a:defRPr sz="4672">
                <a:solidFill>
                  <a:schemeClr val="tx1">
                    <a:tint val="75000"/>
                  </a:schemeClr>
                </a:solidFill>
              </a:defRPr>
            </a:lvl7pPr>
            <a:lvl8pPr marL="9346128" indent="0">
              <a:buNone/>
              <a:defRPr sz="4672">
                <a:solidFill>
                  <a:schemeClr val="tx1">
                    <a:tint val="75000"/>
                  </a:schemeClr>
                </a:solidFill>
              </a:defRPr>
            </a:lvl8pPr>
            <a:lvl9pPr marL="10681289" indent="0">
              <a:buNone/>
              <a:defRPr sz="467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41B12B-5E5B-493F-877D-7B2CBB242E68}" type="datetimeFigureOut">
              <a:rPr lang="en-IN" smtClean="0"/>
              <a:t>16-04-2023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385560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47806" y="5668312"/>
            <a:ext cx="15131891" cy="1351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024753" y="5668312"/>
            <a:ext cx="15131891" cy="1351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41B12B-5E5B-493F-877D-7B2CBB242E68}" type="datetimeFigureOut">
              <a:rPr lang="en-IN" smtClean="0"/>
              <a:t>16-04-2023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301743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52443" y="1133664"/>
            <a:ext cx="30708838" cy="41156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52445" y="5219778"/>
            <a:ext cx="15062350" cy="2558132"/>
          </a:xfrm>
        </p:spPr>
        <p:txBody>
          <a:bodyPr anchor="b"/>
          <a:lstStyle>
            <a:lvl1pPr marL="0" indent="0">
              <a:buNone/>
              <a:defRPr sz="7009" b="1"/>
            </a:lvl1pPr>
            <a:lvl2pPr marL="1335161" indent="0">
              <a:buNone/>
              <a:defRPr sz="5841" b="1"/>
            </a:lvl2pPr>
            <a:lvl3pPr marL="2670322" indent="0">
              <a:buNone/>
              <a:defRPr sz="5257" b="1"/>
            </a:lvl3pPr>
            <a:lvl4pPr marL="4005483" indent="0">
              <a:buNone/>
              <a:defRPr sz="4672" b="1"/>
            </a:lvl4pPr>
            <a:lvl5pPr marL="5340645" indent="0">
              <a:buNone/>
              <a:defRPr sz="4672" b="1"/>
            </a:lvl5pPr>
            <a:lvl6pPr marL="6675806" indent="0">
              <a:buNone/>
              <a:defRPr sz="4672" b="1"/>
            </a:lvl6pPr>
            <a:lvl7pPr marL="8010967" indent="0">
              <a:buNone/>
              <a:defRPr sz="4672" b="1"/>
            </a:lvl7pPr>
            <a:lvl8pPr marL="9346128" indent="0">
              <a:buNone/>
              <a:defRPr sz="4672" b="1"/>
            </a:lvl8pPr>
            <a:lvl9pPr marL="10681289" indent="0">
              <a:buNone/>
              <a:defRPr sz="4672" b="1"/>
            </a:lvl9pPr>
          </a:lstStyle>
          <a:p>
            <a:pPr lvl="0"/>
            <a:r>
              <a:rPr lang="en-US"/>
              <a:t>Edit Master text styles</a:t>
            </a:r>
          </a:p>
        </p:txBody>
      </p:sp>
      <p:sp>
        <p:nvSpPr>
          <p:cNvPr id="4" name="Content Placeholder 3"/>
          <p:cNvSpPr>
            <a:spLocks noGrp="1"/>
          </p:cNvSpPr>
          <p:nvPr>
            <p:ph sz="half" idx="2"/>
          </p:nvPr>
        </p:nvSpPr>
        <p:spPr>
          <a:xfrm>
            <a:off x="2452445" y="7777910"/>
            <a:ext cx="15062350" cy="114401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024753" y="5219778"/>
            <a:ext cx="15136529" cy="2558132"/>
          </a:xfrm>
        </p:spPr>
        <p:txBody>
          <a:bodyPr anchor="b"/>
          <a:lstStyle>
            <a:lvl1pPr marL="0" indent="0">
              <a:buNone/>
              <a:defRPr sz="7009" b="1"/>
            </a:lvl1pPr>
            <a:lvl2pPr marL="1335161" indent="0">
              <a:buNone/>
              <a:defRPr sz="5841" b="1"/>
            </a:lvl2pPr>
            <a:lvl3pPr marL="2670322" indent="0">
              <a:buNone/>
              <a:defRPr sz="5257" b="1"/>
            </a:lvl3pPr>
            <a:lvl4pPr marL="4005483" indent="0">
              <a:buNone/>
              <a:defRPr sz="4672" b="1"/>
            </a:lvl4pPr>
            <a:lvl5pPr marL="5340645" indent="0">
              <a:buNone/>
              <a:defRPr sz="4672" b="1"/>
            </a:lvl5pPr>
            <a:lvl6pPr marL="6675806" indent="0">
              <a:buNone/>
              <a:defRPr sz="4672" b="1"/>
            </a:lvl6pPr>
            <a:lvl7pPr marL="8010967" indent="0">
              <a:buNone/>
              <a:defRPr sz="4672" b="1"/>
            </a:lvl7pPr>
            <a:lvl8pPr marL="9346128" indent="0">
              <a:buNone/>
              <a:defRPr sz="4672" b="1"/>
            </a:lvl8pPr>
            <a:lvl9pPr marL="10681289" indent="0">
              <a:buNone/>
              <a:defRPr sz="4672" b="1"/>
            </a:lvl9pPr>
          </a:lstStyle>
          <a:p>
            <a:pPr lvl="0"/>
            <a:r>
              <a:rPr lang="en-US"/>
              <a:t>Edit Master text styles</a:t>
            </a:r>
          </a:p>
        </p:txBody>
      </p:sp>
      <p:sp>
        <p:nvSpPr>
          <p:cNvPr id="6" name="Content Placeholder 5"/>
          <p:cNvSpPr>
            <a:spLocks noGrp="1"/>
          </p:cNvSpPr>
          <p:nvPr>
            <p:ph sz="quarter" idx="4"/>
          </p:nvPr>
        </p:nvSpPr>
        <p:spPr>
          <a:xfrm>
            <a:off x="18024753" y="7777910"/>
            <a:ext cx="15136529" cy="114401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1B12B-5E5B-493F-877D-7B2CBB242E68}" type="datetimeFigureOut">
              <a:rPr lang="en-IN" smtClean="0"/>
              <a:t>16-04-2023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164212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41B12B-5E5B-493F-877D-7B2CBB242E68}" type="datetimeFigureOut">
              <a:rPr lang="en-IN" smtClean="0"/>
              <a:t>16-04-2023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408465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1B12B-5E5B-493F-877D-7B2CBB242E68}" type="datetimeFigureOut">
              <a:rPr lang="en-IN" smtClean="0"/>
              <a:t>16-04-2023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9944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2445" y="1419542"/>
            <a:ext cx="11483361" cy="4968399"/>
          </a:xfrm>
        </p:spPr>
        <p:txBody>
          <a:bodyPr anchor="b"/>
          <a:lstStyle>
            <a:lvl1pPr>
              <a:defRPr sz="9345"/>
            </a:lvl1pPr>
          </a:lstStyle>
          <a:p>
            <a:r>
              <a:rPr lang="en-US"/>
              <a:t>Click to edit Master title style</a:t>
            </a:r>
            <a:endParaRPr lang="en-US" dirty="0"/>
          </a:p>
        </p:txBody>
      </p:sp>
      <p:sp>
        <p:nvSpPr>
          <p:cNvPr id="3" name="Content Placeholder 2"/>
          <p:cNvSpPr>
            <a:spLocks noGrp="1"/>
          </p:cNvSpPr>
          <p:nvPr>
            <p:ph idx="1"/>
          </p:nvPr>
        </p:nvSpPr>
        <p:spPr>
          <a:xfrm>
            <a:off x="15136529" y="3065819"/>
            <a:ext cx="18024753" cy="15131929"/>
          </a:xfrm>
        </p:spPr>
        <p:txBody>
          <a:bodyPr/>
          <a:lstStyle>
            <a:lvl1pPr>
              <a:defRPr sz="9345"/>
            </a:lvl1pPr>
            <a:lvl2pPr>
              <a:defRPr sz="8177"/>
            </a:lvl2pPr>
            <a:lvl3pPr>
              <a:defRPr sz="7009"/>
            </a:lvl3pPr>
            <a:lvl4pPr>
              <a:defRPr sz="5841"/>
            </a:lvl4pPr>
            <a:lvl5pPr>
              <a:defRPr sz="5841"/>
            </a:lvl5pPr>
            <a:lvl6pPr>
              <a:defRPr sz="5841"/>
            </a:lvl6pPr>
            <a:lvl7pPr>
              <a:defRPr sz="5841"/>
            </a:lvl7pPr>
            <a:lvl8pPr>
              <a:defRPr sz="5841"/>
            </a:lvl8pPr>
            <a:lvl9pPr>
              <a:defRPr sz="58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452445" y="6387941"/>
            <a:ext cx="11483361" cy="11834452"/>
          </a:xfrm>
        </p:spPr>
        <p:txBody>
          <a:bodyPr/>
          <a:lstStyle>
            <a:lvl1pPr marL="0" indent="0">
              <a:buNone/>
              <a:defRPr sz="4672"/>
            </a:lvl1pPr>
            <a:lvl2pPr marL="1335161" indent="0">
              <a:buNone/>
              <a:defRPr sz="4088"/>
            </a:lvl2pPr>
            <a:lvl3pPr marL="2670322" indent="0">
              <a:buNone/>
              <a:defRPr sz="3504"/>
            </a:lvl3pPr>
            <a:lvl4pPr marL="4005483" indent="0">
              <a:buNone/>
              <a:defRPr sz="2920"/>
            </a:lvl4pPr>
            <a:lvl5pPr marL="5340645" indent="0">
              <a:buNone/>
              <a:defRPr sz="2920"/>
            </a:lvl5pPr>
            <a:lvl6pPr marL="6675806" indent="0">
              <a:buNone/>
              <a:defRPr sz="2920"/>
            </a:lvl6pPr>
            <a:lvl7pPr marL="8010967" indent="0">
              <a:buNone/>
              <a:defRPr sz="2920"/>
            </a:lvl7pPr>
            <a:lvl8pPr marL="9346128" indent="0">
              <a:buNone/>
              <a:defRPr sz="2920"/>
            </a:lvl8pPr>
            <a:lvl9pPr marL="10681289" indent="0">
              <a:buNone/>
              <a:defRPr sz="2920"/>
            </a:lvl9pPr>
          </a:lstStyle>
          <a:p>
            <a:pPr lvl="0"/>
            <a:r>
              <a:rPr lang="en-US"/>
              <a:t>Edit Master text styles</a:t>
            </a:r>
          </a:p>
        </p:txBody>
      </p:sp>
      <p:sp>
        <p:nvSpPr>
          <p:cNvPr id="5" name="Date Placeholder 4"/>
          <p:cNvSpPr>
            <a:spLocks noGrp="1"/>
          </p:cNvSpPr>
          <p:nvPr>
            <p:ph type="dt" sz="half" idx="10"/>
          </p:nvPr>
        </p:nvSpPr>
        <p:spPr/>
        <p:txBody>
          <a:bodyPr/>
          <a:lstStyle/>
          <a:p>
            <a:fld id="{2841B12B-5E5B-493F-877D-7B2CBB242E68}" type="datetimeFigureOut">
              <a:rPr lang="en-IN" smtClean="0"/>
              <a:t>16-04-2023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56570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2445" y="1419542"/>
            <a:ext cx="11483361" cy="4968399"/>
          </a:xfrm>
        </p:spPr>
        <p:txBody>
          <a:bodyPr anchor="b"/>
          <a:lstStyle>
            <a:lvl1pPr>
              <a:defRPr sz="9345"/>
            </a:lvl1pPr>
          </a:lstStyle>
          <a:p>
            <a:r>
              <a:rPr lang="en-US"/>
              <a:t>Click to edit Master title style</a:t>
            </a:r>
            <a:endParaRPr lang="en-US" dirty="0"/>
          </a:p>
        </p:txBody>
      </p:sp>
      <p:sp>
        <p:nvSpPr>
          <p:cNvPr id="3" name="Picture Placeholder 2"/>
          <p:cNvSpPr>
            <a:spLocks noGrp="1" noChangeAspect="1"/>
          </p:cNvSpPr>
          <p:nvPr>
            <p:ph type="pic" idx="1"/>
          </p:nvPr>
        </p:nvSpPr>
        <p:spPr>
          <a:xfrm>
            <a:off x="15136529" y="3065819"/>
            <a:ext cx="18024753" cy="15131929"/>
          </a:xfrm>
        </p:spPr>
        <p:txBody>
          <a:bodyPr anchor="t"/>
          <a:lstStyle>
            <a:lvl1pPr marL="0" indent="0">
              <a:buNone/>
              <a:defRPr sz="9345"/>
            </a:lvl1pPr>
            <a:lvl2pPr marL="1335161" indent="0">
              <a:buNone/>
              <a:defRPr sz="8177"/>
            </a:lvl2pPr>
            <a:lvl3pPr marL="2670322" indent="0">
              <a:buNone/>
              <a:defRPr sz="7009"/>
            </a:lvl3pPr>
            <a:lvl4pPr marL="4005483" indent="0">
              <a:buNone/>
              <a:defRPr sz="5841"/>
            </a:lvl4pPr>
            <a:lvl5pPr marL="5340645" indent="0">
              <a:buNone/>
              <a:defRPr sz="5841"/>
            </a:lvl5pPr>
            <a:lvl6pPr marL="6675806" indent="0">
              <a:buNone/>
              <a:defRPr sz="5841"/>
            </a:lvl6pPr>
            <a:lvl7pPr marL="8010967" indent="0">
              <a:buNone/>
              <a:defRPr sz="5841"/>
            </a:lvl7pPr>
            <a:lvl8pPr marL="9346128" indent="0">
              <a:buNone/>
              <a:defRPr sz="5841"/>
            </a:lvl8pPr>
            <a:lvl9pPr marL="10681289" indent="0">
              <a:buNone/>
              <a:defRPr sz="5841"/>
            </a:lvl9pPr>
          </a:lstStyle>
          <a:p>
            <a:r>
              <a:rPr lang="en-US"/>
              <a:t>Click icon to add picture</a:t>
            </a:r>
            <a:endParaRPr lang="en-US" dirty="0"/>
          </a:p>
        </p:txBody>
      </p:sp>
      <p:sp>
        <p:nvSpPr>
          <p:cNvPr id="4" name="Text Placeholder 3"/>
          <p:cNvSpPr>
            <a:spLocks noGrp="1"/>
          </p:cNvSpPr>
          <p:nvPr>
            <p:ph type="body" sz="half" idx="2"/>
          </p:nvPr>
        </p:nvSpPr>
        <p:spPr>
          <a:xfrm>
            <a:off x="2452445" y="6387941"/>
            <a:ext cx="11483361" cy="11834452"/>
          </a:xfrm>
        </p:spPr>
        <p:txBody>
          <a:bodyPr/>
          <a:lstStyle>
            <a:lvl1pPr marL="0" indent="0">
              <a:buNone/>
              <a:defRPr sz="4672"/>
            </a:lvl1pPr>
            <a:lvl2pPr marL="1335161" indent="0">
              <a:buNone/>
              <a:defRPr sz="4088"/>
            </a:lvl2pPr>
            <a:lvl3pPr marL="2670322" indent="0">
              <a:buNone/>
              <a:defRPr sz="3504"/>
            </a:lvl3pPr>
            <a:lvl4pPr marL="4005483" indent="0">
              <a:buNone/>
              <a:defRPr sz="2920"/>
            </a:lvl4pPr>
            <a:lvl5pPr marL="5340645" indent="0">
              <a:buNone/>
              <a:defRPr sz="2920"/>
            </a:lvl5pPr>
            <a:lvl6pPr marL="6675806" indent="0">
              <a:buNone/>
              <a:defRPr sz="2920"/>
            </a:lvl6pPr>
            <a:lvl7pPr marL="8010967" indent="0">
              <a:buNone/>
              <a:defRPr sz="2920"/>
            </a:lvl7pPr>
            <a:lvl8pPr marL="9346128" indent="0">
              <a:buNone/>
              <a:defRPr sz="2920"/>
            </a:lvl8pPr>
            <a:lvl9pPr marL="10681289" indent="0">
              <a:buNone/>
              <a:defRPr sz="2920"/>
            </a:lvl9pPr>
          </a:lstStyle>
          <a:p>
            <a:pPr lvl="0"/>
            <a:r>
              <a:rPr lang="en-US"/>
              <a:t>Edit Master text styles</a:t>
            </a:r>
          </a:p>
        </p:txBody>
      </p:sp>
      <p:sp>
        <p:nvSpPr>
          <p:cNvPr id="5" name="Date Placeholder 4"/>
          <p:cNvSpPr>
            <a:spLocks noGrp="1"/>
          </p:cNvSpPr>
          <p:nvPr>
            <p:ph type="dt" sz="half" idx="10"/>
          </p:nvPr>
        </p:nvSpPr>
        <p:spPr/>
        <p:txBody>
          <a:bodyPr/>
          <a:lstStyle/>
          <a:p>
            <a:fld id="{2841B12B-5E5B-493F-877D-7B2CBB242E68}" type="datetimeFigureOut">
              <a:rPr lang="en-IN" smtClean="0"/>
              <a:t>16-04-2023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A2391F-B661-4B80-A931-DC57AFEE9E6E}" type="slidenum">
              <a:rPr lang="en-IN" smtClean="0"/>
              <a:t>‹#›</a:t>
            </a:fld>
            <a:endParaRPr lang="en-IN"/>
          </a:p>
        </p:txBody>
      </p:sp>
    </p:spTree>
    <p:extLst>
      <p:ext uri="{BB962C8B-B14F-4D97-AF65-F5344CB8AC3E}">
        <p14:creationId xmlns:p14="http://schemas.microsoft.com/office/powerpoint/2010/main" val="343002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7806" y="1133664"/>
            <a:ext cx="30708838" cy="41156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47806" y="5668312"/>
            <a:ext cx="30708838" cy="13510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47806" y="19735586"/>
            <a:ext cx="8011001" cy="1133662"/>
          </a:xfrm>
          <a:prstGeom prst="rect">
            <a:avLst/>
          </a:prstGeom>
        </p:spPr>
        <p:txBody>
          <a:bodyPr vert="horz" lIns="91440" tIns="45720" rIns="91440" bIns="45720" rtlCol="0" anchor="ctr"/>
          <a:lstStyle>
            <a:lvl1pPr algn="l">
              <a:defRPr sz="3504">
                <a:solidFill>
                  <a:schemeClr val="tx1">
                    <a:tint val="75000"/>
                  </a:schemeClr>
                </a:solidFill>
              </a:defRPr>
            </a:lvl1pPr>
          </a:lstStyle>
          <a:p>
            <a:fld id="{2841B12B-5E5B-493F-877D-7B2CBB242E68}" type="datetimeFigureOut">
              <a:rPr lang="en-IN" smtClean="0"/>
              <a:t>16-04-2023</a:t>
            </a:fld>
            <a:endParaRPr lang="en-IN"/>
          </a:p>
        </p:txBody>
      </p:sp>
      <p:sp>
        <p:nvSpPr>
          <p:cNvPr id="5" name="Footer Placeholder 4"/>
          <p:cNvSpPr>
            <a:spLocks noGrp="1"/>
          </p:cNvSpPr>
          <p:nvPr>
            <p:ph type="ftr" sz="quarter" idx="3"/>
          </p:nvPr>
        </p:nvSpPr>
        <p:spPr>
          <a:xfrm>
            <a:off x="11793974" y="19735586"/>
            <a:ext cx="12016502" cy="1133662"/>
          </a:xfrm>
          <a:prstGeom prst="rect">
            <a:avLst/>
          </a:prstGeom>
        </p:spPr>
        <p:txBody>
          <a:bodyPr vert="horz" lIns="91440" tIns="45720" rIns="91440" bIns="45720" rtlCol="0" anchor="ctr"/>
          <a:lstStyle>
            <a:lvl1pPr algn="ctr">
              <a:defRPr sz="3504">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25145643" y="19735586"/>
            <a:ext cx="8011001" cy="1133662"/>
          </a:xfrm>
          <a:prstGeom prst="rect">
            <a:avLst/>
          </a:prstGeom>
        </p:spPr>
        <p:txBody>
          <a:bodyPr vert="horz" lIns="91440" tIns="45720" rIns="91440" bIns="45720" rtlCol="0" anchor="ctr"/>
          <a:lstStyle>
            <a:lvl1pPr algn="r">
              <a:defRPr sz="3504">
                <a:solidFill>
                  <a:schemeClr val="tx1">
                    <a:tint val="75000"/>
                  </a:schemeClr>
                </a:solidFill>
              </a:defRPr>
            </a:lvl1pPr>
          </a:lstStyle>
          <a:p>
            <a:fld id="{65A2391F-B661-4B80-A931-DC57AFEE9E6E}" type="slidenum">
              <a:rPr lang="en-IN" smtClean="0"/>
              <a:t>‹#›</a:t>
            </a:fld>
            <a:endParaRPr lang="en-IN"/>
          </a:p>
        </p:txBody>
      </p:sp>
    </p:spTree>
    <p:extLst>
      <p:ext uri="{BB962C8B-B14F-4D97-AF65-F5344CB8AC3E}">
        <p14:creationId xmlns:p14="http://schemas.microsoft.com/office/powerpoint/2010/main" val="1854380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70322" rtl="0" eaLnBrk="1" latinLnBrk="0" hangingPunct="1">
        <a:lnSpc>
          <a:spcPct val="90000"/>
        </a:lnSpc>
        <a:spcBef>
          <a:spcPct val="0"/>
        </a:spcBef>
        <a:buNone/>
        <a:defRPr sz="12849" kern="1200">
          <a:solidFill>
            <a:schemeClr val="tx1"/>
          </a:solidFill>
          <a:latin typeface="+mj-lt"/>
          <a:ea typeface="+mj-ea"/>
          <a:cs typeface="+mj-cs"/>
        </a:defRPr>
      </a:lvl1pPr>
    </p:titleStyle>
    <p:bodyStyle>
      <a:lvl1pPr marL="667581" indent="-667581" algn="l" defTabSz="2670322" rtl="0" eaLnBrk="1" latinLnBrk="0" hangingPunct="1">
        <a:lnSpc>
          <a:spcPct val="90000"/>
        </a:lnSpc>
        <a:spcBef>
          <a:spcPts val="2920"/>
        </a:spcBef>
        <a:buFont typeface="Arial" panose="020B0604020202020204" pitchFamily="34" charset="0"/>
        <a:buChar char="•"/>
        <a:defRPr sz="8177" kern="1200">
          <a:solidFill>
            <a:schemeClr val="tx1"/>
          </a:solidFill>
          <a:latin typeface="+mn-lt"/>
          <a:ea typeface="+mn-ea"/>
          <a:cs typeface="+mn-cs"/>
        </a:defRPr>
      </a:lvl1pPr>
      <a:lvl2pPr marL="2002742" indent="-667581" algn="l" defTabSz="2670322" rtl="0" eaLnBrk="1" latinLnBrk="0" hangingPunct="1">
        <a:lnSpc>
          <a:spcPct val="90000"/>
        </a:lnSpc>
        <a:spcBef>
          <a:spcPts val="1460"/>
        </a:spcBef>
        <a:buFont typeface="Arial" panose="020B0604020202020204" pitchFamily="34" charset="0"/>
        <a:buChar char="•"/>
        <a:defRPr sz="7009" kern="1200">
          <a:solidFill>
            <a:schemeClr val="tx1"/>
          </a:solidFill>
          <a:latin typeface="+mn-lt"/>
          <a:ea typeface="+mn-ea"/>
          <a:cs typeface="+mn-cs"/>
        </a:defRPr>
      </a:lvl2pPr>
      <a:lvl3pPr marL="3337903" indent="-667581" algn="l" defTabSz="2670322" rtl="0" eaLnBrk="1" latinLnBrk="0" hangingPunct="1">
        <a:lnSpc>
          <a:spcPct val="90000"/>
        </a:lnSpc>
        <a:spcBef>
          <a:spcPts val="1460"/>
        </a:spcBef>
        <a:buFont typeface="Arial" panose="020B0604020202020204" pitchFamily="34" charset="0"/>
        <a:buChar char="•"/>
        <a:defRPr sz="5841" kern="1200">
          <a:solidFill>
            <a:schemeClr val="tx1"/>
          </a:solidFill>
          <a:latin typeface="+mn-lt"/>
          <a:ea typeface="+mn-ea"/>
          <a:cs typeface="+mn-cs"/>
        </a:defRPr>
      </a:lvl3pPr>
      <a:lvl4pPr marL="4673064" indent="-667581" algn="l" defTabSz="2670322" rtl="0" eaLnBrk="1" latinLnBrk="0" hangingPunct="1">
        <a:lnSpc>
          <a:spcPct val="90000"/>
        </a:lnSpc>
        <a:spcBef>
          <a:spcPts val="1460"/>
        </a:spcBef>
        <a:buFont typeface="Arial" panose="020B0604020202020204" pitchFamily="34" charset="0"/>
        <a:buChar char="•"/>
        <a:defRPr sz="5257" kern="1200">
          <a:solidFill>
            <a:schemeClr val="tx1"/>
          </a:solidFill>
          <a:latin typeface="+mn-lt"/>
          <a:ea typeface="+mn-ea"/>
          <a:cs typeface="+mn-cs"/>
        </a:defRPr>
      </a:lvl4pPr>
      <a:lvl5pPr marL="6008225" indent="-667581" algn="l" defTabSz="2670322" rtl="0" eaLnBrk="1" latinLnBrk="0" hangingPunct="1">
        <a:lnSpc>
          <a:spcPct val="90000"/>
        </a:lnSpc>
        <a:spcBef>
          <a:spcPts val="1460"/>
        </a:spcBef>
        <a:buFont typeface="Arial" panose="020B0604020202020204" pitchFamily="34" charset="0"/>
        <a:buChar char="•"/>
        <a:defRPr sz="5257" kern="1200">
          <a:solidFill>
            <a:schemeClr val="tx1"/>
          </a:solidFill>
          <a:latin typeface="+mn-lt"/>
          <a:ea typeface="+mn-ea"/>
          <a:cs typeface="+mn-cs"/>
        </a:defRPr>
      </a:lvl5pPr>
      <a:lvl6pPr marL="7343386" indent="-667581" algn="l" defTabSz="2670322" rtl="0" eaLnBrk="1" latinLnBrk="0" hangingPunct="1">
        <a:lnSpc>
          <a:spcPct val="90000"/>
        </a:lnSpc>
        <a:spcBef>
          <a:spcPts val="1460"/>
        </a:spcBef>
        <a:buFont typeface="Arial" panose="020B0604020202020204" pitchFamily="34" charset="0"/>
        <a:buChar char="•"/>
        <a:defRPr sz="5257" kern="1200">
          <a:solidFill>
            <a:schemeClr val="tx1"/>
          </a:solidFill>
          <a:latin typeface="+mn-lt"/>
          <a:ea typeface="+mn-ea"/>
          <a:cs typeface="+mn-cs"/>
        </a:defRPr>
      </a:lvl6pPr>
      <a:lvl7pPr marL="8678548" indent="-667581" algn="l" defTabSz="2670322" rtl="0" eaLnBrk="1" latinLnBrk="0" hangingPunct="1">
        <a:lnSpc>
          <a:spcPct val="90000"/>
        </a:lnSpc>
        <a:spcBef>
          <a:spcPts val="1460"/>
        </a:spcBef>
        <a:buFont typeface="Arial" panose="020B0604020202020204" pitchFamily="34" charset="0"/>
        <a:buChar char="•"/>
        <a:defRPr sz="5257" kern="1200">
          <a:solidFill>
            <a:schemeClr val="tx1"/>
          </a:solidFill>
          <a:latin typeface="+mn-lt"/>
          <a:ea typeface="+mn-ea"/>
          <a:cs typeface="+mn-cs"/>
        </a:defRPr>
      </a:lvl7pPr>
      <a:lvl8pPr marL="10013709" indent="-667581" algn="l" defTabSz="2670322" rtl="0" eaLnBrk="1" latinLnBrk="0" hangingPunct="1">
        <a:lnSpc>
          <a:spcPct val="90000"/>
        </a:lnSpc>
        <a:spcBef>
          <a:spcPts val="1460"/>
        </a:spcBef>
        <a:buFont typeface="Arial" panose="020B0604020202020204" pitchFamily="34" charset="0"/>
        <a:buChar char="•"/>
        <a:defRPr sz="5257" kern="1200">
          <a:solidFill>
            <a:schemeClr val="tx1"/>
          </a:solidFill>
          <a:latin typeface="+mn-lt"/>
          <a:ea typeface="+mn-ea"/>
          <a:cs typeface="+mn-cs"/>
        </a:defRPr>
      </a:lvl8pPr>
      <a:lvl9pPr marL="11348870" indent="-667581" algn="l" defTabSz="2670322" rtl="0" eaLnBrk="1" latinLnBrk="0" hangingPunct="1">
        <a:lnSpc>
          <a:spcPct val="90000"/>
        </a:lnSpc>
        <a:spcBef>
          <a:spcPts val="1460"/>
        </a:spcBef>
        <a:buFont typeface="Arial" panose="020B0604020202020204" pitchFamily="34" charset="0"/>
        <a:buChar char="•"/>
        <a:defRPr sz="5257" kern="1200">
          <a:solidFill>
            <a:schemeClr val="tx1"/>
          </a:solidFill>
          <a:latin typeface="+mn-lt"/>
          <a:ea typeface="+mn-ea"/>
          <a:cs typeface="+mn-cs"/>
        </a:defRPr>
      </a:lvl9pPr>
    </p:bodyStyle>
    <p:otherStyle>
      <a:defPPr>
        <a:defRPr lang="en-US"/>
      </a:defPPr>
      <a:lvl1pPr marL="0" algn="l" defTabSz="2670322" rtl="0" eaLnBrk="1" latinLnBrk="0" hangingPunct="1">
        <a:defRPr sz="5257" kern="1200">
          <a:solidFill>
            <a:schemeClr val="tx1"/>
          </a:solidFill>
          <a:latin typeface="+mn-lt"/>
          <a:ea typeface="+mn-ea"/>
          <a:cs typeface="+mn-cs"/>
        </a:defRPr>
      </a:lvl1pPr>
      <a:lvl2pPr marL="1335161" algn="l" defTabSz="2670322" rtl="0" eaLnBrk="1" latinLnBrk="0" hangingPunct="1">
        <a:defRPr sz="5257" kern="1200">
          <a:solidFill>
            <a:schemeClr val="tx1"/>
          </a:solidFill>
          <a:latin typeface="+mn-lt"/>
          <a:ea typeface="+mn-ea"/>
          <a:cs typeface="+mn-cs"/>
        </a:defRPr>
      </a:lvl2pPr>
      <a:lvl3pPr marL="2670322" algn="l" defTabSz="2670322" rtl="0" eaLnBrk="1" latinLnBrk="0" hangingPunct="1">
        <a:defRPr sz="5257" kern="1200">
          <a:solidFill>
            <a:schemeClr val="tx1"/>
          </a:solidFill>
          <a:latin typeface="+mn-lt"/>
          <a:ea typeface="+mn-ea"/>
          <a:cs typeface="+mn-cs"/>
        </a:defRPr>
      </a:lvl3pPr>
      <a:lvl4pPr marL="4005483" algn="l" defTabSz="2670322" rtl="0" eaLnBrk="1" latinLnBrk="0" hangingPunct="1">
        <a:defRPr sz="5257" kern="1200">
          <a:solidFill>
            <a:schemeClr val="tx1"/>
          </a:solidFill>
          <a:latin typeface="+mn-lt"/>
          <a:ea typeface="+mn-ea"/>
          <a:cs typeface="+mn-cs"/>
        </a:defRPr>
      </a:lvl4pPr>
      <a:lvl5pPr marL="5340645" algn="l" defTabSz="2670322" rtl="0" eaLnBrk="1" latinLnBrk="0" hangingPunct="1">
        <a:defRPr sz="5257" kern="1200">
          <a:solidFill>
            <a:schemeClr val="tx1"/>
          </a:solidFill>
          <a:latin typeface="+mn-lt"/>
          <a:ea typeface="+mn-ea"/>
          <a:cs typeface="+mn-cs"/>
        </a:defRPr>
      </a:lvl5pPr>
      <a:lvl6pPr marL="6675806" algn="l" defTabSz="2670322" rtl="0" eaLnBrk="1" latinLnBrk="0" hangingPunct="1">
        <a:defRPr sz="5257" kern="1200">
          <a:solidFill>
            <a:schemeClr val="tx1"/>
          </a:solidFill>
          <a:latin typeface="+mn-lt"/>
          <a:ea typeface="+mn-ea"/>
          <a:cs typeface="+mn-cs"/>
        </a:defRPr>
      </a:lvl6pPr>
      <a:lvl7pPr marL="8010967" algn="l" defTabSz="2670322" rtl="0" eaLnBrk="1" latinLnBrk="0" hangingPunct="1">
        <a:defRPr sz="5257" kern="1200">
          <a:solidFill>
            <a:schemeClr val="tx1"/>
          </a:solidFill>
          <a:latin typeface="+mn-lt"/>
          <a:ea typeface="+mn-ea"/>
          <a:cs typeface="+mn-cs"/>
        </a:defRPr>
      </a:lvl7pPr>
      <a:lvl8pPr marL="9346128" algn="l" defTabSz="2670322" rtl="0" eaLnBrk="1" latinLnBrk="0" hangingPunct="1">
        <a:defRPr sz="5257" kern="1200">
          <a:solidFill>
            <a:schemeClr val="tx1"/>
          </a:solidFill>
          <a:latin typeface="+mn-lt"/>
          <a:ea typeface="+mn-ea"/>
          <a:cs typeface="+mn-cs"/>
        </a:defRPr>
      </a:lvl8pPr>
      <a:lvl9pPr marL="10681289" algn="l" defTabSz="2670322" rtl="0" eaLnBrk="1" latinLnBrk="0" hangingPunct="1">
        <a:defRPr sz="525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g"/><Relationship Id="rId16" Type="http://schemas.openxmlformats.org/officeDocument/2006/relationships/image" Target="../media/image15.emf"/><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3.tiff"/><Relationship Id="rId5" Type="http://schemas.openxmlformats.org/officeDocument/2006/relationships/image" Target="../media/image4.jpeg"/><Relationship Id="rId15" Type="http://schemas.openxmlformats.org/officeDocument/2006/relationships/image" Target="../media/image14.tiff"/><Relationship Id="rId23" Type="http://schemas.openxmlformats.org/officeDocument/2006/relationships/image" Target="../media/image22.jpeg"/><Relationship Id="rId28" Type="http://schemas.openxmlformats.org/officeDocument/2006/relationships/image" Target="../media/image27.tiff"/><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eg"/><Relationship Id="rId9" Type="http://schemas.openxmlformats.org/officeDocument/2006/relationships/image" Target="../media/image8.jpg"/><Relationship Id="rId14" Type="http://schemas.openxmlformats.org/officeDocument/2006/relationships/image" Target="../media/image13.jpe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D9A2C7-E11B-AF2F-1B7D-3518645D232B}"/>
              </a:ext>
            </a:extLst>
          </p:cNvPr>
          <p:cNvSpPr/>
          <p:nvPr/>
        </p:nvSpPr>
        <p:spPr>
          <a:xfrm>
            <a:off x="2048837" y="19493296"/>
            <a:ext cx="29613888" cy="1589089"/>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8DD637D6-3839-7192-FEE1-13DB76AD5BE7}"/>
              </a:ext>
            </a:extLst>
          </p:cNvPr>
          <p:cNvSpPr/>
          <p:nvPr/>
        </p:nvSpPr>
        <p:spPr>
          <a:xfrm>
            <a:off x="10917800" y="3356764"/>
            <a:ext cx="12792651" cy="9033171"/>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09BF16-326F-1829-DCE2-F949107C0896}"/>
              </a:ext>
            </a:extLst>
          </p:cNvPr>
          <p:cNvSpPr/>
          <p:nvPr/>
        </p:nvSpPr>
        <p:spPr>
          <a:xfrm>
            <a:off x="5455918" y="12571237"/>
            <a:ext cx="18254533" cy="6659624"/>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A2ED3E35-75CC-3B7D-DCB6-6967DBC77BF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0405" y="233907"/>
            <a:ext cx="3255818" cy="2802213"/>
          </a:xfrm>
          <a:prstGeom prst="rect">
            <a:avLst/>
          </a:prstGeom>
        </p:spPr>
      </p:pic>
      <p:sp>
        <p:nvSpPr>
          <p:cNvPr id="5" name="object 38">
            <a:extLst>
              <a:ext uri="{FF2B5EF4-FFF2-40B4-BE49-F238E27FC236}">
                <a16:creationId xmlns:a16="http://schemas.microsoft.com/office/drawing/2014/main" id="{8C7E9C7B-A501-5111-A08C-358895034868}"/>
              </a:ext>
            </a:extLst>
          </p:cNvPr>
          <p:cNvSpPr txBox="1">
            <a:spLocks/>
          </p:cNvSpPr>
          <p:nvPr/>
        </p:nvSpPr>
        <p:spPr>
          <a:xfrm>
            <a:off x="3798326" y="392094"/>
            <a:ext cx="25858086" cy="903645"/>
          </a:xfrm>
          <a:prstGeom prst="rect">
            <a:avLst/>
          </a:prstGeom>
        </p:spPr>
        <p:txBody>
          <a:bodyPr vert="horz" wrap="square" lIns="0" tIns="13335" rIns="0" bIns="0" rtlCol="0" anchor="b">
            <a:spAutoFit/>
          </a:bodyPr>
          <a:lstStyle>
            <a:lvl1pPr algn="ctr" defTabSz="2670322" rtl="0" eaLnBrk="1" latinLnBrk="0" hangingPunct="1">
              <a:lnSpc>
                <a:spcPct val="90000"/>
              </a:lnSpc>
              <a:spcBef>
                <a:spcPct val="0"/>
              </a:spcBef>
              <a:buNone/>
              <a:defRPr sz="17522" kern="1200">
                <a:solidFill>
                  <a:schemeClr val="tx1"/>
                </a:solidFill>
                <a:latin typeface="+mj-lt"/>
                <a:ea typeface="+mj-ea"/>
                <a:cs typeface="+mj-cs"/>
              </a:defRPr>
            </a:lvl1pPr>
          </a:lstStyle>
          <a:p>
            <a:pPr>
              <a:lnSpc>
                <a:spcPct val="150000"/>
              </a:lnSpc>
            </a:pPr>
            <a:r>
              <a:rPr lang="en-US" sz="4400" b="1" dirty="0">
                <a:latin typeface="Times New Roman" panose="02020603050405020304" pitchFamily="18" charset="0"/>
                <a:cs typeface="Times New Roman" panose="02020603050405020304" pitchFamily="18" charset="0"/>
              </a:rPr>
              <a:t>Integration of the WRF Model With Fine-Scale Land Use Data to Simulate Extreme Rainfall Events</a:t>
            </a:r>
            <a:endParaRPr lang="en-US" sz="4400" dirty="0">
              <a:latin typeface="Times New Roman" panose="02020603050405020304" pitchFamily="18" charset="0"/>
              <a:cs typeface="Times New Roman" panose="02020603050405020304" pitchFamily="18" charset="0"/>
            </a:endParaRPr>
          </a:p>
        </p:txBody>
      </p:sp>
      <p:sp>
        <p:nvSpPr>
          <p:cNvPr id="6" name="object 39">
            <a:extLst>
              <a:ext uri="{FF2B5EF4-FFF2-40B4-BE49-F238E27FC236}">
                <a16:creationId xmlns:a16="http://schemas.microsoft.com/office/drawing/2014/main" id="{94CD75BE-B42D-BF7D-0100-8B21E4F9670F}"/>
              </a:ext>
            </a:extLst>
          </p:cNvPr>
          <p:cNvSpPr txBox="1"/>
          <p:nvPr/>
        </p:nvSpPr>
        <p:spPr>
          <a:xfrm>
            <a:off x="3871148" y="1391194"/>
            <a:ext cx="25858086" cy="1802416"/>
          </a:xfrm>
          <a:prstGeom prst="rect">
            <a:avLst/>
          </a:prstGeom>
        </p:spPr>
        <p:txBody>
          <a:bodyPr vert="horz" wrap="square" lIns="0" tIns="17145" rIns="0" bIns="0" rtlCol="0">
            <a:spAutoFit/>
          </a:bodyPr>
          <a:lstStyle/>
          <a:p>
            <a:pPr algn="ctr"/>
            <a:r>
              <a:rPr lang="en-IN" sz="4000" i="0" u="none" strike="noStrike" baseline="0" dirty="0" err="1">
                <a:latin typeface="Times New Roman" panose="02020603050405020304" pitchFamily="18" charset="0"/>
                <a:cs typeface="Times New Roman" panose="02020603050405020304" pitchFamily="18" charset="0"/>
              </a:rPr>
              <a:t>Nagaraju</a:t>
            </a:r>
            <a:r>
              <a:rPr lang="en-IN" sz="4000" i="0" u="none" strike="noStrike" baseline="0" dirty="0">
                <a:latin typeface="Times New Roman" panose="02020603050405020304" pitchFamily="18" charset="0"/>
                <a:cs typeface="Times New Roman" panose="02020603050405020304" pitchFamily="18" charset="0"/>
              </a:rPr>
              <a:t> Gaddam</a:t>
            </a:r>
            <a:r>
              <a:rPr lang="en-IN" sz="4000" i="0" u="none" strike="noStrike" baseline="30000" dirty="0">
                <a:latin typeface="Times New Roman" panose="02020603050405020304" pitchFamily="18" charset="0"/>
                <a:cs typeface="Times New Roman" panose="02020603050405020304" pitchFamily="18" charset="0"/>
              </a:rPr>
              <a:t>1</a:t>
            </a:r>
            <a:r>
              <a:rPr lang="en-IN" sz="4000" i="0" u="none" strike="noStrike" baseline="0" dirty="0">
                <a:latin typeface="Times New Roman" panose="02020603050405020304" pitchFamily="18" charset="0"/>
                <a:cs typeface="Times New Roman" panose="02020603050405020304" pitchFamily="18" charset="0"/>
              </a:rPr>
              <a:t>, </a:t>
            </a:r>
            <a:r>
              <a:rPr lang="en-IN" sz="4000" b="1" i="0" u="none" strike="noStrike" baseline="0" dirty="0">
                <a:latin typeface="Times New Roman" panose="02020603050405020304" pitchFamily="18" charset="0"/>
                <a:cs typeface="Times New Roman" panose="02020603050405020304" pitchFamily="18" charset="0"/>
              </a:rPr>
              <a:t>Abhinav Wadhwa</a:t>
            </a:r>
            <a:r>
              <a:rPr lang="en-IN" sz="4000" i="0" u="none" strike="noStrike" baseline="30000" dirty="0">
                <a:latin typeface="Times New Roman" panose="02020603050405020304" pitchFamily="18" charset="0"/>
                <a:cs typeface="Times New Roman" panose="02020603050405020304" pitchFamily="18" charset="0"/>
              </a:rPr>
              <a:t>1</a:t>
            </a:r>
            <a:r>
              <a:rPr lang="en-IN" sz="4000" i="0" u="none" strike="noStrike" baseline="0" dirty="0">
                <a:latin typeface="Times New Roman" panose="02020603050405020304" pitchFamily="18" charset="0"/>
                <a:cs typeface="Times New Roman" panose="02020603050405020304" pitchFamily="18" charset="0"/>
              </a:rPr>
              <a:t>, </a:t>
            </a:r>
            <a:r>
              <a:rPr lang="en-IN" sz="4000" i="0" u="none" strike="noStrike" baseline="0" dirty="0" err="1">
                <a:latin typeface="Times New Roman" panose="02020603050405020304" pitchFamily="18" charset="0"/>
                <a:cs typeface="Times New Roman" panose="02020603050405020304" pitchFamily="18" charset="0"/>
              </a:rPr>
              <a:t>Likhitha</a:t>
            </a:r>
            <a:r>
              <a:rPr lang="en-IN" sz="4000" i="0" u="none" strike="noStrike" baseline="0" dirty="0">
                <a:latin typeface="Times New Roman" panose="02020603050405020304" pitchFamily="18" charset="0"/>
                <a:cs typeface="Times New Roman" panose="02020603050405020304" pitchFamily="18" charset="0"/>
              </a:rPr>
              <a:t> Pentakota</a:t>
            </a:r>
            <a:r>
              <a:rPr lang="en-IN" sz="4000" i="0" u="none" strike="noStrike" baseline="30000" dirty="0">
                <a:latin typeface="Times New Roman" panose="02020603050405020304" pitchFamily="18" charset="0"/>
                <a:cs typeface="Times New Roman" panose="02020603050405020304" pitchFamily="18" charset="0"/>
              </a:rPr>
              <a:t>1</a:t>
            </a:r>
            <a:r>
              <a:rPr lang="en-IN" sz="4000" i="0" u="none" strike="noStrike" baseline="0" dirty="0">
                <a:latin typeface="Times New Roman" panose="02020603050405020304" pitchFamily="18" charset="0"/>
                <a:cs typeface="Times New Roman" panose="02020603050405020304" pitchFamily="18" charset="0"/>
              </a:rPr>
              <a:t>, Gowri Reghunath</a:t>
            </a:r>
            <a:r>
              <a:rPr lang="en-IN" sz="4000" i="0" u="none" strike="noStrike" baseline="30000" dirty="0">
                <a:latin typeface="Times New Roman" panose="02020603050405020304" pitchFamily="18" charset="0"/>
                <a:cs typeface="Times New Roman" panose="02020603050405020304" pitchFamily="18" charset="0"/>
              </a:rPr>
              <a:t>1</a:t>
            </a:r>
            <a:r>
              <a:rPr lang="en-IN" sz="4000" i="0" u="none" strike="noStrike" baseline="0" dirty="0">
                <a:latin typeface="Times New Roman" panose="02020603050405020304" pitchFamily="18" charset="0"/>
                <a:cs typeface="Times New Roman" panose="02020603050405020304" pitchFamily="18" charset="0"/>
              </a:rPr>
              <a:t>, and Pradeep P Mujumdar</a:t>
            </a:r>
            <a:r>
              <a:rPr lang="en-IN" sz="4000" i="0" u="none" strike="noStrike" baseline="30000" dirty="0">
                <a:latin typeface="Times New Roman" panose="02020603050405020304" pitchFamily="18" charset="0"/>
                <a:cs typeface="Times New Roman" panose="02020603050405020304" pitchFamily="18" charset="0"/>
              </a:rPr>
              <a:t>1,2</a:t>
            </a:r>
          </a:p>
          <a:p>
            <a:pPr algn="ctr"/>
            <a:r>
              <a:rPr lang="en-IN" sz="3600" i="0" u="none" strike="noStrike" baseline="30000" dirty="0">
                <a:latin typeface="Times New Roman" panose="02020603050405020304" pitchFamily="18" charset="0"/>
                <a:cs typeface="Times New Roman" panose="02020603050405020304" pitchFamily="18" charset="0"/>
              </a:rPr>
              <a:t>1</a:t>
            </a:r>
            <a:r>
              <a:rPr lang="en-IN" sz="3600" i="0" u="none" strike="noStrike" baseline="0" dirty="0">
                <a:latin typeface="Times New Roman" panose="02020603050405020304" pitchFamily="18" charset="0"/>
                <a:cs typeface="Times New Roman" panose="02020603050405020304" pitchFamily="18" charset="0"/>
              </a:rPr>
              <a:t>Interdisciplinary Centre for Water Research, Indian Institute of Science, Bengaluru, India </a:t>
            </a:r>
          </a:p>
          <a:p>
            <a:pPr algn="ctr"/>
            <a:r>
              <a:rPr lang="en-IN" sz="3600" i="0" u="none" strike="noStrike" baseline="30000" dirty="0">
                <a:latin typeface="Times New Roman" panose="02020603050405020304" pitchFamily="18" charset="0"/>
                <a:cs typeface="Times New Roman" panose="02020603050405020304" pitchFamily="18" charset="0"/>
              </a:rPr>
              <a:t>2</a:t>
            </a:r>
            <a:r>
              <a:rPr lang="en-IN" sz="3600" i="0" u="none" strike="noStrike" baseline="0" dirty="0">
                <a:latin typeface="Times New Roman" panose="02020603050405020304" pitchFamily="18" charset="0"/>
                <a:cs typeface="Times New Roman" panose="02020603050405020304" pitchFamily="18" charset="0"/>
              </a:rPr>
              <a:t>Department of Civil Engineering, Indian Institute of Science, Bengaluru, India</a:t>
            </a:r>
            <a:endParaRPr sz="3600" dirty="0">
              <a:latin typeface="Times New Roman" panose="02020603050405020304" pitchFamily="18" charset="0"/>
              <a:cs typeface="Times New Roman" panose="02020603050405020304" pitchFamily="18" charset="0"/>
            </a:endParaRPr>
          </a:p>
        </p:txBody>
      </p:sp>
      <p:pic>
        <p:nvPicPr>
          <p:cNvPr id="1026" name="Picture 2" descr="Interdisciplinary Centre for Water Research (ICWaR) – IIS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8883" y="767137"/>
            <a:ext cx="4954855" cy="18408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4058BCE-07D0-610B-7270-3C58A2223AA6}"/>
              </a:ext>
            </a:extLst>
          </p:cNvPr>
          <p:cNvSpPr/>
          <p:nvPr/>
        </p:nvSpPr>
        <p:spPr>
          <a:xfrm>
            <a:off x="213360" y="3356764"/>
            <a:ext cx="10430658" cy="9033171"/>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8" name="Text Placeholder 2">
            <a:extLst>
              <a:ext uri="{FF2B5EF4-FFF2-40B4-BE49-F238E27FC236}">
                <a16:creationId xmlns:a16="http://schemas.microsoft.com/office/drawing/2014/main" id="{ADAA7361-B505-20C3-1B71-3184EF23D9FB}"/>
              </a:ext>
            </a:extLst>
          </p:cNvPr>
          <p:cNvSpPr txBox="1">
            <a:spLocks/>
          </p:cNvSpPr>
          <p:nvPr/>
        </p:nvSpPr>
        <p:spPr>
          <a:xfrm>
            <a:off x="230444" y="3395029"/>
            <a:ext cx="10413574"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INTRODUCTION</a:t>
            </a:r>
            <a:endParaRPr lang="en-IN" dirty="0">
              <a:latin typeface="Times New Roman" panose="020206030504050203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794C5DE3-D933-D297-B164-41D2EA9FA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1" t="53379" r="51431" b="654"/>
          <a:stretch/>
        </p:blipFill>
        <p:spPr bwMode="auto">
          <a:xfrm>
            <a:off x="17450612" y="4357982"/>
            <a:ext cx="3202596" cy="27606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15DE3A05-5C19-79DE-8902-7CF32A11B918}"/>
              </a:ext>
            </a:extLst>
          </p:cNvPr>
          <p:cNvSpPr txBox="1">
            <a:spLocks/>
          </p:cNvSpPr>
          <p:nvPr/>
        </p:nvSpPr>
        <p:spPr>
          <a:xfrm>
            <a:off x="285293" y="3990718"/>
            <a:ext cx="10357454" cy="8676221"/>
          </a:xfrm>
          <a:prstGeom prst="rect">
            <a:avLst/>
          </a:prstGeom>
        </p:spPr>
        <p:txBody>
          <a:bodyPr wrap="square" lIns="91440" tIns="91440" rIns="91440" bIns="91440">
            <a:spAutoFit/>
          </a:bodyPr>
          <a:lstStyle>
            <a:lvl1pPr marL="0" indent="0" algn="l" defTabSz="3761915" rtl="0" eaLnBrk="1" latinLnBrk="0" hangingPunct="1">
              <a:spcBef>
                <a:spcPct val="20000"/>
              </a:spcBef>
              <a:buFont typeface="Arial" pitchFamily="34" charset="0"/>
              <a:buNone/>
              <a:defRPr sz="20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3565" indent="-489833" algn="l" defTabSz="3761915"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763397" indent="-489833" algn="l" defTabSz="3761915"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302214" indent="-538817" algn="l" defTabSz="3761915"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694080" indent="-391866" algn="l" defTabSz="3761915"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algn="ctr"/>
            <a:r>
              <a:rPr lang="en-US" sz="3000" b="1" dirty="0">
                <a:solidFill>
                  <a:schemeClr val="tx1"/>
                </a:solidFill>
                <a:ea typeface="Calibri" panose="020F0502020204030204" pitchFamily="34" charset="0"/>
              </a:rPr>
              <a:t>Short-term finer scale rainfall forecast </a:t>
            </a:r>
            <a:r>
              <a:rPr lang="en-US" sz="3000" b="1">
                <a:solidFill>
                  <a:schemeClr val="tx1"/>
                </a:solidFill>
                <a:ea typeface="Calibri" panose="020F0502020204030204" pitchFamily="34" charset="0"/>
              </a:rPr>
              <a:t>for an urban </a:t>
            </a:r>
            <a:r>
              <a:rPr lang="en-US" sz="3000" b="1" dirty="0">
                <a:solidFill>
                  <a:schemeClr val="tx1"/>
                </a:solidFill>
                <a:ea typeface="Calibri" panose="020F0502020204030204" pitchFamily="34" charset="0"/>
              </a:rPr>
              <a:t>city – Bengaluru, India</a:t>
            </a: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Lack of local meteorological data hinders the development of adequate mitigation measures.</a:t>
            </a: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Short-range rainfall forecasts by physics-based parametrization schemes are simulated </a:t>
            </a:r>
            <a:r>
              <a:rPr lang="en-US" sz="3000">
                <a:solidFill>
                  <a:schemeClr val="tx1"/>
                </a:solidFill>
                <a:ea typeface="Calibri" panose="020F0502020204030204" pitchFamily="34" charset="0"/>
              </a:rPr>
              <a:t>for Bengaluru city, </a:t>
            </a:r>
            <a:r>
              <a:rPr lang="en-US" sz="3000" dirty="0">
                <a:solidFill>
                  <a:schemeClr val="tx1"/>
                </a:solidFill>
                <a:ea typeface="Calibri" panose="020F0502020204030204" pitchFamily="34" charset="0"/>
              </a:rPr>
              <a:t>India.</a:t>
            </a: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Heavy rainfall events in the year 2022 are simulated.</a:t>
            </a: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Finer spatial and temporal scales for 24 </a:t>
            </a:r>
            <a:r>
              <a:rPr lang="en-US" sz="3000" dirty="0" err="1">
                <a:solidFill>
                  <a:schemeClr val="tx1"/>
                </a:solidFill>
                <a:ea typeface="Calibri" panose="020F0502020204030204" pitchFamily="34" charset="0"/>
              </a:rPr>
              <a:t>hr</a:t>
            </a:r>
            <a:r>
              <a:rPr lang="en-US" sz="3000" dirty="0">
                <a:solidFill>
                  <a:schemeClr val="tx1"/>
                </a:solidFill>
                <a:ea typeface="Calibri" panose="020F0502020204030204" pitchFamily="34" charset="0"/>
              </a:rPr>
              <a:t> rainfall forecasts are proposed in this study.</a:t>
            </a: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17 Local Climate Zones (LCZs) for World Urban Database and Access Portal Tools (</a:t>
            </a:r>
            <a:r>
              <a:rPr lang="en-US" sz="3000">
                <a:solidFill>
                  <a:schemeClr val="tx1"/>
                </a:solidFill>
                <a:ea typeface="Calibri" panose="020F0502020204030204" pitchFamily="34" charset="0"/>
              </a:rPr>
              <a:t>WUDAPT) are considered.</a:t>
            </a:r>
            <a:endParaRPr lang="en-US" sz="3000" dirty="0">
              <a:solidFill>
                <a:schemeClr val="tx1"/>
              </a:solidFill>
              <a:ea typeface="Calibri" panose="020F0502020204030204" pitchFamily="34" charset="0"/>
            </a:endParaRP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WRF </a:t>
            </a:r>
            <a:r>
              <a:rPr lang="en-US" sz="3000">
                <a:solidFill>
                  <a:schemeClr val="tx1"/>
                </a:solidFill>
                <a:ea typeface="Calibri" panose="020F0502020204030204" pitchFamily="34" charset="0"/>
              </a:rPr>
              <a:t>model is set up for </a:t>
            </a:r>
            <a:r>
              <a:rPr lang="en-US" sz="3000" dirty="0">
                <a:solidFill>
                  <a:schemeClr val="tx1"/>
                </a:solidFill>
                <a:ea typeface="Calibri" panose="020F0502020204030204" pitchFamily="34" charset="0"/>
              </a:rPr>
              <a:t>building-scale weather forecast with:</a:t>
            </a:r>
          </a:p>
          <a:p>
            <a:pPr marL="1616465" lvl="1" indent="-342900" algn="just">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Singl</a:t>
            </a:r>
            <a:r>
              <a:rPr lang="en-US" sz="3000" dirty="0">
                <a:latin typeface="Times New Roman" panose="02020603050405020304" pitchFamily="18" charset="0"/>
                <a:ea typeface="Calibri" panose="020F0502020204030204" pitchFamily="34" charset="0"/>
                <a:cs typeface="Times New Roman" panose="02020603050405020304" pitchFamily="18" charset="0"/>
              </a:rPr>
              <a:t>e-layer </a:t>
            </a: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Urban Canopy Model (SUCM) </a:t>
            </a:r>
          </a:p>
          <a:p>
            <a:pPr marL="1616465" lvl="1" indent="-342900" algn="just">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WUDAPT - LCZs</a:t>
            </a:r>
          </a:p>
          <a:p>
            <a:pPr marL="342900" indent="-342900" algn="just">
              <a:buFont typeface="Arial" panose="020B0604020202020204" pitchFamily="34" charset="0"/>
              <a:buChar char="•"/>
            </a:pPr>
            <a:r>
              <a:rPr lang="en-US" sz="3000" dirty="0">
                <a:solidFill>
                  <a:schemeClr val="tx1"/>
                </a:solidFill>
                <a:ea typeface="Calibri" panose="020F0502020204030204" pitchFamily="34" charset="0"/>
              </a:rPr>
              <a:t>Land surface information serves as a driving factor for rainfall/flood forecasting.</a:t>
            </a:r>
          </a:p>
        </p:txBody>
      </p:sp>
      <p:pic>
        <p:nvPicPr>
          <p:cNvPr id="14" name="Picture 13">
            <a:extLst>
              <a:ext uri="{FF2B5EF4-FFF2-40B4-BE49-F238E27FC236}">
                <a16:creationId xmlns:a16="http://schemas.microsoft.com/office/drawing/2014/main" id="{272F2E8D-E4B4-6734-71FE-90D4A4E07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128" y="13378173"/>
            <a:ext cx="17870553" cy="5722761"/>
          </a:xfrm>
          <a:prstGeom prst="rect">
            <a:avLst/>
          </a:prstGeom>
        </p:spPr>
      </p:pic>
      <p:sp>
        <p:nvSpPr>
          <p:cNvPr id="16" name="Text Placeholder 2">
            <a:extLst>
              <a:ext uri="{FF2B5EF4-FFF2-40B4-BE49-F238E27FC236}">
                <a16:creationId xmlns:a16="http://schemas.microsoft.com/office/drawing/2014/main" id="{549DF6B6-B01D-CE62-CBF4-8DF986291466}"/>
              </a:ext>
            </a:extLst>
          </p:cNvPr>
          <p:cNvSpPr txBox="1">
            <a:spLocks/>
          </p:cNvSpPr>
          <p:nvPr/>
        </p:nvSpPr>
        <p:spPr>
          <a:xfrm>
            <a:off x="5455919" y="12583929"/>
            <a:ext cx="18254531"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INTEGRATION OF WUDAPT AND SUCM IN WRF MODEL</a:t>
            </a:r>
            <a:endParaRPr lang="en-IN"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BCBB907-0776-76A6-2AB0-050047620B62}"/>
              </a:ext>
            </a:extLst>
          </p:cNvPr>
          <p:cNvSpPr/>
          <p:nvPr/>
        </p:nvSpPr>
        <p:spPr>
          <a:xfrm>
            <a:off x="23865304" y="3356766"/>
            <a:ext cx="11508702" cy="11690234"/>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91F8721-A4A8-CB3A-33C3-DC1E6DDFF6C7}"/>
              </a:ext>
            </a:extLst>
          </p:cNvPr>
          <p:cNvSpPr/>
          <p:nvPr/>
        </p:nvSpPr>
        <p:spPr>
          <a:xfrm>
            <a:off x="213250" y="19395440"/>
            <a:ext cx="1719730" cy="1688656"/>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pic>
        <p:nvPicPr>
          <p:cNvPr id="19" name="Picture 6" descr="MeitY organises week-long Deep Dive Training Programme for CISOs &amp; govt  officials - Elets eGov">
            <a:extLst>
              <a:ext uri="{FF2B5EF4-FFF2-40B4-BE49-F238E27FC236}">
                <a16:creationId xmlns:a16="http://schemas.microsoft.com/office/drawing/2014/main" id="{A9B06212-17AE-584E-55A5-23E6AD3887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18" t="10233" r="10652" b="11473"/>
          <a:stretch/>
        </p:blipFill>
        <p:spPr bwMode="auto">
          <a:xfrm>
            <a:off x="23678395" y="20069567"/>
            <a:ext cx="1509259" cy="9741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Department of Science &amp; Technology, GOI – Institute for Competitiveness">
            <a:extLst>
              <a:ext uri="{FF2B5EF4-FFF2-40B4-BE49-F238E27FC236}">
                <a16:creationId xmlns:a16="http://schemas.microsoft.com/office/drawing/2014/main" id="{2B9C89D9-C06E-086E-5A53-C51788329F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59" r="6269"/>
          <a:stretch/>
        </p:blipFill>
        <p:spPr bwMode="auto">
          <a:xfrm>
            <a:off x="25431211" y="20075670"/>
            <a:ext cx="1107486" cy="9741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497922-5D53-B74D-0749-3A3FEC034B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55771" y="20128499"/>
            <a:ext cx="924695" cy="880051"/>
          </a:xfrm>
          <a:prstGeom prst="rect">
            <a:avLst/>
          </a:prstGeom>
        </p:spPr>
      </p:pic>
      <p:pic>
        <p:nvPicPr>
          <p:cNvPr id="22" name="Picture 21">
            <a:extLst>
              <a:ext uri="{FF2B5EF4-FFF2-40B4-BE49-F238E27FC236}">
                <a16:creationId xmlns:a16="http://schemas.microsoft.com/office/drawing/2014/main" id="{4F0B24CF-13DA-FE0F-59A8-20194A00F5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19264" y="20131117"/>
            <a:ext cx="946037" cy="880051"/>
          </a:xfrm>
          <a:prstGeom prst="rect">
            <a:avLst/>
          </a:prstGeom>
        </p:spPr>
      </p:pic>
      <p:pic>
        <p:nvPicPr>
          <p:cNvPr id="23" name="Picture 22">
            <a:extLst>
              <a:ext uri="{FF2B5EF4-FFF2-40B4-BE49-F238E27FC236}">
                <a16:creationId xmlns:a16="http://schemas.microsoft.com/office/drawing/2014/main" id="{54AE9201-9149-440D-6A9D-5C97C83D38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48703" y="20117137"/>
            <a:ext cx="849675" cy="880051"/>
          </a:xfrm>
          <a:prstGeom prst="rect">
            <a:avLst/>
          </a:prstGeom>
        </p:spPr>
      </p:pic>
      <p:pic>
        <p:nvPicPr>
          <p:cNvPr id="26" name="Picture 10" descr="C-DAC: Centre for Development of Advanced Computing, India">
            <a:extLst>
              <a:ext uri="{FF2B5EF4-FFF2-40B4-BE49-F238E27FC236}">
                <a16:creationId xmlns:a16="http://schemas.microsoft.com/office/drawing/2014/main" id="{34E8C9B6-1890-64C5-E61A-6EF9F0C4ACC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19830" y="20086099"/>
            <a:ext cx="1999684" cy="9877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National Supercomputing Mission (NSM) | GPU Hackathon">
            <a:extLst>
              <a:ext uri="{FF2B5EF4-FFF2-40B4-BE49-F238E27FC236}">
                <a16:creationId xmlns:a16="http://schemas.microsoft.com/office/drawing/2014/main" id="{2648BC3E-3575-847E-194B-330069BEE5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92792" y="20053178"/>
            <a:ext cx="1075323" cy="1010159"/>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2">
            <a:extLst>
              <a:ext uri="{FF2B5EF4-FFF2-40B4-BE49-F238E27FC236}">
                <a16:creationId xmlns:a16="http://schemas.microsoft.com/office/drawing/2014/main" id="{C25A6996-8FF9-C988-6DFF-52E68414FFFB}"/>
              </a:ext>
            </a:extLst>
          </p:cNvPr>
          <p:cNvSpPr txBox="1">
            <a:spLocks/>
          </p:cNvSpPr>
          <p:nvPr/>
        </p:nvSpPr>
        <p:spPr>
          <a:xfrm>
            <a:off x="23865304" y="3381133"/>
            <a:ext cx="11508702"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METEOROLOGICAL SIMULATIONS FOR RAINFALL FORECASTS</a:t>
            </a:r>
          </a:p>
        </p:txBody>
      </p:sp>
      <p:pic>
        <p:nvPicPr>
          <p:cNvPr id="1050" name="Picture 1049">
            <a:extLst>
              <a:ext uri="{FF2B5EF4-FFF2-40B4-BE49-F238E27FC236}">
                <a16:creationId xmlns:a16="http://schemas.microsoft.com/office/drawing/2014/main" id="{FD20BB2D-58DF-6830-B51F-9427815CA0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9106" y="19524581"/>
            <a:ext cx="1448155" cy="1448155"/>
          </a:xfrm>
          <a:prstGeom prst="rect">
            <a:avLst/>
          </a:prstGeom>
        </p:spPr>
      </p:pic>
      <p:sp>
        <p:nvSpPr>
          <p:cNvPr id="1052" name="Text Placeholder 2">
            <a:extLst>
              <a:ext uri="{FF2B5EF4-FFF2-40B4-BE49-F238E27FC236}">
                <a16:creationId xmlns:a16="http://schemas.microsoft.com/office/drawing/2014/main" id="{6329D236-8323-E22C-DE7E-3697BBEE0CA3}"/>
              </a:ext>
            </a:extLst>
          </p:cNvPr>
          <p:cNvSpPr txBox="1">
            <a:spLocks/>
          </p:cNvSpPr>
          <p:nvPr/>
        </p:nvSpPr>
        <p:spPr>
          <a:xfrm>
            <a:off x="10917800" y="3395028"/>
            <a:ext cx="12792651"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DATASETS USED FOR THE STUDY</a:t>
            </a:r>
          </a:p>
        </p:txBody>
      </p:sp>
      <p:pic>
        <p:nvPicPr>
          <p:cNvPr id="1097" name="Picture 1096" descr="Diagram&#10;&#10;Description automatically generated">
            <a:extLst>
              <a:ext uri="{FF2B5EF4-FFF2-40B4-BE49-F238E27FC236}">
                <a16:creationId xmlns:a16="http://schemas.microsoft.com/office/drawing/2014/main" id="{4EE18531-5F87-D213-7314-E19CA78E0C7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2308" t="69642" r="4360"/>
          <a:stretch/>
        </p:blipFill>
        <p:spPr>
          <a:xfrm>
            <a:off x="21275270" y="16244003"/>
            <a:ext cx="2024285" cy="2037896"/>
          </a:xfrm>
          <a:prstGeom prst="rect">
            <a:avLst/>
          </a:prstGeom>
        </p:spPr>
      </p:pic>
      <p:pic>
        <p:nvPicPr>
          <p:cNvPr id="1105" name="Picture 1104">
            <a:extLst>
              <a:ext uri="{FF2B5EF4-FFF2-40B4-BE49-F238E27FC236}">
                <a16:creationId xmlns:a16="http://schemas.microsoft.com/office/drawing/2014/main" id="{5E010DB9-C024-823C-FBD7-95FCB6D73A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91129" y="7448424"/>
            <a:ext cx="2904531" cy="3003795"/>
          </a:xfrm>
          <a:prstGeom prst="rect">
            <a:avLst/>
          </a:prstGeom>
          <a:ln>
            <a:solidFill>
              <a:schemeClr val="tx2"/>
            </a:solidFill>
          </a:ln>
        </p:spPr>
      </p:pic>
      <p:grpSp>
        <p:nvGrpSpPr>
          <p:cNvPr id="1106" name="Group 1105">
            <a:extLst>
              <a:ext uri="{FF2B5EF4-FFF2-40B4-BE49-F238E27FC236}">
                <a16:creationId xmlns:a16="http://schemas.microsoft.com/office/drawing/2014/main" id="{32441383-9449-3620-248A-1C79C5DA5E64}"/>
              </a:ext>
            </a:extLst>
          </p:cNvPr>
          <p:cNvGrpSpPr/>
          <p:nvPr/>
        </p:nvGrpSpPr>
        <p:grpSpPr>
          <a:xfrm>
            <a:off x="11161467" y="10705134"/>
            <a:ext cx="3008114" cy="1056186"/>
            <a:chOff x="-333447" y="7405297"/>
            <a:chExt cx="5123203" cy="1878105"/>
          </a:xfrm>
        </p:grpSpPr>
        <p:pic>
          <p:nvPicPr>
            <p:cNvPr id="1107" name="Picture 1106">
              <a:extLst>
                <a:ext uri="{FF2B5EF4-FFF2-40B4-BE49-F238E27FC236}">
                  <a16:creationId xmlns:a16="http://schemas.microsoft.com/office/drawing/2014/main" id="{5EE96538-8867-8C40-2538-0A2876761F76}"/>
                </a:ext>
              </a:extLst>
            </p:cNvPr>
            <p:cNvPicPr>
              <a:picLocks noChangeAspect="1"/>
            </p:cNvPicPr>
            <p:nvPr/>
          </p:nvPicPr>
          <p:blipFill rotWithShape="1">
            <a:blip r:embed="rId16"/>
            <a:srcRect r="67869"/>
            <a:stretch/>
          </p:blipFill>
          <p:spPr>
            <a:xfrm>
              <a:off x="-333447" y="7442893"/>
              <a:ext cx="1620039" cy="1840509"/>
            </a:xfrm>
            <a:prstGeom prst="rect">
              <a:avLst/>
            </a:prstGeom>
          </p:spPr>
        </p:pic>
        <p:pic>
          <p:nvPicPr>
            <p:cNvPr id="1108" name="Picture 1107">
              <a:extLst>
                <a:ext uri="{FF2B5EF4-FFF2-40B4-BE49-F238E27FC236}">
                  <a16:creationId xmlns:a16="http://schemas.microsoft.com/office/drawing/2014/main" id="{0FB8E939-341C-41E3-2BB8-E9FDDA57DD04}"/>
                </a:ext>
              </a:extLst>
            </p:cNvPr>
            <p:cNvPicPr>
              <a:picLocks noChangeAspect="1"/>
            </p:cNvPicPr>
            <p:nvPr/>
          </p:nvPicPr>
          <p:blipFill rotWithShape="1">
            <a:blip r:embed="rId16"/>
            <a:srcRect l="31321" r="34359"/>
            <a:stretch/>
          </p:blipFill>
          <p:spPr>
            <a:xfrm>
              <a:off x="1286592" y="7442892"/>
              <a:ext cx="1741164" cy="1840509"/>
            </a:xfrm>
            <a:prstGeom prst="rect">
              <a:avLst/>
            </a:prstGeom>
          </p:spPr>
        </p:pic>
        <p:pic>
          <p:nvPicPr>
            <p:cNvPr id="1109" name="Picture 1108">
              <a:extLst>
                <a:ext uri="{FF2B5EF4-FFF2-40B4-BE49-F238E27FC236}">
                  <a16:creationId xmlns:a16="http://schemas.microsoft.com/office/drawing/2014/main" id="{41964488-5C34-0D3C-0D3D-29444F6B465E}"/>
                </a:ext>
              </a:extLst>
            </p:cNvPr>
            <p:cNvPicPr>
              <a:picLocks noChangeAspect="1"/>
            </p:cNvPicPr>
            <p:nvPr/>
          </p:nvPicPr>
          <p:blipFill rotWithShape="1">
            <a:blip r:embed="rId16"/>
            <a:srcRect l="65865" r="-185"/>
            <a:stretch/>
          </p:blipFill>
          <p:spPr>
            <a:xfrm>
              <a:off x="3048592" y="7405297"/>
              <a:ext cx="1741164" cy="1840509"/>
            </a:xfrm>
            <a:prstGeom prst="rect">
              <a:avLst/>
            </a:prstGeom>
          </p:spPr>
        </p:pic>
      </p:grpSp>
      <p:pic>
        <p:nvPicPr>
          <p:cNvPr id="1111" name="Picture 1110">
            <a:extLst>
              <a:ext uri="{FF2B5EF4-FFF2-40B4-BE49-F238E27FC236}">
                <a16:creationId xmlns:a16="http://schemas.microsoft.com/office/drawing/2014/main" id="{5D1E60B4-A34A-AB8A-1E47-77727616B8BA}"/>
              </a:ext>
            </a:extLst>
          </p:cNvPr>
          <p:cNvPicPr>
            <a:picLocks noChangeAspect="1"/>
          </p:cNvPicPr>
          <p:nvPr/>
        </p:nvPicPr>
        <p:blipFill rotWithShape="1">
          <a:blip r:embed="rId17"/>
          <a:srcRect l="4717" t="7390" r="2244"/>
          <a:stretch/>
        </p:blipFill>
        <p:spPr>
          <a:xfrm>
            <a:off x="14071037" y="4262579"/>
            <a:ext cx="3524928" cy="2951435"/>
          </a:xfrm>
          <a:prstGeom prst="rect">
            <a:avLst/>
          </a:prstGeom>
        </p:spPr>
      </p:pic>
      <p:pic>
        <p:nvPicPr>
          <p:cNvPr id="1110" name="Picture 2">
            <a:extLst>
              <a:ext uri="{FF2B5EF4-FFF2-40B4-BE49-F238E27FC236}">
                <a16:creationId xmlns:a16="http://schemas.microsoft.com/office/drawing/2014/main" id="{6D080141-5C78-BB8C-59D4-6DCAEBD90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827" t="683" r="63" b="52087"/>
          <a:stretch/>
        </p:blipFill>
        <p:spPr bwMode="auto">
          <a:xfrm>
            <a:off x="10987548" y="4262579"/>
            <a:ext cx="3111695" cy="2871861"/>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1111">
            <a:extLst>
              <a:ext uri="{FF2B5EF4-FFF2-40B4-BE49-F238E27FC236}">
                <a16:creationId xmlns:a16="http://schemas.microsoft.com/office/drawing/2014/main" id="{EE2E0F75-0AE0-E44D-D17E-77EDC64BC19B}"/>
              </a:ext>
            </a:extLst>
          </p:cNvPr>
          <p:cNvPicPr>
            <a:picLocks noChangeAspect="1"/>
          </p:cNvPicPr>
          <p:nvPr/>
        </p:nvPicPr>
        <p:blipFill rotWithShape="1">
          <a:blip r:embed="rId18"/>
          <a:srcRect t="16187"/>
          <a:stretch/>
        </p:blipFill>
        <p:spPr>
          <a:xfrm>
            <a:off x="14159415" y="7392619"/>
            <a:ext cx="4540066" cy="3064811"/>
          </a:xfrm>
          <a:prstGeom prst="rect">
            <a:avLst/>
          </a:prstGeom>
        </p:spPr>
      </p:pic>
      <p:pic>
        <p:nvPicPr>
          <p:cNvPr id="1113" name="Picture 1112" descr="Chart, scatter chart&#10;&#10;Description automatically generated">
            <a:extLst>
              <a:ext uri="{FF2B5EF4-FFF2-40B4-BE49-F238E27FC236}">
                <a16:creationId xmlns:a16="http://schemas.microsoft.com/office/drawing/2014/main" id="{B4524F73-6F63-BE78-D61C-0D7581B2DC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884928" y="7579813"/>
            <a:ext cx="4686048" cy="4699770"/>
          </a:xfrm>
          <a:prstGeom prst="rect">
            <a:avLst/>
          </a:prstGeom>
        </p:spPr>
      </p:pic>
      <p:pic>
        <p:nvPicPr>
          <p:cNvPr id="1114" name="Picture 1113" descr="Chart, bar chart&#10;&#10;Description automatically generated">
            <a:extLst>
              <a:ext uri="{FF2B5EF4-FFF2-40B4-BE49-F238E27FC236}">
                <a16:creationId xmlns:a16="http://schemas.microsoft.com/office/drawing/2014/main" id="{77A8B6C4-5C25-9D70-3699-1F5C883EAE5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057634" y="10607198"/>
            <a:ext cx="1742557" cy="1493621"/>
          </a:xfrm>
          <a:prstGeom prst="rect">
            <a:avLst/>
          </a:prstGeom>
        </p:spPr>
      </p:pic>
      <p:pic>
        <p:nvPicPr>
          <p:cNvPr id="1115" name="Picture 1114" descr="Chart, box and whisker chart&#10;&#10;Description automatically generated">
            <a:extLst>
              <a:ext uri="{FF2B5EF4-FFF2-40B4-BE49-F238E27FC236}">
                <a16:creationId xmlns:a16="http://schemas.microsoft.com/office/drawing/2014/main" id="{23D6BD96-732D-3D33-BB5A-DF5FD6AF2A8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370" b="1"/>
          <a:stretch/>
        </p:blipFill>
        <p:spPr>
          <a:xfrm>
            <a:off x="16815930" y="10607110"/>
            <a:ext cx="1424305" cy="1448017"/>
          </a:xfrm>
          <a:prstGeom prst="rect">
            <a:avLst/>
          </a:prstGeom>
        </p:spPr>
      </p:pic>
      <p:pic>
        <p:nvPicPr>
          <p:cNvPr id="1116" name="Picture 43" descr="The local climate zone scheme. | Download Scientific Diagram">
            <a:extLst>
              <a:ext uri="{FF2B5EF4-FFF2-40B4-BE49-F238E27FC236}">
                <a16:creationId xmlns:a16="http://schemas.microsoft.com/office/drawing/2014/main" id="{8476DA04-4377-BFC9-0A28-75E60CD67CF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79" r="43645"/>
          <a:stretch/>
        </p:blipFill>
        <p:spPr bwMode="auto">
          <a:xfrm>
            <a:off x="20855822" y="4537424"/>
            <a:ext cx="2562749" cy="1505451"/>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43" descr="The local climate zone scheme. | Download Scientific Diagram">
            <a:extLst>
              <a:ext uri="{FF2B5EF4-FFF2-40B4-BE49-F238E27FC236}">
                <a16:creationId xmlns:a16="http://schemas.microsoft.com/office/drawing/2014/main" id="{2B7F5A26-C000-4599-412F-E14340A8768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6476" t="-3363" r="-246" b="-697"/>
          <a:stretch/>
        </p:blipFill>
        <p:spPr bwMode="auto">
          <a:xfrm>
            <a:off x="21308117" y="5981603"/>
            <a:ext cx="1653174" cy="1294685"/>
          </a:xfrm>
          <a:prstGeom prst="rect">
            <a:avLst/>
          </a:prstGeom>
          <a:noFill/>
          <a:extLst>
            <a:ext uri="{909E8E84-426E-40DD-AFC4-6F175D3DCCD1}">
              <a14:hiddenFill xmlns:a14="http://schemas.microsoft.com/office/drawing/2010/main">
                <a:solidFill>
                  <a:srgbClr val="FFFFFF"/>
                </a:solidFill>
              </a14:hiddenFill>
            </a:ext>
          </a:extLst>
        </p:spPr>
      </p:pic>
      <p:sp>
        <p:nvSpPr>
          <p:cNvPr id="1119" name="TextBox 1118">
            <a:extLst>
              <a:ext uri="{FF2B5EF4-FFF2-40B4-BE49-F238E27FC236}">
                <a16:creationId xmlns:a16="http://schemas.microsoft.com/office/drawing/2014/main" id="{470C53F2-B176-74FD-D831-5D544648D71F}"/>
              </a:ext>
            </a:extLst>
          </p:cNvPr>
          <p:cNvSpPr txBox="1"/>
          <p:nvPr/>
        </p:nvSpPr>
        <p:spPr>
          <a:xfrm>
            <a:off x="23947160" y="4078165"/>
            <a:ext cx="7730867" cy="307777"/>
          </a:xfrm>
          <a:prstGeom prst="rect">
            <a:avLst/>
          </a:prstGeom>
          <a:noFill/>
        </p:spPr>
        <p:txBody>
          <a:bodyPr wrap="square" rtlCol="0">
            <a:spAutoFit/>
          </a:bodyPr>
          <a:lstStyle/>
          <a:p>
            <a:pPr algn="ctr"/>
            <a:r>
              <a:rPr lang="en-IN" sz="1400" b="1" dirty="0">
                <a:latin typeface="Times New Roman" panose="02020603050405020304" pitchFamily="18" charset="0"/>
                <a:cs typeface="Times New Roman" panose="02020603050405020304" pitchFamily="18" charset="0"/>
              </a:rPr>
              <a:t>Event Date: 29</a:t>
            </a:r>
            <a:r>
              <a:rPr lang="en-IN" sz="1400" b="1" baseline="30000" dirty="0">
                <a:latin typeface="Times New Roman" panose="02020603050405020304" pitchFamily="18" charset="0"/>
                <a:cs typeface="Times New Roman" panose="02020603050405020304" pitchFamily="18" charset="0"/>
              </a:rPr>
              <a:t>th</a:t>
            </a:r>
            <a:r>
              <a:rPr lang="en-IN" sz="1400" b="1" dirty="0">
                <a:latin typeface="Times New Roman" panose="02020603050405020304" pitchFamily="18" charset="0"/>
                <a:cs typeface="Times New Roman" panose="02020603050405020304" pitchFamily="18" charset="0"/>
              </a:rPr>
              <a:t> August 2022</a:t>
            </a:r>
          </a:p>
        </p:txBody>
      </p:sp>
      <p:sp>
        <p:nvSpPr>
          <p:cNvPr id="1120" name="TextBox 1119">
            <a:extLst>
              <a:ext uri="{FF2B5EF4-FFF2-40B4-BE49-F238E27FC236}">
                <a16:creationId xmlns:a16="http://schemas.microsoft.com/office/drawing/2014/main" id="{01B027BC-E1F3-F781-3989-E919CCB544AE}"/>
              </a:ext>
            </a:extLst>
          </p:cNvPr>
          <p:cNvSpPr txBox="1"/>
          <p:nvPr/>
        </p:nvSpPr>
        <p:spPr>
          <a:xfrm>
            <a:off x="24076407" y="7471442"/>
            <a:ext cx="7659573" cy="307777"/>
          </a:xfrm>
          <a:prstGeom prst="rect">
            <a:avLst/>
          </a:prstGeom>
          <a:noFill/>
        </p:spPr>
        <p:txBody>
          <a:bodyPr wrap="square" rtlCol="0">
            <a:spAutoFit/>
          </a:bodyPr>
          <a:lstStyle/>
          <a:p>
            <a:pPr algn="ctr"/>
            <a:r>
              <a:rPr lang="en-IN" sz="1400" b="1" dirty="0">
                <a:latin typeface="Times New Roman" panose="02020603050405020304" pitchFamily="18" charset="0"/>
                <a:cs typeface="Times New Roman" panose="02020603050405020304" pitchFamily="18" charset="0"/>
              </a:rPr>
              <a:t>Event Date: 4</a:t>
            </a:r>
            <a:r>
              <a:rPr lang="en-IN" sz="1400" b="1" baseline="30000" dirty="0">
                <a:latin typeface="Times New Roman" panose="02020603050405020304" pitchFamily="18" charset="0"/>
                <a:cs typeface="Times New Roman" panose="02020603050405020304" pitchFamily="18" charset="0"/>
              </a:rPr>
              <a:t>th</a:t>
            </a:r>
            <a:r>
              <a:rPr lang="en-IN" sz="1400" b="1" dirty="0">
                <a:latin typeface="Times New Roman" panose="02020603050405020304" pitchFamily="18" charset="0"/>
                <a:cs typeface="Times New Roman" panose="02020603050405020304" pitchFamily="18" charset="0"/>
              </a:rPr>
              <a:t> September 2022</a:t>
            </a:r>
          </a:p>
        </p:txBody>
      </p:sp>
      <p:sp>
        <p:nvSpPr>
          <p:cNvPr id="1121" name="TextBox 1120">
            <a:extLst>
              <a:ext uri="{FF2B5EF4-FFF2-40B4-BE49-F238E27FC236}">
                <a16:creationId xmlns:a16="http://schemas.microsoft.com/office/drawing/2014/main" id="{86F20F8F-69E3-CDE0-00E4-AA74CB07075F}"/>
              </a:ext>
            </a:extLst>
          </p:cNvPr>
          <p:cNvSpPr txBox="1"/>
          <p:nvPr/>
        </p:nvSpPr>
        <p:spPr>
          <a:xfrm>
            <a:off x="24157428" y="10929460"/>
            <a:ext cx="7581001" cy="307777"/>
          </a:xfrm>
          <a:prstGeom prst="rect">
            <a:avLst/>
          </a:prstGeom>
          <a:noFill/>
        </p:spPr>
        <p:txBody>
          <a:bodyPr wrap="square" rtlCol="0">
            <a:spAutoFit/>
          </a:bodyPr>
          <a:lstStyle/>
          <a:p>
            <a:pPr algn="ctr"/>
            <a:r>
              <a:rPr lang="en-IN" sz="1400" b="1" dirty="0">
                <a:latin typeface="Times New Roman" panose="02020603050405020304" pitchFamily="18" charset="0"/>
                <a:cs typeface="Times New Roman" panose="02020603050405020304" pitchFamily="18" charset="0"/>
              </a:rPr>
              <a:t>Event Date: 5</a:t>
            </a:r>
            <a:r>
              <a:rPr lang="en-IN" sz="1400" b="1" baseline="30000" dirty="0">
                <a:latin typeface="Times New Roman" panose="02020603050405020304" pitchFamily="18" charset="0"/>
                <a:cs typeface="Times New Roman" panose="02020603050405020304" pitchFamily="18" charset="0"/>
              </a:rPr>
              <a:t>th</a:t>
            </a:r>
            <a:r>
              <a:rPr lang="en-IN" sz="1400" b="1" dirty="0">
                <a:latin typeface="Times New Roman" panose="02020603050405020304" pitchFamily="18" charset="0"/>
                <a:cs typeface="Times New Roman" panose="02020603050405020304" pitchFamily="18" charset="0"/>
              </a:rPr>
              <a:t> September 2022</a:t>
            </a:r>
          </a:p>
        </p:txBody>
      </p:sp>
      <p:sp>
        <p:nvSpPr>
          <p:cNvPr id="1124" name="TextBox 1123">
            <a:extLst>
              <a:ext uri="{FF2B5EF4-FFF2-40B4-BE49-F238E27FC236}">
                <a16:creationId xmlns:a16="http://schemas.microsoft.com/office/drawing/2014/main" id="{2E9CE70A-3335-C7C4-0E08-8CCA92128DEF}"/>
              </a:ext>
            </a:extLst>
          </p:cNvPr>
          <p:cNvSpPr txBox="1"/>
          <p:nvPr/>
        </p:nvSpPr>
        <p:spPr>
          <a:xfrm>
            <a:off x="11161468" y="4157096"/>
            <a:ext cx="2759848" cy="307777"/>
          </a:xfrm>
          <a:prstGeom prst="rect">
            <a:avLst/>
          </a:prstGeom>
          <a:solidFill>
            <a:schemeClr val="bg1"/>
          </a:solid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Telemetric Rain Gauge (TRG)</a:t>
            </a:r>
          </a:p>
        </p:txBody>
      </p:sp>
      <p:sp>
        <p:nvSpPr>
          <p:cNvPr id="1125" name="TextBox 1124">
            <a:extLst>
              <a:ext uri="{FF2B5EF4-FFF2-40B4-BE49-F238E27FC236}">
                <a16:creationId xmlns:a16="http://schemas.microsoft.com/office/drawing/2014/main" id="{F6CC8AE3-D4FF-726B-4C0A-F7B6D584C82A}"/>
              </a:ext>
            </a:extLst>
          </p:cNvPr>
          <p:cNvSpPr txBox="1"/>
          <p:nvPr/>
        </p:nvSpPr>
        <p:spPr>
          <a:xfrm>
            <a:off x="14336252" y="4178616"/>
            <a:ext cx="2911746" cy="307777"/>
          </a:xfrm>
          <a:prstGeom prst="rect">
            <a:avLst/>
          </a:prstGeom>
          <a:solidFill>
            <a:schemeClr val="bg1"/>
          </a:solid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2m Digital Elevation Model (DEM)</a:t>
            </a:r>
          </a:p>
        </p:txBody>
      </p:sp>
      <p:sp>
        <p:nvSpPr>
          <p:cNvPr id="1126" name="TextBox 1125">
            <a:extLst>
              <a:ext uri="{FF2B5EF4-FFF2-40B4-BE49-F238E27FC236}">
                <a16:creationId xmlns:a16="http://schemas.microsoft.com/office/drawing/2014/main" id="{BEEC8448-E11B-BF08-3D8E-07BC9960F4EC}"/>
              </a:ext>
            </a:extLst>
          </p:cNvPr>
          <p:cNvSpPr txBox="1"/>
          <p:nvPr/>
        </p:nvSpPr>
        <p:spPr>
          <a:xfrm>
            <a:off x="17595965" y="4212899"/>
            <a:ext cx="2934664" cy="307777"/>
          </a:xfrm>
          <a:prstGeom prst="rect">
            <a:avLst/>
          </a:prstGeom>
          <a:solidFill>
            <a:schemeClr val="bg1"/>
          </a:solid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Storm Water Drains and Lakes</a:t>
            </a:r>
          </a:p>
        </p:txBody>
      </p:sp>
      <p:sp>
        <p:nvSpPr>
          <p:cNvPr id="1127" name="TextBox 1126">
            <a:extLst>
              <a:ext uri="{FF2B5EF4-FFF2-40B4-BE49-F238E27FC236}">
                <a16:creationId xmlns:a16="http://schemas.microsoft.com/office/drawing/2014/main" id="{17615CFC-61C0-F1C4-8B10-11C3E996FF6E}"/>
              </a:ext>
            </a:extLst>
          </p:cNvPr>
          <p:cNvSpPr txBox="1"/>
          <p:nvPr/>
        </p:nvSpPr>
        <p:spPr>
          <a:xfrm>
            <a:off x="11082542" y="7134440"/>
            <a:ext cx="2911746" cy="307777"/>
          </a:xfrm>
          <a:prstGeom prst="rect">
            <a:avLst/>
          </a:prstGeom>
          <a:no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BDA LULC </a:t>
            </a:r>
          </a:p>
        </p:txBody>
      </p:sp>
      <p:sp>
        <p:nvSpPr>
          <p:cNvPr id="1128" name="TextBox 1127">
            <a:extLst>
              <a:ext uri="{FF2B5EF4-FFF2-40B4-BE49-F238E27FC236}">
                <a16:creationId xmlns:a16="http://schemas.microsoft.com/office/drawing/2014/main" id="{A70F5FC8-82C3-2835-7F7D-D61936E2796A}"/>
              </a:ext>
            </a:extLst>
          </p:cNvPr>
          <p:cNvSpPr txBox="1"/>
          <p:nvPr/>
        </p:nvSpPr>
        <p:spPr>
          <a:xfrm>
            <a:off x="14269442" y="7234318"/>
            <a:ext cx="2196202" cy="307777"/>
          </a:xfrm>
          <a:prstGeom prst="rect">
            <a:avLst/>
          </a:prstGeom>
          <a:solidFill>
            <a:schemeClr val="bg1"/>
          </a:solid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Building Data</a:t>
            </a:r>
          </a:p>
        </p:txBody>
      </p:sp>
      <p:sp>
        <p:nvSpPr>
          <p:cNvPr id="1129" name="TextBox 1128">
            <a:extLst>
              <a:ext uri="{FF2B5EF4-FFF2-40B4-BE49-F238E27FC236}">
                <a16:creationId xmlns:a16="http://schemas.microsoft.com/office/drawing/2014/main" id="{DFD7B6DE-CAF4-B9E4-B300-2CEC12928B9E}"/>
              </a:ext>
            </a:extLst>
          </p:cNvPr>
          <p:cNvSpPr txBox="1"/>
          <p:nvPr/>
        </p:nvSpPr>
        <p:spPr>
          <a:xfrm>
            <a:off x="19279650" y="7349184"/>
            <a:ext cx="4279774" cy="307777"/>
          </a:xfrm>
          <a:prstGeom prst="rect">
            <a:avLst/>
          </a:prstGeom>
          <a:solidFill>
            <a:schemeClr val="bg1"/>
          </a:solid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WUDAPT Data for Bengaluru, India</a:t>
            </a:r>
          </a:p>
        </p:txBody>
      </p:sp>
      <p:sp>
        <p:nvSpPr>
          <p:cNvPr id="1130" name="TextBox 1129">
            <a:extLst>
              <a:ext uri="{FF2B5EF4-FFF2-40B4-BE49-F238E27FC236}">
                <a16:creationId xmlns:a16="http://schemas.microsoft.com/office/drawing/2014/main" id="{572F43E4-741B-E7E8-75C3-5C7173DD20D8}"/>
              </a:ext>
            </a:extLst>
          </p:cNvPr>
          <p:cNvSpPr txBox="1"/>
          <p:nvPr/>
        </p:nvSpPr>
        <p:spPr>
          <a:xfrm>
            <a:off x="14598716" y="12010541"/>
            <a:ext cx="4707751" cy="307777"/>
          </a:xfrm>
          <a:prstGeom prst="rect">
            <a:avLst/>
          </a:prstGeom>
          <a:noFill/>
        </p:spPr>
        <p:txBody>
          <a:bodyPr wrap="square" rtlCol="0">
            <a:spAutoFit/>
          </a:bodyPr>
          <a:lstStyle/>
          <a:p>
            <a:pPr algn="ctr"/>
            <a:r>
              <a:rPr lang="en-IN" sz="1400" b="1" u="sng" dirty="0">
                <a:latin typeface="Times New Roman" panose="02020603050405020304" pitchFamily="18" charset="0"/>
                <a:cs typeface="Times New Roman" panose="02020603050405020304" pitchFamily="18" charset="0"/>
              </a:rPr>
              <a:t>Training and Testing Datasets for WUDAPT Development</a:t>
            </a:r>
          </a:p>
        </p:txBody>
      </p:sp>
      <p:sp>
        <p:nvSpPr>
          <p:cNvPr id="1132" name="TextBox 1131">
            <a:extLst>
              <a:ext uri="{FF2B5EF4-FFF2-40B4-BE49-F238E27FC236}">
                <a16:creationId xmlns:a16="http://schemas.microsoft.com/office/drawing/2014/main" id="{5478D3DF-BFBE-55A9-C130-370505D717EC}"/>
              </a:ext>
            </a:extLst>
          </p:cNvPr>
          <p:cNvSpPr txBox="1"/>
          <p:nvPr/>
        </p:nvSpPr>
        <p:spPr>
          <a:xfrm>
            <a:off x="20691477" y="4192984"/>
            <a:ext cx="2934664" cy="338554"/>
          </a:xfrm>
          <a:prstGeom prst="rect">
            <a:avLst/>
          </a:prstGeom>
          <a:solidFill>
            <a:schemeClr val="bg1"/>
          </a:solidFill>
        </p:spPr>
        <p:txBody>
          <a:bodyPr wrap="square" rtlCol="0">
            <a:spAutoFit/>
          </a:bodyPr>
          <a:lstStyle/>
          <a:p>
            <a:pPr algn="ctr"/>
            <a:r>
              <a:rPr lang="en-IN" sz="1600" b="1" u="sng" dirty="0">
                <a:latin typeface="Times New Roman" panose="02020603050405020304" pitchFamily="18" charset="0"/>
                <a:cs typeface="Times New Roman" panose="02020603050405020304" pitchFamily="18" charset="0"/>
              </a:rPr>
              <a:t>17 LCZs for WUDAPT </a:t>
            </a:r>
          </a:p>
        </p:txBody>
      </p:sp>
      <p:sp>
        <p:nvSpPr>
          <p:cNvPr id="2" name="TextBox 1">
            <a:extLst>
              <a:ext uri="{FF2B5EF4-FFF2-40B4-BE49-F238E27FC236}">
                <a16:creationId xmlns:a16="http://schemas.microsoft.com/office/drawing/2014/main" id="{13F6C1A0-6F78-AC83-52DB-32FE91603513}"/>
              </a:ext>
            </a:extLst>
          </p:cNvPr>
          <p:cNvSpPr txBox="1"/>
          <p:nvPr/>
        </p:nvSpPr>
        <p:spPr>
          <a:xfrm>
            <a:off x="31794918" y="4330641"/>
            <a:ext cx="2896176" cy="1444113"/>
          </a:xfrm>
          <a:prstGeom prst="rect">
            <a:avLst/>
          </a:prstGeom>
          <a:noFill/>
        </p:spPr>
        <p:txBody>
          <a:bodyPr wrap="square" rtlCol="0">
            <a:spAutoFit/>
          </a:bodyPr>
          <a:lstStyle/>
          <a:p>
            <a:pPr>
              <a:lnSpc>
                <a:spcPct val="150000"/>
              </a:lnSpc>
            </a:pPr>
            <a:r>
              <a:rPr lang="en-US" sz="1200" b="1" dirty="0">
                <a:latin typeface="Times New Roman" panose="02020603050405020304" pitchFamily="18" charset="0"/>
                <a:cs typeface="Times New Roman" panose="02020603050405020304" pitchFamily="18" charset="0"/>
              </a:rPr>
              <a:t>Observed Rainfall: 108 mm</a:t>
            </a:r>
          </a:p>
          <a:p>
            <a:pPr>
              <a:lnSpc>
                <a:spcPct val="150000"/>
              </a:lnSpc>
            </a:pPr>
            <a:r>
              <a:rPr lang="en-US" sz="1200" b="1" dirty="0">
                <a:latin typeface="Times New Roman" panose="02020603050405020304" pitchFamily="18" charset="0"/>
                <a:cs typeface="Times New Roman" panose="02020603050405020304" pitchFamily="18" charset="0"/>
              </a:rPr>
              <a:t>WRF SUCM (3 km): 50 mm</a:t>
            </a:r>
          </a:p>
          <a:p>
            <a:pPr>
              <a:lnSpc>
                <a:spcPct val="150000"/>
              </a:lnSpc>
            </a:pPr>
            <a:r>
              <a:rPr lang="en-US" sz="1200" b="1" dirty="0">
                <a:latin typeface="Times New Roman" panose="02020603050405020304" pitchFamily="18" charset="0"/>
                <a:cs typeface="Times New Roman" panose="02020603050405020304" pitchFamily="18" charset="0"/>
              </a:rPr>
              <a:t>WRF WUDAPT (3 km): 101 mm</a:t>
            </a:r>
          </a:p>
          <a:p>
            <a:pPr>
              <a:lnSpc>
                <a:spcPct val="150000"/>
              </a:lnSpc>
            </a:pPr>
            <a:r>
              <a:rPr lang="en-US" sz="1200" b="1" dirty="0">
                <a:latin typeface="Times New Roman" panose="02020603050405020304" pitchFamily="18" charset="0"/>
                <a:cs typeface="Times New Roman" panose="02020603050405020304" pitchFamily="18" charset="0"/>
              </a:rPr>
              <a:t>WRF SUCM (1 km):  67 mm</a:t>
            </a:r>
          </a:p>
          <a:p>
            <a:pPr>
              <a:lnSpc>
                <a:spcPct val="150000"/>
              </a:lnSpc>
            </a:pPr>
            <a:r>
              <a:rPr lang="en-US" sz="1200" b="1" dirty="0">
                <a:latin typeface="Times New Roman" panose="02020603050405020304" pitchFamily="18" charset="0"/>
                <a:cs typeface="Times New Roman" panose="02020603050405020304" pitchFamily="18" charset="0"/>
              </a:rPr>
              <a:t>WRF WUDAPT (1 km): 123 mm</a:t>
            </a:r>
          </a:p>
        </p:txBody>
      </p:sp>
      <p:sp>
        <p:nvSpPr>
          <p:cNvPr id="24" name="Rectangle 23">
            <a:extLst>
              <a:ext uri="{FF2B5EF4-FFF2-40B4-BE49-F238E27FC236}">
                <a16:creationId xmlns:a16="http://schemas.microsoft.com/office/drawing/2014/main" id="{86D0AC74-EF5B-A052-2312-4963624BCB94}"/>
              </a:ext>
            </a:extLst>
          </p:cNvPr>
          <p:cNvSpPr/>
          <p:nvPr/>
        </p:nvSpPr>
        <p:spPr>
          <a:xfrm>
            <a:off x="23865305" y="15760004"/>
            <a:ext cx="11508702" cy="347787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gn="just">
              <a:buSzPct val="80000"/>
              <a:buFont typeface="Wingdings" panose="05000000000000000000" pitchFamily="2" charset="2"/>
              <a:buChar char="Ø"/>
            </a:pPr>
            <a:r>
              <a:rPr lang="en-IN" sz="2200" dirty="0">
                <a:solidFill>
                  <a:schemeClr val="tx1"/>
                </a:solidFill>
                <a:latin typeface="Times New Roman" panose="02020603050405020304" pitchFamily="18" charset="0"/>
                <a:cs typeface="Times New Roman" panose="02020603050405020304" pitchFamily="18" charset="0"/>
              </a:rPr>
              <a:t>Supervised learning algorithm using random forest classification is used for WUDAPT generation.</a:t>
            </a:r>
          </a:p>
          <a:p>
            <a:pPr marL="285750" indent="-285750" algn="just">
              <a:buSzPct val="80000"/>
              <a:buFont typeface="Wingdings" panose="05000000000000000000" pitchFamily="2" charset="2"/>
              <a:buChar char="Ø"/>
            </a:pPr>
            <a:r>
              <a:rPr lang="en-IN" sz="2200" dirty="0">
                <a:solidFill>
                  <a:schemeClr val="tx1"/>
                </a:solidFill>
                <a:latin typeface="Times New Roman" panose="02020603050405020304" pitchFamily="18" charset="0"/>
                <a:cs typeface="Times New Roman" panose="02020603050405020304" pitchFamily="18" charset="0"/>
              </a:rPr>
              <a:t>WUDAPT Accuracy: </a:t>
            </a:r>
            <a:r>
              <a:rPr lang="en-US" sz="2200" dirty="0">
                <a:solidFill>
                  <a:schemeClr val="tx1"/>
                </a:solidFill>
                <a:latin typeface="Times New Roman" panose="02020603050405020304" pitchFamily="18" charset="0"/>
                <a:cs typeface="Times New Roman" panose="02020603050405020304" pitchFamily="18" charset="0"/>
              </a:rPr>
              <a:t>Overall 92% (for the built-up area: LCZ “1” to LCZ “10”), 85% (for water bodies: LCZ “G”) and 79% (others LCZ “A” to LCZ “F”).</a:t>
            </a:r>
          </a:p>
          <a:p>
            <a:pPr marL="285750" indent="-285750" algn="just">
              <a:buSzPct val="80000"/>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Forecasts of WRF + WUDAPT vs default WRF have shown an improvement at both spatial and temporal scales. </a:t>
            </a:r>
          </a:p>
          <a:p>
            <a:pPr marL="285750" indent="-285750" algn="just">
              <a:buSzPct val="80000"/>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Biasness (spatial shift) is reduced drastically, and the forecasts are well-matched with the observed TRG station rainfall.</a:t>
            </a:r>
          </a:p>
          <a:p>
            <a:pPr marL="285750" indent="-285750" algn="just">
              <a:buSzPct val="80000"/>
              <a:buFont typeface="Wingdings" panose="05000000000000000000" pitchFamily="2" charset="2"/>
              <a:buChar char="Ø"/>
            </a:pPr>
            <a:r>
              <a:rPr lang="en-IN" sz="2200" dirty="0">
                <a:solidFill>
                  <a:schemeClr val="tx1"/>
                </a:solidFill>
                <a:latin typeface="Times New Roman" panose="02020603050405020304" pitchFamily="18" charset="0"/>
                <a:cs typeface="Times New Roman" panose="02020603050405020304" pitchFamily="18" charset="0"/>
              </a:rPr>
              <a:t>Maximum likelihood probability of rainfall forecast: Success Rate (SR) – 70%, Root Mean Square Error (RMSE) – 18%, Nash–Sutcliffe Efficiency (NSE) – 28.19%, Fractional Biasness (FB): 0.37.</a:t>
            </a:r>
          </a:p>
        </p:txBody>
      </p:sp>
      <p:pic>
        <p:nvPicPr>
          <p:cNvPr id="30" name="Picture 29" descr="Diagram&#10;&#10;Description automatically generated">
            <a:extLst>
              <a:ext uri="{FF2B5EF4-FFF2-40B4-BE49-F238E27FC236}">
                <a16:creationId xmlns:a16="http://schemas.microsoft.com/office/drawing/2014/main" id="{CA5C9445-A289-5FEB-9CC0-440B856B084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2308" t="69642" r="4360"/>
          <a:stretch/>
        </p:blipFill>
        <p:spPr>
          <a:xfrm>
            <a:off x="31856746" y="5776504"/>
            <a:ext cx="1840259" cy="1667312"/>
          </a:xfrm>
          <a:prstGeom prst="rect">
            <a:avLst/>
          </a:prstGeom>
        </p:spPr>
      </p:pic>
      <p:sp>
        <p:nvSpPr>
          <p:cNvPr id="33" name="TextBox 32">
            <a:extLst>
              <a:ext uri="{FF2B5EF4-FFF2-40B4-BE49-F238E27FC236}">
                <a16:creationId xmlns:a16="http://schemas.microsoft.com/office/drawing/2014/main" id="{3130C640-E191-59C1-D598-DB5781B41EBC}"/>
              </a:ext>
            </a:extLst>
          </p:cNvPr>
          <p:cNvSpPr txBox="1"/>
          <p:nvPr/>
        </p:nvSpPr>
        <p:spPr>
          <a:xfrm>
            <a:off x="31791529" y="7832871"/>
            <a:ext cx="2981925" cy="1444113"/>
          </a:xfrm>
          <a:prstGeom prst="rect">
            <a:avLst/>
          </a:prstGeom>
          <a:noFill/>
        </p:spPr>
        <p:txBody>
          <a:bodyPr wrap="square" rtlCol="0">
            <a:spAutoFit/>
          </a:bodyPr>
          <a:lstStyle/>
          <a:p>
            <a:pPr>
              <a:lnSpc>
                <a:spcPct val="150000"/>
              </a:lnSpc>
            </a:pPr>
            <a:r>
              <a:rPr lang="en-US" sz="1200" b="1" dirty="0">
                <a:latin typeface="Times New Roman" panose="02020603050405020304" pitchFamily="18" charset="0"/>
                <a:cs typeface="Times New Roman" panose="02020603050405020304" pitchFamily="18" charset="0"/>
              </a:rPr>
              <a:t>Observed Rainfall: 148 mm</a:t>
            </a:r>
          </a:p>
          <a:p>
            <a:pPr>
              <a:lnSpc>
                <a:spcPct val="150000"/>
              </a:lnSpc>
            </a:pPr>
            <a:r>
              <a:rPr lang="en-US" sz="1200" b="1" dirty="0">
                <a:latin typeface="Times New Roman" panose="02020603050405020304" pitchFamily="18" charset="0"/>
                <a:cs typeface="Times New Roman" panose="02020603050405020304" pitchFamily="18" charset="0"/>
              </a:rPr>
              <a:t>WRF SUCM (3 km): 92 mm</a:t>
            </a:r>
          </a:p>
          <a:p>
            <a:pPr>
              <a:lnSpc>
                <a:spcPct val="150000"/>
              </a:lnSpc>
            </a:pPr>
            <a:r>
              <a:rPr lang="en-US" sz="1200" b="1" dirty="0">
                <a:latin typeface="Times New Roman" panose="02020603050405020304" pitchFamily="18" charset="0"/>
                <a:cs typeface="Times New Roman" panose="02020603050405020304" pitchFamily="18" charset="0"/>
              </a:rPr>
              <a:t>WRF WUDAPT (3 km): 93 mm</a:t>
            </a:r>
          </a:p>
          <a:p>
            <a:pPr>
              <a:lnSpc>
                <a:spcPct val="150000"/>
              </a:lnSpc>
            </a:pPr>
            <a:r>
              <a:rPr lang="en-US" sz="1200" b="1" dirty="0">
                <a:latin typeface="Times New Roman" panose="02020603050405020304" pitchFamily="18" charset="0"/>
                <a:cs typeface="Times New Roman" panose="02020603050405020304" pitchFamily="18" charset="0"/>
              </a:rPr>
              <a:t>WRF SUCM (1 km):  113 mm</a:t>
            </a:r>
          </a:p>
          <a:p>
            <a:pPr>
              <a:lnSpc>
                <a:spcPct val="150000"/>
              </a:lnSpc>
            </a:pPr>
            <a:r>
              <a:rPr lang="en-US" sz="1200" b="1" dirty="0">
                <a:latin typeface="Times New Roman" panose="02020603050405020304" pitchFamily="18" charset="0"/>
                <a:cs typeface="Times New Roman" panose="02020603050405020304" pitchFamily="18" charset="0"/>
              </a:rPr>
              <a:t>WRF WUDAPT (1 km): 113 mm</a:t>
            </a:r>
          </a:p>
        </p:txBody>
      </p:sp>
      <p:sp>
        <p:nvSpPr>
          <p:cNvPr id="34" name="TextBox 33">
            <a:extLst>
              <a:ext uri="{FF2B5EF4-FFF2-40B4-BE49-F238E27FC236}">
                <a16:creationId xmlns:a16="http://schemas.microsoft.com/office/drawing/2014/main" id="{27085F2C-3E4F-92FF-F267-DC8F22DD2980}"/>
              </a:ext>
            </a:extLst>
          </p:cNvPr>
          <p:cNvSpPr txBox="1"/>
          <p:nvPr/>
        </p:nvSpPr>
        <p:spPr>
          <a:xfrm>
            <a:off x="31735981" y="11484754"/>
            <a:ext cx="2896177" cy="1444113"/>
          </a:xfrm>
          <a:prstGeom prst="rect">
            <a:avLst/>
          </a:prstGeom>
          <a:noFill/>
        </p:spPr>
        <p:txBody>
          <a:bodyPr wrap="square" rtlCol="0">
            <a:spAutoFit/>
          </a:bodyPr>
          <a:lstStyle/>
          <a:p>
            <a:pPr>
              <a:lnSpc>
                <a:spcPct val="150000"/>
              </a:lnSpc>
            </a:pPr>
            <a:r>
              <a:rPr lang="en-US" sz="1200" b="1" dirty="0">
                <a:latin typeface="Times New Roman" panose="02020603050405020304" pitchFamily="18" charset="0"/>
                <a:cs typeface="Times New Roman" panose="02020603050405020304" pitchFamily="18" charset="0"/>
              </a:rPr>
              <a:t>Observed Rainfall: 99 mm</a:t>
            </a:r>
          </a:p>
          <a:p>
            <a:pPr>
              <a:lnSpc>
                <a:spcPct val="150000"/>
              </a:lnSpc>
            </a:pPr>
            <a:r>
              <a:rPr lang="en-US" sz="1200" b="1" dirty="0">
                <a:latin typeface="Times New Roman" panose="02020603050405020304" pitchFamily="18" charset="0"/>
                <a:cs typeface="Times New Roman" panose="02020603050405020304" pitchFamily="18" charset="0"/>
              </a:rPr>
              <a:t>WRF SUCM (3 km): 155 mm</a:t>
            </a:r>
          </a:p>
          <a:p>
            <a:pPr>
              <a:lnSpc>
                <a:spcPct val="150000"/>
              </a:lnSpc>
            </a:pPr>
            <a:r>
              <a:rPr lang="en-US" sz="1200" b="1" dirty="0">
                <a:latin typeface="Times New Roman" panose="02020603050405020304" pitchFamily="18" charset="0"/>
                <a:cs typeface="Times New Roman" panose="02020603050405020304" pitchFamily="18" charset="0"/>
              </a:rPr>
              <a:t>WRF WUDAPT (3 km): 101 mm</a:t>
            </a:r>
          </a:p>
          <a:p>
            <a:pPr>
              <a:lnSpc>
                <a:spcPct val="150000"/>
              </a:lnSpc>
            </a:pPr>
            <a:r>
              <a:rPr lang="en-US" sz="1200" b="1" dirty="0">
                <a:latin typeface="Times New Roman" panose="02020603050405020304" pitchFamily="18" charset="0"/>
                <a:cs typeface="Times New Roman" panose="02020603050405020304" pitchFamily="18" charset="0"/>
              </a:rPr>
              <a:t>WRF SUCM (1 km):  182 mm</a:t>
            </a:r>
          </a:p>
          <a:p>
            <a:pPr>
              <a:lnSpc>
                <a:spcPct val="150000"/>
              </a:lnSpc>
            </a:pPr>
            <a:r>
              <a:rPr lang="en-US" sz="1200" b="1" dirty="0">
                <a:latin typeface="Times New Roman" panose="02020603050405020304" pitchFamily="18" charset="0"/>
                <a:cs typeface="Times New Roman" panose="02020603050405020304" pitchFamily="18" charset="0"/>
              </a:rPr>
              <a:t>WRF WUDAPT (1 km): 135 mm</a:t>
            </a:r>
          </a:p>
        </p:txBody>
      </p:sp>
      <p:sp>
        <p:nvSpPr>
          <p:cNvPr id="35" name="Text Placeholder 2">
            <a:extLst>
              <a:ext uri="{FF2B5EF4-FFF2-40B4-BE49-F238E27FC236}">
                <a16:creationId xmlns:a16="http://schemas.microsoft.com/office/drawing/2014/main" id="{B468E3E4-8284-0326-810E-48C7C377EECC}"/>
              </a:ext>
            </a:extLst>
          </p:cNvPr>
          <p:cNvSpPr txBox="1">
            <a:spLocks/>
          </p:cNvSpPr>
          <p:nvPr/>
        </p:nvSpPr>
        <p:spPr>
          <a:xfrm>
            <a:off x="23865304" y="15151925"/>
            <a:ext cx="11508702"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CONCLUSIONS</a:t>
            </a:r>
          </a:p>
        </p:txBody>
      </p:sp>
      <p:sp>
        <p:nvSpPr>
          <p:cNvPr id="39" name="Text Placeholder 2">
            <a:extLst>
              <a:ext uri="{FF2B5EF4-FFF2-40B4-BE49-F238E27FC236}">
                <a16:creationId xmlns:a16="http://schemas.microsoft.com/office/drawing/2014/main" id="{11EA4542-2AC4-F875-8BEF-C7B323BFF895}"/>
              </a:ext>
            </a:extLst>
          </p:cNvPr>
          <p:cNvSpPr txBox="1">
            <a:spLocks/>
          </p:cNvSpPr>
          <p:nvPr/>
        </p:nvSpPr>
        <p:spPr>
          <a:xfrm>
            <a:off x="2067125" y="19387559"/>
            <a:ext cx="29598614"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ACKNOWLEDGEMENTS</a:t>
            </a:r>
          </a:p>
        </p:txBody>
      </p:sp>
      <p:sp>
        <p:nvSpPr>
          <p:cNvPr id="3" name="TextBox 2">
            <a:extLst>
              <a:ext uri="{FF2B5EF4-FFF2-40B4-BE49-F238E27FC236}">
                <a16:creationId xmlns:a16="http://schemas.microsoft.com/office/drawing/2014/main" id="{EDD5DF6C-1B6E-AB5C-AA68-A444954EE173}"/>
              </a:ext>
            </a:extLst>
          </p:cNvPr>
          <p:cNvSpPr txBox="1"/>
          <p:nvPr/>
        </p:nvSpPr>
        <p:spPr>
          <a:xfrm>
            <a:off x="23912852" y="14624416"/>
            <a:ext cx="11405928" cy="400110"/>
          </a:xfrm>
          <a:prstGeom prst="rect">
            <a:avLst/>
          </a:prstGeom>
          <a:noFill/>
        </p:spPr>
        <p:txBody>
          <a:bodyPr wrap="square" rtlCol="0">
            <a:spAutoFit/>
          </a:bodyPr>
          <a:lstStyle/>
          <a:p>
            <a:pPr algn="ctr"/>
            <a:r>
              <a:rPr lang="en-IN" sz="2000" b="1" u="sng" dirty="0">
                <a:latin typeface="Times New Roman" panose="02020603050405020304" pitchFamily="18" charset="0"/>
                <a:cs typeface="Times New Roman" panose="02020603050405020304" pitchFamily="18" charset="0"/>
              </a:rPr>
              <a:t>Spatial Rainfall Patterns Observed with WRF+SUCM and WRF+WUDAPT for Bengaluru City</a:t>
            </a:r>
          </a:p>
        </p:txBody>
      </p:sp>
      <p:pic>
        <p:nvPicPr>
          <p:cNvPr id="25" name="Picture 24">
            <a:extLst>
              <a:ext uri="{FF2B5EF4-FFF2-40B4-BE49-F238E27FC236}">
                <a16:creationId xmlns:a16="http://schemas.microsoft.com/office/drawing/2014/main" id="{5DCB27A9-941C-1790-8D63-7055120669E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5008" t="7192" r="7319" b="78328"/>
          <a:stretch/>
        </p:blipFill>
        <p:spPr>
          <a:xfrm>
            <a:off x="14336252" y="7606573"/>
            <a:ext cx="202583" cy="395432"/>
          </a:xfrm>
          <a:prstGeom prst="rect">
            <a:avLst/>
          </a:prstGeom>
          <a:ln>
            <a:noFill/>
          </a:ln>
        </p:spPr>
      </p:pic>
      <p:pic>
        <p:nvPicPr>
          <p:cNvPr id="36" name="Picture 35">
            <a:extLst>
              <a:ext uri="{FF2B5EF4-FFF2-40B4-BE49-F238E27FC236}">
                <a16:creationId xmlns:a16="http://schemas.microsoft.com/office/drawing/2014/main" id="{A3C8C7F0-2183-63B5-1615-0C6D0BA13515}"/>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5008" t="7192" r="7319" b="78328"/>
          <a:stretch/>
        </p:blipFill>
        <p:spPr>
          <a:xfrm>
            <a:off x="11273012" y="4505007"/>
            <a:ext cx="202583" cy="395432"/>
          </a:xfrm>
          <a:prstGeom prst="rect">
            <a:avLst/>
          </a:prstGeom>
          <a:ln>
            <a:noFill/>
          </a:ln>
        </p:spPr>
      </p:pic>
      <p:pic>
        <p:nvPicPr>
          <p:cNvPr id="37" name="Picture 36">
            <a:extLst>
              <a:ext uri="{FF2B5EF4-FFF2-40B4-BE49-F238E27FC236}">
                <a16:creationId xmlns:a16="http://schemas.microsoft.com/office/drawing/2014/main" id="{888418AC-E1AC-8F35-08BC-3961502F6FD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5008" t="7192" r="7319" b="78328"/>
          <a:stretch/>
        </p:blipFill>
        <p:spPr>
          <a:xfrm>
            <a:off x="17811762" y="4565113"/>
            <a:ext cx="202583" cy="395432"/>
          </a:xfrm>
          <a:prstGeom prst="rect">
            <a:avLst/>
          </a:prstGeom>
          <a:ln>
            <a:noFill/>
          </a:ln>
        </p:spPr>
      </p:pic>
      <p:pic>
        <p:nvPicPr>
          <p:cNvPr id="40" name="Picture 39">
            <a:extLst>
              <a:ext uri="{FF2B5EF4-FFF2-40B4-BE49-F238E27FC236}">
                <a16:creationId xmlns:a16="http://schemas.microsoft.com/office/drawing/2014/main" id="{2F181BE1-FA60-B862-924A-3ED8FC9BCFBA}"/>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5008" t="7192" r="7319" b="78328"/>
          <a:stretch/>
        </p:blipFill>
        <p:spPr>
          <a:xfrm>
            <a:off x="23270349" y="7731932"/>
            <a:ext cx="202583" cy="395432"/>
          </a:xfrm>
          <a:prstGeom prst="rect">
            <a:avLst/>
          </a:prstGeom>
          <a:ln>
            <a:noFill/>
          </a:ln>
        </p:spPr>
      </p:pic>
      <p:pic>
        <p:nvPicPr>
          <p:cNvPr id="41" name="Picture 40">
            <a:extLst>
              <a:ext uri="{FF2B5EF4-FFF2-40B4-BE49-F238E27FC236}">
                <a16:creationId xmlns:a16="http://schemas.microsoft.com/office/drawing/2014/main" id="{B0221DDE-0788-50EA-909D-F5B81F6429C9}"/>
              </a:ext>
            </a:extLst>
          </p:cNvPr>
          <p:cNvPicPr>
            <a:picLocks noChangeAspect="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08" t="7192" r="7319" b="78328"/>
          <a:stretch/>
        </p:blipFill>
        <p:spPr>
          <a:xfrm>
            <a:off x="18374985" y="14615253"/>
            <a:ext cx="202583" cy="395432"/>
          </a:xfrm>
          <a:prstGeom prst="rect">
            <a:avLst/>
          </a:prstGeom>
          <a:ln>
            <a:noFill/>
          </a:ln>
        </p:spPr>
      </p:pic>
      <p:pic>
        <p:nvPicPr>
          <p:cNvPr id="42" name="Picture 41">
            <a:extLst>
              <a:ext uri="{FF2B5EF4-FFF2-40B4-BE49-F238E27FC236}">
                <a16:creationId xmlns:a16="http://schemas.microsoft.com/office/drawing/2014/main" id="{03080558-3C23-F921-21BD-8FB99DC06FF9}"/>
              </a:ext>
            </a:extLst>
          </p:cNvPr>
          <p:cNvPicPr>
            <a:picLocks noChangeAspect="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08" t="7192" r="7319" b="78328"/>
          <a:stretch/>
        </p:blipFill>
        <p:spPr>
          <a:xfrm>
            <a:off x="20855822" y="14629917"/>
            <a:ext cx="202583" cy="395432"/>
          </a:xfrm>
          <a:prstGeom prst="rect">
            <a:avLst/>
          </a:prstGeom>
          <a:ln>
            <a:noFill/>
          </a:ln>
        </p:spPr>
      </p:pic>
      <p:pic>
        <p:nvPicPr>
          <p:cNvPr id="43" name="Picture 42">
            <a:extLst>
              <a:ext uri="{FF2B5EF4-FFF2-40B4-BE49-F238E27FC236}">
                <a16:creationId xmlns:a16="http://schemas.microsoft.com/office/drawing/2014/main" id="{4FE8A407-2D25-1E76-E940-ECEADB7FDE53}"/>
              </a:ext>
            </a:extLst>
          </p:cNvPr>
          <p:cNvPicPr>
            <a:picLocks noChangeAspect="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08" t="7192" r="7319" b="78328"/>
          <a:stretch/>
        </p:blipFill>
        <p:spPr>
          <a:xfrm>
            <a:off x="18372219" y="17399741"/>
            <a:ext cx="202583" cy="395432"/>
          </a:xfrm>
          <a:prstGeom prst="rect">
            <a:avLst/>
          </a:prstGeom>
          <a:ln>
            <a:noFill/>
          </a:ln>
        </p:spPr>
      </p:pic>
      <p:pic>
        <p:nvPicPr>
          <p:cNvPr id="56" name="Picture 55">
            <a:extLst>
              <a:ext uri="{FF2B5EF4-FFF2-40B4-BE49-F238E27FC236}">
                <a16:creationId xmlns:a16="http://schemas.microsoft.com/office/drawing/2014/main" id="{5952B063-FB64-310F-B257-1A14FA5C282D}"/>
              </a:ext>
            </a:extLst>
          </p:cNvPr>
          <p:cNvPicPr>
            <a:picLocks noChangeAspect="1"/>
          </p:cNvPicPr>
          <p:nvPr/>
        </p:nvPicPr>
        <p:blipFill>
          <a:blip r:embed="rId25"/>
          <a:stretch>
            <a:fillRect/>
          </a:stretch>
        </p:blipFill>
        <p:spPr>
          <a:xfrm>
            <a:off x="24816841" y="4386815"/>
            <a:ext cx="6485176" cy="3158185"/>
          </a:xfrm>
          <a:prstGeom prst="rect">
            <a:avLst/>
          </a:prstGeom>
        </p:spPr>
      </p:pic>
      <p:sp>
        <p:nvSpPr>
          <p:cNvPr id="10" name="Rectangle 9">
            <a:extLst>
              <a:ext uri="{FF2B5EF4-FFF2-40B4-BE49-F238E27FC236}">
                <a16:creationId xmlns:a16="http://schemas.microsoft.com/office/drawing/2014/main" id="{B5319B37-667A-2D92-73E0-A0DA8CFF88FA}"/>
              </a:ext>
            </a:extLst>
          </p:cNvPr>
          <p:cNvSpPr/>
          <p:nvPr/>
        </p:nvSpPr>
        <p:spPr>
          <a:xfrm>
            <a:off x="31818444" y="19963795"/>
            <a:ext cx="3572755" cy="1138773"/>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buSzPct val="80000"/>
            </a:pPr>
            <a:r>
              <a:rPr lang="en-IN" sz="1700" b="1" dirty="0">
                <a:solidFill>
                  <a:schemeClr val="tx1"/>
                </a:solidFill>
                <a:latin typeface="Times New Roman" panose="02020603050405020304" pitchFamily="18" charset="0"/>
                <a:cs typeface="Times New Roman" panose="02020603050405020304" pitchFamily="18" charset="0"/>
              </a:rPr>
              <a:t>Name: Abhinav Wadhwa</a:t>
            </a:r>
          </a:p>
          <a:p>
            <a:pPr algn="just">
              <a:buSzPct val="80000"/>
            </a:pPr>
            <a:r>
              <a:rPr lang="en-US" sz="1700" b="1" dirty="0">
                <a:solidFill>
                  <a:schemeClr val="tx1"/>
                </a:solidFill>
                <a:latin typeface="Times New Roman" panose="02020603050405020304" pitchFamily="18" charset="0"/>
                <a:cs typeface="Times New Roman" panose="02020603050405020304" pitchFamily="18" charset="0"/>
              </a:rPr>
              <a:t>Research Associate  </a:t>
            </a:r>
          </a:p>
          <a:p>
            <a:pPr algn="just">
              <a:buSzPct val="80000"/>
            </a:pPr>
            <a:r>
              <a:rPr lang="en-US" sz="1700" b="1" dirty="0" err="1">
                <a:solidFill>
                  <a:schemeClr val="tx1"/>
                </a:solidFill>
                <a:latin typeface="Times New Roman" panose="02020603050405020304" pitchFamily="18" charset="0"/>
                <a:cs typeface="Times New Roman" panose="02020603050405020304" pitchFamily="18" charset="0"/>
              </a:rPr>
              <a:t>ICWaR</a:t>
            </a:r>
            <a:r>
              <a:rPr lang="en-US" sz="1700" b="1" dirty="0">
                <a:solidFill>
                  <a:schemeClr val="tx1"/>
                </a:solidFill>
                <a:latin typeface="Times New Roman" panose="02020603050405020304" pitchFamily="18" charset="0"/>
                <a:cs typeface="Times New Roman" panose="02020603050405020304" pitchFamily="18" charset="0"/>
              </a:rPr>
              <a:t>, IISc Bengaluru </a:t>
            </a:r>
          </a:p>
          <a:p>
            <a:pPr algn="just">
              <a:buSzPct val="80000"/>
            </a:pPr>
            <a:r>
              <a:rPr lang="en-IN" sz="1700" b="1" dirty="0">
                <a:solidFill>
                  <a:schemeClr val="tx1"/>
                </a:solidFill>
                <a:latin typeface="Times New Roman" panose="02020603050405020304" pitchFamily="18" charset="0"/>
                <a:cs typeface="Times New Roman" panose="02020603050405020304" pitchFamily="18" charset="0"/>
              </a:rPr>
              <a:t>Email ID: abhinavw@iisc.ac.in</a:t>
            </a:r>
          </a:p>
        </p:txBody>
      </p:sp>
      <p:sp>
        <p:nvSpPr>
          <p:cNvPr id="11" name="Text Placeholder 2">
            <a:extLst>
              <a:ext uri="{FF2B5EF4-FFF2-40B4-BE49-F238E27FC236}">
                <a16:creationId xmlns:a16="http://schemas.microsoft.com/office/drawing/2014/main" id="{BC2D7986-9154-2AE4-8C4C-E132E286A367}"/>
              </a:ext>
            </a:extLst>
          </p:cNvPr>
          <p:cNvSpPr txBox="1">
            <a:spLocks/>
          </p:cNvSpPr>
          <p:nvPr/>
        </p:nvSpPr>
        <p:spPr>
          <a:xfrm>
            <a:off x="31818445" y="19386021"/>
            <a:ext cx="3572755"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CONTACT DETAILS</a:t>
            </a:r>
          </a:p>
        </p:txBody>
      </p:sp>
      <p:sp>
        <p:nvSpPr>
          <p:cNvPr id="44" name="TextBox 43">
            <a:extLst>
              <a:ext uri="{FF2B5EF4-FFF2-40B4-BE49-F238E27FC236}">
                <a16:creationId xmlns:a16="http://schemas.microsoft.com/office/drawing/2014/main" id="{B7BFD83C-5C8D-DBE8-591E-2BE854641ADE}"/>
              </a:ext>
            </a:extLst>
          </p:cNvPr>
          <p:cNvSpPr txBox="1"/>
          <p:nvPr/>
        </p:nvSpPr>
        <p:spPr>
          <a:xfrm>
            <a:off x="2128339" y="20004722"/>
            <a:ext cx="20343956" cy="1077218"/>
          </a:xfrm>
          <a:prstGeom prst="rect">
            <a:avLst/>
          </a:prstGeom>
          <a:noFill/>
        </p:spPr>
        <p:txBody>
          <a:bodyPr wrap="square">
            <a:spAutoFit/>
          </a:bodyPr>
          <a:lstStyle/>
          <a:p>
            <a:r>
              <a:rPr lang="en-IN" sz="1600" dirty="0">
                <a:latin typeface="Times New Roman" panose="02020603050405020304" pitchFamily="18" charset="0"/>
                <a:cs typeface="Times New Roman" panose="02020603050405020304" pitchFamily="18" charset="0"/>
              </a:rPr>
              <a:t>This research is funded by the project “</a:t>
            </a:r>
            <a:r>
              <a:rPr lang="en-US" sz="1600" dirty="0">
                <a:latin typeface="Times New Roman" panose="02020603050405020304" pitchFamily="18" charset="0"/>
                <a:cs typeface="Times New Roman" panose="02020603050405020304" pitchFamily="18" charset="0"/>
              </a:rPr>
              <a:t>Urban Modelling: Development of Multi-sectorial Simulation Lab and Science-Based Decision Support Framework to Address Urban Environmental Issues” (Project Sanction Number: </a:t>
            </a:r>
            <a:r>
              <a:rPr lang="en-US" sz="1600" dirty="0" err="1">
                <a:latin typeface="Times New Roman" panose="02020603050405020304" pitchFamily="18" charset="0"/>
                <a:cs typeface="Times New Roman" panose="02020603050405020304" pitchFamily="18" charset="0"/>
              </a:rPr>
              <a:t>MeitY</a:t>
            </a:r>
            <a:r>
              <a:rPr lang="en-US" sz="1600" dirty="0">
                <a:latin typeface="Times New Roman" panose="02020603050405020304" pitchFamily="18" charset="0"/>
                <a:cs typeface="Times New Roman" panose="02020603050405020304" pitchFamily="18" charset="0"/>
              </a:rPr>
              <a:t>/R&amp;D/HPC/2(1)/2014)) sponsored by DST and </a:t>
            </a:r>
            <a:r>
              <a:rPr lang="en-US" sz="1600" dirty="0" err="1">
                <a:latin typeface="Times New Roman" panose="02020603050405020304" pitchFamily="18" charset="0"/>
                <a:cs typeface="Times New Roman" panose="02020603050405020304" pitchFamily="18" charset="0"/>
              </a:rPr>
              <a:t>MeitY</a:t>
            </a:r>
            <a:r>
              <a:rPr lang="en-US" sz="1600" dirty="0">
                <a:latin typeface="Times New Roman" panose="02020603050405020304" pitchFamily="18" charset="0"/>
                <a:cs typeface="Times New Roman" panose="02020603050405020304" pitchFamily="18" charset="0"/>
              </a:rPr>
              <a:t> (Under National Supercomputing Mission (NSM))</a:t>
            </a:r>
            <a:r>
              <a:rPr lang="en-IN" sz="1600" dirty="0">
                <a:latin typeface="Times New Roman" panose="02020603050405020304" pitchFamily="18" charset="0"/>
                <a:cs typeface="Times New Roman" panose="02020603050405020304" pitchFamily="18" charset="0"/>
              </a:rPr>
              <a:t>. W</a:t>
            </a:r>
            <a:r>
              <a:rPr lang="en-US" sz="1600" dirty="0">
                <a:latin typeface="Times New Roman" panose="02020603050405020304" pitchFamily="18" charset="0"/>
                <a:cs typeface="Times New Roman" panose="02020603050405020304" pitchFamily="18" charset="0"/>
              </a:rPr>
              <a:t>e would also like to express our gratitude to Karnataka State Natural Disaster Monitoring Centre (KSNDMC), Bengaluru Development Authority (BDA), </a:t>
            </a:r>
            <a:r>
              <a:rPr lang="en-US" sz="1600" dirty="0" err="1">
                <a:latin typeface="Times New Roman" panose="02020603050405020304" pitchFamily="18" charset="0"/>
                <a:cs typeface="Times New Roman" panose="02020603050405020304" pitchFamily="18" charset="0"/>
              </a:rPr>
              <a:t>Bruhat</a:t>
            </a:r>
            <a:r>
              <a:rPr lang="en-US" sz="1600" dirty="0">
                <a:latin typeface="Times New Roman" panose="02020603050405020304" pitchFamily="18" charset="0"/>
                <a:cs typeface="Times New Roman" panose="02020603050405020304" pitchFamily="18" charset="0"/>
              </a:rPr>
              <a:t> Bengaluru </a:t>
            </a:r>
            <a:r>
              <a:rPr lang="en-US" sz="1600" dirty="0" err="1">
                <a:latin typeface="Times New Roman" panose="02020603050405020304" pitchFamily="18" charset="0"/>
                <a:cs typeface="Times New Roman" panose="02020603050405020304" pitchFamily="18" charset="0"/>
              </a:rPr>
              <a:t>Mahanagara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Palike</a:t>
            </a:r>
            <a:r>
              <a:rPr lang="en-US" sz="1600" dirty="0">
                <a:latin typeface="Times New Roman" panose="02020603050405020304" pitchFamily="18" charset="0"/>
                <a:cs typeface="Times New Roman" panose="02020603050405020304" pitchFamily="18" charset="0"/>
              </a:rPr>
              <a:t> (BBMP), and Regional Remote Sensing Centre (RRSC) for providing us with the valuable data and information necessary for our research. The collaboration and support from these agencies have greatly contributed to the quality and relevance of our findings. We sincerely acknowledge their contribution to our research and express our gratitude for their cooperation.</a:t>
            </a:r>
            <a:endParaRPr lang="en-IN" sz="16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93ED9FF-56E6-3C7F-6E94-B01D31DCF078}"/>
              </a:ext>
            </a:extLst>
          </p:cNvPr>
          <p:cNvPicPr>
            <a:picLocks noChangeAspect="1"/>
          </p:cNvPicPr>
          <p:nvPr/>
        </p:nvPicPr>
        <p:blipFill>
          <a:blip r:embed="rId26"/>
          <a:stretch>
            <a:fillRect/>
          </a:stretch>
        </p:blipFill>
        <p:spPr>
          <a:xfrm>
            <a:off x="24964459" y="11263958"/>
            <a:ext cx="6472812" cy="3330624"/>
          </a:xfrm>
          <a:prstGeom prst="rect">
            <a:avLst/>
          </a:prstGeom>
        </p:spPr>
      </p:pic>
      <p:pic>
        <p:nvPicPr>
          <p:cNvPr id="45" name="Picture 44">
            <a:extLst>
              <a:ext uri="{FF2B5EF4-FFF2-40B4-BE49-F238E27FC236}">
                <a16:creationId xmlns:a16="http://schemas.microsoft.com/office/drawing/2014/main" id="{3C7B7803-6DA5-3C51-CE25-E925ABE41C85}"/>
              </a:ext>
            </a:extLst>
          </p:cNvPr>
          <p:cNvPicPr>
            <a:picLocks noChangeAspect="1"/>
          </p:cNvPicPr>
          <p:nvPr/>
        </p:nvPicPr>
        <p:blipFill>
          <a:blip r:embed="rId27"/>
          <a:stretch>
            <a:fillRect/>
          </a:stretch>
        </p:blipFill>
        <p:spPr>
          <a:xfrm>
            <a:off x="24937136" y="7691322"/>
            <a:ext cx="6429556" cy="3228698"/>
          </a:xfrm>
          <a:prstGeom prst="rect">
            <a:avLst/>
          </a:prstGeom>
        </p:spPr>
      </p:pic>
      <p:pic>
        <p:nvPicPr>
          <p:cNvPr id="51" name="Picture 50" descr="Diagram&#10;&#10;Description automatically generated">
            <a:extLst>
              <a:ext uri="{FF2B5EF4-FFF2-40B4-BE49-F238E27FC236}">
                <a16:creationId xmlns:a16="http://schemas.microsoft.com/office/drawing/2014/main" id="{8F88EB1B-7352-C262-7EF8-2FD48913666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2308" t="69642" r="4360"/>
          <a:stretch/>
        </p:blipFill>
        <p:spPr>
          <a:xfrm>
            <a:off x="31841505" y="9282758"/>
            <a:ext cx="1840259" cy="1667312"/>
          </a:xfrm>
          <a:prstGeom prst="rect">
            <a:avLst/>
          </a:prstGeom>
        </p:spPr>
      </p:pic>
      <p:pic>
        <p:nvPicPr>
          <p:cNvPr id="52" name="Picture 51" descr="Diagram&#10;&#10;Description automatically generated">
            <a:extLst>
              <a:ext uri="{FF2B5EF4-FFF2-40B4-BE49-F238E27FC236}">
                <a16:creationId xmlns:a16="http://schemas.microsoft.com/office/drawing/2014/main" id="{57F04434-457D-156A-52B5-11AB72D9846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2308" t="69642" r="4360"/>
          <a:stretch/>
        </p:blipFill>
        <p:spPr>
          <a:xfrm>
            <a:off x="31856746" y="12976124"/>
            <a:ext cx="1840259" cy="1667312"/>
          </a:xfrm>
          <a:prstGeom prst="rect">
            <a:avLst/>
          </a:prstGeom>
        </p:spPr>
      </p:pic>
      <p:pic>
        <p:nvPicPr>
          <p:cNvPr id="46" name="Picture 45">
            <a:extLst>
              <a:ext uri="{FF2B5EF4-FFF2-40B4-BE49-F238E27FC236}">
                <a16:creationId xmlns:a16="http://schemas.microsoft.com/office/drawing/2014/main" id="{935CE0EB-5E30-DD91-07E1-17EFF6ACD480}"/>
              </a:ext>
            </a:extLst>
          </p:cNvPr>
          <p:cNvPicPr>
            <a:picLocks noChangeAspect="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08" t="7192" r="7319" b="78328"/>
          <a:stretch/>
        </p:blipFill>
        <p:spPr>
          <a:xfrm>
            <a:off x="24501165" y="4361811"/>
            <a:ext cx="406700" cy="793858"/>
          </a:xfrm>
          <a:prstGeom prst="rect">
            <a:avLst/>
          </a:prstGeom>
          <a:ln>
            <a:noFill/>
          </a:ln>
        </p:spPr>
      </p:pic>
      <p:pic>
        <p:nvPicPr>
          <p:cNvPr id="54" name="Picture 53">
            <a:extLst>
              <a:ext uri="{FF2B5EF4-FFF2-40B4-BE49-F238E27FC236}">
                <a16:creationId xmlns:a16="http://schemas.microsoft.com/office/drawing/2014/main" id="{6BD5E941-BF4F-AB4F-B397-6743E10CC275}"/>
              </a:ext>
            </a:extLst>
          </p:cNvPr>
          <p:cNvPicPr>
            <a:picLocks noChangeAspect="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08" t="7192" r="7319" b="78328"/>
          <a:stretch/>
        </p:blipFill>
        <p:spPr>
          <a:xfrm>
            <a:off x="24511728" y="7777466"/>
            <a:ext cx="406700" cy="793858"/>
          </a:xfrm>
          <a:prstGeom prst="rect">
            <a:avLst/>
          </a:prstGeom>
          <a:ln>
            <a:noFill/>
          </a:ln>
        </p:spPr>
      </p:pic>
      <p:pic>
        <p:nvPicPr>
          <p:cNvPr id="55" name="Picture 54">
            <a:extLst>
              <a:ext uri="{FF2B5EF4-FFF2-40B4-BE49-F238E27FC236}">
                <a16:creationId xmlns:a16="http://schemas.microsoft.com/office/drawing/2014/main" id="{2E59942B-4BB7-12BE-527D-BA40FF951515}"/>
              </a:ext>
            </a:extLst>
          </p:cNvPr>
          <p:cNvPicPr>
            <a:picLocks noChangeAspect="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08" t="7192" r="7319" b="78328"/>
          <a:stretch/>
        </p:blipFill>
        <p:spPr>
          <a:xfrm>
            <a:off x="24511728" y="11392866"/>
            <a:ext cx="406700" cy="793858"/>
          </a:xfrm>
          <a:prstGeom prst="rect">
            <a:avLst/>
          </a:prstGeom>
          <a:ln>
            <a:noFill/>
          </a:ln>
        </p:spPr>
      </p:pic>
      <p:sp>
        <p:nvSpPr>
          <p:cNvPr id="60" name="Rectangle 59">
            <a:extLst>
              <a:ext uri="{FF2B5EF4-FFF2-40B4-BE49-F238E27FC236}">
                <a16:creationId xmlns:a16="http://schemas.microsoft.com/office/drawing/2014/main" id="{3C7C40EE-CFE7-6F88-441D-882BB737A9C2}"/>
              </a:ext>
            </a:extLst>
          </p:cNvPr>
          <p:cNvSpPr/>
          <p:nvPr/>
        </p:nvSpPr>
        <p:spPr>
          <a:xfrm>
            <a:off x="213250" y="12569245"/>
            <a:ext cx="5193283" cy="6659624"/>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61" name="Text Placeholder 2">
            <a:extLst>
              <a:ext uri="{FF2B5EF4-FFF2-40B4-BE49-F238E27FC236}">
                <a16:creationId xmlns:a16="http://schemas.microsoft.com/office/drawing/2014/main" id="{77608E73-8DDF-2828-8EE6-5C3C120883DD}"/>
              </a:ext>
            </a:extLst>
          </p:cNvPr>
          <p:cNvSpPr txBox="1">
            <a:spLocks/>
          </p:cNvSpPr>
          <p:nvPr/>
        </p:nvSpPr>
        <p:spPr>
          <a:xfrm>
            <a:off x="213250" y="12581937"/>
            <a:ext cx="5193282" cy="589166"/>
          </a:xfrm>
          <a:prstGeom prst="rect">
            <a:avLst/>
          </a:prstGeom>
          <a:ln w="76200"/>
        </p:spPr>
        <p:style>
          <a:lnRef idx="1">
            <a:schemeClr val="accent1"/>
          </a:lnRef>
          <a:fillRef idx="2">
            <a:schemeClr val="accent1"/>
          </a:fillRef>
          <a:effectRef idx="1">
            <a:schemeClr val="accent1"/>
          </a:effectRef>
          <a:fontRef idx="minor">
            <a:schemeClr val="dk1"/>
          </a:fontRef>
        </p:style>
        <p:txBody>
          <a:bodyPr wrap="square" lIns="78374" tIns="78374" rIns="78374" bIns="78374" anchor="ctr" anchorCtr="0">
            <a:spAutoFit/>
          </a:bodyPr>
          <a:lstStyle>
            <a:lvl1pPr marL="0" indent="0" algn="ctr" defTabSz="37619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3056556" indent="-1175598" algn="l" defTabSz="3761915" rtl="0" eaLnBrk="1" latinLnBrk="0" hangingPunct="1">
              <a:spcBef>
                <a:spcPct val="20000"/>
              </a:spcBef>
              <a:buFont typeface="Arial" pitchFamily="34" charset="0"/>
              <a:buChar char="–"/>
              <a:defRPr sz="11600" kern="1200">
                <a:solidFill>
                  <a:schemeClr val="tx1"/>
                </a:solidFill>
                <a:latin typeface="+mn-lt"/>
                <a:ea typeface="+mn-ea"/>
                <a:cs typeface="+mn-cs"/>
              </a:defRPr>
            </a:lvl2pPr>
            <a:lvl3pPr marL="4702394" indent="-940479" algn="l" defTabSz="3761915" rtl="0" eaLnBrk="1" latinLnBrk="0" hangingPunct="1">
              <a:spcBef>
                <a:spcPct val="20000"/>
              </a:spcBef>
              <a:buFont typeface="Arial" pitchFamily="34" charset="0"/>
              <a:buChar char="•"/>
              <a:defRPr sz="9900" kern="1200">
                <a:solidFill>
                  <a:schemeClr val="tx1"/>
                </a:solidFill>
                <a:latin typeface="+mn-lt"/>
                <a:ea typeface="+mn-ea"/>
                <a:cs typeface="+mn-cs"/>
              </a:defRPr>
            </a:lvl3pPr>
            <a:lvl4pPr marL="6583352"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464308"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345266"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26223"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07181"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5988137" indent="-940479" algn="l" defTabSz="3761915"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STUDY AREA</a:t>
            </a:r>
            <a:endParaRPr lang="en-IN" dirty="0">
              <a:latin typeface="Times New Roman" panose="02020603050405020304" pitchFamily="18" charset="0"/>
              <a:cs typeface="Times New Roman" panose="02020603050405020304" pitchFamily="18" charset="0"/>
            </a:endParaRPr>
          </a:p>
        </p:txBody>
      </p:sp>
      <p:pic>
        <p:nvPicPr>
          <p:cNvPr id="63" name="Picture 62">
            <a:extLst>
              <a:ext uri="{FF2B5EF4-FFF2-40B4-BE49-F238E27FC236}">
                <a16:creationId xmlns:a16="http://schemas.microsoft.com/office/drawing/2014/main" id="{AE20DEF1-6DF3-0462-1378-55BA6D94B089}"/>
              </a:ext>
            </a:extLst>
          </p:cNvPr>
          <p:cNvPicPr>
            <a:picLocks noChangeAspect="1"/>
          </p:cNvPicPr>
          <p:nvPr/>
        </p:nvPicPr>
        <p:blipFill rotWithShape="1">
          <a:blip r:embed="rId29"/>
          <a:srcRect l="5107" t="3443" r="2229"/>
          <a:stretch/>
        </p:blipFill>
        <p:spPr>
          <a:xfrm>
            <a:off x="714441" y="13435530"/>
            <a:ext cx="4208090" cy="5224652"/>
          </a:xfrm>
          <a:prstGeom prst="rect">
            <a:avLst/>
          </a:prstGeom>
        </p:spPr>
      </p:pic>
      <p:sp>
        <p:nvSpPr>
          <p:cNvPr id="1024" name="TextBox 1023">
            <a:extLst>
              <a:ext uri="{FF2B5EF4-FFF2-40B4-BE49-F238E27FC236}">
                <a16:creationId xmlns:a16="http://schemas.microsoft.com/office/drawing/2014/main" id="{E888974E-4FAC-71B4-F36A-99A27020901F}"/>
              </a:ext>
            </a:extLst>
          </p:cNvPr>
          <p:cNvSpPr txBox="1"/>
          <p:nvPr/>
        </p:nvSpPr>
        <p:spPr>
          <a:xfrm>
            <a:off x="252600" y="18712554"/>
            <a:ext cx="5176089" cy="400110"/>
          </a:xfrm>
          <a:prstGeom prst="rect">
            <a:avLst/>
          </a:prstGeom>
          <a:noFill/>
        </p:spPr>
        <p:txBody>
          <a:bodyPr wrap="square" rtlCol="0">
            <a:spAutoFit/>
          </a:bodyPr>
          <a:lstStyle/>
          <a:p>
            <a:pPr algn="ctr"/>
            <a:r>
              <a:rPr lang="en-IN" sz="2000" b="1" u="sng" dirty="0">
                <a:latin typeface="Times New Roman" panose="02020603050405020304" pitchFamily="18" charset="0"/>
                <a:cs typeface="Times New Roman" panose="02020603050405020304" pitchFamily="18" charset="0"/>
              </a:rPr>
              <a:t>Bengaluru urban region – 709 km</a:t>
            </a:r>
            <a:r>
              <a:rPr lang="en-IN" sz="2000" b="1" u="sng" baseline="30000" dirty="0">
                <a:latin typeface="Times New Roman" panose="02020603050405020304" pitchFamily="18" charset="0"/>
                <a:cs typeface="Times New Roman" panose="02020603050405020304" pitchFamily="18" charset="0"/>
              </a:rPr>
              <a:t>2 </a:t>
            </a:r>
            <a:r>
              <a:rPr lang="en-IN" sz="2000" b="1" u="sng" dirty="0">
                <a:latin typeface="Times New Roman" panose="02020603050405020304" pitchFamily="18" charset="0"/>
                <a:cs typeface="Times New Roman" panose="02020603050405020304" pitchFamily="18" charset="0"/>
              </a:rPr>
              <a:t>area</a:t>
            </a:r>
          </a:p>
        </p:txBody>
      </p:sp>
      <p:sp>
        <p:nvSpPr>
          <p:cNvPr id="32" name="TextBox 31">
            <a:extLst>
              <a:ext uri="{FF2B5EF4-FFF2-40B4-BE49-F238E27FC236}">
                <a16:creationId xmlns:a16="http://schemas.microsoft.com/office/drawing/2014/main" id="{7AF89450-7D6C-2F3A-E075-614D43049AFE}"/>
              </a:ext>
            </a:extLst>
          </p:cNvPr>
          <p:cNvSpPr txBox="1"/>
          <p:nvPr/>
        </p:nvSpPr>
        <p:spPr>
          <a:xfrm>
            <a:off x="19619354" y="13549179"/>
            <a:ext cx="3472140" cy="338554"/>
          </a:xfrm>
          <a:prstGeom prst="rect">
            <a:avLst/>
          </a:prstGeom>
          <a:noFill/>
        </p:spPr>
        <p:txBody>
          <a:bodyPr wrap="square">
            <a:spAutoFit/>
          </a:bodyPr>
          <a:lstStyle/>
          <a:p>
            <a:r>
              <a:rPr lang="en-IN" sz="1600" b="1" u="sng" dirty="0">
                <a:latin typeface="Times New Roman" panose="02020603050405020304" pitchFamily="18" charset="0"/>
                <a:cs typeface="Times New Roman" panose="02020603050405020304" pitchFamily="18" charset="0"/>
              </a:rPr>
              <a:t>Spatial Rainfall over Bengaluru City</a:t>
            </a:r>
            <a:endParaRPr lang="en-IN" sz="1600" dirty="0"/>
          </a:p>
        </p:txBody>
      </p:sp>
      <p:pic>
        <p:nvPicPr>
          <p:cNvPr id="1028" name="Picture 4">
            <a:extLst>
              <a:ext uri="{FF2B5EF4-FFF2-40B4-BE49-F238E27FC236}">
                <a16:creationId xmlns:a16="http://schemas.microsoft.com/office/drawing/2014/main" id="{75C8EB72-4577-8318-1995-E1D20795F00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4150405" y="-8823"/>
            <a:ext cx="1459125" cy="261677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5DF0849-F62D-B77E-66EB-38AD6B758642}"/>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2" y="-3810"/>
            <a:ext cx="1459125" cy="261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1"/>
                                        </p:tgtEl>
                                        <p:attrNameLst>
                                          <p:attrName>style.visibility</p:attrName>
                                        </p:attrNameLst>
                                      </p:cBhvr>
                                      <p:to>
                                        <p:strVal val="visible"/>
                                      </p:to>
                                    </p:set>
                                    <p:animEffect transition="in" filter="fade">
                                      <p:cBhvr>
                                        <p:cTn id="7" dur="500"/>
                                        <p:tgtEl>
                                          <p:spTgt spid="1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11"/>
                                        </p:tgtEl>
                                      </p:cBhvr>
                                    </p:animEffect>
                                    <p:set>
                                      <p:cBhvr>
                                        <p:cTn id="12" dur="1" fill="hold">
                                          <p:stCondLst>
                                            <p:cond delay="499"/>
                                          </p:stCondLst>
                                        </p:cTn>
                                        <p:tgtEl>
                                          <p:spTgt spid="1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2878</TotalTime>
  <Words>709</Words>
  <Application>Microsoft Office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Times New Roman</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Abhinav Wadhwa</dc:creator>
  <cp:lastModifiedBy>Abhinav Wadhwa</cp:lastModifiedBy>
  <cp:revision>22</cp:revision>
  <dcterms:created xsi:type="dcterms:W3CDTF">2023-04-06T06:43:51Z</dcterms:created>
  <dcterms:modified xsi:type="dcterms:W3CDTF">2023-04-16T05:45:23Z</dcterms:modified>
</cp:coreProperties>
</file>