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63" r:id="rId2"/>
  </p:sldMasterIdLst>
  <p:notesMasterIdLst>
    <p:notesMasterId r:id="rId18"/>
  </p:notesMasterIdLst>
  <p:sldIdLst>
    <p:sldId id="258" r:id="rId3"/>
    <p:sldId id="264" r:id="rId4"/>
    <p:sldId id="265" r:id="rId5"/>
    <p:sldId id="266" r:id="rId6"/>
    <p:sldId id="267" r:id="rId7"/>
    <p:sldId id="268" r:id="rId8"/>
    <p:sldId id="269" r:id="rId9"/>
    <p:sldId id="271" r:id="rId10"/>
    <p:sldId id="270" r:id="rId11"/>
    <p:sldId id="272" r:id="rId12"/>
    <p:sldId id="273" r:id="rId13"/>
    <p:sldId id="274" r:id="rId14"/>
    <p:sldId id="275" r:id="rId15"/>
    <p:sldId id="276" r:id="rId16"/>
    <p:sldId id="277"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AC090"/>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760" autoAdjust="0"/>
  </p:normalViewPr>
  <p:slideViewPr>
    <p:cSldViewPr snapToGrid="0">
      <p:cViewPr varScale="1">
        <p:scale>
          <a:sx n="70" d="100"/>
          <a:sy n="70" d="100"/>
        </p:scale>
        <p:origin x="118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hia Bui" userId="128290203b2567b1" providerId="LiveId" clId="{3F936EFA-6FF4-4174-96C2-D1CFF817AFEF}"/>
    <pc:docChg chg="undo redo custSel addSld delSld modSld sldOrd modMainMaster">
      <pc:chgData name="Nghia Bui" userId="128290203b2567b1" providerId="LiveId" clId="{3F936EFA-6FF4-4174-96C2-D1CFF817AFEF}" dt="2022-01-17T17:31:01.854" v="2453" actId="20577"/>
      <pc:docMkLst>
        <pc:docMk/>
      </pc:docMkLst>
      <pc:sldChg chg="modSp new del">
        <pc:chgData name="Nghia Bui" userId="128290203b2567b1" providerId="LiveId" clId="{3F936EFA-6FF4-4174-96C2-D1CFF817AFEF}" dt="2022-01-17T13:35:27.951" v="8" actId="47"/>
        <pc:sldMkLst>
          <pc:docMk/>
          <pc:sldMk cId="786029077" sldId="256"/>
        </pc:sldMkLst>
        <pc:spChg chg="mod">
          <ac:chgData name="Nghia Bui" userId="128290203b2567b1" providerId="LiveId" clId="{3F936EFA-6FF4-4174-96C2-D1CFF817AFEF}" dt="2022-01-17T13:35:17.344" v="5"/>
          <ac:spMkLst>
            <pc:docMk/>
            <pc:sldMk cId="786029077" sldId="256"/>
            <ac:spMk id="2" creationId="{BC54830B-C0FC-4E1C-A9E7-B840D99A8F47}"/>
          </ac:spMkLst>
        </pc:spChg>
        <pc:spChg chg="mod">
          <ac:chgData name="Nghia Bui" userId="128290203b2567b1" providerId="LiveId" clId="{3F936EFA-6FF4-4174-96C2-D1CFF817AFEF}" dt="2022-01-17T13:35:17.344" v="5"/>
          <ac:spMkLst>
            <pc:docMk/>
            <pc:sldMk cId="786029077" sldId="256"/>
            <ac:spMk id="3" creationId="{1A106220-AC8B-423A-AAE9-1D9A763DD816}"/>
          </ac:spMkLst>
        </pc:spChg>
      </pc:sldChg>
      <pc:sldChg chg="modSp add del mod">
        <pc:chgData name="Nghia Bui" userId="128290203b2567b1" providerId="LiveId" clId="{3F936EFA-6FF4-4174-96C2-D1CFF817AFEF}" dt="2022-01-17T15:03:05.541" v="21" actId="27636"/>
        <pc:sldMkLst>
          <pc:docMk/>
          <pc:sldMk cId="2388767822" sldId="258"/>
        </pc:sldMkLst>
        <pc:spChg chg="mod">
          <ac:chgData name="Nghia Bui" userId="128290203b2567b1" providerId="LiveId" clId="{3F936EFA-6FF4-4174-96C2-D1CFF817AFEF}" dt="2022-01-17T13:36:14.918" v="9"/>
          <ac:spMkLst>
            <pc:docMk/>
            <pc:sldMk cId="2388767822" sldId="258"/>
            <ac:spMk id="2" creationId="{00000000-0000-0000-0000-000000000000}"/>
          </ac:spMkLst>
        </pc:spChg>
        <pc:spChg chg="mod">
          <ac:chgData name="Nghia Bui" userId="128290203b2567b1" providerId="LiveId" clId="{3F936EFA-6FF4-4174-96C2-D1CFF817AFEF}" dt="2022-01-17T15:03:05.541" v="21" actId="27636"/>
          <ac:spMkLst>
            <pc:docMk/>
            <pc:sldMk cId="2388767822" sldId="258"/>
            <ac:spMk id="3" creationId="{00000000-0000-0000-0000-000000000000}"/>
          </ac:spMkLst>
        </pc:spChg>
      </pc:sldChg>
      <pc:sldChg chg="new del">
        <pc:chgData name="Nghia Bui" userId="128290203b2567b1" providerId="LiveId" clId="{3F936EFA-6FF4-4174-96C2-D1CFF817AFEF}" dt="2022-01-17T15:03:13.687" v="23" actId="680"/>
        <pc:sldMkLst>
          <pc:docMk/>
          <pc:sldMk cId="1532367734" sldId="259"/>
        </pc:sldMkLst>
      </pc:sldChg>
      <pc:sldChg chg="addSp delSp modSp add del mod modNotesTx">
        <pc:chgData name="Nghia Bui" userId="128290203b2567b1" providerId="LiveId" clId="{3F936EFA-6FF4-4174-96C2-D1CFF817AFEF}" dt="2022-01-17T16:28:14.298" v="1414" actId="20577"/>
        <pc:sldMkLst>
          <pc:docMk/>
          <pc:sldMk cId="1020205362" sldId="260"/>
        </pc:sldMkLst>
        <pc:spChg chg="mod">
          <ac:chgData name="Nghia Bui" userId="128290203b2567b1" providerId="LiveId" clId="{3F936EFA-6FF4-4174-96C2-D1CFF817AFEF}" dt="2022-01-17T15:43:20.350" v="516" actId="1035"/>
          <ac:spMkLst>
            <pc:docMk/>
            <pc:sldMk cId="1020205362" sldId="260"/>
            <ac:spMk id="2" creationId="{00000000-0000-0000-0000-000000000000}"/>
          </ac:spMkLst>
        </pc:spChg>
        <pc:spChg chg="del">
          <ac:chgData name="Nghia Bui" userId="128290203b2567b1" providerId="LiveId" clId="{3F936EFA-6FF4-4174-96C2-D1CFF817AFEF}" dt="2022-01-17T15:20:29.460" v="59" actId="478"/>
          <ac:spMkLst>
            <pc:docMk/>
            <pc:sldMk cId="1020205362" sldId="260"/>
            <ac:spMk id="3" creationId="{00000000-0000-0000-0000-000000000000}"/>
          </ac:spMkLst>
        </pc:spChg>
        <pc:spChg chg="add del mod">
          <ac:chgData name="Nghia Bui" userId="128290203b2567b1" providerId="LiveId" clId="{3F936EFA-6FF4-4174-96C2-D1CFF817AFEF}" dt="2022-01-17T15:20:32.310" v="60" actId="478"/>
          <ac:spMkLst>
            <pc:docMk/>
            <pc:sldMk cId="1020205362" sldId="260"/>
            <ac:spMk id="5" creationId="{5D147897-7B8C-4147-A749-A829CF7B5DBB}"/>
          </ac:spMkLst>
        </pc:spChg>
        <pc:spChg chg="add mod">
          <ac:chgData name="Nghia Bui" userId="128290203b2567b1" providerId="LiveId" clId="{3F936EFA-6FF4-4174-96C2-D1CFF817AFEF}" dt="2022-01-17T15:43:28.247" v="535" actId="1035"/>
          <ac:spMkLst>
            <pc:docMk/>
            <pc:sldMk cId="1020205362" sldId="260"/>
            <ac:spMk id="6" creationId="{36B6ABDB-1778-4C57-908A-BFF79565CCB4}"/>
          </ac:spMkLst>
        </pc:spChg>
        <pc:spChg chg="add mod">
          <ac:chgData name="Nghia Bui" userId="128290203b2567b1" providerId="LiveId" clId="{3F936EFA-6FF4-4174-96C2-D1CFF817AFEF}" dt="2022-01-17T15:43:28.247" v="535" actId="1035"/>
          <ac:spMkLst>
            <pc:docMk/>
            <pc:sldMk cId="1020205362" sldId="260"/>
            <ac:spMk id="7" creationId="{847742BD-58F0-4633-AAEE-1764E34D085D}"/>
          </ac:spMkLst>
        </pc:spChg>
        <pc:spChg chg="add mod">
          <ac:chgData name="Nghia Bui" userId="128290203b2567b1" providerId="LiveId" clId="{3F936EFA-6FF4-4174-96C2-D1CFF817AFEF}" dt="2022-01-17T15:43:28.247" v="535" actId="1035"/>
          <ac:spMkLst>
            <pc:docMk/>
            <pc:sldMk cId="1020205362" sldId="260"/>
            <ac:spMk id="8" creationId="{9B8216B5-6C94-4574-B81F-023D2A795413}"/>
          </ac:spMkLst>
        </pc:spChg>
        <pc:spChg chg="add mod">
          <ac:chgData name="Nghia Bui" userId="128290203b2567b1" providerId="LiveId" clId="{3F936EFA-6FF4-4174-96C2-D1CFF817AFEF}" dt="2022-01-17T15:43:28.247" v="535" actId="1035"/>
          <ac:spMkLst>
            <pc:docMk/>
            <pc:sldMk cId="1020205362" sldId="260"/>
            <ac:spMk id="9" creationId="{6FED3E40-6477-44AA-A327-E4AF4E3448ED}"/>
          </ac:spMkLst>
        </pc:spChg>
        <pc:spChg chg="add mod">
          <ac:chgData name="Nghia Bui" userId="128290203b2567b1" providerId="LiveId" clId="{3F936EFA-6FF4-4174-96C2-D1CFF817AFEF}" dt="2022-01-17T15:43:28.247" v="535" actId="1035"/>
          <ac:spMkLst>
            <pc:docMk/>
            <pc:sldMk cId="1020205362" sldId="260"/>
            <ac:spMk id="10" creationId="{1F97E2B1-80CA-4A35-A8DA-624A493AF445}"/>
          </ac:spMkLst>
        </pc:spChg>
        <pc:spChg chg="add mod">
          <ac:chgData name="Nghia Bui" userId="128290203b2567b1" providerId="LiveId" clId="{3F936EFA-6FF4-4174-96C2-D1CFF817AFEF}" dt="2022-01-17T15:34:29.741" v="287" actId="164"/>
          <ac:spMkLst>
            <pc:docMk/>
            <pc:sldMk cId="1020205362" sldId="260"/>
            <ac:spMk id="11" creationId="{10BC5123-DAB5-4B9A-9266-BE45D75ACA33}"/>
          </ac:spMkLst>
        </pc:spChg>
        <pc:spChg chg="add del">
          <ac:chgData name="Nghia Bui" userId="128290203b2567b1" providerId="LiveId" clId="{3F936EFA-6FF4-4174-96C2-D1CFF817AFEF}" dt="2022-01-17T15:33:23.784" v="276" actId="478"/>
          <ac:spMkLst>
            <pc:docMk/>
            <pc:sldMk cId="1020205362" sldId="260"/>
            <ac:spMk id="12" creationId="{1CFB3CB0-A8F7-499C-8AD3-5F9EC7B49868}"/>
          </ac:spMkLst>
        </pc:spChg>
        <pc:spChg chg="add mod">
          <ac:chgData name="Nghia Bui" userId="128290203b2567b1" providerId="LiveId" clId="{3F936EFA-6FF4-4174-96C2-D1CFF817AFEF}" dt="2022-01-17T15:34:29.741" v="287" actId="164"/>
          <ac:spMkLst>
            <pc:docMk/>
            <pc:sldMk cId="1020205362" sldId="260"/>
            <ac:spMk id="13" creationId="{A6C15B5F-058D-49FF-85A3-D46794D24A05}"/>
          </ac:spMkLst>
        </pc:spChg>
        <pc:spChg chg="mod">
          <ac:chgData name="Nghia Bui" userId="128290203b2567b1" providerId="LiveId" clId="{3F936EFA-6FF4-4174-96C2-D1CFF817AFEF}" dt="2022-01-17T15:34:33.035" v="288"/>
          <ac:spMkLst>
            <pc:docMk/>
            <pc:sldMk cId="1020205362" sldId="260"/>
            <ac:spMk id="16" creationId="{35FD2E33-D449-4505-8381-64463BE9E5C7}"/>
          </ac:spMkLst>
        </pc:spChg>
        <pc:spChg chg="mod">
          <ac:chgData name="Nghia Bui" userId="128290203b2567b1" providerId="LiveId" clId="{3F936EFA-6FF4-4174-96C2-D1CFF817AFEF}" dt="2022-01-17T15:34:33.035" v="288"/>
          <ac:spMkLst>
            <pc:docMk/>
            <pc:sldMk cId="1020205362" sldId="260"/>
            <ac:spMk id="17" creationId="{CF1DCC32-36B7-48FE-B3D4-D3D4A987F6FA}"/>
          </ac:spMkLst>
        </pc:spChg>
        <pc:spChg chg="mod">
          <ac:chgData name="Nghia Bui" userId="128290203b2567b1" providerId="LiveId" clId="{3F936EFA-6FF4-4174-96C2-D1CFF817AFEF}" dt="2022-01-17T15:34:47.273" v="292"/>
          <ac:spMkLst>
            <pc:docMk/>
            <pc:sldMk cId="1020205362" sldId="260"/>
            <ac:spMk id="19" creationId="{0C6AADEB-C622-4C35-A583-614C42EE71F3}"/>
          </ac:spMkLst>
        </pc:spChg>
        <pc:spChg chg="mod">
          <ac:chgData name="Nghia Bui" userId="128290203b2567b1" providerId="LiveId" clId="{3F936EFA-6FF4-4174-96C2-D1CFF817AFEF}" dt="2022-01-17T15:34:47.273" v="292"/>
          <ac:spMkLst>
            <pc:docMk/>
            <pc:sldMk cId="1020205362" sldId="260"/>
            <ac:spMk id="20" creationId="{8B7C748D-2635-42E1-B7AC-7BEB31A6349E}"/>
          </ac:spMkLst>
        </pc:spChg>
        <pc:spChg chg="add mod">
          <ac:chgData name="Nghia Bui" userId="128290203b2567b1" providerId="LiveId" clId="{3F936EFA-6FF4-4174-96C2-D1CFF817AFEF}" dt="2022-01-17T15:43:28.247" v="535" actId="1035"/>
          <ac:spMkLst>
            <pc:docMk/>
            <pc:sldMk cId="1020205362" sldId="260"/>
            <ac:spMk id="21" creationId="{0528EB66-7FB4-46EB-B549-DD41087232D2}"/>
          </ac:spMkLst>
        </pc:spChg>
        <pc:spChg chg="add mod">
          <ac:chgData name="Nghia Bui" userId="128290203b2567b1" providerId="LiveId" clId="{3F936EFA-6FF4-4174-96C2-D1CFF817AFEF}" dt="2022-01-17T15:43:28.247" v="535" actId="1035"/>
          <ac:spMkLst>
            <pc:docMk/>
            <pc:sldMk cId="1020205362" sldId="260"/>
            <ac:spMk id="22" creationId="{06D60A12-A819-4ECD-B9AD-F76D1AE18256}"/>
          </ac:spMkLst>
        </pc:spChg>
        <pc:spChg chg="add mod">
          <ac:chgData name="Nghia Bui" userId="128290203b2567b1" providerId="LiveId" clId="{3F936EFA-6FF4-4174-96C2-D1CFF817AFEF}" dt="2022-01-17T15:43:28.247" v="535" actId="1035"/>
          <ac:spMkLst>
            <pc:docMk/>
            <pc:sldMk cId="1020205362" sldId="260"/>
            <ac:spMk id="23" creationId="{6FD93F17-5017-4F35-9B74-927842F4726F}"/>
          </ac:spMkLst>
        </pc:spChg>
        <pc:spChg chg="mod topLvl">
          <ac:chgData name="Nghia Bui" userId="128290203b2567b1" providerId="LiveId" clId="{3F936EFA-6FF4-4174-96C2-D1CFF817AFEF}" dt="2022-01-17T15:45:46.440" v="549" actId="164"/>
          <ac:spMkLst>
            <pc:docMk/>
            <pc:sldMk cId="1020205362" sldId="260"/>
            <ac:spMk id="25" creationId="{6C30B583-A112-4D5F-8A9A-F5915153695D}"/>
          </ac:spMkLst>
        </pc:spChg>
        <pc:spChg chg="mod topLvl">
          <ac:chgData name="Nghia Bui" userId="128290203b2567b1" providerId="LiveId" clId="{3F936EFA-6FF4-4174-96C2-D1CFF817AFEF}" dt="2022-01-17T15:45:46.440" v="549" actId="164"/>
          <ac:spMkLst>
            <pc:docMk/>
            <pc:sldMk cId="1020205362" sldId="260"/>
            <ac:spMk id="26" creationId="{277740CD-073F-44C1-BE41-4074B5C73412}"/>
          </ac:spMkLst>
        </pc:spChg>
        <pc:spChg chg="add mod">
          <ac:chgData name="Nghia Bui" userId="128290203b2567b1" providerId="LiveId" clId="{3F936EFA-6FF4-4174-96C2-D1CFF817AFEF}" dt="2022-01-17T16:25:40.603" v="1369" actId="20577"/>
          <ac:spMkLst>
            <pc:docMk/>
            <pc:sldMk cId="1020205362" sldId="260"/>
            <ac:spMk id="28" creationId="{8ABD0F96-8C71-4615-9C13-4AE5E1BD1BBA}"/>
          </ac:spMkLst>
        </pc:spChg>
        <pc:spChg chg="add del ord">
          <ac:chgData name="Nghia Bui" userId="128290203b2567b1" providerId="LiveId" clId="{3F936EFA-6FF4-4174-96C2-D1CFF817AFEF}" dt="2022-01-17T15:58:56.460" v="603" actId="478"/>
          <ac:spMkLst>
            <pc:docMk/>
            <pc:sldMk cId="1020205362" sldId="260"/>
            <ac:spMk id="29" creationId="{543F5A21-1385-47C6-A0E4-FC04D67FDF7B}"/>
          </ac:spMkLst>
        </pc:spChg>
        <pc:spChg chg="add del mod">
          <ac:chgData name="Nghia Bui" userId="128290203b2567b1" providerId="LiveId" clId="{3F936EFA-6FF4-4174-96C2-D1CFF817AFEF}" dt="2022-01-17T16:00:00.138" v="643" actId="478"/>
          <ac:spMkLst>
            <pc:docMk/>
            <pc:sldMk cId="1020205362" sldId="260"/>
            <ac:spMk id="30" creationId="{4A67BB04-AFAE-4A19-80FD-621F2476D628}"/>
          </ac:spMkLst>
        </pc:spChg>
        <pc:spChg chg="add mod">
          <ac:chgData name="Nghia Bui" userId="128290203b2567b1" providerId="LiveId" clId="{3F936EFA-6FF4-4174-96C2-D1CFF817AFEF}" dt="2022-01-17T16:28:14.298" v="1414" actId="20577"/>
          <ac:spMkLst>
            <pc:docMk/>
            <pc:sldMk cId="1020205362" sldId="260"/>
            <ac:spMk id="31" creationId="{B9E0BA5F-3F28-416D-A28B-AE6887E6C4A9}"/>
          </ac:spMkLst>
        </pc:spChg>
        <pc:grpChg chg="add mod">
          <ac:chgData name="Nghia Bui" userId="128290203b2567b1" providerId="LiveId" clId="{3F936EFA-6FF4-4174-96C2-D1CFF817AFEF}" dt="2022-01-17T15:43:28.247" v="535" actId="1035"/>
          <ac:grpSpMkLst>
            <pc:docMk/>
            <pc:sldMk cId="1020205362" sldId="260"/>
            <ac:grpSpMk id="14" creationId="{601040BD-D92A-4603-953E-FA3E3045B9E9}"/>
          </ac:grpSpMkLst>
        </pc:grpChg>
        <pc:grpChg chg="add mod">
          <ac:chgData name="Nghia Bui" userId="128290203b2567b1" providerId="LiveId" clId="{3F936EFA-6FF4-4174-96C2-D1CFF817AFEF}" dt="2022-01-17T15:43:28.247" v="535" actId="1035"/>
          <ac:grpSpMkLst>
            <pc:docMk/>
            <pc:sldMk cId="1020205362" sldId="260"/>
            <ac:grpSpMk id="15" creationId="{59990535-02CA-409B-9E72-0EF0C5D77F33}"/>
          </ac:grpSpMkLst>
        </pc:grpChg>
        <pc:grpChg chg="add mod">
          <ac:chgData name="Nghia Bui" userId="128290203b2567b1" providerId="LiveId" clId="{3F936EFA-6FF4-4174-96C2-D1CFF817AFEF}" dt="2022-01-17T15:43:28.247" v="535" actId="1035"/>
          <ac:grpSpMkLst>
            <pc:docMk/>
            <pc:sldMk cId="1020205362" sldId="260"/>
            <ac:grpSpMk id="18" creationId="{B2DBCB5B-80FB-4E9E-A781-8D009EC29EBC}"/>
          </ac:grpSpMkLst>
        </pc:grpChg>
        <pc:grpChg chg="add del mod">
          <ac:chgData name="Nghia Bui" userId="128290203b2567b1" providerId="LiveId" clId="{3F936EFA-6FF4-4174-96C2-D1CFF817AFEF}" dt="2022-01-17T15:45:20.829" v="544" actId="165"/>
          <ac:grpSpMkLst>
            <pc:docMk/>
            <pc:sldMk cId="1020205362" sldId="260"/>
            <ac:grpSpMk id="24" creationId="{5E50A042-48D8-4941-8D68-312B91A29977}"/>
          </ac:grpSpMkLst>
        </pc:grpChg>
        <pc:grpChg chg="add mod ord">
          <ac:chgData name="Nghia Bui" userId="128290203b2567b1" providerId="LiveId" clId="{3F936EFA-6FF4-4174-96C2-D1CFF817AFEF}" dt="2022-01-17T15:59:02.875" v="604" actId="166"/>
          <ac:grpSpMkLst>
            <pc:docMk/>
            <pc:sldMk cId="1020205362" sldId="260"/>
            <ac:grpSpMk id="27" creationId="{B91045A4-12E0-4028-8FC7-07F596748FC3}"/>
          </ac:grpSpMkLst>
        </pc:grpChg>
      </pc:sldChg>
      <pc:sldChg chg="addSp delSp modSp add del mod ord">
        <pc:chgData name="Nghia Bui" userId="128290203b2567b1" providerId="LiveId" clId="{3F936EFA-6FF4-4174-96C2-D1CFF817AFEF}" dt="2022-01-17T16:29:03.937" v="1417" actId="47"/>
        <pc:sldMkLst>
          <pc:docMk/>
          <pc:sldMk cId="1133197042" sldId="261"/>
        </pc:sldMkLst>
        <pc:spChg chg="mod">
          <ac:chgData name="Nghia Bui" userId="128290203b2567b1" providerId="LiveId" clId="{3F936EFA-6FF4-4174-96C2-D1CFF817AFEF}" dt="2022-01-17T15:26:42.918" v="205" actId="20577"/>
          <ac:spMkLst>
            <pc:docMk/>
            <pc:sldMk cId="1133197042" sldId="261"/>
            <ac:spMk id="2" creationId="{00000000-0000-0000-0000-000000000000}"/>
          </ac:spMkLst>
        </pc:spChg>
        <pc:spChg chg="del">
          <ac:chgData name="Nghia Bui" userId="128290203b2567b1" providerId="LiveId" clId="{3F936EFA-6FF4-4174-96C2-D1CFF817AFEF}" dt="2022-01-17T15:26:22.719" v="186" actId="478"/>
          <ac:spMkLst>
            <pc:docMk/>
            <pc:sldMk cId="1133197042" sldId="261"/>
            <ac:spMk id="6" creationId="{36B6ABDB-1778-4C57-908A-BFF79565CCB4}"/>
          </ac:spMkLst>
        </pc:spChg>
        <pc:spChg chg="del">
          <ac:chgData name="Nghia Bui" userId="128290203b2567b1" providerId="LiveId" clId="{3F936EFA-6FF4-4174-96C2-D1CFF817AFEF}" dt="2022-01-17T15:26:22.719" v="186" actId="478"/>
          <ac:spMkLst>
            <pc:docMk/>
            <pc:sldMk cId="1133197042" sldId="261"/>
            <ac:spMk id="7" creationId="{847742BD-58F0-4633-AAEE-1764E34D085D}"/>
          </ac:spMkLst>
        </pc:spChg>
        <pc:spChg chg="del">
          <ac:chgData name="Nghia Bui" userId="128290203b2567b1" providerId="LiveId" clId="{3F936EFA-6FF4-4174-96C2-D1CFF817AFEF}" dt="2022-01-17T15:26:22.719" v="186" actId="478"/>
          <ac:spMkLst>
            <pc:docMk/>
            <pc:sldMk cId="1133197042" sldId="261"/>
            <ac:spMk id="8" creationId="{9B8216B5-6C94-4574-B81F-023D2A795413}"/>
          </ac:spMkLst>
        </pc:spChg>
        <pc:spChg chg="del">
          <ac:chgData name="Nghia Bui" userId="128290203b2567b1" providerId="LiveId" clId="{3F936EFA-6FF4-4174-96C2-D1CFF817AFEF}" dt="2022-01-17T15:26:22.719" v="186" actId="478"/>
          <ac:spMkLst>
            <pc:docMk/>
            <pc:sldMk cId="1133197042" sldId="261"/>
            <ac:spMk id="9" creationId="{6FED3E40-6477-44AA-A327-E4AF4E3448ED}"/>
          </ac:spMkLst>
        </pc:spChg>
        <pc:spChg chg="del">
          <ac:chgData name="Nghia Bui" userId="128290203b2567b1" providerId="LiveId" clId="{3F936EFA-6FF4-4174-96C2-D1CFF817AFEF}" dt="2022-01-17T15:26:22.719" v="186" actId="478"/>
          <ac:spMkLst>
            <pc:docMk/>
            <pc:sldMk cId="1133197042" sldId="261"/>
            <ac:spMk id="10" creationId="{1F97E2B1-80CA-4A35-A8DA-624A493AF445}"/>
          </ac:spMkLst>
        </pc:spChg>
        <pc:spChg chg="add mod">
          <ac:chgData name="Nghia Bui" userId="128290203b2567b1" providerId="LiveId" clId="{3F936EFA-6FF4-4174-96C2-D1CFF817AFEF}" dt="2022-01-17T16:10:42.413" v="1135" actId="5793"/>
          <ac:spMkLst>
            <pc:docMk/>
            <pc:sldMk cId="1133197042" sldId="261"/>
            <ac:spMk id="11" creationId="{016C0C64-A4AA-4B76-9F7D-0F357DAAA761}"/>
          </ac:spMkLst>
        </pc:spChg>
      </pc:sldChg>
      <pc:sldChg chg="addSp modSp add mod ord modNotesTx">
        <pc:chgData name="Nghia Bui" userId="128290203b2567b1" providerId="LiveId" clId="{3F936EFA-6FF4-4174-96C2-D1CFF817AFEF}" dt="2022-01-17T17:31:01.854" v="2453" actId="20577"/>
        <pc:sldMkLst>
          <pc:docMk/>
          <pc:sldMk cId="4094829255" sldId="262"/>
        </pc:sldMkLst>
        <pc:spChg chg="mod">
          <ac:chgData name="Nghia Bui" userId="128290203b2567b1" providerId="LiveId" clId="{3F936EFA-6FF4-4174-96C2-D1CFF817AFEF}" dt="2022-01-17T17:31:01.854" v="2453" actId="20577"/>
          <ac:spMkLst>
            <pc:docMk/>
            <pc:sldMk cId="4094829255" sldId="262"/>
            <ac:spMk id="2" creationId="{00000000-0000-0000-0000-000000000000}"/>
          </ac:spMkLst>
        </pc:spChg>
        <pc:spChg chg="add mod">
          <ac:chgData name="Nghia Bui" userId="128290203b2567b1" providerId="LiveId" clId="{3F936EFA-6FF4-4174-96C2-D1CFF817AFEF}" dt="2022-01-17T17:29:29.338" v="2393" actId="1036"/>
          <ac:spMkLst>
            <pc:docMk/>
            <pc:sldMk cId="4094829255" sldId="262"/>
            <ac:spMk id="5" creationId="{C71B1755-7CF4-4908-968C-4FD20FABCBD0}"/>
          </ac:spMkLst>
        </pc:spChg>
        <pc:picChg chg="add mod">
          <ac:chgData name="Nghia Bui" userId="128290203b2567b1" providerId="LiveId" clId="{3F936EFA-6FF4-4174-96C2-D1CFF817AFEF}" dt="2022-01-17T17:28:58.138" v="2365" actId="14100"/>
          <ac:picMkLst>
            <pc:docMk/>
            <pc:sldMk cId="4094829255" sldId="262"/>
            <ac:picMk id="4" creationId="{6CA53050-EC85-4A35-9B8E-D6C328C3DBF1}"/>
          </ac:picMkLst>
        </pc:picChg>
      </pc:sldChg>
      <pc:sldChg chg="addSp delSp modSp add mod">
        <pc:chgData name="Nghia Bui" userId="128290203b2567b1" providerId="LiveId" clId="{3F936EFA-6FF4-4174-96C2-D1CFF817AFEF}" dt="2022-01-17T17:21:16.988" v="2296" actId="20577"/>
        <pc:sldMkLst>
          <pc:docMk/>
          <pc:sldMk cId="1387563903" sldId="263"/>
        </pc:sldMkLst>
        <pc:spChg chg="mod">
          <ac:chgData name="Nghia Bui" userId="128290203b2567b1" providerId="LiveId" clId="{3F936EFA-6FF4-4174-96C2-D1CFF817AFEF}" dt="2022-01-17T17:03:34.661" v="1795" actId="27636"/>
          <ac:spMkLst>
            <pc:docMk/>
            <pc:sldMk cId="1387563903" sldId="263"/>
            <ac:spMk id="2" creationId="{00000000-0000-0000-0000-000000000000}"/>
          </ac:spMkLst>
        </pc:spChg>
        <pc:spChg chg="add mod">
          <ac:chgData name="Nghia Bui" userId="128290203b2567b1" providerId="LiveId" clId="{3F936EFA-6FF4-4174-96C2-D1CFF817AFEF}" dt="2022-01-17T17:05:01.412" v="1837" actId="1035"/>
          <ac:spMkLst>
            <pc:docMk/>
            <pc:sldMk cId="1387563903" sldId="263"/>
            <ac:spMk id="3" creationId="{FC8DC85D-0DD7-4712-8290-F5E696FEE4D1}"/>
          </ac:spMkLst>
        </pc:spChg>
        <pc:spChg chg="add mod">
          <ac:chgData name="Nghia Bui" userId="128290203b2567b1" providerId="LiveId" clId="{3F936EFA-6FF4-4174-96C2-D1CFF817AFEF}" dt="2022-01-17T17:05:01.412" v="1837" actId="1035"/>
          <ac:spMkLst>
            <pc:docMk/>
            <pc:sldMk cId="1387563903" sldId="263"/>
            <ac:spMk id="4" creationId="{55CF8562-15F5-4A31-A942-B36315CFDA54}"/>
          </ac:spMkLst>
        </pc:spChg>
        <pc:spChg chg="add del mod">
          <ac:chgData name="Nghia Bui" userId="128290203b2567b1" providerId="LiveId" clId="{3F936EFA-6FF4-4174-96C2-D1CFF817AFEF}" dt="2022-01-17T17:01:36.719" v="1776"/>
          <ac:spMkLst>
            <pc:docMk/>
            <pc:sldMk cId="1387563903" sldId="263"/>
            <ac:spMk id="5" creationId="{A6C7ECBA-8828-40E5-8110-A965300AD57A}"/>
          </ac:spMkLst>
        </pc:spChg>
        <pc:spChg chg="mod">
          <ac:chgData name="Nghia Bui" userId="128290203b2567b1" providerId="LiveId" clId="{3F936EFA-6FF4-4174-96C2-D1CFF817AFEF}" dt="2022-01-17T17:02:39.762" v="1784" actId="208"/>
          <ac:spMkLst>
            <pc:docMk/>
            <pc:sldMk cId="1387563903" sldId="263"/>
            <ac:spMk id="7" creationId="{CC4AB422-F7BA-4AC4-B8C6-5DC0917E4A47}"/>
          </ac:spMkLst>
        </pc:spChg>
        <pc:spChg chg="mod">
          <ac:chgData name="Nghia Bui" userId="128290203b2567b1" providerId="LiveId" clId="{3F936EFA-6FF4-4174-96C2-D1CFF817AFEF}" dt="2022-01-17T17:02:39.762" v="1784" actId="208"/>
          <ac:spMkLst>
            <pc:docMk/>
            <pc:sldMk cId="1387563903" sldId="263"/>
            <ac:spMk id="8" creationId="{6AD70280-EA1E-4527-8D88-9EB4E72C6CA8}"/>
          </ac:spMkLst>
        </pc:spChg>
        <pc:spChg chg="mod">
          <ac:chgData name="Nghia Bui" userId="128290203b2567b1" providerId="LiveId" clId="{3F936EFA-6FF4-4174-96C2-D1CFF817AFEF}" dt="2022-01-17T17:02:45.995" v="1785"/>
          <ac:spMkLst>
            <pc:docMk/>
            <pc:sldMk cId="1387563903" sldId="263"/>
            <ac:spMk id="10" creationId="{D9E64631-6A68-4865-B9D6-74979BB73D0E}"/>
          </ac:spMkLst>
        </pc:spChg>
        <pc:spChg chg="mod">
          <ac:chgData name="Nghia Bui" userId="128290203b2567b1" providerId="LiveId" clId="{3F936EFA-6FF4-4174-96C2-D1CFF817AFEF}" dt="2022-01-17T17:02:56.748" v="1788" actId="20577"/>
          <ac:spMkLst>
            <pc:docMk/>
            <pc:sldMk cId="1387563903" sldId="263"/>
            <ac:spMk id="11" creationId="{A3432580-35E2-455E-BF7E-5CE30D3F689E}"/>
          </ac:spMkLst>
        </pc:spChg>
        <pc:spChg chg="mod">
          <ac:chgData name="Nghia Bui" userId="128290203b2567b1" providerId="LiveId" clId="{3F936EFA-6FF4-4174-96C2-D1CFF817AFEF}" dt="2022-01-17T17:03:00.601" v="1789"/>
          <ac:spMkLst>
            <pc:docMk/>
            <pc:sldMk cId="1387563903" sldId="263"/>
            <ac:spMk id="13" creationId="{97E075B4-095E-4B65-9DFC-273A805386CE}"/>
          </ac:spMkLst>
        </pc:spChg>
        <pc:spChg chg="mod">
          <ac:chgData name="Nghia Bui" userId="128290203b2567b1" providerId="LiveId" clId="{3F936EFA-6FF4-4174-96C2-D1CFF817AFEF}" dt="2022-01-17T17:03:10.466" v="1792" actId="20577"/>
          <ac:spMkLst>
            <pc:docMk/>
            <pc:sldMk cId="1387563903" sldId="263"/>
            <ac:spMk id="14" creationId="{FE1E38C6-DCA2-4257-A170-1184570706DA}"/>
          </ac:spMkLst>
        </pc:spChg>
        <pc:spChg chg="mod">
          <ac:chgData name="Nghia Bui" userId="128290203b2567b1" providerId="LiveId" clId="{3F936EFA-6FF4-4174-96C2-D1CFF817AFEF}" dt="2022-01-17T17:18:05.082" v="2113" actId="20577"/>
          <ac:spMkLst>
            <pc:docMk/>
            <pc:sldMk cId="1387563903" sldId="263"/>
            <ac:spMk id="16" creationId="{9F1F292B-F0EA-483C-85BA-ECCA937721B7}"/>
          </ac:spMkLst>
        </pc:spChg>
        <pc:spChg chg="mod">
          <ac:chgData name="Nghia Bui" userId="128290203b2567b1" providerId="LiveId" clId="{3F936EFA-6FF4-4174-96C2-D1CFF817AFEF}" dt="2022-01-17T17:12:30.817" v="1989" actId="20577"/>
          <ac:spMkLst>
            <pc:docMk/>
            <pc:sldMk cId="1387563903" sldId="263"/>
            <ac:spMk id="17" creationId="{99AC9A68-8237-4DE7-B964-19E25521CF1D}"/>
          </ac:spMkLst>
        </pc:spChg>
        <pc:spChg chg="mod">
          <ac:chgData name="Nghia Bui" userId="128290203b2567b1" providerId="LiveId" clId="{3F936EFA-6FF4-4174-96C2-D1CFF817AFEF}" dt="2022-01-17T17:20:45.130" v="2253" actId="6549"/>
          <ac:spMkLst>
            <pc:docMk/>
            <pc:sldMk cId="1387563903" sldId="263"/>
            <ac:spMk id="19" creationId="{83D25598-EB2A-4DAC-898C-7F97EA088272}"/>
          </ac:spMkLst>
        </pc:spChg>
        <pc:spChg chg="mod">
          <ac:chgData name="Nghia Bui" userId="128290203b2567b1" providerId="LiveId" clId="{3F936EFA-6FF4-4174-96C2-D1CFF817AFEF}" dt="2022-01-17T17:09:52.452" v="1945" actId="20577"/>
          <ac:spMkLst>
            <pc:docMk/>
            <pc:sldMk cId="1387563903" sldId="263"/>
            <ac:spMk id="20" creationId="{D5E3D942-FF31-4F39-801B-814FE2649812}"/>
          </ac:spMkLst>
        </pc:spChg>
        <pc:spChg chg="mod">
          <ac:chgData name="Nghia Bui" userId="128290203b2567b1" providerId="LiveId" clId="{3F936EFA-6FF4-4174-96C2-D1CFF817AFEF}" dt="2022-01-17T17:21:16.988" v="2296" actId="20577"/>
          <ac:spMkLst>
            <pc:docMk/>
            <pc:sldMk cId="1387563903" sldId="263"/>
            <ac:spMk id="22" creationId="{CCB1AB78-49C5-4528-9DD7-16552257FD60}"/>
          </ac:spMkLst>
        </pc:spChg>
        <pc:spChg chg="mod">
          <ac:chgData name="Nghia Bui" userId="128290203b2567b1" providerId="LiveId" clId="{3F936EFA-6FF4-4174-96C2-D1CFF817AFEF}" dt="2022-01-17T17:09:37.493" v="1936" actId="313"/>
          <ac:spMkLst>
            <pc:docMk/>
            <pc:sldMk cId="1387563903" sldId="263"/>
            <ac:spMk id="23" creationId="{AC6CC42A-05C0-4521-8791-D7E8122F625F}"/>
          </ac:spMkLst>
        </pc:spChg>
        <pc:spChg chg="add mod">
          <ac:chgData name="Nghia Bui" userId="128290203b2567b1" providerId="LiveId" clId="{3F936EFA-6FF4-4174-96C2-D1CFF817AFEF}" dt="2022-01-17T17:15:26.812" v="2021" actId="1038"/>
          <ac:spMkLst>
            <pc:docMk/>
            <pc:sldMk cId="1387563903" sldId="263"/>
            <ac:spMk id="24" creationId="{6550096A-F4FD-4AE3-9364-22D84C684C6F}"/>
          </ac:spMkLst>
        </pc:spChg>
        <pc:spChg chg="add mod">
          <ac:chgData name="Nghia Bui" userId="128290203b2567b1" providerId="LiveId" clId="{3F936EFA-6FF4-4174-96C2-D1CFF817AFEF}" dt="2022-01-17T17:15:18.945" v="2019" actId="1076"/>
          <ac:spMkLst>
            <pc:docMk/>
            <pc:sldMk cId="1387563903" sldId="263"/>
            <ac:spMk id="25" creationId="{D207FEFD-E82C-403F-8E79-CC5171C946D2}"/>
          </ac:spMkLst>
        </pc:spChg>
        <pc:spChg chg="add mod">
          <ac:chgData name="Nghia Bui" userId="128290203b2567b1" providerId="LiveId" clId="{3F936EFA-6FF4-4174-96C2-D1CFF817AFEF}" dt="2022-01-17T17:15:46.603" v="2036" actId="1076"/>
          <ac:spMkLst>
            <pc:docMk/>
            <pc:sldMk cId="1387563903" sldId="263"/>
            <ac:spMk id="26" creationId="{EDF86E53-05B6-4A1B-923A-5D819AD4ED61}"/>
          </ac:spMkLst>
        </pc:spChg>
        <pc:grpChg chg="add mod">
          <ac:chgData name="Nghia Bui" userId="128290203b2567b1" providerId="LiveId" clId="{3F936EFA-6FF4-4174-96C2-D1CFF817AFEF}" dt="2022-01-17T17:05:01.412" v="1837" actId="1035"/>
          <ac:grpSpMkLst>
            <pc:docMk/>
            <pc:sldMk cId="1387563903" sldId="263"/>
            <ac:grpSpMk id="6" creationId="{3183F9D7-F6B2-4EEC-9A6D-266BFB2F23CB}"/>
          </ac:grpSpMkLst>
        </pc:grpChg>
        <pc:grpChg chg="add mod">
          <ac:chgData name="Nghia Bui" userId="128290203b2567b1" providerId="LiveId" clId="{3F936EFA-6FF4-4174-96C2-D1CFF817AFEF}" dt="2022-01-17T17:05:01.412" v="1837" actId="1035"/>
          <ac:grpSpMkLst>
            <pc:docMk/>
            <pc:sldMk cId="1387563903" sldId="263"/>
            <ac:grpSpMk id="9" creationId="{C9EA9A3A-40E1-469C-A6BA-31213BB39554}"/>
          </ac:grpSpMkLst>
        </pc:grpChg>
        <pc:grpChg chg="add mod">
          <ac:chgData name="Nghia Bui" userId="128290203b2567b1" providerId="LiveId" clId="{3F936EFA-6FF4-4174-96C2-D1CFF817AFEF}" dt="2022-01-17T17:05:01.412" v="1837" actId="1035"/>
          <ac:grpSpMkLst>
            <pc:docMk/>
            <pc:sldMk cId="1387563903" sldId="263"/>
            <ac:grpSpMk id="12" creationId="{843076D9-759D-4F16-B727-CEFE754A172B}"/>
          </ac:grpSpMkLst>
        </pc:grpChg>
        <pc:grpChg chg="add mod">
          <ac:chgData name="Nghia Bui" userId="128290203b2567b1" providerId="LiveId" clId="{3F936EFA-6FF4-4174-96C2-D1CFF817AFEF}" dt="2022-01-17T17:05:01.412" v="1837" actId="1035"/>
          <ac:grpSpMkLst>
            <pc:docMk/>
            <pc:sldMk cId="1387563903" sldId="263"/>
            <ac:grpSpMk id="15" creationId="{9A32BE53-462F-4597-8F78-2CA1FBE3216B}"/>
          </ac:grpSpMkLst>
        </pc:grpChg>
        <pc:grpChg chg="add mod">
          <ac:chgData name="Nghia Bui" userId="128290203b2567b1" providerId="LiveId" clId="{3F936EFA-6FF4-4174-96C2-D1CFF817AFEF}" dt="2022-01-17T17:05:01.412" v="1837" actId="1035"/>
          <ac:grpSpMkLst>
            <pc:docMk/>
            <pc:sldMk cId="1387563903" sldId="263"/>
            <ac:grpSpMk id="18" creationId="{27D9377F-E18B-46DE-94BC-B77776ECB9E0}"/>
          </ac:grpSpMkLst>
        </pc:grpChg>
        <pc:grpChg chg="add mod">
          <ac:chgData name="Nghia Bui" userId="128290203b2567b1" providerId="LiveId" clId="{3F936EFA-6FF4-4174-96C2-D1CFF817AFEF}" dt="2022-01-17T17:09:34.848" v="1935" actId="1038"/>
          <ac:grpSpMkLst>
            <pc:docMk/>
            <pc:sldMk cId="1387563903" sldId="263"/>
            <ac:grpSpMk id="21" creationId="{BC9486B5-DB05-4639-88B8-CEAC0B7F91D8}"/>
          </ac:grpSpMkLst>
        </pc:grpChg>
      </pc:sldChg>
      <pc:sldChg chg="addSp delSp modSp add mod modNotesTx">
        <pc:chgData name="Nghia Bui" userId="128290203b2567b1" providerId="LiveId" clId="{3F936EFA-6FF4-4174-96C2-D1CFF817AFEF}" dt="2022-01-17T16:56:16.167" v="1764" actId="1076"/>
        <pc:sldMkLst>
          <pc:docMk/>
          <pc:sldMk cId="3484843409" sldId="264"/>
        </pc:sldMkLst>
        <pc:spChg chg="mod">
          <ac:chgData name="Nghia Bui" userId="128290203b2567b1" providerId="LiveId" clId="{3F936EFA-6FF4-4174-96C2-D1CFF817AFEF}" dt="2022-01-17T16:35:08.598" v="1601" actId="1036"/>
          <ac:spMkLst>
            <pc:docMk/>
            <pc:sldMk cId="3484843409" sldId="264"/>
            <ac:spMk id="2" creationId="{00000000-0000-0000-0000-000000000000}"/>
          </ac:spMkLst>
        </pc:spChg>
        <pc:spChg chg="add del mod">
          <ac:chgData name="Nghia Bui" userId="128290203b2567b1" providerId="LiveId" clId="{3F936EFA-6FF4-4174-96C2-D1CFF817AFEF}" dt="2022-01-17T16:14:43.345" v="1138" actId="478"/>
          <ac:spMkLst>
            <pc:docMk/>
            <pc:sldMk cId="3484843409" sldId="264"/>
            <ac:spMk id="4" creationId="{A2A77223-AE00-48B3-B5D1-730EFB2C4438}"/>
          </ac:spMkLst>
        </pc:spChg>
        <pc:spChg chg="add mod">
          <ac:chgData name="Nghia Bui" userId="128290203b2567b1" providerId="LiveId" clId="{3F936EFA-6FF4-4174-96C2-D1CFF817AFEF}" dt="2022-01-17T16:34:46.221" v="1588" actId="1036"/>
          <ac:spMkLst>
            <pc:docMk/>
            <pc:sldMk cId="3484843409" sldId="264"/>
            <ac:spMk id="5" creationId="{A3F274B5-1C9E-4373-954E-2C3644722562}"/>
          </ac:spMkLst>
        </pc:spChg>
        <pc:spChg chg="add mod">
          <ac:chgData name="Nghia Bui" userId="128290203b2567b1" providerId="LiveId" clId="{3F936EFA-6FF4-4174-96C2-D1CFF817AFEF}" dt="2022-01-17T16:34:46.221" v="1588" actId="1036"/>
          <ac:spMkLst>
            <pc:docMk/>
            <pc:sldMk cId="3484843409" sldId="264"/>
            <ac:spMk id="6" creationId="{07D20583-921C-4433-AB3C-FAEF9E7A0C99}"/>
          </ac:spMkLst>
        </pc:spChg>
        <pc:spChg chg="add mod">
          <ac:chgData name="Nghia Bui" userId="128290203b2567b1" providerId="LiveId" clId="{3F936EFA-6FF4-4174-96C2-D1CFF817AFEF}" dt="2022-01-17T16:34:46.221" v="1588" actId="1036"/>
          <ac:spMkLst>
            <pc:docMk/>
            <pc:sldMk cId="3484843409" sldId="264"/>
            <ac:spMk id="7" creationId="{F8082792-CC19-4D8D-B3F0-F45789F71495}"/>
          </ac:spMkLst>
        </pc:spChg>
        <pc:spChg chg="add mod">
          <ac:chgData name="Nghia Bui" userId="128290203b2567b1" providerId="LiveId" clId="{3F936EFA-6FF4-4174-96C2-D1CFF817AFEF}" dt="2022-01-17T16:34:46.221" v="1588" actId="1036"/>
          <ac:spMkLst>
            <pc:docMk/>
            <pc:sldMk cId="3484843409" sldId="264"/>
            <ac:spMk id="8" creationId="{81B35632-118A-4FFE-9C78-00644C4AC692}"/>
          </ac:spMkLst>
        </pc:spChg>
        <pc:spChg chg="add mod">
          <ac:chgData name="Nghia Bui" userId="128290203b2567b1" providerId="LiveId" clId="{3F936EFA-6FF4-4174-96C2-D1CFF817AFEF}" dt="2022-01-17T16:34:46.221" v="1588" actId="1036"/>
          <ac:spMkLst>
            <pc:docMk/>
            <pc:sldMk cId="3484843409" sldId="264"/>
            <ac:spMk id="10" creationId="{C526928A-0E85-4CE5-B7D4-A9C9513BB1CF}"/>
          </ac:spMkLst>
        </pc:spChg>
        <pc:spChg chg="del">
          <ac:chgData name="Nghia Bui" userId="128290203b2567b1" providerId="LiveId" clId="{3F936EFA-6FF4-4174-96C2-D1CFF817AFEF}" dt="2022-01-17T16:14:41.088" v="1137" actId="478"/>
          <ac:spMkLst>
            <pc:docMk/>
            <pc:sldMk cId="3484843409" sldId="264"/>
            <ac:spMk id="11" creationId="{016C0C64-A4AA-4B76-9F7D-0F357DAAA761}"/>
          </ac:spMkLst>
        </pc:spChg>
        <pc:spChg chg="add mod">
          <ac:chgData name="Nghia Bui" userId="128290203b2567b1" providerId="LiveId" clId="{3F936EFA-6FF4-4174-96C2-D1CFF817AFEF}" dt="2022-01-17T16:34:46.221" v="1588" actId="1036"/>
          <ac:spMkLst>
            <pc:docMk/>
            <pc:sldMk cId="3484843409" sldId="264"/>
            <ac:spMk id="12" creationId="{8C590E3E-6E7A-4FEC-97BF-705F4D548B9D}"/>
          </ac:spMkLst>
        </pc:spChg>
        <pc:spChg chg="add mod">
          <ac:chgData name="Nghia Bui" userId="128290203b2567b1" providerId="LiveId" clId="{3F936EFA-6FF4-4174-96C2-D1CFF817AFEF}" dt="2022-01-17T16:34:46.221" v="1588" actId="1036"/>
          <ac:spMkLst>
            <pc:docMk/>
            <pc:sldMk cId="3484843409" sldId="264"/>
            <ac:spMk id="13" creationId="{D61CAE2D-1E7E-4F33-8459-FEC931284526}"/>
          </ac:spMkLst>
        </pc:spChg>
        <pc:spChg chg="mod topLvl">
          <ac:chgData name="Nghia Bui" userId="128290203b2567b1" providerId="LiveId" clId="{3F936EFA-6FF4-4174-96C2-D1CFF817AFEF}" dt="2022-01-17T16:22:29.031" v="1280" actId="164"/>
          <ac:spMkLst>
            <pc:docMk/>
            <pc:sldMk cId="3484843409" sldId="264"/>
            <ac:spMk id="15" creationId="{42865715-13D0-4312-8F54-1E61CFC5B2EC}"/>
          </ac:spMkLst>
        </pc:spChg>
        <pc:spChg chg="mod topLvl">
          <ac:chgData name="Nghia Bui" userId="128290203b2567b1" providerId="LiveId" clId="{3F936EFA-6FF4-4174-96C2-D1CFF817AFEF}" dt="2022-01-17T16:22:29.031" v="1280" actId="164"/>
          <ac:spMkLst>
            <pc:docMk/>
            <pc:sldMk cId="3484843409" sldId="264"/>
            <ac:spMk id="16" creationId="{4E2943E9-D19E-4A93-AAD6-9F7E1B39C5AE}"/>
          </ac:spMkLst>
        </pc:spChg>
        <pc:spChg chg="add mod">
          <ac:chgData name="Nghia Bui" userId="128290203b2567b1" providerId="LiveId" clId="{3F936EFA-6FF4-4174-96C2-D1CFF817AFEF}" dt="2022-01-17T16:22:29.031" v="1280" actId="164"/>
          <ac:spMkLst>
            <pc:docMk/>
            <pc:sldMk cId="3484843409" sldId="264"/>
            <ac:spMk id="17" creationId="{D9BDDE36-AFC4-49C1-BE3D-DA70F255B9A8}"/>
          </ac:spMkLst>
        </pc:spChg>
        <pc:spChg chg="add mod">
          <ac:chgData name="Nghia Bui" userId="128290203b2567b1" providerId="LiveId" clId="{3F936EFA-6FF4-4174-96C2-D1CFF817AFEF}" dt="2022-01-17T16:22:29.031" v="1280" actId="164"/>
          <ac:spMkLst>
            <pc:docMk/>
            <pc:sldMk cId="3484843409" sldId="264"/>
            <ac:spMk id="18" creationId="{37E6E082-CB6A-4288-B740-D67802879C52}"/>
          </ac:spMkLst>
        </pc:spChg>
        <pc:spChg chg="add mod">
          <ac:chgData name="Nghia Bui" userId="128290203b2567b1" providerId="LiveId" clId="{3F936EFA-6FF4-4174-96C2-D1CFF817AFEF}" dt="2022-01-17T16:56:16.167" v="1764" actId="1076"/>
          <ac:spMkLst>
            <pc:docMk/>
            <pc:sldMk cId="3484843409" sldId="264"/>
            <ac:spMk id="20" creationId="{D061092A-DF54-471C-8EF3-0695C49FA688}"/>
          </ac:spMkLst>
        </pc:spChg>
        <pc:spChg chg="add mod">
          <ac:chgData name="Nghia Bui" userId="128290203b2567b1" providerId="LiveId" clId="{3F936EFA-6FF4-4174-96C2-D1CFF817AFEF}" dt="2022-01-17T16:34:46.221" v="1588" actId="1036"/>
          <ac:spMkLst>
            <pc:docMk/>
            <pc:sldMk cId="3484843409" sldId="264"/>
            <ac:spMk id="21" creationId="{82B03329-B54C-4871-B64A-BAFB75A185E6}"/>
          </ac:spMkLst>
        </pc:spChg>
        <pc:spChg chg="mod">
          <ac:chgData name="Nghia Bui" userId="128290203b2567b1" providerId="LiveId" clId="{3F936EFA-6FF4-4174-96C2-D1CFF817AFEF}" dt="2022-01-17T16:24:40.347" v="1323"/>
          <ac:spMkLst>
            <pc:docMk/>
            <pc:sldMk cId="3484843409" sldId="264"/>
            <ac:spMk id="23" creationId="{E0E45333-5293-4F9F-ABDC-E427ADE3B775}"/>
          </ac:spMkLst>
        </pc:spChg>
        <pc:spChg chg="mod">
          <ac:chgData name="Nghia Bui" userId="128290203b2567b1" providerId="LiveId" clId="{3F936EFA-6FF4-4174-96C2-D1CFF817AFEF}" dt="2022-01-17T16:24:40.347" v="1323"/>
          <ac:spMkLst>
            <pc:docMk/>
            <pc:sldMk cId="3484843409" sldId="264"/>
            <ac:spMk id="24" creationId="{D6805A3B-39F6-4AF1-96DF-4FCF76522963}"/>
          </ac:spMkLst>
        </pc:spChg>
        <pc:spChg chg="add mod">
          <ac:chgData name="Nghia Bui" userId="128290203b2567b1" providerId="LiveId" clId="{3F936EFA-6FF4-4174-96C2-D1CFF817AFEF}" dt="2022-01-17T16:34:46.221" v="1588" actId="1036"/>
          <ac:spMkLst>
            <pc:docMk/>
            <pc:sldMk cId="3484843409" sldId="264"/>
            <ac:spMk id="25" creationId="{04CDB8F0-5206-4AE1-AB1F-F9E5697F9282}"/>
          </ac:spMkLst>
        </pc:spChg>
        <pc:spChg chg="add del">
          <ac:chgData name="Nghia Bui" userId="128290203b2567b1" providerId="LiveId" clId="{3F936EFA-6FF4-4174-96C2-D1CFF817AFEF}" dt="2022-01-17T16:27:17.120" v="1398" actId="11529"/>
          <ac:spMkLst>
            <pc:docMk/>
            <pc:sldMk cId="3484843409" sldId="264"/>
            <ac:spMk id="26" creationId="{8FA10550-AB64-4D3C-88A9-AED8E66BB225}"/>
          </ac:spMkLst>
        </pc:spChg>
        <pc:spChg chg="add mod">
          <ac:chgData name="Nghia Bui" userId="128290203b2567b1" providerId="LiveId" clId="{3F936EFA-6FF4-4174-96C2-D1CFF817AFEF}" dt="2022-01-17T16:35:02.384" v="1589" actId="6549"/>
          <ac:spMkLst>
            <pc:docMk/>
            <pc:sldMk cId="3484843409" sldId="264"/>
            <ac:spMk id="26" creationId="{A967A70C-E152-4D75-B287-AC9CD86435E6}"/>
          </ac:spMkLst>
        </pc:spChg>
        <pc:spChg chg="add del mod">
          <ac:chgData name="Nghia Bui" userId="128290203b2567b1" providerId="LiveId" clId="{3F936EFA-6FF4-4174-96C2-D1CFF817AFEF}" dt="2022-01-17T16:27:59.577" v="1406" actId="11529"/>
          <ac:spMkLst>
            <pc:docMk/>
            <pc:sldMk cId="3484843409" sldId="264"/>
            <ac:spMk id="27" creationId="{ABF299FD-081C-402E-9E2C-C56A1124B4F2}"/>
          </ac:spMkLst>
        </pc:spChg>
        <pc:spChg chg="add del">
          <ac:chgData name="Nghia Bui" userId="128290203b2567b1" providerId="LiveId" clId="{3F936EFA-6FF4-4174-96C2-D1CFF817AFEF}" dt="2022-01-17T16:27:58.325" v="1403" actId="11529"/>
          <ac:spMkLst>
            <pc:docMk/>
            <pc:sldMk cId="3484843409" sldId="264"/>
            <ac:spMk id="28" creationId="{7D017E90-29A8-4972-9440-E3F3924BDC43}"/>
          </ac:spMkLst>
        </pc:spChg>
        <pc:grpChg chg="add mod">
          <ac:chgData name="Nghia Bui" userId="128290203b2567b1" providerId="LiveId" clId="{3F936EFA-6FF4-4174-96C2-D1CFF817AFEF}" dt="2022-01-17T16:21:44.045" v="1223" actId="164"/>
          <ac:grpSpMkLst>
            <pc:docMk/>
            <pc:sldMk cId="3484843409" sldId="264"/>
            <ac:grpSpMk id="9" creationId="{783A6578-B5AB-4968-B9DC-31DA1A1CAD53}"/>
          </ac:grpSpMkLst>
        </pc:grpChg>
        <pc:grpChg chg="add del mod">
          <ac:chgData name="Nghia Bui" userId="128290203b2567b1" providerId="LiveId" clId="{3F936EFA-6FF4-4174-96C2-D1CFF817AFEF}" dt="2022-01-17T16:21:08.006" v="1219" actId="165"/>
          <ac:grpSpMkLst>
            <pc:docMk/>
            <pc:sldMk cId="3484843409" sldId="264"/>
            <ac:grpSpMk id="14" creationId="{EFDE5AA6-17BD-4B7B-94FF-F75031431D7A}"/>
          </ac:grpSpMkLst>
        </pc:grpChg>
        <pc:grpChg chg="add mod">
          <ac:chgData name="Nghia Bui" userId="128290203b2567b1" providerId="LiveId" clId="{3F936EFA-6FF4-4174-96C2-D1CFF817AFEF}" dt="2022-01-17T16:34:46.221" v="1588" actId="1036"/>
          <ac:grpSpMkLst>
            <pc:docMk/>
            <pc:sldMk cId="3484843409" sldId="264"/>
            <ac:grpSpMk id="19" creationId="{6CF4220E-5FED-47A3-8291-B14975114D8A}"/>
          </ac:grpSpMkLst>
        </pc:grpChg>
        <pc:grpChg chg="add mod ord">
          <ac:chgData name="Nghia Bui" userId="128290203b2567b1" providerId="LiveId" clId="{3F936EFA-6FF4-4174-96C2-D1CFF817AFEF}" dt="2022-01-17T16:34:46.221" v="1588" actId="1036"/>
          <ac:grpSpMkLst>
            <pc:docMk/>
            <pc:sldMk cId="3484843409" sldId="264"/>
            <ac:grpSpMk id="22" creationId="{25A105A7-1D3D-48CC-977A-7CD63E1E1FB8}"/>
          </ac:grpSpMkLst>
        </pc:grpChg>
      </pc:sldChg>
      <pc:sldMasterChg chg="addSldLayout modSldLayout">
        <pc:chgData name="Nghia Bui" userId="128290203b2567b1" providerId="LiveId" clId="{3F936EFA-6FF4-4174-96C2-D1CFF817AFEF}" dt="2022-01-17T13:35:17.344" v="5"/>
        <pc:sldMasterMkLst>
          <pc:docMk/>
          <pc:sldMasterMk cId="9303308" sldId="2147483648"/>
        </pc:sldMasterMkLst>
        <pc:sldLayoutChg chg="modSp add">
          <pc:chgData name="Nghia Bui" userId="128290203b2567b1" providerId="LiveId" clId="{3F936EFA-6FF4-4174-96C2-D1CFF817AFEF}" dt="2022-01-17T13:35:17.344" v="5"/>
          <pc:sldLayoutMkLst>
            <pc:docMk/>
            <pc:sldMasterMk cId="9303308" sldId="2147483648"/>
            <pc:sldLayoutMk cId="3030930786" sldId="2147483649"/>
          </pc:sldLayoutMkLst>
          <pc:spChg chg="mod">
            <ac:chgData name="Nghia Bui" userId="128290203b2567b1" providerId="LiveId" clId="{3F936EFA-6FF4-4174-96C2-D1CFF817AFEF}" dt="2022-01-17T13:35:17.344" v="5"/>
            <ac:spMkLst>
              <pc:docMk/>
              <pc:sldMasterMk cId="9303308" sldId="2147483648"/>
              <pc:sldLayoutMk cId="3030930786" sldId="2147483649"/>
              <ac:spMk id="2" creationId="{4650D5A7-47CA-43BB-9C65-7DDAF3A686A5}"/>
            </ac:spMkLst>
          </pc:spChg>
          <pc:spChg chg="mod">
            <ac:chgData name="Nghia Bui" userId="128290203b2567b1" providerId="LiveId" clId="{3F936EFA-6FF4-4174-96C2-D1CFF817AFEF}" dt="2022-01-17T13:35:17.344" v="5"/>
            <ac:spMkLst>
              <pc:docMk/>
              <pc:sldMasterMk cId="9303308" sldId="2147483648"/>
              <pc:sldLayoutMk cId="3030930786" sldId="2147483649"/>
              <ac:spMk id="3" creationId="{8E2F134E-D00B-4384-9899-E64B585B5EFF}"/>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D:\JOURNAL\EGU%20-%20CMIP6\20230404\Results\Data%20and%20calculati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JOURNAL\EGU%20-%20CMIP6\20230404\Results\Data%20and%20calculatio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JOURNAL\EGU%20-%20CMIP6\20230404\Results\Data%20and%20calculatio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JOURNAL\EGU%20-%20CMIP6\20230404\Results\Data%20and%20calculatio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JOURNAL\EGU%20-%20CMIP6\20230404\Results\Data%20and%20calculatio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JOURNAL\EGU%20-%20CMIP6\20230404\Results\Data%20and%20calculation.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Hazard!$K$5</c:f>
              <c:strCache>
                <c:ptCount val="1"/>
                <c:pt idx="0">
                  <c:v>ACCESS 4.5 - SPI</c:v>
                </c:pt>
              </c:strCache>
            </c:strRef>
          </c:tx>
          <c:spPr>
            <a:solidFill>
              <a:schemeClr val="accent1"/>
            </a:solidFill>
            <a:ln>
              <a:noFill/>
            </a:ln>
            <a:effectLst/>
          </c:spPr>
          <c:invertIfNegative val="0"/>
          <c:cat>
            <c:strRef>
              <c:f>Hazard!$J$6:$J$12</c:f>
              <c:strCache>
                <c:ptCount val="7"/>
                <c:pt idx="0">
                  <c:v>Tien Giang</c:v>
                </c:pt>
                <c:pt idx="1">
                  <c:v>Ben Tre</c:v>
                </c:pt>
                <c:pt idx="2">
                  <c:v>Tra Vinh</c:v>
                </c:pt>
                <c:pt idx="3">
                  <c:v>Soc Trang</c:v>
                </c:pt>
                <c:pt idx="4">
                  <c:v>Bac Lieu</c:v>
                </c:pt>
                <c:pt idx="5">
                  <c:v>Ca Mau</c:v>
                </c:pt>
                <c:pt idx="6">
                  <c:v>Kien Giang</c:v>
                </c:pt>
              </c:strCache>
            </c:strRef>
          </c:cat>
          <c:val>
            <c:numRef>
              <c:f>Hazard!$K$6:$K$12</c:f>
              <c:numCache>
                <c:formatCode>General</c:formatCode>
                <c:ptCount val="7"/>
                <c:pt idx="0">
                  <c:v>0.20512820512827515</c:v>
                </c:pt>
                <c:pt idx="1">
                  <c:v>0.26153846153853305</c:v>
                </c:pt>
                <c:pt idx="2">
                  <c:v>0.30256410256406141</c:v>
                </c:pt>
                <c:pt idx="3">
                  <c:v>0.27692307692316387</c:v>
                </c:pt>
                <c:pt idx="4">
                  <c:v>0.21025641025645986</c:v>
                </c:pt>
                <c:pt idx="5">
                  <c:v>0.33333333333333331</c:v>
                </c:pt>
                <c:pt idx="6">
                  <c:v>0</c:v>
                </c:pt>
              </c:numCache>
            </c:numRef>
          </c:val>
          <c:extLst>
            <c:ext xmlns:c16="http://schemas.microsoft.com/office/drawing/2014/chart" uri="{C3380CC4-5D6E-409C-BE32-E72D297353CC}">
              <c16:uniqueId val="{00000000-7425-428B-B325-95C8DEECC37E}"/>
            </c:ext>
          </c:extLst>
        </c:ser>
        <c:ser>
          <c:idx val="1"/>
          <c:order val="1"/>
          <c:tx>
            <c:strRef>
              <c:f>Hazard!$L$5</c:f>
              <c:strCache>
                <c:ptCount val="1"/>
                <c:pt idx="0">
                  <c:v>MIROC6 4.5 SPI</c:v>
                </c:pt>
              </c:strCache>
            </c:strRef>
          </c:tx>
          <c:spPr>
            <a:solidFill>
              <a:schemeClr val="accent2"/>
            </a:solidFill>
            <a:ln>
              <a:noFill/>
            </a:ln>
            <a:effectLst/>
          </c:spPr>
          <c:invertIfNegative val="0"/>
          <c:cat>
            <c:strRef>
              <c:f>Hazard!$J$6:$J$12</c:f>
              <c:strCache>
                <c:ptCount val="7"/>
                <c:pt idx="0">
                  <c:v>Tien Giang</c:v>
                </c:pt>
                <c:pt idx="1">
                  <c:v>Ben Tre</c:v>
                </c:pt>
                <c:pt idx="2">
                  <c:v>Tra Vinh</c:v>
                </c:pt>
                <c:pt idx="3">
                  <c:v>Soc Trang</c:v>
                </c:pt>
                <c:pt idx="4">
                  <c:v>Bac Lieu</c:v>
                </c:pt>
                <c:pt idx="5">
                  <c:v>Ca Mau</c:v>
                </c:pt>
                <c:pt idx="6">
                  <c:v>Kien Giang</c:v>
                </c:pt>
              </c:strCache>
            </c:strRef>
          </c:cat>
          <c:val>
            <c:numRef>
              <c:f>Hazard!$L$6:$L$12</c:f>
              <c:numCache>
                <c:formatCode>General</c:formatCode>
                <c:ptCount val="7"/>
                <c:pt idx="0">
                  <c:v>0.33333333333333331</c:v>
                </c:pt>
                <c:pt idx="1">
                  <c:v>0.12500000000007097</c:v>
                </c:pt>
                <c:pt idx="2">
                  <c:v>0</c:v>
                </c:pt>
                <c:pt idx="3">
                  <c:v>0.11111111111111019</c:v>
                </c:pt>
                <c:pt idx="4">
                  <c:v>0.19444444444443446</c:v>
                </c:pt>
                <c:pt idx="5">
                  <c:v>1.3888888888960779E-2</c:v>
                </c:pt>
                <c:pt idx="6">
                  <c:v>0.26388888888883844</c:v>
                </c:pt>
              </c:numCache>
            </c:numRef>
          </c:val>
          <c:extLst>
            <c:ext xmlns:c16="http://schemas.microsoft.com/office/drawing/2014/chart" uri="{C3380CC4-5D6E-409C-BE32-E72D297353CC}">
              <c16:uniqueId val="{00000001-7425-428B-B325-95C8DEECC37E}"/>
            </c:ext>
          </c:extLst>
        </c:ser>
        <c:ser>
          <c:idx val="2"/>
          <c:order val="2"/>
          <c:tx>
            <c:strRef>
              <c:f>Hazard!$M$5</c:f>
              <c:strCache>
                <c:ptCount val="1"/>
                <c:pt idx="0">
                  <c:v>MRI 4.5 SPI</c:v>
                </c:pt>
              </c:strCache>
            </c:strRef>
          </c:tx>
          <c:spPr>
            <a:solidFill>
              <a:schemeClr val="accent3"/>
            </a:solidFill>
            <a:ln>
              <a:noFill/>
            </a:ln>
            <a:effectLst/>
          </c:spPr>
          <c:invertIfNegative val="0"/>
          <c:cat>
            <c:strRef>
              <c:f>Hazard!$J$6:$J$12</c:f>
              <c:strCache>
                <c:ptCount val="7"/>
                <c:pt idx="0">
                  <c:v>Tien Giang</c:v>
                </c:pt>
                <c:pt idx="1">
                  <c:v>Ben Tre</c:v>
                </c:pt>
                <c:pt idx="2">
                  <c:v>Tra Vinh</c:v>
                </c:pt>
                <c:pt idx="3">
                  <c:v>Soc Trang</c:v>
                </c:pt>
                <c:pt idx="4">
                  <c:v>Bac Lieu</c:v>
                </c:pt>
                <c:pt idx="5">
                  <c:v>Ca Mau</c:v>
                </c:pt>
                <c:pt idx="6">
                  <c:v>Kien Giang</c:v>
                </c:pt>
              </c:strCache>
            </c:strRef>
          </c:cat>
          <c:val>
            <c:numRef>
              <c:f>Hazard!$M$6:$M$12</c:f>
              <c:numCache>
                <c:formatCode>General</c:formatCode>
                <c:ptCount val="7"/>
                <c:pt idx="0">
                  <c:v>0.33333333333333331</c:v>
                </c:pt>
                <c:pt idx="1">
                  <c:v>3.8461538461600241E-2</c:v>
                </c:pt>
                <c:pt idx="2">
                  <c:v>0.16666666666668531</c:v>
                </c:pt>
                <c:pt idx="3">
                  <c:v>0.11538461538460688</c:v>
                </c:pt>
                <c:pt idx="4">
                  <c:v>0.19230769230777212</c:v>
                </c:pt>
                <c:pt idx="5">
                  <c:v>5.1282051281953747E-2</c:v>
                </c:pt>
                <c:pt idx="6">
                  <c:v>0</c:v>
                </c:pt>
              </c:numCache>
            </c:numRef>
          </c:val>
          <c:extLst>
            <c:ext xmlns:c16="http://schemas.microsoft.com/office/drawing/2014/chart" uri="{C3380CC4-5D6E-409C-BE32-E72D297353CC}">
              <c16:uniqueId val="{00000002-7425-428B-B325-95C8DEECC37E}"/>
            </c:ext>
          </c:extLst>
        </c:ser>
        <c:dLbls>
          <c:showLegendKey val="0"/>
          <c:showVal val="0"/>
          <c:showCatName val="0"/>
          <c:showSerName val="0"/>
          <c:showPercent val="0"/>
          <c:showBubbleSize val="0"/>
        </c:dLbls>
        <c:gapWidth val="150"/>
        <c:overlap val="100"/>
        <c:axId val="37251424"/>
        <c:axId val="37240864"/>
      </c:barChart>
      <c:catAx>
        <c:axId val="37251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240864"/>
        <c:crosses val="autoZero"/>
        <c:auto val="1"/>
        <c:lblAlgn val="ctr"/>
        <c:lblOffset val="100"/>
        <c:noMultiLvlLbl val="0"/>
      </c:catAx>
      <c:valAx>
        <c:axId val="37240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251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Hazard!$K$15</c:f>
              <c:strCache>
                <c:ptCount val="1"/>
                <c:pt idx="0">
                  <c:v>ACCESS 4.5 - SPI</c:v>
                </c:pt>
              </c:strCache>
            </c:strRef>
          </c:tx>
          <c:spPr>
            <a:solidFill>
              <a:schemeClr val="accent1"/>
            </a:solidFill>
            <a:ln>
              <a:noFill/>
            </a:ln>
            <a:effectLst/>
          </c:spPr>
          <c:invertIfNegative val="0"/>
          <c:cat>
            <c:strRef>
              <c:f>Hazard!$J$16:$J$22</c:f>
              <c:strCache>
                <c:ptCount val="7"/>
                <c:pt idx="0">
                  <c:v>Tien Giang</c:v>
                </c:pt>
                <c:pt idx="1">
                  <c:v>Ben Tre</c:v>
                </c:pt>
                <c:pt idx="2">
                  <c:v>Tra Vinh</c:v>
                </c:pt>
                <c:pt idx="3">
                  <c:v>Soc Trang</c:v>
                </c:pt>
                <c:pt idx="4">
                  <c:v>Bac Lieu</c:v>
                </c:pt>
                <c:pt idx="5">
                  <c:v>Ca Mau</c:v>
                </c:pt>
                <c:pt idx="6">
                  <c:v>Kien Giang</c:v>
                </c:pt>
              </c:strCache>
            </c:strRef>
          </c:cat>
          <c:val>
            <c:numRef>
              <c:f>Hazard!$K$16:$K$22</c:f>
              <c:numCache>
                <c:formatCode>General</c:formatCode>
                <c:ptCount val="7"/>
                <c:pt idx="0">
                  <c:v>0.24358974358963917</c:v>
                </c:pt>
                <c:pt idx="1">
                  <c:v>0</c:v>
                </c:pt>
                <c:pt idx="2">
                  <c:v>0.25641025641028498</c:v>
                </c:pt>
                <c:pt idx="3">
                  <c:v>6.4102564102459E-2</c:v>
                </c:pt>
                <c:pt idx="4">
                  <c:v>0.11538461538462755</c:v>
                </c:pt>
                <c:pt idx="5">
                  <c:v>0.11538461538473815</c:v>
                </c:pt>
                <c:pt idx="6">
                  <c:v>0.33333333333333331</c:v>
                </c:pt>
              </c:numCache>
            </c:numRef>
          </c:val>
          <c:extLst>
            <c:ext xmlns:c16="http://schemas.microsoft.com/office/drawing/2014/chart" uri="{C3380CC4-5D6E-409C-BE32-E72D297353CC}">
              <c16:uniqueId val="{00000000-5030-440C-908C-E03F32A6335D}"/>
            </c:ext>
          </c:extLst>
        </c:ser>
        <c:ser>
          <c:idx val="1"/>
          <c:order val="1"/>
          <c:tx>
            <c:strRef>
              <c:f>Hazard!$L$15</c:f>
              <c:strCache>
                <c:ptCount val="1"/>
                <c:pt idx="0">
                  <c:v>MIROC6 4.5 SPI</c:v>
                </c:pt>
              </c:strCache>
            </c:strRef>
          </c:tx>
          <c:spPr>
            <a:solidFill>
              <a:schemeClr val="accent2"/>
            </a:solidFill>
            <a:ln>
              <a:noFill/>
            </a:ln>
            <a:effectLst/>
          </c:spPr>
          <c:invertIfNegative val="0"/>
          <c:cat>
            <c:strRef>
              <c:f>Hazard!$J$16:$J$22</c:f>
              <c:strCache>
                <c:ptCount val="7"/>
                <c:pt idx="0">
                  <c:v>Tien Giang</c:v>
                </c:pt>
                <c:pt idx="1">
                  <c:v>Ben Tre</c:v>
                </c:pt>
                <c:pt idx="2">
                  <c:v>Tra Vinh</c:v>
                </c:pt>
                <c:pt idx="3">
                  <c:v>Soc Trang</c:v>
                </c:pt>
                <c:pt idx="4">
                  <c:v>Bac Lieu</c:v>
                </c:pt>
                <c:pt idx="5">
                  <c:v>Ca Mau</c:v>
                </c:pt>
                <c:pt idx="6">
                  <c:v>Kien Giang</c:v>
                </c:pt>
              </c:strCache>
            </c:strRef>
          </c:cat>
          <c:val>
            <c:numRef>
              <c:f>Hazard!$L$16:$L$22</c:f>
              <c:numCache>
                <c:formatCode>General</c:formatCode>
                <c:ptCount val="7"/>
                <c:pt idx="0">
                  <c:v>0.22413793103450433</c:v>
                </c:pt>
                <c:pt idx="1">
                  <c:v>0.19540229885052629</c:v>
                </c:pt>
                <c:pt idx="2">
                  <c:v>0.23563218390807916</c:v>
                </c:pt>
                <c:pt idx="3">
                  <c:v>0.27011494252874119</c:v>
                </c:pt>
                <c:pt idx="4">
                  <c:v>0.21264367816094532</c:v>
                </c:pt>
                <c:pt idx="5">
                  <c:v>0.33333333333333331</c:v>
                </c:pt>
                <c:pt idx="6">
                  <c:v>0</c:v>
                </c:pt>
              </c:numCache>
            </c:numRef>
          </c:val>
          <c:extLst>
            <c:ext xmlns:c16="http://schemas.microsoft.com/office/drawing/2014/chart" uri="{C3380CC4-5D6E-409C-BE32-E72D297353CC}">
              <c16:uniqueId val="{00000001-5030-440C-908C-E03F32A6335D}"/>
            </c:ext>
          </c:extLst>
        </c:ser>
        <c:ser>
          <c:idx val="2"/>
          <c:order val="2"/>
          <c:tx>
            <c:strRef>
              <c:f>Hazard!$M$15</c:f>
              <c:strCache>
                <c:ptCount val="1"/>
                <c:pt idx="0">
                  <c:v>MRI 4.5 SPI</c:v>
                </c:pt>
              </c:strCache>
            </c:strRef>
          </c:tx>
          <c:spPr>
            <a:solidFill>
              <a:schemeClr val="accent3"/>
            </a:solidFill>
            <a:ln>
              <a:noFill/>
            </a:ln>
            <a:effectLst/>
          </c:spPr>
          <c:invertIfNegative val="0"/>
          <c:cat>
            <c:strRef>
              <c:f>Hazard!$J$16:$J$22</c:f>
              <c:strCache>
                <c:ptCount val="7"/>
                <c:pt idx="0">
                  <c:v>Tien Giang</c:v>
                </c:pt>
                <c:pt idx="1">
                  <c:v>Ben Tre</c:v>
                </c:pt>
                <c:pt idx="2">
                  <c:v>Tra Vinh</c:v>
                </c:pt>
                <c:pt idx="3">
                  <c:v>Soc Trang</c:v>
                </c:pt>
                <c:pt idx="4">
                  <c:v>Bac Lieu</c:v>
                </c:pt>
                <c:pt idx="5">
                  <c:v>Ca Mau</c:v>
                </c:pt>
                <c:pt idx="6">
                  <c:v>Kien Giang</c:v>
                </c:pt>
              </c:strCache>
            </c:strRef>
          </c:cat>
          <c:val>
            <c:numRef>
              <c:f>Hazard!$M$16:$M$22</c:f>
              <c:numCache>
                <c:formatCode>General</c:formatCode>
                <c:ptCount val="7"/>
                <c:pt idx="0">
                  <c:v>5.7471264367832078E-2</c:v>
                </c:pt>
                <c:pt idx="1">
                  <c:v>1.1494252873624398E-2</c:v>
                </c:pt>
                <c:pt idx="2">
                  <c:v>4.5977011494217068E-2</c:v>
                </c:pt>
                <c:pt idx="3">
                  <c:v>0</c:v>
                </c:pt>
                <c:pt idx="4">
                  <c:v>5.7471264367869153E-2</c:v>
                </c:pt>
                <c:pt idx="5">
                  <c:v>2.2988505747146094E-2</c:v>
                </c:pt>
                <c:pt idx="6">
                  <c:v>0.33333333333333331</c:v>
                </c:pt>
              </c:numCache>
            </c:numRef>
          </c:val>
          <c:extLst>
            <c:ext xmlns:c16="http://schemas.microsoft.com/office/drawing/2014/chart" uri="{C3380CC4-5D6E-409C-BE32-E72D297353CC}">
              <c16:uniqueId val="{00000002-5030-440C-908C-E03F32A6335D}"/>
            </c:ext>
          </c:extLst>
        </c:ser>
        <c:dLbls>
          <c:showLegendKey val="0"/>
          <c:showVal val="0"/>
          <c:showCatName val="0"/>
          <c:showSerName val="0"/>
          <c:showPercent val="0"/>
          <c:showBubbleSize val="0"/>
        </c:dLbls>
        <c:gapWidth val="150"/>
        <c:overlap val="100"/>
        <c:axId val="37261984"/>
        <c:axId val="37254304"/>
      </c:barChart>
      <c:catAx>
        <c:axId val="37261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254304"/>
        <c:crosses val="autoZero"/>
        <c:auto val="1"/>
        <c:lblAlgn val="ctr"/>
        <c:lblOffset val="100"/>
        <c:noMultiLvlLbl val="0"/>
      </c:catAx>
      <c:valAx>
        <c:axId val="37254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261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Exposure!$K$5</c:f>
              <c:strCache>
                <c:ptCount val="1"/>
                <c:pt idx="0">
                  <c:v>Population</c:v>
                </c:pt>
              </c:strCache>
            </c:strRef>
          </c:tx>
          <c:spPr>
            <a:solidFill>
              <a:schemeClr val="accent1"/>
            </a:solidFill>
            <a:ln>
              <a:noFill/>
            </a:ln>
            <a:effectLst/>
          </c:spPr>
          <c:invertIfNegative val="0"/>
          <c:cat>
            <c:strRef>
              <c:f>Exposure!$J$6:$J$12</c:f>
              <c:strCache>
                <c:ptCount val="7"/>
                <c:pt idx="0">
                  <c:v>Tien Giang</c:v>
                </c:pt>
                <c:pt idx="1">
                  <c:v>Ben Tre</c:v>
                </c:pt>
                <c:pt idx="2">
                  <c:v>Tra Vinh</c:v>
                </c:pt>
                <c:pt idx="3">
                  <c:v>Soc Trang</c:v>
                </c:pt>
                <c:pt idx="4">
                  <c:v>Bac Lieu</c:v>
                </c:pt>
                <c:pt idx="5">
                  <c:v>Ca Mau</c:v>
                </c:pt>
                <c:pt idx="6">
                  <c:v>Kien Giang</c:v>
                </c:pt>
              </c:strCache>
            </c:strRef>
          </c:cat>
          <c:val>
            <c:numRef>
              <c:f>Exposure!$K$6:$K$12</c:f>
              <c:numCache>
                <c:formatCode>0.0000</c:formatCode>
                <c:ptCount val="7"/>
                <c:pt idx="0">
                  <c:v>0.33333333333333331</c:v>
                </c:pt>
                <c:pt idx="1">
                  <c:v>0.14801122198632577</c:v>
                </c:pt>
                <c:pt idx="2">
                  <c:v>3.9282781541627947E-2</c:v>
                </c:pt>
                <c:pt idx="3">
                  <c:v>0.11320192308065986</c:v>
                </c:pt>
                <c:pt idx="4">
                  <c:v>0</c:v>
                </c:pt>
                <c:pt idx="5">
                  <c:v>0.11116279847020961</c:v>
                </c:pt>
                <c:pt idx="6">
                  <c:v>0.31690724606253079</c:v>
                </c:pt>
              </c:numCache>
            </c:numRef>
          </c:val>
          <c:extLst>
            <c:ext xmlns:c16="http://schemas.microsoft.com/office/drawing/2014/chart" uri="{C3380CC4-5D6E-409C-BE32-E72D297353CC}">
              <c16:uniqueId val="{00000000-C001-48CA-9253-7720D632D801}"/>
            </c:ext>
          </c:extLst>
        </c:ser>
        <c:ser>
          <c:idx val="1"/>
          <c:order val="1"/>
          <c:tx>
            <c:strRef>
              <c:f>Exposure!$L$5</c:f>
              <c:strCache>
                <c:ptCount val="1"/>
                <c:pt idx="0">
                  <c:v>Agr. area</c:v>
                </c:pt>
              </c:strCache>
            </c:strRef>
          </c:tx>
          <c:spPr>
            <a:solidFill>
              <a:schemeClr val="accent2"/>
            </a:solidFill>
            <a:ln>
              <a:noFill/>
            </a:ln>
            <a:effectLst/>
          </c:spPr>
          <c:invertIfNegative val="0"/>
          <c:cat>
            <c:strRef>
              <c:f>Exposure!$J$6:$J$12</c:f>
              <c:strCache>
                <c:ptCount val="7"/>
                <c:pt idx="0">
                  <c:v>Tien Giang</c:v>
                </c:pt>
                <c:pt idx="1">
                  <c:v>Ben Tre</c:v>
                </c:pt>
                <c:pt idx="2">
                  <c:v>Tra Vinh</c:v>
                </c:pt>
                <c:pt idx="3">
                  <c:v>Soc Trang</c:v>
                </c:pt>
                <c:pt idx="4">
                  <c:v>Bac Lieu</c:v>
                </c:pt>
                <c:pt idx="5">
                  <c:v>Ca Mau</c:v>
                </c:pt>
                <c:pt idx="6">
                  <c:v>Kien Giang</c:v>
                </c:pt>
              </c:strCache>
            </c:strRef>
          </c:cat>
          <c:val>
            <c:numRef>
              <c:f>Exposure!$L$6:$L$12</c:f>
              <c:numCache>
                <c:formatCode>0.0000</c:formatCode>
                <c:ptCount val="7"/>
                <c:pt idx="0">
                  <c:v>0.32073536951585729</c:v>
                </c:pt>
                <c:pt idx="1">
                  <c:v>0.22881418003369217</c:v>
                </c:pt>
                <c:pt idx="2">
                  <c:v>0.25803852633120927</c:v>
                </c:pt>
                <c:pt idx="3">
                  <c:v>0.26931809858639133</c:v>
                </c:pt>
                <c:pt idx="4">
                  <c:v>7.8517541932176083E-2</c:v>
                </c:pt>
                <c:pt idx="5">
                  <c:v>0</c:v>
                </c:pt>
                <c:pt idx="6">
                  <c:v>0.33333333333333331</c:v>
                </c:pt>
              </c:numCache>
            </c:numRef>
          </c:val>
          <c:extLst>
            <c:ext xmlns:c16="http://schemas.microsoft.com/office/drawing/2014/chart" uri="{C3380CC4-5D6E-409C-BE32-E72D297353CC}">
              <c16:uniqueId val="{00000001-C001-48CA-9253-7720D632D801}"/>
            </c:ext>
          </c:extLst>
        </c:ser>
        <c:ser>
          <c:idx val="2"/>
          <c:order val="2"/>
          <c:tx>
            <c:strRef>
              <c:f>Exposure!$M$5</c:f>
              <c:strCache>
                <c:ptCount val="1"/>
                <c:pt idx="0">
                  <c:v>Aqua. area</c:v>
                </c:pt>
              </c:strCache>
            </c:strRef>
          </c:tx>
          <c:spPr>
            <a:solidFill>
              <a:schemeClr val="accent3"/>
            </a:solidFill>
            <a:ln>
              <a:noFill/>
            </a:ln>
            <a:effectLst/>
          </c:spPr>
          <c:invertIfNegative val="0"/>
          <c:cat>
            <c:strRef>
              <c:f>Exposure!$J$6:$J$12</c:f>
              <c:strCache>
                <c:ptCount val="7"/>
                <c:pt idx="0">
                  <c:v>Tien Giang</c:v>
                </c:pt>
                <c:pt idx="1">
                  <c:v>Ben Tre</c:v>
                </c:pt>
                <c:pt idx="2">
                  <c:v>Tra Vinh</c:v>
                </c:pt>
                <c:pt idx="3">
                  <c:v>Soc Trang</c:v>
                </c:pt>
                <c:pt idx="4">
                  <c:v>Bac Lieu</c:v>
                </c:pt>
                <c:pt idx="5">
                  <c:v>Ca Mau</c:v>
                </c:pt>
                <c:pt idx="6">
                  <c:v>Kien Giang</c:v>
                </c:pt>
              </c:strCache>
            </c:strRef>
          </c:cat>
          <c:val>
            <c:numRef>
              <c:f>Exposure!$M$6:$M$12</c:f>
              <c:numCache>
                <c:formatCode>0.0000</c:formatCode>
                <c:ptCount val="7"/>
                <c:pt idx="0">
                  <c:v>0</c:v>
                </c:pt>
                <c:pt idx="1">
                  <c:v>7.7072758037225034E-2</c:v>
                </c:pt>
                <c:pt idx="2">
                  <c:v>7.3857868020304571E-2</c:v>
                </c:pt>
                <c:pt idx="3">
                  <c:v>0.11082910321488999</c:v>
                </c:pt>
                <c:pt idx="4">
                  <c:v>0.33333333333333331</c:v>
                </c:pt>
                <c:pt idx="5">
                  <c:v>0.32664974619289339</c:v>
                </c:pt>
                <c:pt idx="6">
                  <c:v>1.4467005076142132E-2</c:v>
                </c:pt>
              </c:numCache>
            </c:numRef>
          </c:val>
          <c:extLst>
            <c:ext xmlns:c16="http://schemas.microsoft.com/office/drawing/2014/chart" uri="{C3380CC4-5D6E-409C-BE32-E72D297353CC}">
              <c16:uniqueId val="{00000002-C001-48CA-9253-7720D632D801}"/>
            </c:ext>
          </c:extLst>
        </c:ser>
        <c:dLbls>
          <c:showLegendKey val="0"/>
          <c:showVal val="0"/>
          <c:showCatName val="0"/>
          <c:showSerName val="0"/>
          <c:showPercent val="0"/>
          <c:showBubbleSize val="0"/>
        </c:dLbls>
        <c:gapWidth val="150"/>
        <c:overlap val="100"/>
        <c:axId val="37252864"/>
        <c:axId val="37251904"/>
      </c:barChart>
      <c:catAx>
        <c:axId val="37252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251904"/>
        <c:crosses val="autoZero"/>
        <c:auto val="1"/>
        <c:lblAlgn val="ctr"/>
        <c:lblOffset val="100"/>
        <c:noMultiLvlLbl val="0"/>
      </c:catAx>
      <c:valAx>
        <c:axId val="37251904"/>
        <c:scaling>
          <c:orientation val="minMax"/>
        </c:scaling>
        <c:delete val="0"/>
        <c:axPos val="l"/>
        <c:majorGridlines>
          <c:spPr>
            <a:ln w="9525" cap="flat" cmpd="sng" algn="ctr">
              <a:solidFill>
                <a:schemeClr val="tx1">
                  <a:lumMod val="15000"/>
                  <a:lumOff val="85000"/>
                </a:schemeClr>
              </a:solidFill>
              <a:round/>
            </a:ln>
            <a:effectLst/>
          </c:spPr>
        </c:majorGridlines>
        <c:numFmt formatCode="0.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252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Vulnerability!$C$14</c:f>
              <c:strCache>
                <c:ptCount val="1"/>
                <c:pt idx="0">
                  <c:v>Unemployment rate</c:v>
                </c:pt>
              </c:strCache>
            </c:strRef>
          </c:tx>
          <c:spPr>
            <a:solidFill>
              <a:schemeClr val="accent1"/>
            </a:solidFill>
            <a:ln>
              <a:noFill/>
            </a:ln>
            <a:effectLst/>
          </c:spPr>
          <c:invertIfNegative val="0"/>
          <c:cat>
            <c:strRef>
              <c:f>Vulnerability!$B$15:$B$21</c:f>
              <c:strCache>
                <c:ptCount val="7"/>
                <c:pt idx="0">
                  <c:v>Tien Giang</c:v>
                </c:pt>
                <c:pt idx="1">
                  <c:v>Ben Tre</c:v>
                </c:pt>
                <c:pt idx="2">
                  <c:v>Tra Vinh</c:v>
                </c:pt>
                <c:pt idx="3">
                  <c:v>Soc Trang</c:v>
                </c:pt>
                <c:pt idx="4">
                  <c:v>Bac Lieu</c:v>
                </c:pt>
                <c:pt idx="5">
                  <c:v>Ca Mau</c:v>
                </c:pt>
                <c:pt idx="6">
                  <c:v>Kien Giang</c:v>
                </c:pt>
              </c:strCache>
            </c:strRef>
          </c:cat>
          <c:val>
            <c:numRef>
              <c:f>Vulnerability!$C$15:$C$21</c:f>
              <c:numCache>
                <c:formatCode>0.0000</c:formatCode>
                <c:ptCount val="7"/>
                <c:pt idx="0">
                  <c:v>2.2817460317460313E-2</c:v>
                </c:pt>
                <c:pt idx="1">
                  <c:v>0</c:v>
                </c:pt>
                <c:pt idx="2">
                  <c:v>9.9206349206349201E-2</c:v>
                </c:pt>
                <c:pt idx="3">
                  <c:v>0.1001984126984127</c:v>
                </c:pt>
                <c:pt idx="4">
                  <c:v>0.12996031746031744</c:v>
                </c:pt>
                <c:pt idx="5">
                  <c:v>2.1825396825396845E-2</c:v>
                </c:pt>
                <c:pt idx="6">
                  <c:v>0.16666666666666666</c:v>
                </c:pt>
              </c:numCache>
            </c:numRef>
          </c:val>
          <c:extLst>
            <c:ext xmlns:c16="http://schemas.microsoft.com/office/drawing/2014/chart" uri="{C3380CC4-5D6E-409C-BE32-E72D297353CC}">
              <c16:uniqueId val="{00000000-EFB8-4659-880D-2E434DA4C113}"/>
            </c:ext>
          </c:extLst>
        </c:ser>
        <c:ser>
          <c:idx val="1"/>
          <c:order val="1"/>
          <c:tx>
            <c:strRef>
              <c:f>Vulnerability!$D$14</c:f>
              <c:strCache>
                <c:ptCount val="1"/>
                <c:pt idx="0">
                  <c:v>GDP/capita</c:v>
                </c:pt>
              </c:strCache>
            </c:strRef>
          </c:tx>
          <c:spPr>
            <a:solidFill>
              <a:schemeClr val="accent2"/>
            </a:solidFill>
            <a:ln>
              <a:noFill/>
            </a:ln>
            <a:effectLst/>
          </c:spPr>
          <c:invertIfNegative val="0"/>
          <c:cat>
            <c:strRef>
              <c:f>Vulnerability!$B$15:$B$21</c:f>
              <c:strCache>
                <c:ptCount val="7"/>
                <c:pt idx="0">
                  <c:v>Tien Giang</c:v>
                </c:pt>
                <c:pt idx="1">
                  <c:v>Ben Tre</c:v>
                </c:pt>
                <c:pt idx="2">
                  <c:v>Tra Vinh</c:v>
                </c:pt>
                <c:pt idx="3">
                  <c:v>Soc Trang</c:v>
                </c:pt>
                <c:pt idx="4">
                  <c:v>Bac Lieu</c:v>
                </c:pt>
                <c:pt idx="5">
                  <c:v>Ca Mau</c:v>
                </c:pt>
                <c:pt idx="6">
                  <c:v>Kien Giang</c:v>
                </c:pt>
              </c:strCache>
            </c:strRef>
          </c:cat>
          <c:val>
            <c:numRef>
              <c:f>Vulnerability!$D$15:$D$21</c:f>
              <c:numCache>
                <c:formatCode>0.0000</c:formatCode>
                <c:ptCount val="7"/>
                <c:pt idx="0">
                  <c:v>3.2940099116569699E-2</c:v>
                </c:pt>
                <c:pt idx="1">
                  <c:v>0.16666666666666666</c:v>
                </c:pt>
                <c:pt idx="2">
                  <c:v>0</c:v>
                </c:pt>
                <c:pt idx="3">
                  <c:v>0.13222724987430867</c:v>
                </c:pt>
                <c:pt idx="4">
                  <c:v>7.2048049989226454E-2</c:v>
                </c:pt>
                <c:pt idx="5">
                  <c:v>6.6885728650434531E-2</c:v>
                </c:pt>
                <c:pt idx="6">
                  <c:v>4.4602456367162244E-2</c:v>
                </c:pt>
              </c:numCache>
            </c:numRef>
          </c:val>
          <c:extLst>
            <c:ext xmlns:c16="http://schemas.microsoft.com/office/drawing/2014/chart" uri="{C3380CC4-5D6E-409C-BE32-E72D297353CC}">
              <c16:uniqueId val="{00000001-EFB8-4659-880D-2E434DA4C113}"/>
            </c:ext>
          </c:extLst>
        </c:ser>
        <c:ser>
          <c:idx val="2"/>
          <c:order val="2"/>
          <c:tx>
            <c:strRef>
              <c:f>Vulnerability!$E$14</c:f>
              <c:strCache>
                <c:ptCount val="1"/>
                <c:pt idx="0">
                  <c:v>Rate of agri, fishing, forest in GDP</c:v>
                </c:pt>
              </c:strCache>
            </c:strRef>
          </c:tx>
          <c:spPr>
            <a:solidFill>
              <a:schemeClr val="accent3"/>
            </a:solidFill>
            <a:ln>
              <a:noFill/>
            </a:ln>
            <a:effectLst/>
          </c:spPr>
          <c:invertIfNegative val="0"/>
          <c:cat>
            <c:strRef>
              <c:f>Vulnerability!$B$15:$B$21</c:f>
              <c:strCache>
                <c:ptCount val="7"/>
                <c:pt idx="0">
                  <c:v>Tien Giang</c:v>
                </c:pt>
                <c:pt idx="1">
                  <c:v>Ben Tre</c:v>
                </c:pt>
                <c:pt idx="2">
                  <c:v>Tra Vinh</c:v>
                </c:pt>
                <c:pt idx="3">
                  <c:v>Soc Trang</c:v>
                </c:pt>
                <c:pt idx="4">
                  <c:v>Bac Lieu</c:v>
                </c:pt>
                <c:pt idx="5">
                  <c:v>Ca Mau</c:v>
                </c:pt>
                <c:pt idx="6">
                  <c:v>Kien Giang</c:v>
                </c:pt>
              </c:strCache>
            </c:strRef>
          </c:cat>
          <c:val>
            <c:numRef>
              <c:f>Vulnerability!$E$15:$E$21</c:f>
              <c:numCache>
                <c:formatCode>0.0000</c:formatCode>
                <c:ptCount val="7"/>
                <c:pt idx="0">
                  <c:v>8.8450292397660807E-2</c:v>
                </c:pt>
                <c:pt idx="1">
                  <c:v>6.8957115009746578E-2</c:v>
                </c:pt>
                <c:pt idx="2">
                  <c:v>0</c:v>
                </c:pt>
                <c:pt idx="3">
                  <c:v>0.16666666666666666</c:v>
                </c:pt>
                <c:pt idx="4">
                  <c:v>0.13681773879142295</c:v>
                </c:pt>
                <c:pt idx="5">
                  <c:v>1.998050682261213E-2</c:v>
                </c:pt>
                <c:pt idx="6">
                  <c:v>1.5594541910331435E-2</c:v>
                </c:pt>
              </c:numCache>
            </c:numRef>
          </c:val>
          <c:extLst>
            <c:ext xmlns:c16="http://schemas.microsoft.com/office/drawing/2014/chart" uri="{C3380CC4-5D6E-409C-BE32-E72D297353CC}">
              <c16:uniqueId val="{00000002-EFB8-4659-880D-2E434DA4C113}"/>
            </c:ext>
          </c:extLst>
        </c:ser>
        <c:ser>
          <c:idx val="3"/>
          <c:order val="3"/>
          <c:tx>
            <c:strRef>
              <c:f>Vulnerability!$F$14</c:f>
              <c:strCache>
                <c:ptCount val="1"/>
                <c:pt idx="0">
                  <c:v>Average no. of students per teacher</c:v>
                </c:pt>
              </c:strCache>
            </c:strRef>
          </c:tx>
          <c:spPr>
            <a:solidFill>
              <a:schemeClr val="accent4"/>
            </a:solidFill>
            <a:ln>
              <a:noFill/>
            </a:ln>
            <a:effectLst/>
          </c:spPr>
          <c:invertIfNegative val="0"/>
          <c:cat>
            <c:strRef>
              <c:f>Vulnerability!$B$15:$B$21</c:f>
              <c:strCache>
                <c:ptCount val="7"/>
                <c:pt idx="0">
                  <c:v>Tien Giang</c:v>
                </c:pt>
                <c:pt idx="1">
                  <c:v>Ben Tre</c:v>
                </c:pt>
                <c:pt idx="2">
                  <c:v>Tra Vinh</c:v>
                </c:pt>
                <c:pt idx="3">
                  <c:v>Soc Trang</c:v>
                </c:pt>
                <c:pt idx="4">
                  <c:v>Bac Lieu</c:v>
                </c:pt>
                <c:pt idx="5">
                  <c:v>Ca Mau</c:v>
                </c:pt>
                <c:pt idx="6">
                  <c:v>Kien Giang</c:v>
                </c:pt>
              </c:strCache>
            </c:strRef>
          </c:cat>
          <c:val>
            <c:numRef>
              <c:f>Vulnerability!$F$15:$F$21</c:f>
              <c:numCache>
                <c:formatCode>0.0000</c:formatCode>
                <c:ptCount val="7"/>
                <c:pt idx="0">
                  <c:v>0.16666666666666666</c:v>
                </c:pt>
                <c:pt idx="1">
                  <c:v>6.6666666666666666E-2</c:v>
                </c:pt>
                <c:pt idx="2">
                  <c:v>0</c:v>
                </c:pt>
                <c:pt idx="3">
                  <c:v>4.8333333333333311E-2</c:v>
                </c:pt>
                <c:pt idx="4">
                  <c:v>0.16666666666666666</c:v>
                </c:pt>
                <c:pt idx="5">
                  <c:v>6.6666666666666666E-2</c:v>
                </c:pt>
                <c:pt idx="6">
                  <c:v>6.9000000000000006E-2</c:v>
                </c:pt>
              </c:numCache>
            </c:numRef>
          </c:val>
          <c:extLst>
            <c:ext xmlns:c16="http://schemas.microsoft.com/office/drawing/2014/chart" uri="{C3380CC4-5D6E-409C-BE32-E72D297353CC}">
              <c16:uniqueId val="{00000003-EFB8-4659-880D-2E434DA4C113}"/>
            </c:ext>
          </c:extLst>
        </c:ser>
        <c:ser>
          <c:idx val="4"/>
          <c:order val="4"/>
          <c:tx>
            <c:strRef>
              <c:f>Vulnerability!$G$14</c:f>
              <c:strCache>
                <c:ptCount val="1"/>
                <c:pt idx="0">
                  <c:v>Hospital bed per 10000 habitants</c:v>
                </c:pt>
              </c:strCache>
            </c:strRef>
          </c:tx>
          <c:spPr>
            <a:solidFill>
              <a:schemeClr val="accent5"/>
            </a:solidFill>
            <a:ln>
              <a:noFill/>
            </a:ln>
            <a:effectLst/>
          </c:spPr>
          <c:invertIfNegative val="0"/>
          <c:cat>
            <c:strRef>
              <c:f>Vulnerability!$B$15:$B$21</c:f>
              <c:strCache>
                <c:ptCount val="7"/>
                <c:pt idx="0">
                  <c:v>Tien Giang</c:v>
                </c:pt>
                <c:pt idx="1">
                  <c:v>Ben Tre</c:v>
                </c:pt>
                <c:pt idx="2">
                  <c:v>Tra Vinh</c:v>
                </c:pt>
                <c:pt idx="3">
                  <c:v>Soc Trang</c:v>
                </c:pt>
                <c:pt idx="4">
                  <c:v>Bac Lieu</c:v>
                </c:pt>
                <c:pt idx="5">
                  <c:v>Ca Mau</c:v>
                </c:pt>
                <c:pt idx="6">
                  <c:v>Kien Giang</c:v>
                </c:pt>
              </c:strCache>
            </c:strRef>
          </c:cat>
          <c:val>
            <c:numRef>
              <c:f>Vulnerability!$G$15:$G$21</c:f>
              <c:numCache>
                <c:formatCode>0.0000</c:formatCode>
                <c:ptCount val="7"/>
                <c:pt idx="0">
                  <c:v>0.15691773504273504</c:v>
                </c:pt>
                <c:pt idx="1">
                  <c:v>0</c:v>
                </c:pt>
                <c:pt idx="2">
                  <c:v>0.16666666666666666</c:v>
                </c:pt>
                <c:pt idx="3">
                  <c:v>0.11097756410256407</c:v>
                </c:pt>
                <c:pt idx="4">
                  <c:v>8.1864316239316226E-2</c:v>
                </c:pt>
                <c:pt idx="5">
                  <c:v>4.7409188034188039E-2</c:v>
                </c:pt>
                <c:pt idx="6">
                  <c:v>5.6757478632478632E-2</c:v>
                </c:pt>
              </c:numCache>
            </c:numRef>
          </c:val>
          <c:extLst>
            <c:ext xmlns:c16="http://schemas.microsoft.com/office/drawing/2014/chart" uri="{C3380CC4-5D6E-409C-BE32-E72D297353CC}">
              <c16:uniqueId val="{00000004-EFB8-4659-880D-2E434DA4C113}"/>
            </c:ext>
          </c:extLst>
        </c:ser>
        <c:ser>
          <c:idx val="5"/>
          <c:order val="5"/>
          <c:tx>
            <c:strRef>
              <c:f>Vulnerability!$H$14</c:f>
              <c:strCache>
                <c:ptCount val="1"/>
                <c:pt idx="0">
                  <c:v>Percentage of water access</c:v>
                </c:pt>
              </c:strCache>
            </c:strRef>
          </c:tx>
          <c:spPr>
            <a:solidFill>
              <a:schemeClr val="accent6"/>
            </a:solidFill>
            <a:ln>
              <a:noFill/>
            </a:ln>
            <a:effectLst/>
          </c:spPr>
          <c:invertIfNegative val="0"/>
          <c:cat>
            <c:strRef>
              <c:f>Vulnerability!$B$15:$B$21</c:f>
              <c:strCache>
                <c:ptCount val="7"/>
                <c:pt idx="0">
                  <c:v>Tien Giang</c:v>
                </c:pt>
                <c:pt idx="1">
                  <c:v>Ben Tre</c:v>
                </c:pt>
                <c:pt idx="2">
                  <c:v>Tra Vinh</c:v>
                </c:pt>
                <c:pt idx="3">
                  <c:v>Soc Trang</c:v>
                </c:pt>
                <c:pt idx="4">
                  <c:v>Bac Lieu</c:v>
                </c:pt>
                <c:pt idx="5">
                  <c:v>Ca Mau</c:v>
                </c:pt>
                <c:pt idx="6">
                  <c:v>Kien Giang</c:v>
                </c:pt>
              </c:strCache>
            </c:strRef>
          </c:cat>
          <c:val>
            <c:numRef>
              <c:f>Vulnerability!$H$15:$H$21</c:f>
              <c:numCache>
                <c:formatCode>0.0000</c:formatCode>
                <c:ptCount val="7"/>
                <c:pt idx="0">
                  <c:v>0</c:v>
                </c:pt>
                <c:pt idx="1">
                  <c:v>7.0165537998495051E-2</c:v>
                </c:pt>
                <c:pt idx="2">
                  <c:v>8.5778781038374621E-2</c:v>
                </c:pt>
                <c:pt idx="3">
                  <c:v>0.12471783295711053</c:v>
                </c:pt>
                <c:pt idx="4">
                  <c:v>0.16666666666666666</c:v>
                </c:pt>
                <c:pt idx="5">
                  <c:v>8.3803611738148945E-2</c:v>
                </c:pt>
                <c:pt idx="6">
                  <c:v>3.6117381489841886E-2</c:v>
                </c:pt>
              </c:numCache>
            </c:numRef>
          </c:val>
          <c:extLst>
            <c:ext xmlns:c16="http://schemas.microsoft.com/office/drawing/2014/chart" uri="{C3380CC4-5D6E-409C-BE32-E72D297353CC}">
              <c16:uniqueId val="{00000005-EFB8-4659-880D-2E434DA4C113}"/>
            </c:ext>
          </c:extLst>
        </c:ser>
        <c:dLbls>
          <c:showLegendKey val="0"/>
          <c:showVal val="0"/>
          <c:showCatName val="0"/>
          <c:showSerName val="0"/>
          <c:showPercent val="0"/>
          <c:showBubbleSize val="0"/>
        </c:dLbls>
        <c:gapWidth val="150"/>
        <c:overlap val="100"/>
        <c:axId val="37255264"/>
        <c:axId val="37236544"/>
      </c:barChart>
      <c:catAx>
        <c:axId val="37255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236544"/>
        <c:crosses val="autoZero"/>
        <c:auto val="1"/>
        <c:lblAlgn val="ctr"/>
        <c:lblOffset val="100"/>
        <c:noMultiLvlLbl val="0"/>
      </c:catAx>
      <c:valAx>
        <c:axId val="37236544"/>
        <c:scaling>
          <c:orientation val="minMax"/>
        </c:scaling>
        <c:delete val="0"/>
        <c:axPos val="l"/>
        <c:majorGridlines>
          <c:spPr>
            <a:ln w="9525" cap="flat" cmpd="sng" algn="ctr">
              <a:solidFill>
                <a:schemeClr val="tx1">
                  <a:lumMod val="15000"/>
                  <a:lumOff val="85000"/>
                </a:schemeClr>
              </a:solidFill>
              <a:round/>
            </a:ln>
            <a:effectLst/>
          </c:spPr>
        </c:majorGridlines>
        <c:numFmt formatCode="0.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255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Sheet1!$K$1</c:f>
              <c:strCache>
                <c:ptCount val="1"/>
                <c:pt idx="0">
                  <c:v>Hazard</c:v>
                </c:pt>
              </c:strCache>
            </c:strRef>
          </c:tx>
          <c:spPr>
            <a:solidFill>
              <a:schemeClr val="accent1"/>
            </a:solidFill>
            <a:ln>
              <a:noFill/>
            </a:ln>
            <a:effectLst/>
          </c:spPr>
          <c:invertIfNegative val="0"/>
          <c:cat>
            <c:strRef>
              <c:f>Sheet1!$J$2:$J$8</c:f>
              <c:strCache>
                <c:ptCount val="7"/>
                <c:pt idx="0">
                  <c:v>Tien Giang</c:v>
                </c:pt>
                <c:pt idx="1">
                  <c:v>Ben Tre</c:v>
                </c:pt>
                <c:pt idx="2">
                  <c:v>Tra Vinh</c:v>
                </c:pt>
                <c:pt idx="3">
                  <c:v>Soc Trang</c:v>
                </c:pt>
                <c:pt idx="4">
                  <c:v>Bac Lieu</c:v>
                </c:pt>
                <c:pt idx="5">
                  <c:v>Ca Mau</c:v>
                </c:pt>
                <c:pt idx="6">
                  <c:v>Kien Giang</c:v>
                </c:pt>
              </c:strCache>
            </c:strRef>
          </c:cat>
          <c:val>
            <c:numRef>
              <c:f>Sheet1!$K$2:$K$8</c:f>
              <c:numCache>
                <c:formatCode>General</c:formatCode>
                <c:ptCount val="7"/>
                <c:pt idx="0">
                  <c:v>0.29059829059831388</c:v>
                </c:pt>
                <c:pt idx="1">
                  <c:v>0.14166666666673475</c:v>
                </c:pt>
                <c:pt idx="2">
                  <c:v>0.15641025641024889</c:v>
                </c:pt>
                <c:pt idx="3">
                  <c:v>0.16780626780629362</c:v>
                </c:pt>
                <c:pt idx="4">
                  <c:v>0.19900284900288881</c:v>
                </c:pt>
                <c:pt idx="5">
                  <c:v>0.13283475783474927</c:v>
                </c:pt>
                <c:pt idx="6">
                  <c:v>8.7962962962946145E-2</c:v>
                </c:pt>
              </c:numCache>
            </c:numRef>
          </c:val>
          <c:extLst>
            <c:ext xmlns:c16="http://schemas.microsoft.com/office/drawing/2014/chart" uri="{C3380CC4-5D6E-409C-BE32-E72D297353CC}">
              <c16:uniqueId val="{00000000-415B-494F-A129-66483209FF42}"/>
            </c:ext>
          </c:extLst>
        </c:ser>
        <c:ser>
          <c:idx val="1"/>
          <c:order val="1"/>
          <c:tx>
            <c:strRef>
              <c:f>Sheet1!$L$1</c:f>
              <c:strCache>
                <c:ptCount val="1"/>
                <c:pt idx="0">
                  <c:v>Exposure</c:v>
                </c:pt>
              </c:strCache>
            </c:strRef>
          </c:tx>
          <c:spPr>
            <a:solidFill>
              <a:schemeClr val="accent2"/>
            </a:solidFill>
            <a:ln>
              <a:noFill/>
            </a:ln>
            <a:effectLst/>
          </c:spPr>
          <c:invertIfNegative val="0"/>
          <c:cat>
            <c:strRef>
              <c:f>Sheet1!$J$2:$J$8</c:f>
              <c:strCache>
                <c:ptCount val="7"/>
                <c:pt idx="0">
                  <c:v>Tien Giang</c:v>
                </c:pt>
                <c:pt idx="1">
                  <c:v>Ben Tre</c:v>
                </c:pt>
                <c:pt idx="2">
                  <c:v>Tra Vinh</c:v>
                </c:pt>
                <c:pt idx="3">
                  <c:v>Soc Trang</c:v>
                </c:pt>
                <c:pt idx="4">
                  <c:v>Bac Lieu</c:v>
                </c:pt>
                <c:pt idx="5">
                  <c:v>Ca Mau</c:v>
                </c:pt>
                <c:pt idx="6">
                  <c:v>Kien Giang</c:v>
                </c:pt>
              </c:strCache>
            </c:strRef>
          </c:cat>
          <c:val>
            <c:numRef>
              <c:f>Sheet1!$L$2:$L$8</c:f>
              <c:numCache>
                <c:formatCode>General</c:formatCode>
                <c:ptCount val="7"/>
                <c:pt idx="0">
                  <c:v>0.2180229009497302</c:v>
                </c:pt>
                <c:pt idx="1">
                  <c:v>0.15129938668574763</c:v>
                </c:pt>
                <c:pt idx="2">
                  <c:v>0.12372639196438059</c:v>
                </c:pt>
                <c:pt idx="3">
                  <c:v>0.16444970829398037</c:v>
                </c:pt>
                <c:pt idx="4">
                  <c:v>0.13728362508850311</c:v>
                </c:pt>
                <c:pt idx="5">
                  <c:v>0.14593751488770099</c:v>
                </c:pt>
                <c:pt idx="6">
                  <c:v>0.22156919482400209</c:v>
                </c:pt>
              </c:numCache>
            </c:numRef>
          </c:val>
          <c:extLst>
            <c:ext xmlns:c16="http://schemas.microsoft.com/office/drawing/2014/chart" uri="{C3380CC4-5D6E-409C-BE32-E72D297353CC}">
              <c16:uniqueId val="{00000001-415B-494F-A129-66483209FF42}"/>
            </c:ext>
          </c:extLst>
        </c:ser>
        <c:ser>
          <c:idx val="2"/>
          <c:order val="2"/>
          <c:tx>
            <c:strRef>
              <c:f>Sheet1!$M$1</c:f>
              <c:strCache>
                <c:ptCount val="1"/>
                <c:pt idx="0">
                  <c:v>Vulnerability</c:v>
                </c:pt>
              </c:strCache>
            </c:strRef>
          </c:tx>
          <c:spPr>
            <a:solidFill>
              <a:schemeClr val="accent3"/>
            </a:solidFill>
            <a:ln>
              <a:noFill/>
            </a:ln>
            <a:effectLst/>
          </c:spPr>
          <c:invertIfNegative val="0"/>
          <c:cat>
            <c:strRef>
              <c:f>Sheet1!$J$2:$J$8</c:f>
              <c:strCache>
                <c:ptCount val="7"/>
                <c:pt idx="0">
                  <c:v>Tien Giang</c:v>
                </c:pt>
                <c:pt idx="1">
                  <c:v>Ben Tre</c:v>
                </c:pt>
                <c:pt idx="2">
                  <c:v>Tra Vinh</c:v>
                </c:pt>
                <c:pt idx="3">
                  <c:v>Soc Trang</c:v>
                </c:pt>
                <c:pt idx="4">
                  <c:v>Bac Lieu</c:v>
                </c:pt>
                <c:pt idx="5">
                  <c:v>Ca Mau</c:v>
                </c:pt>
                <c:pt idx="6">
                  <c:v>Kien Giang</c:v>
                </c:pt>
              </c:strCache>
            </c:strRef>
          </c:cat>
          <c:val>
            <c:numRef>
              <c:f>Sheet1!$M$2:$M$8</c:f>
              <c:numCache>
                <c:formatCode>General</c:formatCode>
                <c:ptCount val="7"/>
                <c:pt idx="0">
                  <c:v>0.15593075118036415</c:v>
                </c:pt>
                <c:pt idx="1">
                  <c:v>0.12415199544719165</c:v>
                </c:pt>
                <c:pt idx="2">
                  <c:v>0.11721726563713016</c:v>
                </c:pt>
                <c:pt idx="3">
                  <c:v>0.22770701987746533</c:v>
                </c:pt>
                <c:pt idx="4">
                  <c:v>0.2513412519378721</c:v>
                </c:pt>
                <c:pt idx="5">
                  <c:v>0.10219036624581571</c:v>
                </c:pt>
                <c:pt idx="6">
                  <c:v>0.12957950835549362</c:v>
                </c:pt>
              </c:numCache>
            </c:numRef>
          </c:val>
          <c:extLst>
            <c:ext xmlns:c16="http://schemas.microsoft.com/office/drawing/2014/chart" uri="{C3380CC4-5D6E-409C-BE32-E72D297353CC}">
              <c16:uniqueId val="{00000002-415B-494F-A129-66483209FF42}"/>
            </c:ext>
          </c:extLst>
        </c:ser>
        <c:dLbls>
          <c:showLegendKey val="0"/>
          <c:showVal val="0"/>
          <c:showCatName val="0"/>
          <c:showSerName val="0"/>
          <c:showPercent val="0"/>
          <c:showBubbleSize val="0"/>
        </c:dLbls>
        <c:gapWidth val="150"/>
        <c:overlap val="100"/>
        <c:axId val="96120816"/>
        <c:axId val="96117456"/>
      </c:barChart>
      <c:catAx>
        <c:axId val="9612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6117456"/>
        <c:crosses val="autoZero"/>
        <c:auto val="1"/>
        <c:lblAlgn val="ctr"/>
        <c:lblOffset val="100"/>
        <c:noMultiLvlLbl val="0"/>
      </c:catAx>
      <c:valAx>
        <c:axId val="96117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6120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Sheet1!$K$10</c:f>
              <c:strCache>
                <c:ptCount val="1"/>
                <c:pt idx="0">
                  <c:v>Hazard</c:v>
                </c:pt>
              </c:strCache>
            </c:strRef>
          </c:tx>
          <c:spPr>
            <a:solidFill>
              <a:schemeClr val="accent1"/>
            </a:solidFill>
            <a:ln>
              <a:noFill/>
            </a:ln>
            <a:effectLst/>
          </c:spPr>
          <c:invertIfNegative val="0"/>
          <c:cat>
            <c:strRef>
              <c:f>Sheet1!$J$11:$J$17</c:f>
              <c:strCache>
                <c:ptCount val="7"/>
                <c:pt idx="0">
                  <c:v>Tien Giang</c:v>
                </c:pt>
                <c:pt idx="1">
                  <c:v>Ben Tre</c:v>
                </c:pt>
                <c:pt idx="2">
                  <c:v>Tra Vinh</c:v>
                </c:pt>
                <c:pt idx="3">
                  <c:v>Soc Trang</c:v>
                </c:pt>
                <c:pt idx="4">
                  <c:v>Bac Lieu</c:v>
                </c:pt>
                <c:pt idx="5">
                  <c:v>Ca Mau</c:v>
                </c:pt>
                <c:pt idx="6">
                  <c:v>Kien Giang</c:v>
                </c:pt>
              </c:strCache>
            </c:strRef>
          </c:cat>
          <c:val>
            <c:numRef>
              <c:f>Sheet1!$K$11:$K$17</c:f>
              <c:numCache>
                <c:formatCode>General</c:formatCode>
                <c:ptCount val="7"/>
                <c:pt idx="0">
                  <c:v>0.17506631299732517</c:v>
                </c:pt>
                <c:pt idx="1">
                  <c:v>6.8965517241383556E-2</c:v>
                </c:pt>
                <c:pt idx="2">
                  <c:v>0.17933981727086037</c:v>
                </c:pt>
                <c:pt idx="3">
                  <c:v>0.1114058355437334</c:v>
                </c:pt>
                <c:pt idx="4">
                  <c:v>0.12849985263781399</c:v>
                </c:pt>
                <c:pt idx="5">
                  <c:v>0.15723548482173919</c:v>
                </c:pt>
                <c:pt idx="6">
                  <c:v>0.22222222222222221</c:v>
                </c:pt>
              </c:numCache>
            </c:numRef>
          </c:val>
          <c:extLst>
            <c:ext xmlns:c16="http://schemas.microsoft.com/office/drawing/2014/chart" uri="{C3380CC4-5D6E-409C-BE32-E72D297353CC}">
              <c16:uniqueId val="{00000000-231B-4F2B-B93C-7D963A00A895}"/>
            </c:ext>
          </c:extLst>
        </c:ser>
        <c:ser>
          <c:idx val="1"/>
          <c:order val="1"/>
          <c:tx>
            <c:strRef>
              <c:f>Sheet1!$L$10</c:f>
              <c:strCache>
                <c:ptCount val="1"/>
                <c:pt idx="0">
                  <c:v>Exposure</c:v>
                </c:pt>
              </c:strCache>
            </c:strRef>
          </c:tx>
          <c:spPr>
            <a:solidFill>
              <a:schemeClr val="accent2"/>
            </a:solidFill>
            <a:ln>
              <a:noFill/>
            </a:ln>
            <a:effectLst/>
          </c:spPr>
          <c:invertIfNegative val="0"/>
          <c:cat>
            <c:strRef>
              <c:f>Sheet1!$J$11:$J$17</c:f>
              <c:strCache>
                <c:ptCount val="7"/>
                <c:pt idx="0">
                  <c:v>Tien Giang</c:v>
                </c:pt>
                <c:pt idx="1">
                  <c:v>Ben Tre</c:v>
                </c:pt>
                <c:pt idx="2">
                  <c:v>Tra Vinh</c:v>
                </c:pt>
                <c:pt idx="3">
                  <c:v>Soc Trang</c:v>
                </c:pt>
                <c:pt idx="4">
                  <c:v>Bac Lieu</c:v>
                </c:pt>
                <c:pt idx="5">
                  <c:v>Ca Mau</c:v>
                </c:pt>
                <c:pt idx="6">
                  <c:v>Kien Giang</c:v>
                </c:pt>
              </c:strCache>
            </c:strRef>
          </c:cat>
          <c:val>
            <c:numRef>
              <c:f>Sheet1!$L$11:$L$17</c:f>
              <c:numCache>
                <c:formatCode>General</c:formatCode>
                <c:ptCount val="7"/>
                <c:pt idx="0">
                  <c:v>0.2180229009497302</c:v>
                </c:pt>
                <c:pt idx="1">
                  <c:v>0.15129938668574763</c:v>
                </c:pt>
                <c:pt idx="2">
                  <c:v>0.12372639196438059</c:v>
                </c:pt>
                <c:pt idx="3">
                  <c:v>0.16444970829398037</c:v>
                </c:pt>
                <c:pt idx="4">
                  <c:v>0.13728362508850311</c:v>
                </c:pt>
                <c:pt idx="5">
                  <c:v>0.14593751488770099</c:v>
                </c:pt>
                <c:pt idx="6">
                  <c:v>0.22156919482400209</c:v>
                </c:pt>
              </c:numCache>
            </c:numRef>
          </c:val>
          <c:extLst>
            <c:ext xmlns:c16="http://schemas.microsoft.com/office/drawing/2014/chart" uri="{C3380CC4-5D6E-409C-BE32-E72D297353CC}">
              <c16:uniqueId val="{00000001-231B-4F2B-B93C-7D963A00A895}"/>
            </c:ext>
          </c:extLst>
        </c:ser>
        <c:ser>
          <c:idx val="2"/>
          <c:order val="2"/>
          <c:tx>
            <c:strRef>
              <c:f>Sheet1!$M$10</c:f>
              <c:strCache>
                <c:ptCount val="1"/>
                <c:pt idx="0">
                  <c:v>Vulnerability</c:v>
                </c:pt>
              </c:strCache>
            </c:strRef>
          </c:tx>
          <c:spPr>
            <a:solidFill>
              <a:schemeClr val="accent3"/>
            </a:solidFill>
            <a:ln>
              <a:noFill/>
            </a:ln>
            <a:effectLst/>
          </c:spPr>
          <c:invertIfNegative val="0"/>
          <c:cat>
            <c:strRef>
              <c:f>Sheet1!$J$11:$J$17</c:f>
              <c:strCache>
                <c:ptCount val="7"/>
                <c:pt idx="0">
                  <c:v>Tien Giang</c:v>
                </c:pt>
                <c:pt idx="1">
                  <c:v>Ben Tre</c:v>
                </c:pt>
                <c:pt idx="2">
                  <c:v>Tra Vinh</c:v>
                </c:pt>
                <c:pt idx="3">
                  <c:v>Soc Trang</c:v>
                </c:pt>
                <c:pt idx="4">
                  <c:v>Bac Lieu</c:v>
                </c:pt>
                <c:pt idx="5">
                  <c:v>Ca Mau</c:v>
                </c:pt>
                <c:pt idx="6">
                  <c:v>Kien Giang</c:v>
                </c:pt>
              </c:strCache>
            </c:strRef>
          </c:cat>
          <c:val>
            <c:numRef>
              <c:f>Sheet1!$M$11:$M$17</c:f>
              <c:numCache>
                <c:formatCode>General</c:formatCode>
                <c:ptCount val="7"/>
                <c:pt idx="0">
                  <c:v>0.15593075118036415</c:v>
                </c:pt>
                <c:pt idx="1">
                  <c:v>0.12415199544719165</c:v>
                </c:pt>
                <c:pt idx="2">
                  <c:v>0.11721726563713016</c:v>
                </c:pt>
                <c:pt idx="3">
                  <c:v>0.22770701987746533</c:v>
                </c:pt>
                <c:pt idx="4">
                  <c:v>0.2513412519378721</c:v>
                </c:pt>
                <c:pt idx="5">
                  <c:v>0.10219036624581571</c:v>
                </c:pt>
                <c:pt idx="6">
                  <c:v>0.12957950835549362</c:v>
                </c:pt>
              </c:numCache>
            </c:numRef>
          </c:val>
          <c:extLst>
            <c:ext xmlns:c16="http://schemas.microsoft.com/office/drawing/2014/chart" uri="{C3380CC4-5D6E-409C-BE32-E72D297353CC}">
              <c16:uniqueId val="{00000002-231B-4F2B-B93C-7D963A00A895}"/>
            </c:ext>
          </c:extLst>
        </c:ser>
        <c:dLbls>
          <c:showLegendKey val="0"/>
          <c:showVal val="0"/>
          <c:showCatName val="0"/>
          <c:showSerName val="0"/>
          <c:showPercent val="0"/>
          <c:showBubbleSize val="0"/>
        </c:dLbls>
        <c:gapWidth val="150"/>
        <c:overlap val="100"/>
        <c:axId val="37257664"/>
        <c:axId val="37249984"/>
      </c:barChart>
      <c:catAx>
        <c:axId val="37257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249984"/>
        <c:crosses val="autoZero"/>
        <c:auto val="1"/>
        <c:lblAlgn val="ctr"/>
        <c:lblOffset val="100"/>
        <c:noMultiLvlLbl val="0"/>
      </c:catAx>
      <c:valAx>
        <c:axId val="37249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257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45662C-032B-4284-95A1-CC2E68BDA25C}" type="datetimeFigureOut">
              <a:rPr lang="en-US" smtClean="0"/>
              <a:t>4/26/2023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BE42C3-5048-40F2-989E-C340BC904A4B}" type="slidenum">
              <a:rPr lang="en-US" smtClean="0"/>
              <a:t>‹#›</a:t>
            </a:fld>
            <a:endParaRPr lang="en-US"/>
          </a:p>
        </p:txBody>
      </p:sp>
    </p:spTree>
    <p:extLst>
      <p:ext uri="{BB962C8B-B14F-4D97-AF65-F5344CB8AC3E}">
        <p14:creationId xmlns:p14="http://schemas.microsoft.com/office/powerpoint/2010/main" val="2795910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6BE42C3-5048-40F2-989E-C340BC904A4B}" type="slidenum">
              <a:rPr lang="en-US" smtClean="0"/>
              <a:t>2</a:t>
            </a:fld>
            <a:endParaRPr lang="en-US"/>
          </a:p>
        </p:txBody>
      </p:sp>
    </p:spTree>
    <p:extLst>
      <p:ext uri="{BB962C8B-B14F-4D97-AF65-F5344CB8AC3E}">
        <p14:creationId xmlns:p14="http://schemas.microsoft.com/office/powerpoint/2010/main" val="2624254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2.gi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11455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78819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87861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026" name="Picture 2" descr="F:\AIT CAMPUS\Landmark\DSC_0187.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3976"/>
          <a:stretch/>
        </p:blipFill>
        <p:spPr bwMode="auto">
          <a:xfrm>
            <a:off x="0" y="0"/>
            <a:ext cx="9144000" cy="587842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userDrawn="1"/>
        </p:nvSpPr>
        <p:spPr>
          <a:xfrm>
            <a:off x="0" y="3861048"/>
            <a:ext cx="9144000" cy="2996952"/>
          </a:xfrm>
          <a:prstGeom prst="rect">
            <a:avLst/>
          </a:prstGeom>
          <a:gradFill flip="none" rotWithShape="1">
            <a:gsLst>
              <a:gs pos="0">
                <a:srgbClr val="739D73">
                  <a:shade val="30000"/>
                  <a:satMod val="115000"/>
                </a:srgbClr>
              </a:gs>
              <a:gs pos="50000">
                <a:srgbClr val="739D73">
                  <a:shade val="67500"/>
                  <a:satMod val="115000"/>
                </a:srgbClr>
              </a:gs>
              <a:gs pos="100000">
                <a:srgbClr val="739D73">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 name="Title 1"/>
          <p:cNvSpPr>
            <a:spLocks noGrp="1"/>
          </p:cNvSpPr>
          <p:nvPr>
            <p:ph type="ctrTitle"/>
          </p:nvPr>
        </p:nvSpPr>
        <p:spPr>
          <a:xfrm>
            <a:off x="503548" y="4160491"/>
            <a:ext cx="7812868" cy="1068709"/>
          </a:xfrm>
        </p:spPr>
        <p:txBody>
          <a:bodyPr>
            <a:noAutofit/>
          </a:bodyPr>
          <a:lstStyle>
            <a:lvl1pPr algn="l">
              <a:defRPr sz="4000" cap="all" baseline="0">
                <a:solidFill>
                  <a:schemeClr val="bg1"/>
                </a:solidFill>
                <a:latin typeface="Verdana" pitchFamily="34" charset="0"/>
                <a:ea typeface="Verdana" pitchFamily="34" charset="0"/>
                <a:cs typeface="Verdana" pitchFamily="34" charset="0"/>
              </a:defRPr>
            </a:lvl1pPr>
          </a:lstStyle>
          <a:p>
            <a:r>
              <a:rPr lang="en-US"/>
              <a:t>Click to edit Master title style</a:t>
            </a:r>
            <a:endParaRPr lang="th-TH" dirty="0"/>
          </a:p>
        </p:txBody>
      </p:sp>
      <p:sp>
        <p:nvSpPr>
          <p:cNvPr id="15" name="Subtitle 2"/>
          <p:cNvSpPr>
            <a:spLocks noGrp="1"/>
          </p:cNvSpPr>
          <p:nvPr>
            <p:ph type="subTitle" idx="1"/>
          </p:nvPr>
        </p:nvSpPr>
        <p:spPr>
          <a:xfrm>
            <a:off x="539552" y="5373216"/>
            <a:ext cx="4752528" cy="1242524"/>
          </a:xfrm>
        </p:spPr>
        <p:txBody>
          <a:bodyPr>
            <a:normAutofit/>
          </a:bodyPr>
          <a:lstStyle>
            <a:lvl1pPr marL="0" indent="0" algn="l">
              <a:buNone/>
              <a:defRPr sz="28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h-TH" dirty="0"/>
          </a:p>
        </p:txBody>
      </p:sp>
      <p:pic>
        <p:nvPicPr>
          <p:cNvPr id="16" name="Picture 3" descr="F:\work\ppt_template\images\full logo tran.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034931" y="5805264"/>
            <a:ext cx="2728629" cy="629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917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26" name="Picture 2" descr="F:\work\ppt_template\cover0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36512" y="0"/>
            <a:ext cx="4464496" cy="6858000"/>
          </a:xfrm>
          <a:prstGeom prst="rect">
            <a:avLst/>
          </a:prstGeom>
          <a:gradFill flip="none" rotWithShape="1">
            <a:gsLst>
              <a:gs pos="0">
                <a:srgbClr val="739D73">
                  <a:shade val="30000"/>
                  <a:satMod val="115000"/>
                </a:srgbClr>
              </a:gs>
              <a:gs pos="50000">
                <a:srgbClr val="739D73">
                  <a:shade val="67500"/>
                  <a:satMod val="115000"/>
                </a:srgbClr>
              </a:gs>
              <a:gs pos="100000">
                <a:srgbClr val="739D73">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 name="Title 1"/>
          <p:cNvSpPr>
            <a:spLocks noGrp="1"/>
          </p:cNvSpPr>
          <p:nvPr>
            <p:ph type="ctrTitle"/>
          </p:nvPr>
        </p:nvSpPr>
        <p:spPr>
          <a:xfrm>
            <a:off x="259195" y="1340768"/>
            <a:ext cx="3888432" cy="2376264"/>
          </a:xfrm>
        </p:spPr>
        <p:txBody>
          <a:bodyPr>
            <a:normAutofit/>
          </a:bodyPr>
          <a:lstStyle>
            <a:lvl1pPr algn="r">
              <a:defRPr sz="4200" cap="all" baseline="0">
                <a:solidFill>
                  <a:schemeClr val="bg1"/>
                </a:solidFill>
                <a:latin typeface="Verdana" pitchFamily="34" charset="0"/>
                <a:ea typeface="Verdana" pitchFamily="34" charset="0"/>
                <a:cs typeface="Verdana" pitchFamily="34" charset="0"/>
              </a:defRPr>
            </a:lvl1pPr>
          </a:lstStyle>
          <a:p>
            <a:r>
              <a:rPr lang="en-US"/>
              <a:t>Click to edit Master title style</a:t>
            </a:r>
            <a:endParaRPr lang="th-TH" dirty="0"/>
          </a:p>
        </p:txBody>
      </p:sp>
      <p:sp>
        <p:nvSpPr>
          <p:cNvPr id="3" name="Subtitle 2"/>
          <p:cNvSpPr>
            <a:spLocks noGrp="1"/>
          </p:cNvSpPr>
          <p:nvPr>
            <p:ph type="subTitle" idx="1"/>
          </p:nvPr>
        </p:nvSpPr>
        <p:spPr>
          <a:xfrm>
            <a:off x="915179" y="4077072"/>
            <a:ext cx="3232448" cy="2016224"/>
          </a:xfrm>
        </p:spPr>
        <p:txBody>
          <a:bodyPr>
            <a:normAutofit/>
          </a:bodyPr>
          <a:lstStyle>
            <a:lvl1pPr marL="0" indent="0" algn="r">
              <a:buNone/>
              <a:defRPr sz="30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h-TH" dirty="0"/>
          </a:p>
        </p:txBody>
      </p:sp>
      <p:pic>
        <p:nvPicPr>
          <p:cNvPr id="1027" name="Picture 3" descr="F:\work\ppt_template\images\full logo tran.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83331" y="343156"/>
            <a:ext cx="2728629" cy="629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166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050" name="Picture 2" descr="F:\work\ppt_template\images\The Light of my success.jpg"/>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25000" contrast="-14000"/>
                    </a14:imgEffect>
                  </a14:imgLayer>
                </a14:imgProps>
              </a:ext>
              <a:ext uri="{28A0092B-C50C-407E-A947-70E740481C1C}">
                <a14:useLocalDpi xmlns:a14="http://schemas.microsoft.com/office/drawing/2010/main" val="0"/>
              </a:ext>
            </a:extLst>
          </a:blip>
          <a:srcRect b="3428"/>
          <a:stretch/>
        </p:blipFill>
        <p:spPr bwMode="auto">
          <a:xfrm>
            <a:off x="4409729" y="1"/>
            <a:ext cx="4734271"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userDrawn="1"/>
        </p:nvSpPr>
        <p:spPr>
          <a:xfrm>
            <a:off x="-36512" y="0"/>
            <a:ext cx="4464496" cy="6858000"/>
          </a:xfrm>
          <a:prstGeom prst="rect">
            <a:avLst/>
          </a:prstGeom>
          <a:gradFill flip="none" rotWithShape="1">
            <a:gsLst>
              <a:gs pos="0">
                <a:srgbClr val="739D73">
                  <a:shade val="30000"/>
                  <a:satMod val="115000"/>
                </a:srgbClr>
              </a:gs>
              <a:gs pos="50000">
                <a:srgbClr val="739D73">
                  <a:shade val="67500"/>
                  <a:satMod val="115000"/>
                </a:srgbClr>
              </a:gs>
              <a:gs pos="100000">
                <a:srgbClr val="739D73">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 name="Title 1"/>
          <p:cNvSpPr>
            <a:spLocks noGrp="1"/>
          </p:cNvSpPr>
          <p:nvPr>
            <p:ph type="ctrTitle"/>
          </p:nvPr>
        </p:nvSpPr>
        <p:spPr>
          <a:xfrm>
            <a:off x="259195" y="1340768"/>
            <a:ext cx="3888432" cy="2376264"/>
          </a:xfrm>
        </p:spPr>
        <p:txBody>
          <a:bodyPr>
            <a:normAutofit/>
          </a:bodyPr>
          <a:lstStyle>
            <a:lvl1pPr algn="r">
              <a:defRPr sz="4200" cap="all" baseline="0">
                <a:solidFill>
                  <a:schemeClr val="bg1"/>
                </a:solidFill>
                <a:latin typeface="Verdana" pitchFamily="34" charset="0"/>
                <a:ea typeface="Verdana" pitchFamily="34" charset="0"/>
                <a:cs typeface="Verdana" pitchFamily="34" charset="0"/>
              </a:defRPr>
            </a:lvl1pPr>
          </a:lstStyle>
          <a:p>
            <a:r>
              <a:rPr lang="en-US"/>
              <a:t>Click to edit Master title style</a:t>
            </a:r>
            <a:endParaRPr lang="th-TH" dirty="0"/>
          </a:p>
        </p:txBody>
      </p:sp>
      <p:sp>
        <p:nvSpPr>
          <p:cNvPr id="15" name="Subtitle 2"/>
          <p:cNvSpPr>
            <a:spLocks noGrp="1"/>
          </p:cNvSpPr>
          <p:nvPr>
            <p:ph type="subTitle" idx="1"/>
          </p:nvPr>
        </p:nvSpPr>
        <p:spPr>
          <a:xfrm>
            <a:off x="915179" y="4077072"/>
            <a:ext cx="3232448" cy="2016224"/>
          </a:xfrm>
        </p:spPr>
        <p:txBody>
          <a:bodyPr>
            <a:normAutofit/>
          </a:bodyPr>
          <a:lstStyle>
            <a:lvl1pPr marL="0" indent="0" algn="r">
              <a:buNone/>
              <a:defRPr sz="30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h-TH" dirty="0"/>
          </a:p>
        </p:txBody>
      </p:sp>
      <p:pic>
        <p:nvPicPr>
          <p:cNvPr id="16" name="Picture 3" descr="F:\work\ppt_template\images\full logo tran.gi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83331" y="343156"/>
            <a:ext cx="2728629" cy="629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797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098" name="Picture 2" descr="F:\Photo contest pics\2013\all\AIT Graduation Ceremony - Multinational classmate.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833" r="16137"/>
          <a:stretch/>
        </p:blipFill>
        <p:spPr bwMode="auto">
          <a:xfrm flipH="1">
            <a:off x="864096" y="0"/>
            <a:ext cx="8279904" cy="687944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userDrawn="1"/>
        </p:nvSpPr>
        <p:spPr>
          <a:xfrm>
            <a:off x="-36512" y="0"/>
            <a:ext cx="4464496" cy="6858000"/>
          </a:xfrm>
          <a:prstGeom prst="rect">
            <a:avLst/>
          </a:prstGeom>
          <a:gradFill flip="none" rotWithShape="1">
            <a:gsLst>
              <a:gs pos="0">
                <a:srgbClr val="739D73">
                  <a:shade val="30000"/>
                  <a:satMod val="115000"/>
                </a:srgbClr>
              </a:gs>
              <a:gs pos="50000">
                <a:srgbClr val="739D73">
                  <a:shade val="67500"/>
                  <a:satMod val="115000"/>
                </a:srgbClr>
              </a:gs>
              <a:gs pos="100000">
                <a:srgbClr val="739D73">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 name="Title 1"/>
          <p:cNvSpPr>
            <a:spLocks noGrp="1"/>
          </p:cNvSpPr>
          <p:nvPr>
            <p:ph type="ctrTitle"/>
          </p:nvPr>
        </p:nvSpPr>
        <p:spPr>
          <a:xfrm>
            <a:off x="259195" y="1340768"/>
            <a:ext cx="3888432" cy="2376264"/>
          </a:xfrm>
        </p:spPr>
        <p:txBody>
          <a:bodyPr>
            <a:normAutofit/>
          </a:bodyPr>
          <a:lstStyle>
            <a:lvl1pPr algn="r">
              <a:defRPr sz="4200" cap="all" baseline="0">
                <a:solidFill>
                  <a:schemeClr val="bg1"/>
                </a:solidFill>
                <a:latin typeface="Verdana" pitchFamily="34" charset="0"/>
                <a:ea typeface="Verdana" pitchFamily="34" charset="0"/>
                <a:cs typeface="Verdana" pitchFamily="34" charset="0"/>
              </a:defRPr>
            </a:lvl1pPr>
          </a:lstStyle>
          <a:p>
            <a:r>
              <a:rPr lang="en-US"/>
              <a:t>Click to edit Master title style</a:t>
            </a:r>
            <a:endParaRPr lang="th-TH" dirty="0"/>
          </a:p>
        </p:txBody>
      </p:sp>
      <p:sp>
        <p:nvSpPr>
          <p:cNvPr id="15" name="Subtitle 2"/>
          <p:cNvSpPr>
            <a:spLocks noGrp="1"/>
          </p:cNvSpPr>
          <p:nvPr>
            <p:ph type="subTitle" idx="1"/>
          </p:nvPr>
        </p:nvSpPr>
        <p:spPr>
          <a:xfrm>
            <a:off x="915179" y="4077072"/>
            <a:ext cx="3232448" cy="2016224"/>
          </a:xfrm>
        </p:spPr>
        <p:txBody>
          <a:bodyPr>
            <a:normAutofit/>
          </a:bodyPr>
          <a:lstStyle>
            <a:lvl1pPr marL="0" indent="0" algn="r">
              <a:buNone/>
              <a:defRPr sz="30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h-TH" dirty="0"/>
          </a:p>
        </p:txBody>
      </p:sp>
      <p:pic>
        <p:nvPicPr>
          <p:cNvPr id="16" name="Picture 3" descr="F:\work\ppt_template\images\full logo tran.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83331" y="343156"/>
            <a:ext cx="2728629" cy="629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043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026" name="Picture 2" descr="F:\AIT CAMPUS\Landmark\DSC_0187.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3976"/>
          <a:stretch/>
        </p:blipFill>
        <p:spPr bwMode="auto">
          <a:xfrm>
            <a:off x="0" y="0"/>
            <a:ext cx="9144000" cy="587842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userDrawn="1"/>
        </p:nvSpPr>
        <p:spPr>
          <a:xfrm>
            <a:off x="0" y="3861048"/>
            <a:ext cx="9144000" cy="2996952"/>
          </a:xfrm>
          <a:prstGeom prst="rect">
            <a:avLst/>
          </a:prstGeom>
          <a:gradFill flip="none" rotWithShape="1">
            <a:gsLst>
              <a:gs pos="0">
                <a:srgbClr val="739D73">
                  <a:shade val="30000"/>
                  <a:satMod val="115000"/>
                </a:srgbClr>
              </a:gs>
              <a:gs pos="50000">
                <a:srgbClr val="739D73">
                  <a:shade val="67500"/>
                  <a:satMod val="115000"/>
                </a:srgbClr>
              </a:gs>
              <a:gs pos="100000">
                <a:srgbClr val="739D73">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 name="Title 1"/>
          <p:cNvSpPr>
            <a:spLocks noGrp="1"/>
          </p:cNvSpPr>
          <p:nvPr>
            <p:ph type="ctrTitle"/>
          </p:nvPr>
        </p:nvSpPr>
        <p:spPr>
          <a:xfrm>
            <a:off x="503548" y="4160491"/>
            <a:ext cx="7812868" cy="1068709"/>
          </a:xfrm>
        </p:spPr>
        <p:txBody>
          <a:bodyPr>
            <a:noAutofit/>
          </a:bodyPr>
          <a:lstStyle>
            <a:lvl1pPr algn="l">
              <a:defRPr sz="4000" cap="all" baseline="0">
                <a:solidFill>
                  <a:schemeClr val="bg1"/>
                </a:solidFill>
                <a:latin typeface="Verdana" pitchFamily="34" charset="0"/>
                <a:ea typeface="Verdana" pitchFamily="34" charset="0"/>
                <a:cs typeface="Verdana" pitchFamily="34" charset="0"/>
              </a:defRPr>
            </a:lvl1pPr>
          </a:lstStyle>
          <a:p>
            <a:r>
              <a:rPr lang="en-US"/>
              <a:t>Click to edit Master title style</a:t>
            </a:r>
            <a:endParaRPr lang="th-TH" dirty="0"/>
          </a:p>
        </p:txBody>
      </p:sp>
      <p:sp>
        <p:nvSpPr>
          <p:cNvPr id="15" name="Subtitle 2"/>
          <p:cNvSpPr>
            <a:spLocks noGrp="1"/>
          </p:cNvSpPr>
          <p:nvPr>
            <p:ph type="subTitle" idx="1"/>
          </p:nvPr>
        </p:nvSpPr>
        <p:spPr>
          <a:xfrm>
            <a:off x="539552" y="5373216"/>
            <a:ext cx="4752528" cy="1242524"/>
          </a:xfrm>
        </p:spPr>
        <p:txBody>
          <a:bodyPr>
            <a:normAutofit/>
          </a:bodyPr>
          <a:lstStyle>
            <a:lvl1pPr marL="0" indent="0" algn="l">
              <a:buNone/>
              <a:defRPr sz="28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h-TH" dirty="0"/>
          </a:p>
        </p:txBody>
      </p:sp>
      <p:pic>
        <p:nvPicPr>
          <p:cNvPr id="16" name="Picture 3" descr="F:\work\ppt_template\images\full logo tran.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034931" y="5805264"/>
            <a:ext cx="2728629" cy="629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434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050" name="Picture 2" descr="F:\drone\Screen shot 2016-02-25 at 10.19.11 AM.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357" t="13536" r="-1"/>
          <a:stretch/>
        </p:blipFill>
        <p:spPr bwMode="auto">
          <a:xfrm>
            <a:off x="-36512" y="-27384"/>
            <a:ext cx="9180512" cy="392695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userDrawn="1"/>
        </p:nvSpPr>
        <p:spPr>
          <a:xfrm>
            <a:off x="0" y="3861048"/>
            <a:ext cx="9144000" cy="2996952"/>
          </a:xfrm>
          <a:prstGeom prst="rect">
            <a:avLst/>
          </a:prstGeom>
          <a:gradFill flip="none" rotWithShape="1">
            <a:gsLst>
              <a:gs pos="0">
                <a:srgbClr val="739D73">
                  <a:shade val="30000"/>
                  <a:satMod val="115000"/>
                </a:srgbClr>
              </a:gs>
              <a:gs pos="50000">
                <a:srgbClr val="739D73">
                  <a:shade val="67500"/>
                  <a:satMod val="115000"/>
                </a:srgbClr>
              </a:gs>
              <a:gs pos="100000">
                <a:srgbClr val="739D73">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 name="Title 1"/>
          <p:cNvSpPr>
            <a:spLocks noGrp="1"/>
          </p:cNvSpPr>
          <p:nvPr>
            <p:ph type="ctrTitle"/>
          </p:nvPr>
        </p:nvSpPr>
        <p:spPr>
          <a:xfrm>
            <a:off x="503548" y="4160491"/>
            <a:ext cx="7812868" cy="1068709"/>
          </a:xfrm>
        </p:spPr>
        <p:txBody>
          <a:bodyPr>
            <a:noAutofit/>
          </a:bodyPr>
          <a:lstStyle>
            <a:lvl1pPr algn="l">
              <a:defRPr sz="4000" cap="all" baseline="0">
                <a:solidFill>
                  <a:schemeClr val="bg1"/>
                </a:solidFill>
                <a:latin typeface="Verdana" pitchFamily="34" charset="0"/>
                <a:ea typeface="Verdana" pitchFamily="34" charset="0"/>
                <a:cs typeface="Verdana" pitchFamily="34" charset="0"/>
              </a:defRPr>
            </a:lvl1pPr>
          </a:lstStyle>
          <a:p>
            <a:r>
              <a:rPr lang="en-US"/>
              <a:t>Click to edit Master title style</a:t>
            </a:r>
            <a:endParaRPr lang="th-TH" dirty="0"/>
          </a:p>
        </p:txBody>
      </p:sp>
      <p:sp>
        <p:nvSpPr>
          <p:cNvPr id="15" name="Subtitle 2"/>
          <p:cNvSpPr>
            <a:spLocks noGrp="1"/>
          </p:cNvSpPr>
          <p:nvPr>
            <p:ph type="subTitle" idx="1"/>
          </p:nvPr>
        </p:nvSpPr>
        <p:spPr>
          <a:xfrm>
            <a:off x="539552" y="5373216"/>
            <a:ext cx="4752528" cy="1242524"/>
          </a:xfrm>
        </p:spPr>
        <p:txBody>
          <a:bodyPr>
            <a:normAutofit/>
          </a:bodyPr>
          <a:lstStyle>
            <a:lvl1pPr marL="0" indent="0" algn="l">
              <a:buNone/>
              <a:defRPr sz="28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h-TH" dirty="0"/>
          </a:p>
        </p:txBody>
      </p:sp>
      <p:pic>
        <p:nvPicPr>
          <p:cNvPr id="16" name="Picture 3" descr="F:\work\ppt_template\images\full logo tran.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034931" y="5805264"/>
            <a:ext cx="2728629" cy="629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39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552" y="385787"/>
            <a:ext cx="8229600" cy="1143000"/>
          </a:xfrm>
        </p:spPr>
        <p:txBody>
          <a:bodyPr>
            <a:normAutofit/>
          </a:bodyPr>
          <a:lstStyle>
            <a:lvl1pPr algn="ctr">
              <a:defRPr sz="3400" b="0">
                <a:solidFill>
                  <a:srgbClr val="006600"/>
                </a:solidFill>
                <a:latin typeface="Verdana" pitchFamily="34" charset="0"/>
                <a:ea typeface="Verdana" pitchFamily="34" charset="0"/>
                <a:cs typeface="Verdana" pitchFamily="34" charset="0"/>
              </a:defRPr>
            </a:lvl1pPr>
          </a:lstStyle>
          <a:p>
            <a:r>
              <a:rPr lang="en-US"/>
              <a:t>Click to edit Master title style</a:t>
            </a:r>
            <a:endParaRPr lang="th-TH" dirty="0"/>
          </a:p>
        </p:txBody>
      </p:sp>
      <p:sp>
        <p:nvSpPr>
          <p:cNvPr id="3" name="Content Placeholder 2"/>
          <p:cNvSpPr>
            <a:spLocks noGrp="1"/>
          </p:cNvSpPr>
          <p:nvPr>
            <p:ph idx="1"/>
          </p:nvPr>
        </p:nvSpPr>
        <p:spPr>
          <a:xfrm>
            <a:off x="539552" y="1711349"/>
            <a:ext cx="8229600" cy="4525963"/>
          </a:xfrm>
        </p:spPr>
        <p:txBody>
          <a:bodyPr>
            <a:normAutofit/>
          </a:bodyPr>
          <a:lstStyle>
            <a:lvl1pPr>
              <a:defRPr sz="2400">
                <a:latin typeface="Verdana" pitchFamily="34" charset="0"/>
                <a:ea typeface="Verdana" pitchFamily="34" charset="0"/>
                <a:cs typeface="Verdana" pitchFamily="34" charset="0"/>
              </a:defRPr>
            </a:lvl1pPr>
            <a:lvl2pPr>
              <a:defRPr sz="2000">
                <a:latin typeface="Verdana" pitchFamily="34" charset="0"/>
                <a:ea typeface="Verdana" pitchFamily="34" charset="0"/>
                <a:cs typeface="Verdana" pitchFamily="34" charset="0"/>
              </a:defRPr>
            </a:lvl2pPr>
            <a:lvl3pPr>
              <a:defRPr sz="1800">
                <a:latin typeface="Verdana" pitchFamily="34" charset="0"/>
                <a:ea typeface="Verdana" pitchFamily="34" charset="0"/>
                <a:cs typeface="Verdana" pitchFamily="34" charset="0"/>
              </a:defRPr>
            </a:lvl3pPr>
            <a:lvl4pPr>
              <a:defRPr sz="1600">
                <a:latin typeface="Verdana" pitchFamily="34" charset="0"/>
                <a:ea typeface="Verdana" pitchFamily="34" charset="0"/>
                <a:cs typeface="Verdana" pitchFamily="34" charset="0"/>
              </a:defRPr>
            </a:lvl4pPr>
            <a:lvl5pPr>
              <a:defRPr sz="1600">
                <a:latin typeface="Verdana" pitchFamily="34" charset="0"/>
                <a:ea typeface="Verdana" pitchFamily="34" charset="0"/>
                <a:cs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6" name="Rectangle 5"/>
          <p:cNvSpPr/>
          <p:nvPr userDrawn="1"/>
        </p:nvSpPr>
        <p:spPr>
          <a:xfrm>
            <a:off x="0" y="6026354"/>
            <a:ext cx="9144000" cy="866080"/>
          </a:xfrm>
          <a:prstGeom prst="rect">
            <a:avLst/>
          </a:prstGeom>
          <a:gradFill flip="none" rotWithShape="1">
            <a:gsLst>
              <a:gs pos="0">
                <a:srgbClr val="739D73">
                  <a:shade val="30000"/>
                  <a:satMod val="115000"/>
                </a:srgbClr>
              </a:gs>
              <a:gs pos="50000">
                <a:srgbClr val="739D73">
                  <a:shade val="67500"/>
                  <a:satMod val="115000"/>
                </a:srgbClr>
              </a:gs>
              <a:gs pos="100000">
                <a:srgbClr val="739D73">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 name="Picture 3" descr="F:\work\ppt_template\images\full logo tran.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412488" y="6165304"/>
            <a:ext cx="2294278" cy="529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303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44870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86533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4/26/2023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7358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4/26/2023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61501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4/26/2023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84725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07514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70311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57496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4/26/2023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622074730"/>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th-TH"/>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117882-0034-4AD3-98E9-F51DDF76BD41}" type="datetimeFigureOut">
              <a:rPr lang="th-TH" smtClean="0"/>
              <a:t>26/04/66</a:t>
            </a:fld>
            <a:endParaRPr lang="th-TH"/>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A2484C-9E4B-47E5-9EA5-8AFFE68A9307}" type="slidenum">
              <a:rPr lang="th-TH" smtClean="0"/>
              <a:t>‹#›</a:t>
            </a:fld>
            <a:endParaRPr lang="th-TH"/>
          </a:p>
        </p:txBody>
      </p:sp>
    </p:spTree>
    <p:extLst>
      <p:ext uri="{BB962C8B-B14F-4D97-AF65-F5344CB8AC3E}">
        <p14:creationId xmlns:p14="http://schemas.microsoft.com/office/powerpoint/2010/main" val="68811026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400" b="1"/>
              <a:t>Drought risk assessment under climate change impacts utilizing CMIP6 climate models in the coastal zone of the Mekong Delta</a:t>
            </a:r>
            <a:endParaRPr lang="th-TH" sz="2400" b="1" dirty="0"/>
          </a:p>
        </p:txBody>
      </p:sp>
      <p:sp>
        <p:nvSpPr>
          <p:cNvPr id="3" name="Subtitle 2"/>
          <p:cNvSpPr>
            <a:spLocks noGrp="1"/>
          </p:cNvSpPr>
          <p:nvPr>
            <p:ph type="subTitle" idx="1"/>
          </p:nvPr>
        </p:nvSpPr>
        <p:spPr>
          <a:xfrm>
            <a:off x="539551" y="5373215"/>
            <a:ext cx="8039370" cy="1314967"/>
          </a:xfrm>
        </p:spPr>
        <p:txBody>
          <a:bodyPr>
            <a:noAutofit/>
          </a:bodyPr>
          <a:lstStyle/>
          <a:p>
            <a:pPr marL="0" marR="0" algn="just">
              <a:lnSpc>
                <a:spcPct val="107000"/>
              </a:lnSpc>
              <a:spcBef>
                <a:spcPts val="0"/>
              </a:spcBef>
              <a:spcAft>
                <a:spcPts val="800"/>
              </a:spcAft>
            </a:pPr>
            <a:r>
              <a:rPr lang="en-US" sz="1100" b="1">
                <a:effectLst/>
                <a:latin typeface="Calibri" panose="020F0502020204030204" pitchFamily="34" charset="0"/>
                <a:ea typeface="Calibri" panose="020F0502020204030204" pitchFamily="34" charset="0"/>
                <a:cs typeface="Cordia New" panose="020B0304020202020204" pitchFamily="34" charset="-34"/>
              </a:rPr>
              <a:t>Bui Phan Quoc Nghia</a:t>
            </a:r>
            <a:r>
              <a:rPr lang="en-US" sz="1100" b="1" baseline="30000">
                <a:effectLst/>
                <a:latin typeface="Calibri" panose="020F0502020204030204" pitchFamily="34" charset="0"/>
                <a:ea typeface="Calibri" panose="020F0502020204030204" pitchFamily="34" charset="0"/>
                <a:cs typeface="Cordia New" panose="020B0304020202020204" pitchFamily="34" charset="-34"/>
              </a:rPr>
              <a:t>1</a:t>
            </a:r>
            <a:r>
              <a:rPr lang="en-US" sz="1100" b="1">
                <a:effectLst/>
                <a:latin typeface="Calibri" panose="020F0502020204030204" pitchFamily="34" charset="0"/>
                <a:ea typeface="Calibri" panose="020F0502020204030204" pitchFamily="34" charset="0"/>
                <a:cs typeface="Cordia New" panose="020B0304020202020204" pitchFamily="34" charset="-34"/>
              </a:rPr>
              <a:t>, Indrajit Pal</a:t>
            </a:r>
            <a:r>
              <a:rPr lang="en-US" sz="1100" b="1" baseline="30000">
                <a:effectLst/>
                <a:latin typeface="Calibri" panose="020F0502020204030204" pitchFamily="34" charset="0"/>
                <a:ea typeface="Calibri" panose="020F0502020204030204" pitchFamily="34" charset="0"/>
                <a:cs typeface="Cordia New" panose="020B0304020202020204" pitchFamily="34" charset="-34"/>
              </a:rPr>
              <a:t>1</a:t>
            </a:r>
            <a:r>
              <a:rPr lang="en-US" sz="1100" b="1">
                <a:effectLst/>
                <a:latin typeface="Calibri" panose="020F0502020204030204" pitchFamily="34" charset="0"/>
                <a:ea typeface="Calibri" panose="020F0502020204030204" pitchFamily="34" charset="0"/>
                <a:cs typeface="Cordia New" panose="020B0304020202020204" pitchFamily="34" charset="-34"/>
              </a:rPr>
              <a:t>, Nuwong Chollacoop</a:t>
            </a:r>
            <a:r>
              <a:rPr lang="en-US" sz="1100" b="1" baseline="30000">
                <a:effectLst/>
                <a:latin typeface="Calibri" panose="020F0502020204030204" pitchFamily="34" charset="0"/>
                <a:ea typeface="Calibri" panose="020F0502020204030204" pitchFamily="34" charset="0"/>
                <a:cs typeface="Cordia New" panose="020B0304020202020204" pitchFamily="34" charset="-34"/>
              </a:rPr>
              <a:t>2</a:t>
            </a:r>
            <a:r>
              <a:rPr lang="en-US" sz="1100" b="1">
                <a:effectLst/>
                <a:latin typeface="Calibri" panose="020F0502020204030204" pitchFamily="34" charset="0"/>
                <a:ea typeface="Calibri" panose="020F0502020204030204" pitchFamily="34" charset="0"/>
                <a:cs typeface="Cordia New" panose="020B0304020202020204" pitchFamily="34" charset="-34"/>
              </a:rPr>
              <a:t>, Nguyen Huu Loi</a:t>
            </a:r>
            <a:r>
              <a:rPr lang="en-US" sz="1100" b="1" baseline="30000">
                <a:effectLst/>
                <a:latin typeface="Calibri" panose="020F0502020204030204" pitchFamily="34" charset="0"/>
                <a:ea typeface="Calibri" panose="020F0502020204030204" pitchFamily="34" charset="0"/>
                <a:cs typeface="Cordia New" panose="020B0304020202020204" pitchFamily="34" charset="-34"/>
              </a:rPr>
              <a:t>3</a:t>
            </a:r>
            <a:r>
              <a:rPr lang="en-US" sz="1100" b="1">
                <a:effectLst/>
                <a:latin typeface="Calibri" panose="020F0502020204030204" pitchFamily="34" charset="0"/>
                <a:ea typeface="Calibri" panose="020F0502020204030204" pitchFamily="34" charset="0"/>
                <a:cs typeface="Cordia New" panose="020B0304020202020204" pitchFamily="34" charset="-34"/>
              </a:rPr>
              <a:t> </a:t>
            </a:r>
          </a:p>
          <a:p>
            <a:pPr marL="0" marR="0" algn="just">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Cordia New" panose="020B0304020202020204" pitchFamily="34" charset="-34"/>
              </a:rPr>
              <a:t> </a:t>
            </a:r>
          </a:p>
          <a:p>
            <a:pPr marL="0" marR="0" algn="just">
              <a:lnSpc>
                <a:spcPct val="107000"/>
              </a:lnSpc>
              <a:spcBef>
                <a:spcPts val="0"/>
              </a:spcBef>
              <a:spcAft>
                <a:spcPts val="800"/>
              </a:spcAft>
            </a:pPr>
            <a:r>
              <a:rPr lang="en-US" sz="1100" i="1" baseline="30000">
                <a:effectLst/>
                <a:latin typeface="Calibri" panose="020F0502020204030204" pitchFamily="34" charset="0"/>
                <a:ea typeface="Calibri" panose="020F0502020204030204" pitchFamily="34" charset="0"/>
                <a:cs typeface="Cordia New" panose="020B0304020202020204" pitchFamily="34" charset="-34"/>
              </a:rPr>
              <a:t>1</a:t>
            </a:r>
            <a:r>
              <a:rPr lang="en-US" sz="1100" i="1">
                <a:effectLst/>
                <a:latin typeface="Calibri" panose="020F0502020204030204" pitchFamily="34" charset="0"/>
                <a:ea typeface="Calibri" panose="020F0502020204030204" pitchFamily="34" charset="0"/>
                <a:cs typeface="Cordia New" panose="020B0304020202020204" pitchFamily="34" charset="-34"/>
              </a:rPr>
              <a:t> Disaster Preparedness, Mitigation and Management, Asian Institute of Technology, Thailand</a:t>
            </a:r>
            <a:endParaRPr lang="en-US" sz="1100">
              <a:effectLst/>
              <a:latin typeface="Calibri" panose="020F0502020204030204" pitchFamily="34" charset="0"/>
              <a:ea typeface="Calibri" panose="020F0502020204030204" pitchFamily="34" charset="0"/>
              <a:cs typeface="Cordia New" panose="020B0304020202020204" pitchFamily="34" charset="-34"/>
            </a:endParaRPr>
          </a:p>
          <a:p>
            <a:pPr marL="0" marR="0" algn="just">
              <a:lnSpc>
                <a:spcPct val="107000"/>
              </a:lnSpc>
              <a:spcBef>
                <a:spcPts val="0"/>
              </a:spcBef>
              <a:spcAft>
                <a:spcPts val="800"/>
              </a:spcAft>
            </a:pPr>
            <a:r>
              <a:rPr lang="en-US" sz="1100" i="1" baseline="30000">
                <a:effectLst/>
                <a:latin typeface="Calibri" panose="020F0502020204030204" pitchFamily="34" charset="0"/>
                <a:ea typeface="Calibri" panose="020F0502020204030204" pitchFamily="34" charset="0"/>
                <a:cs typeface="Cordia New" panose="020B0304020202020204" pitchFamily="34" charset="-34"/>
              </a:rPr>
              <a:t>2</a:t>
            </a:r>
            <a:r>
              <a:rPr lang="en-US" sz="1100" i="1">
                <a:effectLst/>
                <a:latin typeface="Calibri" panose="020F0502020204030204" pitchFamily="34" charset="0"/>
                <a:ea typeface="Calibri" panose="020F0502020204030204" pitchFamily="34" charset="0"/>
                <a:cs typeface="Cordia New" panose="020B0304020202020204" pitchFamily="34" charset="-34"/>
              </a:rPr>
              <a:t> The National Energy Technology Center, National Energy Technology Center, Thailand</a:t>
            </a:r>
            <a:endParaRPr lang="en-US" sz="1100">
              <a:effectLst/>
              <a:latin typeface="Calibri" panose="020F0502020204030204" pitchFamily="34" charset="0"/>
              <a:ea typeface="Calibri" panose="020F0502020204030204" pitchFamily="34" charset="0"/>
              <a:cs typeface="Cordia New" panose="020B0304020202020204" pitchFamily="34" charset="-34"/>
            </a:endParaRPr>
          </a:p>
          <a:p>
            <a:pPr marL="0" marR="0" algn="just">
              <a:lnSpc>
                <a:spcPct val="107000"/>
              </a:lnSpc>
              <a:spcBef>
                <a:spcPts val="0"/>
              </a:spcBef>
              <a:spcAft>
                <a:spcPts val="800"/>
              </a:spcAft>
            </a:pPr>
            <a:r>
              <a:rPr lang="en-US" sz="1100" i="1" baseline="30000">
                <a:effectLst/>
                <a:latin typeface="Calibri" panose="020F0502020204030204" pitchFamily="34" charset="0"/>
                <a:ea typeface="Calibri" panose="020F0502020204030204" pitchFamily="34" charset="0"/>
                <a:cs typeface="Cordia New" panose="020B0304020202020204" pitchFamily="34" charset="-34"/>
              </a:rPr>
              <a:t>3</a:t>
            </a:r>
            <a:r>
              <a:rPr lang="en-US" sz="1100" i="1">
                <a:effectLst/>
                <a:latin typeface="Calibri" panose="020F0502020204030204" pitchFamily="34" charset="0"/>
                <a:ea typeface="Calibri" panose="020F0502020204030204" pitchFamily="34" charset="0"/>
                <a:cs typeface="Cordia New" panose="020B0304020202020204" pitchFamily="34" charset="-34"/>
              </a:rPr>
              <a:t> Can Tho University, Vietnam</a:t>
            </a:r>
            <a:endParaRPr lang="en-US" sz="1100">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2388767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DBB301-23E4-DDD9-75CA-F2A3E0106616}"/>
              </a:ext>
            </a:extLst>
          </p:cNvPr>
          <p:cNvSpPr>
            <a:spLocks noGrp="1"/>
          </p:cNvSpPr>
          <p:nvPr>
            <p:ph type="title"/>
          </p:nvPr>
        </p:nvSpPr>
        <p:spPr>
          <a:xfrm>
            <a:off x="539552" y="217019"/>
            <a:ext cx="8229600" cy="633743"/>
          </a:xfrm>
        </p:spPr>
        <p:txBody>
          <a:bodyPr/>
          <a:lstStyle/>
          <a:p>
            <a:r>
              <a:rPr lang="en-US" b="1"/>
              <a:t>4. RESULTS</a:t>
            </a:r>
            <a:endParaRPr lang="th-TH" b="1" dirty="0"/>
          </a:p>
        </p:txBody>
      </p:sp>
      <p:sp>
        <p:nvSpPr>
          <p:cNvPr id="5" name="Title 1">
            <a:extLst>
              <a:ext uri="{FF2B5EF4-FFF2-40B4-BE49-F238E27FC236}">
                <a16:creationId xmlns:a16="http://schemas.microsoft.com/office/drawing/2014/main" id="{E34031DC-9F2A-C733-FB76-A014F7218A2B}"/>
              </a:ext>
            </a:extLst>
          </p:cNvPr>
          <p:cNvSpPr txBox="1">
            <a:spLocks/>
          </p:cNvSpPr>
          <p:nvPr/>
        </p:nvSpPr>
        <p:spPr>
          <a:xfrm>
            <a:off x="457200" y="976045"/>
            <a:ext cx="8229600" cy="5084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400" b="0" kern="1200">
                <a:solidFill>
                  <a:srgbClr val="006600"/>
                </a:solidFill>
                <a:latin typeface="Verdana" pitchFamily="34" charset="0"/>
                <a:ea typeface="Verdana" pitchFamily="34" charset="0"/>
                <a:cs typeface="Verdana" pitchFamily="34" charset="0"/>
              </a:defRPr>
            </a:lvl1pPr>
          </a:lstStyle>
          <a:p>
            <a:pPr algn="l"/>
            <a:r>
              <a:rPr lang="en-US" sz="1600" b="1"/>
              <a:t>DROUGHT HAZARD IN SCENARIO SSP5</a:t>
            </a:r>
            <a:endParaRPr lang="th-TH" sz="1600" b="1" dirty="0"/>
          </a:p>
        </p:txBody>
      </p:sp>
      <p:pic>
        <p:nvPicPr>
          <p:cNvPr id="8" name="Picture 7">
            <a:extLst>
              <a:ext uri="{FF2B5EF4-FFF2-40B4-BE49-F238E27FC236}">
                <a16:creationId xmlns:a16="http://schemas.microsoft.com/office/drawing/2014/main" id="{C257FD8B-8C9B-9B60-75DE-039B9EA1082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2174" y="1640611"/>
            <a:ext cx="4119826" cy="2900566"/>
          </a:xfrm>
          <a:prstGeom prst="rect">
            <a:avLst/>
          </a:prstGeom>
        </p:spPr>
      </p:pic>
      <p:graphicFrame>
        <p:nvGraphicFramePr>
          <p:cNvPr id="3" name="Chart 2">
            <a:extLst>
              <a:ext uri="{FF2B5EF4-FFF2-40B4-BE49-F238E27FC236}">
                <a16:creationId xmlns:a16="http://schemas.microsoft.com/office/drawing/2014/main" id="{3506B2B2-AF1B-1FAC-969F-445745CC5AE1}"/>
              </a:ext>
            </a:extLst>
          </p:cNvPr>
          <p:cNvGraphicFramePr>
            <a:graphicFrameLocks/>
          </p:cNvGraphicFramePr>
          <p:nvPr>
            <p:extLst>
              <p:ext uri="{D42A27DB-BD31-4B8C-83A1-F6EECF244321}">
                <p14:modId xmlns:p14="http://schemas.microsoft.com/office/powerpoint/2010/main" val="669006435"/>
              </p:ext>
            </p:extLst>
          </p:nvPr>
        </p:nvGraphicFramePr>
        <p:xfrm>
          <a:off x="4572000" y="1640611"/>
          <a:ext cx="4114800" cy="2900566"/>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a:extLst>
              <a:ext uri="{FF2B5EF4-FFF2-40B4-BE49-F238E27FC236}">
                <a16:creationId xmlns:a16="http://schemas.microsoft.com/office/drawing/2014/main" id="{40302C18-AC62-59D6-4526-FE5E98BF9EDC}"/>
              </a:ext>
            </a:extLst>
          </p:cNvPr>
          <p:cNvSpPr>
            <a:spLocks noGrp="1"/>
          </p:cNvSpPr>
          <p:nvPr>
            <p:ph idx="1"/>
          </p:nvPr>
        </p:nvSpPr>
        <p:spPr>
          <a:xfrm>
            <a:off x="539552" y="4679160"/>
            <a:ext cx="8229600" cy="1346736"/>
          </a:xfrm>
        </p:spPr>
        <p:txBody>
          <a:bodyPr>
            <a:normAutofit fontScale="77500" lnSpcReduction="20000"/>
          </a:bodyPr>
          <a:lstStyle/>
          <a:p>
            <a:pPr marL="0" marR="0" algn="just">
              <a:lnSpc>
                <a:spcPct val="107000"/>
              </a:lnSpc>
              <a:spcBef>
                <a:spcPts val="0"/>
              </a:spcBef>
              <a:spcAft>
                <a:spcPts val="800"/>
              </a:spcAft>
            </a:pPr>
            <a:r>
              <a:rPr lang="en-US" sz="1800">
                <a:latin typeface="Calibri" panose="020F0502020204030204" pitchFamily="34" charset="0"/>
                <a:ea typeface="Calibri" panose="020F0502020204030204" pitchFamily="34" charset="0"/>
                <a:cs typeface="Cordia New" panose="020B0304020202020204" pitchFamily="34" charset="-34"/>
              </a:rPr>
              <a:t>The upper map and table show drought hazard in scenario SSP5.</a:t>
            </a:r>
          </a:p>
          <a:p>
            <a:pPr marL="0" marR="0" algn="just">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ordia New" panose="020B0304020202020204" pitchFamily="34" charset="-34"/>
              </a:rPr>
              <a:t>Unlike SSP2, Kien Giang province has the highest score in SSP5 and is at the high level. The scores from the ACCESS ESM1-5 and MRI ESM2-0 are the highest in all seven provinces.</a:t>
            </a:r>
          </a:p>
          <a:p>
            <a:pPr marL="0" marR="0" algn="just">
              <a:lnSpc>
                <a:spcPct val="107000"/>
              </a:lnSpc>
              <a:spcBef>
                <a:spcPts val="0"/>
              </a:spcBef>
              <a:spcAft>
                <a:spcPts val="800"/>
              </a:spcAft>
            </a:pPr>
            <a:r>
              <a:rPr lang="en-US" sz="1800">
                <a:latin typeface="Calibri" panose="020F0502020204030204" pitchFamily="34" charset="0"/>
                <a:ea typeface="Calibri" panose="020F0502020204030204" pitchFamily="34" charset="0"/>
                <a:cs typeface="Cordia New" panose="020B0304020202020204" pitchFamily="34" charset="-34"/>
              </a:rPr>
              <a:t>Other six provinces, 3 provinces are at the low level and 3 provinces are at the medium level; Ben Tre province has the lowest score.</a:t>
            </a:r>
            <a:endParaRPr lang="en-US" sz="1800">
              <a:effectLst/>
              <a:latin typeface="Calibri" panose="020F0502020204030204" pitchFamily="34" charset="0"/>
              <a:ea typeface="Calibri" panose="020F0502020204030204" pitchFamily="34" charset="0"/>
              <a:cs typeface="Cordia New" panose="020B0304020202020204" pitchFamily="34" charset="-34"/>
            </a:endParaRPr>
          </a:p>
          <a:p>
            <a:pPr marL="0" marR="0" algn="just">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2450479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DBB301-23E4-DDD9-75CA-F2A3E0106616}"/>
              </a:ext>
            </a:extLst>
          </p:cNvPr>
          <p:cNvSpPr>
            <a:spLocks noGrp="1"/>
          </p:cNvSpPr>
          <p:nvPr>
            <p:ph type="title"/>
          </p:nvPr>
        </p:nvSpPr>
        <p:spPr>
          <a:xfrm>
            <a:off x="539552" y="217019"/>
            <a:ext cx="8229600" cy="633743"/>
          </a:xfrm>
        </p:spPr>
        <p:txBody>
          <a:bodyPr/>
          <a:lstStyle/>
          <a:p>
            <a:r>
              <a:rPr lang="en-US" b="1"/>
              <a:t>4. RESULTS</a:t>
            </a:r>
            <a:endParaRPr lang="th-TH" b="1" dirty="0"/>
          </a:p>
        </p:txBody>
      </p:sp>
      <p:sp>
        <p:nvSpPr>
          <p:cNvPr id="5" name="Title 1">
            <a:extLst>
              <a:ext uri="{FF2B5EF4-FFF2-40B4-BE49-F238E27FC236}">
                <a16:creationId xmlns:a16="http://schemas.microsoft.com/office/drawing/2014/main" id="{E34031DC-9F2A-C733-FB76-A014F7218A2B}"/>
              </a:ext>
            </a:extLst>
          </p:cNvPr>
          <p:cNvSpPr txBox="1">
            <a:spLocks/>
          </p:cNvSpPr>
          <p:nvPr/>
        </p:nvSpPr>
        <p:spPr>
          <a:xfrm>
            <a:off x="457200" y="976045"/>
            <a:ext cx="8229600" cy="5084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400" b="0" kern="1200">
                <a:solidFill>
                  <a:srgbClr val="006600"/>
                </a:solidFill>
                <a:latin typeface="Verdana" pitchFamily="34" charset="0"/>
                <a:ea typeface="Verdana" pitchFamily="34" charset="0"/>
                <a:cs typeface="Verdana" pitchFamily="34" charset="0"/>
              </a:defRPr>
            </a:lvl1pPr>
          </a:lstStyle>
          <a:p>
            <a:pPr algn="l"/>
            <a:r>
              <a:rPr lang="en-US" sz="1600" b="1"/>
              <a:t>DROUGHT EXPOSURE</a:t>
            </a:r>
            <a:endParaRPr lang="th-TH" sz="1600" b="1" dirty="0"/>
          </a:p>
        </p:txBody>
      </p:sp>
      <p:pic>
        <p:nvPicPr>
          <p:cNvPr id="8" name="Picture 7">
            <a:extLst>
              <a:ext uri="{FF2B5EF4-FFF2-40B4-BE49-F238E27FC236}">
                <a16:creationId xmlns:a16="http://schemas.microsoft.com/office/drawing/2014/main" id="{C257FD8B-8C9B-9B60-75DE-039B9EA1082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2175" y="1640611"/>
            <a:ext cx="4119824" cy="2900566"/>
          </a:xfrm>
          <a:prstGeom prst="rect">
            <a:avLst/>
          </a:prstGeom>
        </p:spPr>
      </p:pic>
      <p:graphicFrame>
        <p:nvGraphicFramePr>
          <p:cNvPr id="3" name="Chart 2">
            <a:extLst>
              <a:ext uri="{FF2B5EF4-FFF2-40B4-BE49-F238E27FC236}">
                <a16:creationId xmlns:a16="http://schemas.microsoft.com/office/drawing/2014/main" id="{3B5C2BCA-DF1A-D1F7-6638-05167B516049}"/>
              </a:ext>
            </a:extLst>
          </p:cNvPr>
          <p:cNvGraphicFramePr>
            <a:graphicFrameLocks/>
          </p:cNvGraphicFramePr>
          <p:nvPr>
            <p:extLst>
              <p:ext uri="{D42A27DB-BD31-4B8C-83A1-F6EECF244321}">
                <p14:modId xmlns:p14="http://schemas.microsoft.com/office/powerpoint/2010/main" val="2053673743"/>
              </p:ext>
            </p:extLst>
          </p:nvPr>
        </p:nvGraphicFramePr>
        <p:xfrm>
          <a:off x="4572000" y="1640611"/>
          <a:ext cx="4197152" cy="2900566"/>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a:extLst>
              <a:ext uri="{FF2B5EF4-FFF2-40B4-BE49-F238E27FC236}">
                <a16:creationId xmlns:a16="http://schemas.microsoft.com/office/drawing/2014/main" id="{8B677835-0AD7-EB86-C95A-1A6B37FBA268}"/>
              </a:ext>
            </a:extLst>
          </p:cNvPr>
          <p:cNvSpPr>
            <a:spLocks noGrp="1"/>
          </p:cNvSpPr>
          <p:nvPr>
            <p:ph idx="1"/>
          </p:nvPr>
        </p:nvSpPr>
        <p:spPr>
          <a:xfrm>
            <a:off x="539552" y="4679160"/>
            <a:ext cx="8229600" cy="1346736"/>
          </a:xfrm>
        </p:spPr>
        <p:txBody>
          <a:bodyPr>
            <a:normAutofit/>
          </a:bodyPr>
          <a:lstStyle/>
          <a:p>
            <a:pPr marL="0" marR="0" algn="just">
              <a:lnSpc>
                <a:spcPct val="107000"/>
              </a:lnSpc>
              <a:spcBef>
                <a:spcPts val="0"/>
              </a:spcBef>
              <a:spcAft>
                <a:spcPts val="800"/>
              </a:spcAft>
            </a:pPr>
            <a:r>
              <a:rPr lang="en-US" sz="1800">
                <a:latin typeface="Calibri" panose="020F0502020204030204" pitchFamily="34" charset="0"/>
                <a:ea typeface="Calibri" panose="020F0502020204030204" pitchFamily="34" charset="0"/>
                <a:cs typeface="Cordia New" panose="020B0304020202020204" pitchFamily="34" charset="-34"/>
              </a:rPr>
              <a:t>The upper map and table show drought exposure.</a:t>
            </a:r>
          </a:p>
          <a:p>
            <a:pPr marL="0" marR="0" algn="just">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ordia New" panose="020B0304020202020204" pitchFamily="34" charset="-34"/>
              </a:rPr>
              <a:t>Tien Giang and Kien Giang are at the high level; Tra Vinh is at the low level.</a:t>
            </a:r>
          </a:p>
          <a:p>
            <a:pPr marL="0" marR="0" algn="just">
              <a:lnSpc>
                <a:spcPct val="107000"/>
              </a:lnSpc>
              <a:spcBef>
                <a:spcPts val="0"/>
              </a:spcBef>
              <a:spcAft>
                <a:spcPts val="800"/>
              </a:spcAft>
            </a:pPr>
            <a:r>
              <a:rPr lang="en-US" sz="1800">
                <a:latin typeface="Calibri" panose="020F0502020204030204" pitchFamily="34" charset="0"/>
                <a:ea typeface="Calibri" panose="020F0502020204030204" pitchFamily="34" charset="0"/>
                <a:cs typeface="Cordia New" panose="020B0304020202020204" pitchFamily="34" charset="-34"/>
              </a:rPr>
              <a:t>Other provinces are at the medium.</a:t>
            </a:r>
            <a:endParaRPr lang="en-US" sz="1800">
              <a:effectLst/>
              <a:latin typeface="Calibri" panose="020F0502020204030204" pitchFamily="34" charset="0"/>
              <a:ea typeface="Calibri" panose="020F0502020204030204" pitchFamily="34" charset="0"/>
              <a:cs typeface="Cordia New" panose="020B0304020202020204" pitchFamily="34" charset="-34"/>
            </a:endParaRPr>
          </a:p>
          <a:p>
            <a:pPr marL="0" marR="0" algn="just">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Cordia New" panose="020B0304020202020204" pitchFamily="34" charset="-34"/>
            </a:endParaRPr>
          </a:p>
          <a:p>
            <a:pPr marL="0" marR="0" algn="just">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3288716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DBB301-23E4-DDD9-75CA-F2A3E0106616}"/>
              </a:ext>
            </a:extLst>
          </p:cNvPr>
          <p:cNvSpPr>
            <a:spLocks noGrp="1"/>
          </p:cNvSpPr>
          <p:nvPr>
            <p:ph type="title"/>
          </p:nvPr>
        </p:nvSpPr>
        <p:spPr>
          <a:xfrm>
            <a:off x="539552" y="217019"/>
            <a:ext cx="8229600" cy="633743"/>
          </a:xfrm>
        </p:spPr>
        <p:txBody>
          <a:bodyPr/>
          <a:lstStyle/>
          <a:p>
            <a:r>
              <a:rPr lang="en-US" b="1"/>
              <a:t>4. RESULTS</a:t>
            </a:r>
            <a:endParaRPr lang="th-TH" b="1" dirty="0"/>
          </a:p>
        </p:txBody>
      </p:sp>
      <p:sp>
        <p:nvSpPr>
          <p:cNvPr id="5" name="Title 1">
            <a:extLst>
              <a:ext uri="{FF2B5EF4-FFF2-40B4-BE49-F238E27FC236}">
                <a16:creationId xmlns:a16="http://schemas.microsoft.com/office/drawing/2014/main" id="{E34031DC-9F2A-C733-FB76-A014F7218A2B}"/>
              </a:ext>
            </a:extLst>
          </p:cNvPr>
          <p:cNvSpPr txBox="1">
            <a:spLocks/>
          </p:cNvSpPr>
          <p:nvPr/>
        </p:nvSpPr>
        <p:spPr>
          <a:xfrm>
            <a:off x="457200" y="976045"/>
            <a:ext cx="8229600" cy="5084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400" b="0" kern="1200">
                <a:solidFill>
                  <a:srgbClr val="006600"/>
                </a:solidFill>
                <a:latin typeface="Verdana" pitchFamily="34" charset="0"/>
                <a:ea typeface="Verdana" pitchFamily="34" charset="0"/>
                <a:cs typeface="Verdana" pitchFamily="34" charset="0"/>
              </a:defRPr>
            </a:lvl1pPr>
          </a:lstStyle>
          <a:p>
            <a:pPr algn="l"/>
            <a:r>
              <a:rPr lang="en-US" sz="1600" b="1"/>
              <a:t>DROUGHT VULNERABILITY</a:t>
            </a:r>
            <a:endParaRPr lang="th-TH" sz="1600" b="1" dirty="0"/>
          </a:p>
        </p:txBody>
      </p:sp>
      <p:pic>
        <p:nvPicPr>
          <p:cNvPr id="8" name="Picture 7">
            <a:extLst>
              <a:ext uri="{FF2B5EF4-FFF2-40B4-BE49-F238E27FC236}">
                <a16:creationId xmlns:a16="http://schemas.microsoft.com/office/drawing/2014/main" id="{C257FD8B-8C9B-9B60-75DE-039B9EA1082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2175" y="1640611"/>
            <a:ext cx="4119824" cy="2900565"/>
          </a:xfrm>
          <a:prstGeom prst="rect">
            <a:avLst/>
          </a:prstGeom>
        </p:spPr>
      </p:pic>
      <p:graphicFrame>
        <p:nvGraphicFramePr>
          <p:cNvPr id="3" name="Chart 2">
            <a:extLst>
              <a:ext uri="{FF2B5EF4-FFF2-40B4-BE49-F238E27FC236}">
                <a16:creationId xmlns:a16="http://schemas.microsoft.com/office/drawing/2014/main" id="{28837175-9287-6DDD-759D-D025DBBD3F5E}"/>
              </a:ext>
            </a:extLst>
          </p:cNvPr>
          <p:cNvGraphicFramePr>
            <a:graphicFrameLocks/>
          </p:cNvGraphicFramePr>
          <p:nvPr>
            <p:extLst>
              <p:ext uri="{D42A27DB-BD31-4B8C-83A1-F6EECF244321}">
                <p14:modId xmlns:p14="http://schemas.microsoft.com/office/powerpoint/2010/main" val="2539039400"/>
              </p:ext>
            </p:extLst>
          </p:nvPr>
        </p:nvGraphicFramePr>
        <p:xfrm>
          <a:off x="4654352" y="1640610"/>
          <a:ext cx="4114800" cy="2900565"/>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a:extLst>
              <a:ext uri="{FF2B5EF4-FFF2-40B4-BE49-F238E27FC236}">
                <a16:creationId xmlns:a16="http://schemas.microsoft.com/office/drawing/2014/main" id="{5F907CCD-49E7-D43A-6CAB-545F8767BAFB}"/>
              </a:ext>
            </a:extLst>
          </p:cNvPr>
          <p:cNvSpPr>
            <a:spLocks noGrp="1"/>
          </p:cNvSpPr>
          <p:nvPr>
            <p:ph idx="1"/>
          </p:nvPr>
        </p:nvSpPr>
        <p:spPr>
          <a:xfrm>
            <a:off x="539552" y="4679160"/>
            <a:ext cx="8229600" cy="1502184"/>
          </a:xfrm>
        </p:spPr>
        <p:txBody>
          <a:bodyPr>
            <a:normAutofit fontScale="92500" lnSpcReduction="10000"/>
          </a:bodyPr>
          <a:lstStyle/>
          <a:p>
            <a:pPr marL="0" marR="0" algn="just">
              <a:lnSpc>
                <a:spcPct val="107000"/>
              </a:lnSpc>
              <a:spcBef>
                <a:spcPts val="0"/>
              </a:spcBef>
              <a:spcAft>
                <a:spcPts val="800"/>
              </a:spcAft>
            </a:pPr>
            <a:r>
              <a:rPr lang="en-US" sz="1800">
                <a:latin typeface="Calibri" panose="020F0502020204030204" pitchFamily="34" charset="0"/>
                <a:ea typeface="Calibri" panose="020F0502020204030204" pitchFamily="34" charset="0"/>
                <a:cs typeface="Cordia New" panose="020B0304020202020204" pitchFamily="34" charset="-34"/>
              </a:rPr>
              <a:t>The upper map and table show drought vulnerability.</a:t>
            </a:r>
          </a:p>
          <a:p>
            <a:pPr marL="0" marR="0" algn="just">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ordia New" panose="020B0304020202020204" pitchFamily="34" charset="-34"/>
              </a:rPr>
              <a:t>Soc Trang and Bac Lieu are at the high level; Tien Giang is at the medium level.</a:t>
            </a:r>
          </a:p>
          <a:p>
            <a:pPr marL="0" marR="0" algn="just">
              <a:lnSpc>
                <a:spcPct val="107000"/>
              </a:lnSpc>
              <a:spcBef>
                <a:spcPts val="0"/>
              </a:spcBef>
              <a:spcAft>
                <a:spcPts val="800"/>
              </a:spcAft>
            </a:pPr>
            <a:r>
              <a:rPr lang="en-US" sz="1800">
                <a:latin typeface="Calibri" panose="020F0502020204030204" pitchFamily="34" charset="0"/>
                <a:ea typeface="Calibri" panose="020F0502020204030204" pitchFamily="34" charset="0"/>
                <a:cs typeface="Cordia New" panose="020B0304020202020204" pitchFamily="34" charset="-34"/>
              </a:rPr>
              <a:t>There are four provinces at the low level which is more than half of the considered provinces in the study area</a:t>
            </a:r>
            <a:endParaRPr lang="en-US" sz="1800">
              <a:effectLst/>
              <a:latin typeface="Calibri" panose="020F0502020204030204" pitchFamily="34" charset="0"/>
              <a:ea typeface="Calibri" panose="020F0502020204030204" pitchFamily="34" charset="0"/>
              <a:cs typeface="Cordia New" panose="020B0304020202020204" pitchFamily="34" charset="-34"/>
            </a:endParaRPr>
          </a:p>
          <a:p>
            <a:pPr marL="0" marR="0" algn="just">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Cordia New" panose="020B0304020202020204" pitchFamily="34" charset="-34"/>
            </a:endParaRPr>
          </a:p>
          <a:p>
            <a:pPr marL="0" marR="0" algn="just">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1578624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DBB301-23E4-DDD9-75CA-F2A3E0106616}"/>
              </a:ext>
            </a:extLst>
          </p:cNvPr>
          <p:cNvSpPr>
            <a:spLocks noGrp="1"/>
          </p:cNvSpPr>
          <p:nvPr>
            <p:ph type="title"/>
          </p:nvPr>
        </p:nvSpPr>
        <p:spPr>
          <a:xfrm>
            <a:off x="539552" y="217019"/>
            <a:ext cx="8229600" cy="633743"/>
          </a:xfrm>
        </p:spPr>
        <p:txBody>
          <a:bodyPr/>
          <a:lstStyle/>
          <a:p>
            <a:r>
              <a:rPr lang="en-US" b="1"/>
              <a:t>4. RESULTS</a:t>
            </a:r>
            <a:endParaRPr lang="th-TH" b="1" dirty="0"/>
          </a:p>
        </p:txBody>
      </p:sp>
      <p:sp>
        <p:nvSpPr>
          <p:cNvPr id="5" name="Title 1">
            <a:extLst>
              <a:ext uri="{FF2B5EF4-FFF2-40B4-BE49-F238E27FC236}">
                <a16:creationId xmlns:a16="http://schemas.microsoft.com/office/drawing/2014/main" id="{E34031DC-9F2A-C733-FB76-A014F7218A2B}"/>
              </a:ext>
            </a:extLst>
          </p:cNvPr>
          <p:cNvSpPr txBox="1">
            <a:spLocks/>
          </p:cNvSpPr>
          <p:nvPr/>
        </p:nvSpPr>
        <p:spPr>
          <a:xfrm>
            <a:off x="457200" y="976045"/>
            <a:ext cx="8229600" cy="5084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400" b="0" kern="1200">
                <a:solidFill>
                  <a:srgbClr val="006600"/>
                </a:solidFill>
                <a:latin typeface="Verdana" pitchFamily="34" charset="0"/>
                <a:ea typeface="Verdana" pitchFamily="34" charset="0"/>
                <a:cs typeface="Verdana" pitchFamily="34" charset="0"/>
              </a:defRPr>
            </a:lvl1pPr>
          </a:lstStyle>
          <a:p>
            <a:pPr algn="l"/>
            <a:r>
              <a:rPr lang="en-US" sz="1600" b="1"/>
              <a:t>DROUGHT RISK IN SCENARIO SSP2</a:t>
            </a:r>
            <a:endParaRPr lang="th-TH" sz="1600" b="1" dirty="0"/>
          </a:p>
        </p:txBody>
      </p:sp>
      <p:pic>
        <p:nvPicPr>
          <p:cNvPr id="8" name="Picture 7">
            <a:extLst>
              <a:ext uri="{FF2B5EF4-FFF2-40B4-BE49-F238E27FC236}">
                <a16:creationId xmlns:a16="http://schemas.microsoft.com/office/drawing/2014/main" id="{C257FD8B-8C9B-9B60-75DE-039B9EA1082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2174" y="1640611"/>
            <a:ext cx="4119826" cy="2900566"/>
          </a:xfrm>
          <a:prstGeom prst="rect">
            <a:avLst/>
          </a:prstGeom>
        </p:spPr>
      </p:pic>
      <p:graphicFrame>
        <p:nvGraphicFramePr>
          <p:cNvPr id="6" name="Chart 5">
            <a:extLst>
              <a:ext uri="{FF2B5EF4-FFF2-40B4-BE49-F238E27FC236}">
                <a16:creationId xmlns:a16="http://schemas.microsoft.com/office/drawing/2014/main" id="{A6B688D2-389E-2B18-392F-73A132F148D4}"/>
              </a:ext>
            </a:extLst>
          </p:cNvPr>
          <p:cNvGraphicFramePr>
            <a:graphicFrameLocks/>
          </p:cNvGraphicFramePr>
          <p:nvPr>
            <p:extLst>
              <p:ext uri="{D42A27DB-BD31-4B8C-83A1-F6EECF244321}">
                <p14:modId xmlns:p14="http://schemas.microsoft.com/office/powerpoint/2010/main" val="1489822712"/>
              </p:ext>
            </p:extLst>
          </p:nvPr>
        </p:nvGraphicFramePr>
        <p:xfrm>
          <a:off x="4654352" y="1640611"/>
          <a:ext cx="4114800" cy="2900566"/>
        </p:xfrm>
        <a:graphic>
          <a:graphicData uri="http://schemas.openxmlformats.org/drawingml/2006/chart">
            <c:chart xmlns:c="http://schemas.openxmlformats.org/drawingml/2006/chart" xmlns:r="http://schemas.openxmlformats.org/officeDocument/2006/relationships" r:id="rId3"/>
          </a:graphicData>
        </a:graphic>
      </p:graphicFrame>
      <p:sp>
        <p:nvSpPr>
          <p:cNvPr id="7" name="Content Placeholder 2">
            <a:extLst>
              <a:ext uri="{FF2B5EF4-FFF2-40B4-BE49-F238E27FC236}">
                <a16:creationId xmlns:a16="http://schemas.microsoft.com/office/drawing/2014/main" id="{DB4A8CFE-3524-381F-B18C-C96CF3471786}"/>
              </a:ext>
            </a:extLst>
          </p:cNvPr>
          <p:cNvSpPr>
            <a:spLocks noGrp="1"/>
          </p:cNvSpPr>
          <p:nvPr>
            <p:ph idx="1"/>
          </p:nvPr>
        </p:nvSpPr>
        <p:spPr>
          <a:xfrm>
            <a:off x="539552" y="4679160"/>
            <a:ext cx="8229600" cy="1502184"/>
          </a:xfrm>
        </p:spPr>
        <p:txBody>
          <a:bodyPr>
            <a:normAutofit fontScale="85000" lnSpcReduction="10000"/>
          </a:bodyPr>
          <a:lstStyle/>
          <a:p>
            <a:pPr marL="0" algn="just">
              <a:lnSpc>
                <a:spcPct val="107000"/>
              </a:lnSpc>
              <a:spcBef>
                <a:spcPts val="0"/>
              </a:spcBef>
              <a:spcAft>
                <a:spcPts val="800"/>
              </a:spcAft>
            </a:pPr>
            <a:r>
              <a:rPr lang="en-US" sz="1800">
                <a:latin typeface="Calibri" panose="020F0502020204030204" pitchFamily="34" charset="0"/>
                <a:ea typeface="Calibri" panose="020F0502020204030204" pitchFamily="34" charset="0"/>
                <a:cs typeface="Cordia New" panose="020B0304020202020204" pitchFamily="34" charset="-34"/>
              </a:rPr>
              <a:t>The upper map and table show the drought risk level in SSP2.</a:t>
            </a:r>
          </a:p>
          <a:p>
            <a:pPr marL="0" marR="0" algn="just">
              <a:lnSpc>
                <a:spcPct val="107000"/>
              </a:lnSpc>
              <a:spcBef>
                <a:spcPts val="0"/>
              </a:spcBef>
              <a:spcAft>
                <a:spcPts val="800"/>
              </a:spcAft>
            </a:pPr>
            <a:r>
              <a:rPr lang="en-US" sz="1800">
                <a:latin typeface="Calibri" panose="020F0502020204030204" pitchFamily="34" charset="0"/>
                <a:ea typeface="Calibri" panose="020F0502020204030204" pitchFamily="34" charset="0"/>
                <a:cs typeface="Cordia New" panose="020B0304020202020204" pitchFamily="34" charset="-34"/>
              </a:rPr>
              <a:t>Tien Giang with the highest score in drought hazard in SSP2 is the only one at the high level.</a:t>
            </a:r>
          </a:p>
          <a:p>
            <a:pPr marL="0" marR="0" algn="just">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ordia New" panose="020B0304020202020204" pitchFamily="34" charset="-34"/>
              </a:rPr>
              <a:t>Ben Tre</a:t>
            </a:r>
            <a:r>
              <a:rPr lang="en-US" sz="1800">
                <a:latin typeface="Calibri" panose="020F0502020204030204" pitchFamily="34" charset="0"/>
                <a:ea typeface="Calibri" panose="020F0502020204030204" pitchFamily="34" charset="0"/>
                <a:cs typeface="Cordia New" panose="020B0304020202020204" pitchFamily="34" charset="-34"/>
              </a:rPr>
              <a:t>, Soc Trang, Bac Lieu, and Kien Giang at the medium level.</a:t>
            </a:r>
          </a:p>
          <a:p>
            <a:pPr marL="0" marR="0" algn="just">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ordia New" panose="020B0304020202020204" pitchFamily="34" charset="-34"/>
              </a:rPr>
              <a:t>Ca Mau and Tra Vinh at the low level.</a:t>
            </a:r>
          </a:p>
          <a:p>
            <a:pPr marL="0" marR="0" algn="just">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Cordia New" panose="020B0304020202020204" pitchFamily="34" charset="-34"/>
            </a:endParaRPr>
          </a:p>
          <a:p>
            <a:pPr marL="0" marR="0" algn="just">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1170939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DBB301-23E4-DDD9-75CA-F2A3E0106616}"/>
              </a:ext>
            </a:extLst>
          </p:cNvPr>
          <p:cNvSpPr>
            <a:spLocks noGrp="1"/>
          </p:cNvSpPr>
          <p:nvPr>
            <p:ph type="title"/>
          </p:nvPr>
        </p:nvSpPr>
        <p:spPr>
          <a:xfrm>
            <a:off x="539552" y="217019"/>
            <a:ext cx="8229600" cy="633743"/>
          </a:xfrm>
        </p:spPr>
        <p:txBody>
          <a:bodyPr/>
          <a:lstStyle/>
          <a:p>
            <a:r>
              <a:rPr lang="en-US" b="1"/>
              <a:t>4. RESULTS</a:t>
            </a:r>
            <a:endParaRPr lang="th-TH" b="1" dirty="0"/>
          </a:p>
        </p:txBody>
      </p:sp>
      <p:sp>
        <p:nvSpPr>
          <p:cNvPr id="5" name="Title 1">
            <a:extLst>
              <a:ext uri="{FF2B5EF4-FFF2-40B4-BE49-F238E27FC236}">
                <a16:creationId xmlns:a16="http://schemas.microsoft.com/office/drawing/2014/main" id="{E34031DC-9F2A-C733-FB76-A014F7218A2B}"/>
              </a:ext>
            </a:extLst>
          </p:cNvPr>
          <p:cNvSpPr txBox="1">
            <a:spLocks/>
          </p:cNvSpPr>
          <p:nvPr/>
        </p:nvSpPr>
        <p:spPr>
          <a:xfrm>
            <a:off x="457200" y="976045"/>
            <a:ext cx="8229600" cy="5084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400" b="0" kern="1200">
                <a:solidFill>
                  <a:srgbClr val="006600"/>
                </a:solidFill>
                <a:latin typeface="Verdana" pitchFamily="34" charset="0"/>
                <a:ea typeface="Verdana" pitchFamily="34" charset="0"/>
                <a:cs typeface="Verdana" pitchFamily="34" charset="0"/>
              </a:defRPr>
            </a:lvl1pPr>
          </a:lstStyle>
          <a:p>
            <a:pPr algn="l"/>
            <a:r>
              <a:rPr lang="en-US" sz="1600" b="1"/>
              <a:t>DROUGHT RISK IN SCENARIO SSP5</a:t>
            </a:r>
            <a:endParaRPr lang="th-TH" sz="1600" b="1" dirty="0"/>
          </a:p>
        </p:txBody>
      </p:sp>
      <p:pic>
        <p:nvPicPr>
          <p:cNvPr id="8" name="Picture 7">
            <a:extLst>
              <a:ext uri="{FF2B5EF4-FFF2-40B4-BE49-F238E27FC236}">
                <a16:creationId xmlns:a16="http://schemas.microsoft.com/office/drawing/2014/main" id="{C257FD8B-8C9B-9B60-75DE-039B9EA1082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2175" y="1640611"/>
            <a:ext cx="4119824" cy="2900566"/>
          </a:xfrm>
          <a:prstGeom prst="rect">
            <a:avLst/>
          </a:prstGeom>
        </p:spPr>
      </p:pic>
      <p:graphicFrame>
        <p:nvGraphicFramePr>
          <p:cNvPr id="2" name="Chart 1">
            <a:extLst>
              <a:ext uri="{FF2B5EF4-FFF2-40B4-BE49-F238E27FC236}">
                <a16:creationId xmlns:a16="http://schemas.microsoft.com/office/drawing/2014/main" id="{26232489-8407-CF51-D130-7561F496EBB2}"/>
              </a:ext>
            </a:extLst>
          </p:cNvPr>
          <p:cNvGraphicFramePr>
            <a:graphicFrameLocks/>
          </p:cNvGraphicFramePr>
          <p:nvPr>
            <p:extLst>
              <p:ext uri="{D42A27DB-BD31-4B8C-83A1-F6EECF244321}">
                <p14:modId xmlns:p14="http://schemas.microsoft.com/office/powerpoint/2010/main" val="128742032"/>
              </p:ext>
            </p:extLst>
          </p:nvPr>
        </p:nvGraphicFramePr>
        <p:xfrm>
          <a:off x="4654352" y="1640610"/>
          <a:ext cx="4032448" cy="2900565"/>
        </p:xfrm>
        <a:graphic>
          <a:graphicData uri="http://schemas.openxmlformats.org/drawingml/2006/chart">
            <c:chart xmlns:c="http://schemas.openxmlformats.org/drawingml/2006/chart" xmlns:r="http://schemas.openxmlformats.org/officeDocument/2006/relationships" r:id="rId3"/>
          </a:graphicData>
        </a:graphic>
      </p:graphicFrame>
      <p:sp>
        <p:nvSpPr>
          <p:cNvPr id="3" name="Content Placeholder 2">
            <a:extLst>
              <a:ext uri="{FF2B5EF4-FFF2-40B4-BE49-F238E27FC236}">
                <a16:creationId xmlns:a16="http://schemas.microsoft.com/office/drawing/2014/main" id="{326D3BF2-AA32-4B5B-3F84-A05F11261FF6}"/>
              </a:ext>
            </a:extLst>
          </p:cNvPr>
          <p:cNvSpPr>
            <a:spLocks noGrp="1"/>
          </p:cNvSpPr>
          <p:nvPr>
            <p:ph idx="1"/>
          </p:nvPr>
        </p:nvSpPr>
        <p:spPr>
          <a:xfrm>
            <a:off x="539552" y="4679160"/>
            <a:ext cx="8229600" cy="1502184"/>
          </a:xfrm>
        </p:spPr>
        <p:txBody>
          <a:bodyPr>
            <a:normAutofit lnSpcReduction="10000"/>
          </a:bodyPr>
          <a:lstStyle/>
          <a:p>
            <a:pPr marL="0" algn="just">
              <a:lnSpc>
                <a:spcPct val="107000"/>
              </a:lnSpc>
              <a:spcBef>
                <a:spcPts val="0"/>
              </a:spcBef>
              <a:spcAft>
                <a:spcPts val="800"/>
              </a:spcAft>
            </a:pPr>
            <a:r>
              <a:rPr lang="en-US" sz="1800">
                <a:latin typeface="Calibri" panose="020F0502020204030204" pitchFamily="34" charset="0"/>
                <a:ea typeface="Calibri" panose="020F0502020204030204" pitchFamily="34" charset="0"/>
                <a:cs typeface="Cordia New" panose="020B0304020202020204" pitchFamily="34" charset="-34"/>
              </a:rPr>
              <a:t>The upper map and table show the drought risk level in SSP5.</a:t>
            </a:r>
          </a:p>
          <a:p>
            <a:pPr marL="0" marR="0" algn="just">
              <a:lnSpc>
                <a:spcPct val="107000"/>
              </a:lnSpc>
              <a:spcBef>
                <a:spcPts val="0"/>
              </a:spcBef>
              <a:spcAft>
                <a:spcPts val="800"/>
              </a:spcAft>
            </a:pPr>
            <a:r>
              <a:rPr lang="en-US" sz="1800">
                <a:latin typeface="Calibri" panose="020F0502020204030204" pitchFamily="34" charset="0"/>
                <a:ea typeface="Calibri" panose="020F0502020204030204" pitchFamily="34" charset="0"/>
                <a:cs typeface="Cordia New" panose="020B0304020202020204" pitchFamily="34" charset="-34"/>
              </a:rPr>
              <a:t>Ben Tre with the lowest score in drought hazard in SSP5 is the only one at the low level.</a:t>
            </a:r>
          </a:p>
          <a:p>
            <a:pPr marL="0" marR="0" algn="just">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ordia New" panose="020B0304020202020204" pitchFamily="34" charset="-34"/>
              </a:rPr>
              <a:t>Other provinces are at the medium level</a:t>
            </a:r>
          </a:p>
          <a:p>
            <a:pPr marL="0" marR="0" algn="just">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Cordia New" panose="020B0304020202020204" pitchFamily="34" charset="-34"/>
            </a:endParaRPr>
          </a:p>
          <a:p>
            <a:pPr marL="0" marR="0" algn="just">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2746226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DBB301-23E4-DDD9-75CA-F2A3E0106616}"/>
              </a:ext>
            </a:extLst>
          </p:cNvPr>
          <p:cNvSpPr>
            <a:spLocks noGrp="1"/>
          </p:cNvSpPr>
          <p:nvPr>
            <p:ph type="title"/>
          </p:nvPr>
        </p:nvSpPr>
        <p:spPr>
          <a:xfrm>
            <a:off x="539552" y="217019"/>
            <a:ext cx="8229600" cy="633743"/>
          </a:xfrm>
        </p:spPr>
        <p:txBody>
          <a:bodyPr>
            <a:noAutofit/>
          </a:bodyPr>
          <a:lstStyle/>
          <a:p>
            <a:r>
              <a:rPr lang="en-US" sz="2400" b="1"/>
              <a:t>4. CONCLUSION AND RECOMMENDATION</a:t>
            </a:r>
            <a:endParaRPr lang="th-TH" sz="2400" b="1" dirty="0"/>
          </a:p>
        </p:txBody>
      </p:sp>
      <p:sp>
        <p:nvSpPr>
          <p:cNvPr id="3" name="Content Placeholder 2">
            <a:extLst>
              <a:ext uri="{FF2B5EF4-FFF2-40B4-BE49-F238E27FC236}">
                <a16:creationId xmlns:a16="http://schemas.microsoft.com/office/drawing/2014/main" id="{326D3BF2-AA32-4B5B-3F84-A05F11261FF6}"/>
              </a:ext>
            </a:extLst>
          </p:cNvPr>
          <p:cNvSpPr>
            <a:spLocks noGrp="1"/>
          </p:cNvSpPr>
          <p:nvPr>
            <p:ph idx="1"/>
          </p:nvPr>
        </p:nvSpPr>
        <p:spPr>
          <a:xfrm>
            <a:off x="539552" y="987552"/>
            <a:ext cx="8229600" cy="4965192"/>
          </a:xfrm>
        </p:spPr>
        <p:txBody>
          <a:bodyPr>
            <a:normAutofit/>
          </a:bodyPr>
          <a:lstStyle/>
          <a:p>
            <a:pPr marL="0" algn="just">
              <a:lnSpc>
                <a:spcPct val="107000"/>
              </a:lnSpc>
              <a:spcBef>
                <a:spcPts val="0"/>
              </a:spcBef>
              <a:spcAft>
                <a:spcPts val="800"/>
              </a:spcAft>
            </a:pPr>
            <a:r>
              <a:rPr lang="en-US" sz="1800">
                <a:latin typeface="Calibri" panose="020F0502020204030204" pitchFamily="34" charset="0"/>
                <a:ea typeface="Calibri" panose="020F0502020204030204" pitchFamily="34" charset="0"/>
                <a:cs typeface="Cordia New" panose="020B0304020202020204" pitchFamily="34" charset="-34"/>
              </a:rPr>
              <a:t>The change in drought hazard in different scenarios makes different impacts on the whole drought risk index. For example, Tien Giang with the highest score of drought hazard makes it the only province at the high drought risk level in SSP2. Or, Ben Tre with the lowest score of drought hazard makes it the only province at the low drought risk level in SSSP5.</a:t>
            </a:r>
          </a:p>
          <a:p>
            <a:pPr marL="0" algn="just">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ordia New" panose="020B0304020202020204" pitchFamily="34" charset="-34"/>
              </a:rPr>
              <a:t>Therefore, projecting future climate with various models and scenarios will give a panoramic view of what might be happening in the future and help policymakers and drought managers give reasonable strategies for drought preparedness, mitigation, and adaptation.</a:t>
            </a:r>
          </a:p>
          <a:p>
            <a:pPr marL="0" algn="just">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ordia New" panose="020B0304020202020204" pitchFamily="34" charset="-34"/>
              </a:rPr>
              <a:t>The limitation of this study is only considering SPI which means precipitation is the only variable used; and due to the lack of accessible data, indicators of exposure and vulnerability are taken from past reports, not from future projections.</a:t>
            </a:r>
          </a:p>
          <a:p>
            <a:pPr marL="0" algn="just">
              <a:lnSpc>
                <a:spcPct val="107000"/>
              </a:lnSpc>
              <a:spcBef>
                <a:spcPts val="0"/>
              </a:spcBef>
              <a:spcAft>
                <a:spcPts val="800"/>
              </a:spcAft>
            </a:pPr>
            <a:r>
              <a:rPr lang="en-US" sz="1800">
                <a:latin typeface="Calibri" panose="020F0502020204030204" pitchFamily="34" charset="0"/>
                <a:ea typeface="Calibri" panose="020F0502020204030204" pitchFamily="34" charset="0"/>
                <a:cs typeface="Cordia New" panose="020B0304020202020204" pitchFamily="34" charset="-34"/>
              </a:rPr>
              <a:t>However, it opens a new pathway to assess the hazard risk index where can access better data; and not only assess only drought but also other hazards or multi-hazard.</a:t>
            </a:r>
            <a:endParaRPr lang="en-US" sz="1800">
              <a:effectLst/>
              <a:latin typeface="Calibri" panose="020F0502020204030204" pitchFamily="34" charset="0"/>
              <a:ea typeface="Calibri" panose="020F0502020204030204" pitchFamily="34" charset="0"/>
              <a:cs typeface="Cordia New" panose="020B0304020202020204" pitchFamily="34" charset="-34"/>
            </a:endParaRPr>
          </a:p>
          <a:p>
            <a:pPr marL="0" algn="just">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2160182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17019"/>
            <a:ext cx="8229600" cy="633743"/>
          </a:xfrm>
        </p:spPr>
        <p:txBody>
          <a:bodyPr/>
          <a:lstStyle/>
          <a:p>
            <a:r>
              <a:rPr lang="en-US" b="1"/>
              <a:t>1. INTRODUCTION</a:t>
            </a:r>
            <a:endParaRPr lang="th-TH" b="1" dirty="0"/>
          </a:p>
        </p:txBody>
      </p:sp>
      <p:sp>
        <p:nvSpPr>
          <p:cNvPr id="9" name="Content Placeholder 2">
            <a:extLst>
              <a:ext uri="{FF2B5EF4-FFF2-40B4-BE49-F238E27FC236}">
                <a16:creationId xmlns:a16="http://schemas.microsoft.com/office/drawing/2014/main" id="{AF9513D0-FE39-8406-C5BA-668B190E26FC}"/>
              </a:ext>
            </a:extLst>
          </p:cNvPr>
          <p:cNvSpPr>
            <a:spLocks noGrp="1"/>
          </p:cNvSpPr>
          <p:nvPr>
            <p:ph idx="1"/>
          </p:nvPr>
        </p:nvSpPr>
        <p:spPr>
          <a:xfrm>
            <a:off x="539552" y="1116708"/>
            <a:ext cx="7886700" cy="4770384"/>
          </a:xfrm>
        </p:spPr>
        <p:txBody>
          <a:bodyPr>
            <a:normAutofit fontScale="77500" lnSpcReduction="20000"/>
          </a:bodyPr>
          <a:lstStyle/>
          <a:p>
            <a:pPr algn="just"/>
            <a:r>
              <a:rPr lang="en-US"/>
              <a:t>In the context of climate change, the Mekong Delta of Vietnam (MDV) experienced extreme droughts in recent years, especially in 2015-2016 and 2020, causing various issues in socio and economy.</a:t>
            </a:r>
          </a:p>
          <a:p>
            <a:pPr algn="just"/>
            <a:r>
              <a:rPr lang="en-US"/>
              <a:t>The coastal provinces of the MDV usually endured heavy damage during droughts because of their topographical and geographical characteristics.</a:t>
            </a:r>
          </a:p>
          <a:p>
            <a:pPr algn="just"/>
            <a:r>
              <a:rPr lang="en-US"/>
              <a:t>In the sense that drought might become more severe due to climate change, scientific assessment of drought risk with different scenarios in the coastal zone of the MDV is critically important.</a:t>
            </a:r>
          </a:p>
          <a:p>
            <a:pPr algn="just"/>
            <a:r>
              <a:rPr lang="en-US"/>
              <a:t>In Vietnam, drought risk assessment has become popular. However, the drought hazard in these studies is only considered data from the past; not potential things that can be happened in the future due to the effects of climate change. </a:t>
            </a:r>
          </a:p>
          <a:p>
            <a:pPr algn="just"/>
            <a:r>
              <a:rPr lang="en-US"/>
              <a:t>This study aims to assess the drought risk of the coastal zone of the MDV under the impacts of climate change, focusing on the period of 2025 to 2100.</a:t>
            </a:r>
          </a:p>
        </p:txBody>
      </p:sp>
    </p:spTree>
    <p:extLst>
      <p:ext uri="{BB962C8B-B14F-4D97-AF65-F5344CB8AC3E}">
        <p14:creationId xmlns:p14="http://schemas.microsoft.com/office/powerpoint/2010/main" val="3484843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4F6F98-8C58-6BF3-EE44-5826A56965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8039" y="1497966"/>
            <a:ext cx="4994402" cy="3515824"/>
          </a:xfrm>
          <a:prstGeom prst="rect">
            <a:avLst/>
          </a:prstGeom>
        </p:spPr>
      </p:pic>
      <p:sp>
        <p:nvSpPr>
          <p:cNvPr id="7" name="Title 1">
            <a:extLst>
              <a:ext uri="{FF2B5EF4-FFF2-40B4-BE49-F238E27FC236}">
                <a16:creationId xmlns:a16="http://schemas.microsoft.com/office/drawing/2014/main" id="{7BE6F008-240E-AD9C-4697-C34F91A0ACA9}"/>
              </a:ext>
            </a:extLst>
          </p:cNvPr>
          <p:cNvSpPr>
            <a:spLocks noGrp="1"/>
          </p:cNvSpPr>
          <p:nvPr>
            <p:ph type="title"/>
          </p:nvPr>
        </p:nvSpPr>
        <p:spPr>
          <a:xfrm>
            <a:off x="539552" y="217019"/>
            <a:ext cx="8229600" cy="633743"/>
          </a:xfrm>
        </p:spPr>
        <p:txBody>
          <a:bodyPr/>
          <a:lstStyle/>
          <a:p>
            <a:r>
              <a:rPr lang="en-US" b="1"/>
              <a:t>2. STUDY AREA</a:t>
            </a:r>
            <a:endParaRPr lang="th-TH" b="1" dirty="0"/>
          </a:p>
        </p:txBody>
      </p:sp>
      <p:sp>
        <p:nvSpPr>
          <p:cNvPr id="8" name="Content Placeholder 2">
            <a:extLst>
              <a:ext uri="{FF2B5EF4-FFF2-40B4-BE49-F238E27FC236}">
                <a16:creationId xmlns:a16="http://schemas.microsoft.com/office/drawing/2014/main" id="{041B0DE4-61B1-5717-47B8-67C6B738CF48}"/>
              </a:ext>
            </a:extLst>
          </p:cNvPr>
          <p:cNvSpPr>
            <a:spLocks noGrp="1"/>
          </p:cNvSpPr>
          <p:nvPr>
            <p:ph idx="1"/>
          </p:nvPr>
        </p:nvSpPr>
        <p:spPr>
          <a:xfrm>
            <a:off x="431515" y="1116708"/>
            <a:ext cx="3246633" cy="4811482"/>
          </a:xfrm>
        </p:spPr>
        <p:txBody>
          <a:bodyPr>
            <a:normAutofit/>
          </a:bodyPr>
          <a:lstStyle/>
          <a:p>
            <a:pPr algn="just"/>
            <a:r>
              <a:rPr lang="en-US" sz="1800"/>
              <a:t>The study area includes 7 coastal provinces of the MDV.</a:t>
            </a:r>
          </a:p>
          <a:p>
            <a:pPr algn="just"/>
            <a:r>
              <a:rPr lang="en-US" sz="1800"/>
              <a:t>During previous droughts, the coastal provinces were impacted the most.</a:t>
            </a:r>
          </a:p>
          <a:p>
            <a:pPr algn="just"/>
            <a:r>
              <a:rPr lang="en-US" sz="1800"/>
              <a:t>In the future, it is sensitive to the impacts of climate change and sea level rise.</a:t>
            </a:r>
          </a:p>
          <a:p>
            <a:pPr algn="just"/>
            <a:r>
              <a:rPr lang="en-US" sz="1800"/>
              <a:t>That is the reason to choose these provinces as the study area of this research. </a:t>
            </a:r>
          </a:p>
        </p:txBody>
      </p:sp>
      <p:sp>
        <p:nvSpPr>
          <p:cNvPr id="10" name="TextBox 9">
            <a:extLst>
              <a:ext uri="{FF2B5EF4-FFF2-40B4-BE49-F238E27FC236}">
                <a16:creationId xmlns:a16="http://schemas.microsoft.com/office/drawing/2014/main" id="{D03D6915-6FEF-7E8B-7D68-561F3E3F5817}"/>
              </a:ext>
            </a:extLst>
          </p:cNvPr>
          <p:cNvSpPr txBox="1"/>
          <p:nvPr/>
        </p:nvSpPr>
        <p:spPr>
          <a:xfrm>
            <a:off x="5008809" y="5175368"/>
            <a:ext cx="3107775" cy="369332"/>
          </a:xfrm>
          <a:prstGeom prst="rect">
            <a:avLst/>
          </a:prstGeom>
          <a:noFill/>
        </p:spPr>
        <p:txBody>
          <a:bodyPr wrap="square">
            <a:spAutoFit/>
          </a:bodyPr>
          <a:lstStyle/>
          <a:p>
            <a:pPr algn="ctr"/>
            <a:r>
              <a:rPr lang="en-US" i="1"/>
              <a:t>Map of study area</a:t>
            </a:r>
          </a:p>
        </p:txBody>
      </p:sp>
    </p:spTree>
    <p:extLst>
      <p:ext uri="{BB962C8B-B14F-4D97-AF65-F5344CB8AC3E}">
        <p14:creationId xmlns:p14="http://schemas.microsoft.com/office/powerpoint/2010/main" val="2631660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DBB301-23E4-DDD9-75CA-F2A3E0106616}"/>
              </a:ext>
            </a:extLst>
          </p:cNvPr>
          <p:cNvSpPr>
            <a:spLocks noGrp="1"/>
          </p:cNvSpPr>
          <p:nvPr>
            <p:ph type="title"/>
          </p:nvPr>
        </p:nvSpPr>
        <p:spPr>
          <a:xfrm>
            <a:off x="539552" y="217019"/>
            <a:ext cx="8229600" cy="633743"/>
          </a:xfrm>
        </p:spPr>
        <p:txBody>
          <a:bodyPr/>
          <a:lstStyle/>
          <a:p>
            <a:r>
              <a:rPr lang="en-US" b="1"/>
              <a:t>3. METHODOLOGY</a:t>
            </a:r>
            <a:endParaRPr lang="th-TH" b="1" dirty="0"/>
          </a:p>
        </p:txBody>
      </p:sp>
      <p:pic>
        <p:nvPicPr>
          <p:cNvPr id="5" name="Picture 4">
            <a:extLst>
              <a:ext uri="{FF2B5EF4-FFF2-40B4-BE49-F238E27FC236}">
                <a16:creationId xmlns:a16="http://schemas.microsoft.com/office/drawing/2014/main" id="{27BC79BF-B925-C08A-4C52-19CF3A28B1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8484" y="1127948"/>
            <a:ext cx="6685634" cy="4301362"/>
          </a:xfrm>
          <a:prstGeom prst="rect">
            <a:avLst/>
          </a:prstGeom>
        </p:spPr>
      </p:pic>
      <p:sp>
        <p:nvSpPr>
          <p:cNvPr id="6" name="TextBox 5">
            <a:extLst>
              <a:ext uri="{FF2B5EF4-FFF2-40B4-BE49-F238E27FC236}">
                <a16:creationId xmlns:a16="http://schemas.microsoft.com/office/drawing/2014/main" id="{F99DB951-AA44-084D-06CA-31EBA6213AD0}"/>
              </a:ext>
            </a:extLst>
          </p:cNvPr>
          <p:cNvSpPr txBox="1"/>
          <p:nvPr/>
        </p:nvSpPr>
        <p:spPr>
          <a:xfrm>
            <a:off x="3303299" y="5565934"/>
            <a:ext cx="3107775" cy="369332"/>
          </a:xfrm>
          <a:prstGeom prst="rect">
            <a:avLst/>
          </a:prstGeom>
          <a:noFill/>
        </p:spPr>
        <p:txBody>
          <a:bodyPr wrap="square">
            <a:spAutoFit/>
          </a:bodyPr>
          <a:lstStyle/>
          <a:p>
            <a:pPr algn="ctr"/>
            <a:r>
              <a:rPr lang="en-US" i="1"/>
              <a:t>Methodology flowchart</a:t>
            </a:r>
          </a:p>
        </p:txBody>
      </p:sp>
    </p:spTree>
    <p:extLst>
      <p:ext uri="{BB962C8B-B14F-4D97-AF65-F5344CB8AC3E}">
        <p14:creationId xmlns:p14="http://schemas.microsoft.com/office/powerpoint/2010/main" val="3188651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DBB301-23E4-DDD9-75CA-F2A3E0106616}"/>
              </a:ext>
            </a:extLst>
          </p:cNvPr>
          <p:cNvSpPr>
            <a:spLocks noGrp="1"/>
          </p:cNvSpPr>
          <p:nvPr>
            <p:ph type="title"/>
          </p:nvPr>
        </p:nvSpPr>
        <p:spPr>
          <a:xfrm>
            <a:off x="539552" y="217019"/>
            <a:ext cx="8229600" cy="633743"/>
          </a:xfrm>
        </p:spPr>
        <p:txBody>
          <a:bodyPr/>
          <a:lstStyle/>
          <a:p>
            <a:r>
              <a:rPr lang="en-US" b="1"/>
              <a:t>3. METHODOLOGY</a:t>
            </a:r>
            <a:endParaRPr lang="th-TH" b="1" dirty="0"/>
          </a:p>
        </p:txBody>
      </p:sp>
      <p:graphicFrame>
        <p:nvGraphicFramePr>
          <p:cNvPr id="2" name="Table 1">
            <a:extLst>
              <a:ext uri="{FF2B5EF4-FFF2-40B4-BE49-F238E27FC236}">
                <a16:creationId xmlns:a16="http://schemas.microsoft.com/office/drawing/2014/main" id="{5E670D66-223D-EC27-C7B5-E4437DDE2FAC}"/>
              </a:ext>
            </a:extLst>
          </p:cNvPr>
          <p:cNvGraphicFramePr>
            <a:graphicFrameLocks noGrp="1"/>
          </p:cNvGraphicFramePr>
          <p:nvPr>
            <p:extLst>
              <p:ext uri="{D42A27DB-BD31-4B8C-83A1-F6EECF244321}">
                <p14:modId xmlns:p14="http://schemas.microsoft.com/office/powerpoint/2010/main" val="2350644539"/>
              </p:ext>
            </p:extLst>
          </p:nvPr>
        </p:nvGraphicFramePr>
        <p:xfrm>
          <a:off x="277401" y="1323367"/>
          <a:ext cx="8589197" cy="5107582"/>
        </p:xfrm>
        <a:graphic>
          <a:graphicData uri="http://schemas.openxmlformats.org/drawingml/2006/table">
            <a:tbl>
              <a:tblPr firstRow="1" firstCol="1" bandRow="1">
                <a:tableStyleId>{F5AB1C69-6EDB-4FF4-983F-18BD219EF322}</a:tableStyleId>
              </a:tblPr>
              <a:tblGrid>
                <a:gridCol w="996593">
                  <a:extLst>
                    <a:ext uri="{9D8B030D-6E8A-4147-A177-3AD203B41FA5}">
                      <a16:colId xmlns:a16="http://schemas.microsoft.com/office/drawing/2014/main" val="197596028"/>
                    </a:ext>
                  </a:extLst>
                </a:gridCol>
                <a:gridCol w="4099390">
                  <a:extLst>
                    <a:ext uri="{9D8B030D-6E8A-4147-A177-3AD203B41FA5}">
                      <a16:colId xmlns:a16="http://schemas.microsoft.com/office/drawing/2014/main" val="1233443104"/>
                    </a:ext>
                  </a:extLst>
                </a:gridCol>
                <a:gridCol w="1602768">
                  <a:extLst>
                    <a:ext uri="{9D8B030D-6E8A-4147-A177-3AD203B41FA5}">
                      <a16:colId xmlns:a16="http://schemas.microsoft.com/office/drawing/2014/main" val="176136716"/>
                    </a:ext>
                  </a:extLst>
                </a:gridCol>
                <a:gridCol w="739739">
                  <a:extLst>
                    <a:ext uri="{9D8B030D-6E8A-4147-A177-3AD203B41FA5}">
                      <a16:colId xmlns:a16="http://schemas.microsoft.com/office/drawing/2014/main" val="2418282874"/>
                    </a:ext>
                  </a:extLst>
                </a:gridCol>
                <a:gridCol w="1150707">
                  <a:extLst>
                    <a:ext uri="{9D8B030D-6E8A-4147-A177-3AD203B41FA5}">
                      <a16:colId xmlns:a16="http://schemas.microsoft.com/office/drawing/2014/main" val="2821454629"/>
                    </a:ext>
                  </a:extLst>
                </a:gridCol>
              </a:tblGrid>
              <a:tr h="203232">
                <a:tc>
                  <a:txBody>
                    <a:bodyPr/>
                    <a:lstStyle/>
                    <a:p>
                      <a:pPr marL="0" marR="0" algn="just">
                        <a:lnSpc>
                          <a:spcPct val="107000"/>
                        </a:lnSpc>
                        <a:spcBef>
                          <a:spcPts val="0"/>
                        </a:spcBef>
                        <a:spcAft>
                          <a:spcPts val="0"/>
                        </a:spcAft>
                      </a:pPr>
                      <a:r>
                        <a:rPr lang="en-US" sz="1600" kern="100">
                          <a:effectLst/>
                        </a:rPr>
                        <a:t>Factor</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Indicator</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Description</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Unit</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Expected sign</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extLst>
                  <a:ext uri="{0D108BD9-81ED-4DB2-BD59-A6C34878D82A}">
                    <a16:rowId xmlns:a16="http://schemas.microsoft.com/office/drawing/2014/main" val="2445092397"/>
                  </a:ext>
                </a:extLst>
              </a:tr>
              <a:tr h="121252">
                <a:tc rowSpan="3">
                  <a:txBody>
                    <a:bodyPr/>
                    <a:lstStyle/>
                    <a:p>
                      <a:pPr marL="0" marR="0" algn="just">
                        <a:lnSpc>
                          <a:spcPct val="107000"/>
                        </a:lnSpc>
                        <a:spcBef>
                          <a:spcPts val="0"/>
                        </a:spcBef>
                        <a:spcAft>
                          <a:spcPts val="0"/>
                        </a:spcAft>
                      </a:pPr>
                      <a:r>
                        <a:rPr lang="en-US" sz="1600" kern="100">
                          <a:effectLst/>
                        </a:rPr>
                        <a:t>Hazard</a:t>
                      </a:r>
                    </a:p>
                    <a:p>
                      <a:pPr marL="0" marR="0" algn="just">
                        <a:lnSpc>
                          <a:spcPct val="107000"/>
                        </a:lnSpc>
                        <a:spcBef>
                          <a:spcPts val="0"/>
                        </a:spcBef>
                        <a:spcAft>
                          <a:spcPts val="0"/>
                        </a:spcAft>
                      </a:pPr>
                      <a:r>
                        <a:rPr lang="en-US" sz="1600" kern="100">
                          <a:effectLst/>
                        </a:rPr>
                        <a:t>(SSP2 scenario)</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SPI-12 of the model ACCESS-ESM1-5 </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rowSpan="6">
                  <a:txBody>
                    <a:bodyPr/>
                    <a:lstStyle/>
                    <a:p>
                      <a:pPr marL="0" marR="0" algn="just">
                        <a:lnSpc>
                          <a:spcPct val="107000"/>
                        </a:lnSpc>
                        <a:spcBef>
                          <a:spcPts val="0"/>
                        </a:spcBef>
                        <a:spcAft>
                          <a:spcPts val="0"/>
                        </a:spcAft>
                      </a:pPr>
                      <a:r>
                        <a:rPr lang="en-US" sz="1600" kern="100">
                          <a:effectLst/>
                        </a:rPr>
                        <a:t>The physical level of drought</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rowSpan="6">
                  <a:txBody>
                    <a:bodyPr/>
                    <a:lstStyle/>
                    <a:p>
                      <a:pPr marL="0" marR="0" algn="just">
                        <a:lnSpc>
                          <a:spcPct val="107000"/>
                        </a:lnSpc>
                        <a:spcBef>
                          <a:spcPts val="0"/>
                        </a:spcBef>
                        <a:spcAft>
                          <a:spcPts val="0"/>
                        </a:spcAft>
                      </a:pPr>
                      <a:r>
                        <a:rPr lang="en-US" sz="1600" kern="100">
                          <a:effectLst/>
                        </a:rPr>
                        <a:t> </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rowSpan="6">
                  <a:txBody>
                    <a:bodyPr/>
                    <a:lstStyle/>
                    <a:p>
                      <a:pPr marL="0" marR="0" algn="just">
                        <a:lnSpc>
                          <a:spcPct val="107000"/>
                        </a:lnSpc>
                        <a:spcBef>
                          <a:spcPts val="0"/>
                        </a:spcBef>
                        <a:spcAft>
                          <a:spcPts val="0"/>
                        </a:spcAft>
                      </a:pPr>
                      <a:r>
                        <a:rPr lang="en-US" sz="1600" kern="100">
                          <a:effectLst/>
                        </a:rPr>
                        <a:t>Negative</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extLst>
                  <a:ext uri="{0D108BD9-81ED-4DB2-BD59-A6C34878D82A}">
                    <a16:rowId xmlns:a16="http://schemas.microsoft.com/office/drawing/2014/main" val="367297347"/>
                  </a:ext>
                </a:extLst>
              </a:tr>
              <a:tr h="121252">
                <a:tc vMerge="1">
                  <a:txBody>
                    <a:bodyPr/>
                    <a:lstStyle/>
                    <a:p>
                      <a:endParaRPr lang="en-US"/>
                    </a:p>
                  </a:txBody>
                  <a:tcPr/>
                </a:tc>
                <a:tc>
                  <a:txBody>
                    <a:bodyPr/>
                    <a:lstStyle/>
                    <a:p>
                      <a:pPr marL="0" marR="0" algn="just">
                        <a:lnSpc>
                          <a:spcPct val="107000"/>
                        </a:lnSpc>
                        <a:spcBef>
                          <a:spcPts val="0"/>
                        </a:spcBef>
                        <a:spcAft>
                          <a:spcPts val="0"/>
                        </a:spcAft>
                      </a:pPr>
                      <a:r>
                        <a:rPr lang="en-US" sz="1600" kern="100">
                          <a:effectLst/>
                        </a:rPr>
                        <a:t>SPI-12 of the model MIROC6</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400123011"/>
                  </a:ext>
                </a:extLst>
              </a:tr>
              <a:tr h="121252">
                <a:tc vMerge="1">
                  <a:txBody>
                    <a:bodyPr/>
                    <a:lstStyle/>
                    <a:p>
                      <a:endParaRPr lang="en-US"/>
                    </a:p>
                  </a:txBody>
                  <a:tcPr/>
                </a:tc>
                <a:tc>
                  <a:txBody>
                    <a:bodyPr/>
                    <a:lstStyle/>
                    <a:p>
                      <a:pPr marL="0" marR="0" algn="just">
                        <a:lnSpc>
                          <a:spcPct val="107000"/>
                        </a:lnSpc>
                        <a:spcBef>
                          <a:spcPts val="0"/>
                        </a:spcBef>
                        <a:spcAft>
                          <a:spcPts val="0"/>
                        </a:spcAft>
                      </a:pPr>
                      <a:r>
                        <a:rPr lang="en-US" sz="1600" kern="100">
                          <a:effectLst/>
                        </a:rPr>
                        <a:t>SPI-12 of the model MRI-ESM2-0</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66551642"/>
                  </a:ext>
                </a:extLst>
              </a:tr>
              <a:tr h="121252">
                <a:tc rowSpan="3">
                  <a:txBody>
                    <a:bodyPr/>
                    <a:lstStyle/>
                    <a:p>
                      <a:pPr marL="0" marR="0" algn="just">
                        <a:lnSpc>
                          <a:spcPct val="107000"/>
                        </a:lnSpc>
                        <a:spcBef>
                          <a:spcPts val="0"/>
                        </a:spcBef>
                        <a:spcAft>
                          <a:spcPts val="0"/>
                        </a:spcAft>
                      </a:pPr>
                      <a:r>
                        <a:rPr lang="en-US" sz="1600" kern="100">
                          <a:effectLst/>
                        </a:rPr>
                        <a:t>Hazard (SSP5 scenario)</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SPI-12 of the model ACCESS-ESM1-5 </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596076594"/>
                  </a:ext>
                </a:extLst>
              </a:tr>
              <a:tr h="121252">
                <a:tc vMerge="1">
                  <a:txBody>
                    <a:bodyPr/>
                    <a:lstStyle/>
                    <a:p>
                      <a:endParaRPr lang="en-US"/>
                    </a:p>
                  </a:txBody>
                  <a:tcPr/>
                </a:tc>
                <a:tc>
                  <a:txBody>
                    <a:bodyPr/>
                    <a:lstStyle/>
                    <a:p>
                      <a:pPr marL="0" marR="0" algn="just">
                        <a:lnSpc>
                          <a:spcPct val="107000"/>
                        </a:lnSpc>
                        <a:spcBef>
                          <a:spcPts val="0"/>
                        </a:spcBef>
                        <a:spcAft>
                          <a:spcPts val="0"/>
                        </a:spcAft>
                      </a:pPr>
                      <a:r>
                        <a:rPr lang="en-US" sz="1600" kern="100">
                          <a:effectLst/>
                        </a:rPr>
                        <a:t>SPI-12 of the model MIROC6</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365285582"/>
                  </a:ext>
                </a:extLst>
              </a:tr>
              <a:tr h="224082">
                <a:tc vMerge="1">
                  <a:txBody>
                    <a:bodyPr/>
                    <a:lstStyle/>
                    <a:p>
                      <a:endParaRPr lang="en-US"/>
                    </a:p>
                  </a:txBody>
                  <a:tcPr/>
                </a:tc>
                <a:tc>
                  <a:txBody>
                    <a:bodyPr/>
                    <a:lstStyle/>
                    <a:p>
                      <a:pPr marL="0" marR="0" algn="just">
                        <a:lnSpc>
                          <a:spcPct val="107000"/>
                        </a:lnSpc>
                        <a:spcBef>
                          <a:spcPts val="0"/>
                        </a:spcBef>
                        <a:spcAft>
                          <a:spcPts val="0"/>
                        </a:spcAft>
                      </a:pPr>
                      <a:r>
                        <a:rPr lang="en-US" sz="1600" kern="100">
                          <a:effectLst/>
                        </a:rPr>
                        <a:t>SPI-12 of the model MRI-ESM2-0</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05941286"/>
                  </a:ext>
                </a:extLst>
              </a:tr>
              <a:tr h="256854">
                <a:tc rowSpan="3">
                  <a:txBody>
                    <a:bodyPr/>
                    <a:lstStyle/>
                    <a:p>
                      <a:pPr marL="0" marR="0" algn="just">
                        <a:lnSpc>
                          <a:spcPct val="107000"/>
                        </a:lnSpc>
                        <a:spcBef>
                          <a:spcPts val="0"/>
                        </a:spcBef>
                        <a:spcAft>
                          <a:spcPts val="0"/>
                        </a:spcAft>
                      </a:pPr>
                      <a:r>
                        <a:rPr lang="en-US" sz="1600" kern="100">
                          <a:effectLst/>
                        </a:rPr>
                        <a:t>DEI</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Proportion of agriculture production land </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Land farm size</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Positive</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extLst>
                  <a:ext uri="{0D108BD9-81ED-4DB2-BD59-A6C34878D82A}">
                    <a16:rowId xmlns:a16="http://schemas.microsoft.com/office/drawing/2014/main" val="1958960987"/>
                  </a:ext>
                </a:extLst>
              </a:tr>
              <a:tr h="287676">
                <a:tc vMerge="1">
                  <a:txBody>
                    <a:bodyPr/>
                    <a:lstStyle/>
                    <a:p>
                      <a:endParaRPr lang="en-US"/>
                    </a:p>
                  </a:txBody>
                  <a:tcPr/>
                </a:tc>
                <a:tc>
                  <a:txBody>
                    <a:bodyPr/>
                    <a:lstStyle/>
                    <a:p>
                      <a:pPr marL="0" marR="0" algn="just">
                        <a:lnSpc>
                          <a:spcPct val="107000"/>
                        </a:lnSpc>
                        <a:spcBef>
                          <a:spcPts val="0"/>
                        </a:spcBef>
                        <a:spcAft>
                          <a:spcPts val="0"/>
                        </a:spcAft>
                      </a:pPr>
                      <a:r>
                        <a:rPr lang="en-US" sz="1600" kern="100">
                          <a:effectLst/>
                        </a:rPr>
                        <a:t>Proportion of water surface land for fishing</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Aquaculture farm size</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Positive</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extLst>
                  <a:ext uri="{0D108BD9-81ED-4DB2-BD59-A6C34878D82A}">
                    <a16:rowId xmlns:a16="http://schemas.microsoft.com/office/drawing/2014/main" val="751454407"/>
                  </a:ext>
                </a:extLst>
              </a:tr>
              <a:tr h="164387">
                <a:tc vMerge="1">
                  <a:txBody>
                    <a:bodyPr/>
                    <a:lstStyle/>
                    <a:p>
                      <a:endParaRPr lang="en-US"/>
                    </a:p>
                  </a:txBody>
                  <a:tcPr/>
                </a:tc>
                <a:tc>
                  <a:txBody>
                    <a:bodyPr/>
                    <a:lstStyle/>
                    <a:p>
                      <a:pPr marL="0" marR="0" algn="just">
                        <a:lnSpc>
                          <a:spcPct val="107000"/>
                        </a:lnSpc>
                        <a:spcBef>
                          <a:spcPts val="0"/>
                        </a:spcBef>
                        <a:spcAft>
                          <a:spcPts val="0"/>
                        </a:spcAft>
                      </a:pPr>
                      <a:r>
                        <a:rPr lang="en-US" sz="1600" kern="100">
                          <a:effectLst/>
                        </a:rPr>
                        <a:t>Population</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 </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Person</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Positive</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extLst>
                  <a:ext uri="{0D108BD9-81ED-4DB2-BD59-A6C34878D82A}">
                    <a16:rowId xmlns:a16="http://schemas.microsoft.com/office/drawing/2014/main" val="980296308"/>
                  </a:ext>
                </a:extLst>
              </a:tr>
              <a:tr h="0">
                <a:tc rowSpan="6">
                  <a:txBody>
                    <a:bodyPr/>
                    <a:lstStyle/>
                    <a:p>
                      <a:pPr marL="0" marR="0" algn="just">
                        <a:lnSpc>
                          <a:spcPct val="107000"/>
                        </a:lnSpc>
                        <a:spcBef>
                          <a:spcPts val="0"/>
                        </a:spcBef>
                        <a:spcAft>
                          <a:spcPts val="0"/>
                        </a:spcAft>
                      </a:pPr>
                      <a:r>
                        <a:rPr lang="en-US" sz="1600" kern="100">
                          <a:effectLst/>
                        </a:rPr>
                        <a:t>DVI</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Unemployment rate of labor force at working age</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Income status</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Positive</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extLst>
                  <a:ext uri="{0D108BD9-81ED-4DB2-BD59-A6C34878D82A}">
                    <a16:rowId xmlns:a16="http://schemas.microsoft.com/office/drawing/2014/main" val="2529504351"/>
                  </a:ext>
                </a:extLst>
              </a:tr>
              <a:tr h="97884">
                <a:tc vMerge="1">
                  <a:txBody>
                    <a:bodyPr/>
                    <a:lstStyle/>
                    <a:p>
                      <a:endParaRPr lang="en-US"/>
                    </a:p>
                  </a:txBody>
                  <a:tcPr/>
                </a:tc>
                <a:tc>
                  <a:txBody>
                    <a:bodyPr/>
                    <a:lstStyle/>
                    <a:p>
                      <a:pPr marL="0" marR="0" algn="just">
                        <a:lnSpc>
                          <a:spcPct val="107000"/>
                        </a:lnSpc>
                        <a:spcBef>
                          <a:spcPts val="0"/>
                        </a:spcBef>
                        <a:spcAft>
                          <a:spcPts val="0"/>
                        </a:spcAft>
                      </a:pPr>
                      <a:r>
                        <a:rPr lang="en-US" sz="1600" kern="100">
                          <a:effectLst/>
                        </a:rPr>
                        <a:t>GDP per capita</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 </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USD</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Negative</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extLst>
                  <a:ext uri="{0D108BD9-81ED-4DB2-BD59-A6C34878D82A}">
                    <a16:rowId xmlns:a16="http://schemas.microsoft.com/office/drawing/2014/main" val="387825073"/>
                  </a:ext>
                </a:extLst>
              </a:tr>
              <a:tr h="157957">
                <a:tc vMerge="1">
                  <a:txBody>
                    <a:bodyPr/>
                    <a:lstStyle/>
                    <a:p>
                      <a:endParaRPr lang="en-US"/>
                    </a:p>
                  </a:txBody>
                  <a:tcPr/>
                </a:tc>
                <a:tc>
                  <a:txBody>
                    <a:bodyPr/>
                    <a:lstStyle/>
                    <a:p>
                      <a:pPr marL="0" marR="0" algn="just">
                        <a:lnSpc>
                          <a:spcPct val="107000"/>
                        </a:lnSpc>
                        <a:spcBef>
                          <a:spcPts val="0"/>
                        </a:spcBef>
                        <a:spcAft>
                          <a:spcPts val="0"/>
                        </a:spcAft>
                      </a:pPr>
                      <a:r>
                        <a:rPr lang="en-US" sz="1600" kern="100">
                          <a:effectLst/>
                        </a:rPr>
                        <a:t>Rate of Agriculture, Forestry and Fishing in GDP </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 </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Positive</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extLst>
                  <a:ext uri="{0D108BD9-81ED-4DB2-BD59-A6C34878D82A}">
                    <a16:rowId xmlns:a16="http://schemas.microsoft.com/office/drawing/2014/main" val="3335043699"/>
                  </a:ext>
                </a:extLst>
              </a:tr>
              <a:tr h="259823">
                <a:tc vMerge="1">
                  <a:txBody>
                    <a:bodyPr/>
                    <a:lstStyle/>
                    <a:p>
                      <a:endParaRPr lang="en-US"/>
                    </a:p>
                  </a:txBody>
                  <a:tcPr/>
                </a:tc>
                <a:tc>
                  <a:txBody>
                    <a:bodyPr/>
                    <a:lstStyle/>
                    <a:p>
                      <a:pPr marL="0" marR="0" algn="just">
                        <a:lnSpc>
                          <a:spcPct val="107000"/>
                        </a:lnSpc>
                        <a:spcBef>
                          <a:spcPts val="0"/>
                        </a:spcBef>
                        <a:spcAft>
                          <a:spcPts val="0"/>
                        </a:spcAft>
                      </a:pPr>
                      <a:r>
                        <a:rPr lang="en-US" sz="1600" kern="100">
                          <a:effectLst/>
                        </a:rPr>
                        <a:t>Average number of students per teacher  </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Education quality</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Student</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Negative</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extLst>
                  <a:ext uri="{0D108BD9-81ED-4DB2-BD59-A6C34878D82A}">
                    <a16:rowId xmlns:a16="http://schemas.microsoft.com/office/drawing/2014/main" val="2524652830"/>
                  </a:ext>
                </a:extLst>
              </a:tr>
              <a:tr h="259823">
                <a:tc vMerge="1">
                  <a:txBody>
                    <a:bodyPr/>
                    <a:lstStyle/>
                    <a:p>
                      <a:endParaRPr lang="en-US"/>
                    </a:p>
                  </a:txBody>
                  <a:tcPr/>
                </a:tc>
                <a:tc>
                  <a:txBody>
                    <a:bodyPr/>
                    <a:lstStyle/>
                    <a:p>
                      <a:pPr marL="0" marR="0" algn="just">
                        <a:lnSpc>
                          <a:spcPct val="107000"/>
                        </a:lnSpc>
                        <a:spcBef>
                          <a:spcPts val="0"/>
                        </a:spcBef>
                        <a:spcAft>
                          <a:spcPts val="0"/>
                        </a:spcAft>
                      </a:pPr>
                      <a:r>
                        <a:rPr lang="en-US" sz="1600" kern="100">
                          <a:effectLst/>
                        </a:rPr>
                        <a:t>Hospital bed per 10.000 inhabitants (Bed)</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Health service</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Bed</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Negative</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extLst>
                  <a:ext uri="{0D108BD9-81ED-4DB2-BD59-A6C34878D82A}">
                    <a16:rowId xmlns:a16="http://schemas.microsoft.com/office/drawing/2014/main" val="20923305"/>
                  </a:ext>
                </a:extLst>
              </a:tr>
              <a:tr h="323394">
                <a:tc vMerge="1">
                  <a:txBody>
                    <a:bodyPr/>
                    <a:lstStyle/>
                    <a:p>
                      <a:endParaRPr lang="en-US"/>
                    </a:p>
                  </a:txBody>
                  <a:tcPr/>
                </a:tc>
                <a:tc>
                  <a:txBody>
                    <a:bodyPr/>
                    <a:lstStyle/>
                    <a:p>
                      <a:pPr marL="0" marR="0" algn="just">
                        <a:lnSpc>
                          <a:spcPct val="107000"/>
                        </a:lnSpc>
                        <a:spcBef>
                          <a:spcPts val="0"/>
                        </a:spcBef>
                        <a:spcAft>
                          <a:spcPts val="0"/>
                        </a:spcAft>
                      </a:pPr>
                      <a:r>
                        <a:rPr lang="en-US" sz="1600" kern="100">
                          <a:effectLst/>
                        </a:rPr>
                        <a:t>Percentage of urban population provided with clean water by centralized water supply system (%)</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Clean water access</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tc>
                  <a:txBody>
                    <a:bodyPr/>
                    <a:lstStyle/>
                    <a:p>
                      <a:pPr marL="0" marR="0" algn="just">
                        <a:lnSpc>
                          <a:spcPct val="107000"/>
                        </a:lnSpc>
                        <a:spcBef>
                          <a:spcPts val="0"/>
                        </a:spcBef>
                        <a:spcAft>
                          <a:spcPts val="0"/>
                        </a:spcAft>
                      </a:pPr>
                      <a:r>
                        <a:rPr lang="en-US" sz="1600" kern="100">
                          <a:effectLst/>
                        </a:rPr>
                        <a:t>Negative</a:t>
                      </a:r>
                      <a:endParaRPr lang="en-US" sz="1600" kern="100">
                        <a:effectLst/>
                        <a:latin typeface="Calibri" panose="020F0502020204030204" pitchFamily="34" charset="0"/>
                        <a:ea typeface="Calibri" panose="020F0502020204030204" pitchFamily="34" charset="0"/>
                        <a:cs typeface="Cordia New" panose="020B0304020202020204" pitchFamily="34" charset="-34"/>
                      </a:endParaRPr>
                    </a:p>
                  </a:txBody>
                  <a:tcPr marL="4086" marR="4086" marT="0" marB="0" anchor="ctr"/>
                </a:tc>
                <a:extLst>
                  <a:ext uri="{0D108BD9-81ED-4DB2-BD59-A6C34878D82A}">
                    <a16:rowId xmlns:a16="http://schemas.microsoft.com/office/drawing/2014/main" val="1545596340"/>
                  </a:ext>
                </a:extLst>
              </a:tr>
            </a:tbl>
          </a:graphicData>
        </a:graphic>
      </p:graphicFrame>
      <p:sp>
        <p:nvSpPr>
          <p:cNvPr id="3" name="TextBox 2">
            <a:extLst>
              <a:ext uri="{FF2B5EF4-FFF2-40B4-BE49-F238E27FC236}">
                <a16:creationId xmlns:a16="http://schemas.microsoft.com/office/drawing/2014/main" id="{4B06486B-BDF9-AC6F-2C0E-D3A4FFA90C9C}"/>
              </a:ext>
            </a:extLst>
          </p:cNvPr>
          <p:cNvSpPr txBox="1"/>
          <p:nvPr/>
        </p:nvSpPr>
        <p:spPr>
          <a:xfrm>
            <a:off x="3100464" y="954035"/>
            <a:ext cx="3107775" cy="369332"/>
          </a:xfrm>
          <a:prstGeom prst="rect">
            <a:avLst/>
          </a:prstGeom>
          <a:noFill/>
        </p:spPr>
        <p:txBody>
          <a:bodyPr wrap="square">
            <a:spAutoFit/>
          </a:bodyPr>
          <a:lstStyle/>
          <a:p>
            <a:pPr algn="ctr"/>
            <a:r>
              <a:rPr lang="en-US" i="1"/>
              <a:t>List of indicators</a:t>
            </a:r>
          </a:p>
        </p:txBody>
      </p:sp>
    </p:spTree>
    <p:extLst>
      <p:ext uri="{BB962C8B-B14F-4D97-AF65-F5344CB8AC3E}">
        <p14:creationId xmlns:p14="http://schemas.microsoft.com/office/powerpoint/2010/main" val="39315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DBB301-23E4-DDD9-75CA-F2A3E0106616}"/>
              </a:ext>
            </a:extLst>
          </p:cNvPr>
          <p:cNvSpPr>
            <a:spLocks noGrp="1"/>
          </p:cNvSpPr>
          <p:nvPr>
            <p:ph type="title"/>
          </p:nvPr>
        </p:nvSpPr>
        <p:spPr>
          <a:xfrm>
            <a:off x="539552" y="217019"/>
            <a:ext cx="8229600" cy="633743"/>
          </a:xfrm>
        </p:spPr>
        <p:txBody>
          <a:bodyPr/>
          <a:lstStyle/>
          <a:p>
            <a:r>
              <a:rPr lang="en-US" b="1"/>
              <a:t>3. METHODOLOGY</a:t>
            </a:r>
            <a:endParaRPr lang="th-TH" b="1" dirty="0"/>
          </a:p>
        </p:txBody>
      </p:sp>
      <p:sp>
        <p:nvSpPr>
          <p:cNvPr id="5" name="Title 1">
            <a:extLst>
              <a:ext uri="{FF2B5EF4-FFF2-40B4-BE49-F238E27FC236}">
                <a16:creationId xmlns:a16="http://schemas.microsoft.com/office/drawing/2014/main" id="{E34031DC-9F2A-C733-FB76-A014F7218A2B}"/>
              </a:ext>
            </a:extLst>
          </p:cNvPr>
          <p:cNvSpPr txBox="1">
            <a:spLocks/>
          </p:cNvSpPr>
          <p:nvPr/>
        </p:nvSpPr>
        <p:spPr>
          <a:xfrm>
            <a:off x="457200" y="976045"/>
            <a:ext cx="8229600" cy="5084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400" b="0" kern="1200">
                <a:solidFill>
                  <a:srgbClr val="006600"/>
                </a:solidFill>
                <a:latin typeface="Verdana" pitchFamily="34" charset="0"/>
                <a:ea typeface="Verdana" pitchFamily="34" charset="0"/>
                <a:cs typeface="Verdana" pitchFamily="34" charset="0"/>
              </a:defRPr>
            </a:lvl1pPr>
          </a:lstStyle>
          <a:p>
            <a:pPr algn="l"/>
            <a:r>
              <a:rPr lang="en-US" sz="1600" b="1"/>
              <a:t>FUTURE PRECIPITATION BIAS CORRECTION AND SPI CALCULATING</a:t>
            </a:r>
            <a:endParaRPr lang="th-TH" sz="1600" b="1" dirty="0"/>
          </a:p>
        </p:txBody>
      </p:sp>
      <p:pic>
        <p:nvPicPr>
          <p:cNvPr id="7" name="Picture 6">
            <a:extLst>
              <a:ext uri="{FF2B5EF4-FFF2-40B4-BE49-F238E27FC236}">
                <a16:creationId xmlns:a16="http://schemas.microsoft.com/office/drawing/2014/main" id="{6E471487-D412-9C1D-3951-0C4C95F4D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327" y="1609788"/>
            <a:ext cx="5129794" cy="4123952"/>
          </a:xfrm>
          <a:prstGeom prst="rect">
            <a:avLst/>
          </a:prstGeom>
        </p:spPr>
      </p:pic>
      <mc:AlternateContent xmlns:mc="http://schemas.openxmlformats.org/markup-compatibility/2006">
        <mc:Choice xmlns:a14="http://schemas.microsoft.com/office/drawing/2010/main" Requires="a14">
          <p:sp>
            <p:nvSpPr>
              <p:cNvPr id="8" name="Content Placeholder 2">
                <a:extLst>
                  <a:ext uri="{FF2B5EF4-FFF2-40B4-BE49-F238E27FC236}">
                    <a16:creationId xmlns:a16="http://schemas.microsoft.com/office/drawing/2014/main" id="{F3C7BC8D-6FD9-4626-DFA6-C683C3BCD067}"/>
                  </a:ext>
                </a:extLst>
              </p:cNvPr>
              <p:cNvSpPr>
                <a:spLocks noGrp="1"/>
              </p:cNvSpPr>
              <p:nvPr>
                <p:ph idx="1"/>
              </p:nvPr>
            </p:nvSpPr>
            <p:spPr>
              <a:xfrm>
                <a:off x="5522519" y="1609788"/>
                <a:ext cx="3246633" cy="4380046"/>
              </a:xfrm>
            </p:spPr>
            <p:txBody>
              <a:bodyPr>
                <a:normAutofit/>
              </a:bodyPr>
              <a:lstStyle/>
              <a:p>
                <a:pPr marL="0" marR="0" algn="just">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ordia New" panose="020B0304020202020204" pitchFamily="34" charset="-34"/>
                  </a:rPr>
                  <a:t>The equation of linear downscaling for precipitation:</a:t>
                </a:r>
              </a:p>
              <a:p>
                <a:pPr marL="0" marR="0" algn="just">
                  <a:lnSpc>
                    <a:spcPct val="107000"/>
                  </a:lnSpc>
                  <a:spcBef>
                    <a:spcPts val="0"/>
                  </a:spcBef>
                  <a:spcAft>
                    <a:spcPts val="800"/>
                  </a:spcAft>
                </a:pPr>
                <a14:m>
                  <m:oMath xmlns:m="http://schemas.openxmlformats.org/officeDocument/2006/math">
                    <m:sSubSup>
                      <m:sSubSupPr>
                        <m:ctrlPr>
                          <a:rPr lang="en-US" sz="1800" i="1" smtClean="0">
                            <a:effectLst/>
                            <a:latin typeface="Cambria Math" panose="02040503050406030204" pitchFamily="18" charset="0"/>
                            <a:ea typeface="Calibri" panose="020F0502020204030204" pitchFamily="34" charset="0"/>
                            <a:cs typeface="Cordia New" panose="020B0304020202020204" pitchFamily="34" charset="-34"/>
                          </a:rPr>
                        </m:ctrlPr>
                      </m:sSubSupPr>
                      <m:e>
                        <m:r>
                          <a:rPr lang="en-US" sz="1800" i="1">
                            <a:effectLst/>
                            <a:latin typeface="Cambria Math" panose="02040503050406030204" pitchFamily="18" charset="0"/>
                            <a:ea typeface="Calibri" panose="020F0502020204030204" pitchFamily="34" charset="0"/>
                            <a:cs typeface="Cordia New" panose="020B0304020202020204" pitchFamily="34" charset="-34"/>
                          </a:rPr>
                          <m:t>𝑃</m:t>
                        </m:r>
                      </m:e>
                      <m:sub>
                        <m:r>
                          <a:rPr lang="en-US" sz="1800" i="1">
                            <a:effectLst/>
                            <a:latin typeface="Cambria Math" panose="02040503050406030204" pitchFamily="18" charset="0"/>
                            <a:ea typeface="Calibri" panose="020F0502020204030204" pitchFamily="34" charset="0"/>
                            <a:cs typeface="Cordia New" panose="020B0304020202020204" pitchFamily="34" charset="-34"/>
                          </a:rPr>
                          <m:t>𝑓</m:t>
                        </m:r>
                      </m:sub>
                      <m:sup>
                        <m:r>
                          <a:rPr lang="en-US" sz="1800" i="1">
                            <a:effectLst/>
                            <a:latin typeface="Cambria Math" panose="02040503050406030204" pitchFamily="18" charset="0"/>
                            <a:ea typeface="Calibri" panose="020F0502020204030204" pitchFamily="34" charset="0"/>
                            <a:cs typeface="Cordia New" panose="020B0304020202020204" pitchFamily="34" charset="-34"/>
                          </a:rPr>
                          <m:t>∗</m:t>
                        </m:r>
                      </m:sup>
                    </m:sSubSup>
                    <m:r>
                      <a:rPr lang="en-US" sz="1800">
                        <a:effectLst/>
                        <a:latin typeface="Cambria Math" panose="02040503050406030204" pitchFamily="18" charset="0"/>
                        <a:ea typeface="Calibri" panose="020F0502020204030204" pitchFamily="34" charset="0"/>
                        <a:cs typeface="Cordia New" panose="020B0304020202020204" pitchFamily="34" charset="-34"/>
                      </a:rPr>
                      <m:t>= </m:t>
                    </m:r>
                    <m:sSub>
                      <m:sSubPr>
                        <m:ctrlPr>
                          <a:rPr lang="en-US" sz="1800" i="1">
                            <a:effectLst/>
                            <a:latin typeface="Cambria Math" panose="02040503050406030204" pitchFamily="18" charset="0"/>
                            <a:ea typeface="Calibri" panose="020F0502020204030204" pitchFamily="34" charset="0"/>
                            <a:cs typeface="Cordia New" panose="020B0304020202020204" pitchFamily="34" charset="-34"/>
                          </a:rPr>
                        </m:ctrlPr>
                      </m:sSubPr>
                      <m:e>
                        <m:r>
                          <a:rPr lang="en-US" sz="1800" i="1">
                            <a:effectLst/>
                            <a:latin typeface="Cambria Math" panose="02040503050406030204" pitchFamily="18" charset="0"/>
                            <a:ea typeface="Calibri" panose="020F0502020204030204" pitchFamily="34" charset="0"/>
                            <a:cs typeface="Cordia New" panose="020B0304020202020204" pitchFamily="34" charset="-34"/>
                          </a:rPr>
                          <m:t>𝑃</m:t>
                        </m:r>
                      </m:e>
                      <m:sub>
                        <m:r>
                          <a:rPr lang="en-US" sz="1800" i="1">
                            <a:effectLst/>
                            <a:latin typeface="Cambria Math" panose="02040503050406030204" pitchFamily="18" charset="0"/>
                            <a:ea typeface="Calibri" panose="020F0502020204030204" pitchFamily="34" charset="0"/>
                            <a:cs typeface="Cordia New" panose="020B0304020202020204" pitchFamily="34" charset="-34"/>
                          </a:rPr>
                          <m:t>𝑓</m:t>
                        </m:r>
                      </m:sub>
                    </m:sSub>
                    <m:d>
                      <m:dPr>
                        <m:ctrlPr>
                          <a:rPr lang="en-US" sz="1800" i="1">
                            <a:effectLst/>
                            <a:latin typeface="Cambria Math" panose="02040503050406030204" pitchFamily="18" charset="0"/>
                            <a:ea typeface="Calibri" panose="020F0502020204030204" pitchFamily="34" charset="0"/>
                            <a:cs typeface="Cordia New" panose="020B0304020202020204" pitchFamily="34" charset="-34"/>
                          </a:rPr>
                        </m:ctrlPr>
                      </m:dPr>
                      <m:e>
                        <m:r>
                          <a:rPr lang="en-US" sz="1800" i="1">
                            <a:effectLst/>
                            <a:latin typeface="Cambria Math" panose="02040503050406030204" pitchFamily="18" charset="0"/>
                            <a:ea typeface="Calibri" panose="020F0502020204030204" pitchFamily="34" charset="0"/>
                            <a:cs typeface="Cordia New" panose="020B0304020202020204" pitchFamily="34" charset="-34"/>
                          </a:rPr>
                          <m:t>𝑑</m:t>
                        </m:r>
                      </m:e>
                    </m:d>
                    <m:r>
                      <a:rPr lang="en-US" sz="1800">
                        <a:effectLst/>
                        <a:latin typeface="Cambria Math" panose="02040503050406030204" pitchFamily="18" charset="0"/>
                        <a:ea typeface="Calibri" panose="020F0502020204030204" pitchFamily="34" charset="0"/>
                        <a:cs typeface="Cordia New" panose="020B0304020202020204" pitchFamily="34" charset="-34"/>
                      </a:rPr>
                      <m:t>.</m:t>
                    </m:r>
                    <m:f>
                      <m:fPr>
                        <m:ctrlPr>
                          <a:rPr lang="en-US" sz="1800" i="1">
                            <a:effectLst/>
                            <a:latin typeface="Cambria Math" panose="02040503050406030204" pitchFamily="18" charset="0"/>
                            <a:ea typeface="Calibri" panose="020F0502020204030204" pitchFamily="34" charset="0"/>
                            <a:cs typeface="Cordia New" panose="020B0304020202020204" pitchFamily="34" charset="-34"/>
                          </a:rPr>
                        </m:ctrlPr>
                      </m:fPr>
                      <m:num>
                        <m:sSub>
                          <m:sSubPr>
                            <m:ctrlPr>
                              <a:rPr lang="en-US" sz="1800" i="1">
                                <a:effectLst/>
                                <a:latin typeface="Cambria Math" panose="02040503050406030204" pitchFamily="18" charset="0"/>
                                <a:ea typeface="Calibri" panose="020F0502020204030204" pitchFamily="34" charset="0"/>
                                <a:cs typeface="Cordia New" panose="020B0304020202020204" pitchFamily="34" charset="-34"/>
                              </a:rPr>
                            </m:ctrlPr>
                          </m:sSubPr>
                          <m:e>
                            <m:r>
                              <a:rPr lang="en-US" sz="1800" i="1">
                                <a:effectLst/>
                                <a:latin typeface="Cambria Math" panose="02040503050406030204" pitchFamily="18" charset="0"/>
                                <a:ea typeface="Calibri" panose="020F0502020204030204" pitchFamily="34" charset="0"/>
                                <a:cs typeface="Cordia New" panose="020B0304020202020204" pitchFamily="34" charset="-34"/>
                              </a:rPr>
                              <m:t>𝜇</m:t>
                            </m:r>
                          </m:e>
                          <m:sub>
                            <m:r>
                              <a:rPr lang="en-US" sz="1800" i="1">
                                <a:effectLst/>
                                <a:latin typeface="Cambria Math" panose="02040503050406030204" pitchFamily="18" charset="0"/>
                                <a:ea typeface="Calibri" panose="020F0502020204030204" pitchFamily="34" charset="0"/>
                                <a:cs typeface="Cordia New" panose="020B0304020202020204" pitchFamily="34" charset="-34"/>
                              </a:rPr>
                              <m:t>𝑚</m:t>
                            </m:r>
                          </m:sub>
                        </m:sSub>
                        <m:r>
                          <a:rPr lang="en-US" sz="1800">
                            <a:effectLst/>
                            <a:latin typeface="Cambria Math" panose="02040503050406030204" pitchFamily="18" charset="0"/>
                            <a:ea typeface="Calibri" panose="020F0502020204030204" pitchFamily="34" charset="0"/>
                            <a:cs typeface="Cordia New" panose="020B0304020202020204" pitchFamily="34" charset="-34"/>
                          </a:rPr>
                          <m:t>(</m:t>
                        </m:r>
                        <m:sSub>
                          <m:sSubPr>
                            <m:ctrlPr>
                              <a:rPr lang="en-US" sz="1800" i="1">
                                <a:effectLst/>
                                <a:latin typeface="Cambria Math" panose="02040503050406030204" pitchFamily="18" charset="0"/>
                                <a:ea typeface="Calibri" panose="020F0502020204030204" pitchFamily="34" charset="0"/>
                                <a:cs typeface="Cordia New" panose="020B0304020202020204" pitchFamily="34" charset="-34"/>
                              </a:rPr>
                            </m:ctrlPr>
                          </m:sSubPr>
                          <m:e>
                            <m:r>
                              <a:rPr lang="en-US" sz="1800" i="1">
                                <a:effectLst/>
                                <a:latin typeface="Cambria Math" panose="02040503050406030204" pitchFamily="18" charset="0"/>
                                <a:ea typeface="Calibri" panose="020F0502020204030204" pitchFamily="34" charset="0"/>
                                <a:cs typeface="Cordia New" panose="020B0304020202020204" pitchFamily="34" charset="-34"/>
                              </a:rPr>
                              <m:t>𝑃</m:t>
                            </m:r>
                          </m:e>
                          <m:sub>
                            <m:r>
                              <a:rPr lang="en-US" sz="1800" i="1">
                                <a:effectLst/>
                                <a:latin typeface="Cambria Math" panose="02040503050406030204" pitchFamily="18" charset="0"/>
                                <a:ea typeface="Calibri" panose="020F0502020204030204" pitchFamily="34" charset="0"/>
                                <a:cs typeface="Cordia New" panose="020B0304020202020204" pitchFamily="34" charset="-34"/>
                              </a:rPr>
                              <m:t>𝑜𝑏𝑠</m:t>
                            </m:r>
                          </m:sub>
                        </m:sSub>
                        <m:d>
                          <m:dPr>
                            <m:ctrlPr>
                              <a:rPr lang="en-US" sz="1800" i="1">
                                <a:effectLst/>
                                <a:latin typeface="Cambria Math" panose="02040503050406030204" pitchFamily="18" charset="0"/>
                                <a:ea typeface="Calibri" panose="020F0502020204030204" pitchFamily="34" charset="0"/>
                                <a:cs typeface="Cordia New" panose="020B0304020202020204" pitchFamily="34" charset="-34"/>
                              </a:rPr>
                            </m:ctrlPr>
                          </m:dPr>
                          <m:e>
                            <m:r>
                              <a:rPr lang="en-US" sz="1800" i="1">
                                <a:effectLst/>
                                <a:latin typeface="Cambria Math" panose="02040503050406030204" pitchFamily="18" charset="0"/>
                                <a:ea typeface="Calibri" panose="020F0502020204030204" pitchFamily="34" charset="0"/>
                                <a:cs typeface="Cordia New" panose="020B0304020202020204" pitchFamily="34" charset="-34"/>
                              </a:rPr>
                              <m:t>𝑑</m:t>
                            </m:r>
                          </m:e>
                        </m:d>
                        <m:r>
                          <a:rPr lang="en-US" sz="1800">
                            <a:effectLst/>
                            <a:latin typeface="Cambria Math" panose="02040503050406030204" pitchFamily="18" charset="0"/>
                            <a:ea typeface="Calibri" panose="020F0502020204030204" pitchFamily="34" charset="0"/>
                            <a:cs typeface="Cordia New" panose="020B0304020202020204" pitchFamily="34" charset="-34"/>
                          </a:rPr>
                          <m:t>)</m:t>
                        </m:r>
                      </m:num>
                      <m:den>
                        <m:sSub>
                          <m:sSubPr>
                            <m:ctrlPr>
                              <a:rPr lang="en-US" sz="1800" i="1">
                                <a:effectLst/>
                                <a:latin typeface="Cambria Math" panose="02040503050406030204" pitchFamily="18" charset="0"/>
                                <a:ea typeface="Calibri" panose="020F0502020204030204" pitchFamily="34" charset="0"/>
                                <a:cs typeface="Cordia New" panose="020B0304020202020204" pitchFamily="34" charset="-34"/>
                              </a:rPr>
                            </m:ctrlPr>
                          </m:sSubPr>
                          <m:e>
                            <m:r>
                              <a:rPr lang="en-US" sz="1800" i="1">
                                <a:effectLst/>
                                <a:latin typeface="Cambria Math" panose="02040503050406030204" pitchFamily="18" charset="0"/>
                                <a:ea typeface="Calibri" panose="020F0502020204030204" pitchFamily="34" charset="0"/>
                                <a:cs typeface="Cordia New" panose="020B0304020202020204" pitchFamily="34" charset="-34"/>
                              </a:rPr>
                              <m:t>𝜇</m:t>
                            </m:r>
                          </m:e>
                          <m:sub>
                            <m:r>
                              <a:rPr lang="en-US" sz="1800" i="1">
                                <a:effectLst/>
                                <a:latin typeface="Cambria Math" panose="02040503050406030204" pitchFamily="18" charset="0"/>
                                <a:ea typeface="Calibri" panose="020F0502020204030204" pitchFamily="34" charset="0"/>
                                <a:cs typeface="Cordia New" panose="020B0304020202020204" pitchFamily="34" charset="-34"/>
                              </a:rPr>
                              <m:t>𝑚</m:t>
                            </m:r>
                          </m:sub>
                        </m:sSub>
                        <m:r>
                          <a:rPr lang="en-US" sz="1800">
                            <a:effectLst/>
                            <a:latin typeface="Cambria Math" panose="02040503050406030204" pitchFamily="18" charset="0"/>
                            <a:ea typeface="Calibri" panose="020F0502020204030204" pitchFamily="34" charset="0"/>
                            <a:cs typeface="Cordia New" panose="020B0304020202020204" pitchFamily="34" charset="-34"/>
                          </a:rPr>
                          <m:t>(</m:t>
                        </m:r>
                        <m:sSub>
                          <m:sSubPr>
                            <m:ctrlPr>
                              <a:rPr lang="en-US" sz="1800" i="1">
                                <a:effectLst/>
                                <a:latin typeface="Cambria Math" panose="02040503050406030204" pitchFamily="18" charset="0"/>
                                <a:ea typeface="Calibri" panose="020F0502020204030204" pitchFamily="34" charset="0"/>
                                <a:cs typeface="Cordia New" panose="020B0304020202020204" pitchFamily="34" charset="-34"/>
                              </a:rPr>
                            </m:ctrlPr>
                          </m:sSubPr>
                          <m:e>
                            <m:r>
                              <a:rPr lang="en-US" sz="1800" i="1">
                                <a:effectLst/>
                                <a:latin typeface="Cambria Math" panose="02040503050406030204" pitchFamily="18" charset="0"/>
                                <a:ea typeface="Calibri" panose="020F0502020204030204" pitchFamily="34" charset="0"/>
                                <a:cs typeface="Cordia New" panose="020B0304020202020204" pitchFamily="34" charset="-34"/>
                              </a:rPr>
                              <m:t>𝑃</m:t>
                            </m:r>
                          </m:e>
                          <m:sub>
                            <m:r>
                              <a:rPr lang="en-US" sz="1800" i="1">
                                <a:effectLst/>
                                <a:latin typeface="Cambria Math" panose="02040503050406030204" pitchFamily="18" charset="0"/>
                                <a:ea typeface="Calibri" panose="020F0502020204030204" pitchFamily="34" charset="0"/>
                                <a:cs typeface="Cordia New" panose="020B0304020202020204" pitchFamily="34" charset="-34"/>
                              </a:rPr>
                              <m:t>h𝑖𝑠</m:t>
                            </m:r>
                          </m:sub>
                        </m:sSub>
                        <m:d>
                          <m:dPr>
                            <m:ctrlPr>
                              <a:rPr lang="en-US" sz="1800" i="1">
                                <a:effectLst/>
                                <a:latin typeface="Cambria Math" panose="02040503050406030204" pitchFamily="18" charset="0"/>
                                <a:ea typeface="Calibri" panose="020F0502020204030204" pitchFamily="34" charset="0"/>
                                <a:cs typeface="Cordia New" panose="020B0304020202020204" pitchFamily="34" charset="-34"/>
                              </a:rPr>
                            </m:ctrlPr>
                          </m:dPr>
                          <m:e>
                            <m:r>
                              <a:rPr lang="en-US" sz="1800" i="1">
                                <a:effectLst/>
                                <a:latin typeface="Cambria Math" panose="02040503050406030204" pitchFamily="18" charset="0"/>
                                <a:ea typeface="Calibri" panose="020F0502020204030204" pitchFamily="34" charset="0"/>
                                <a:cs typeface="Cordia New" panose="020B0304020202020204" pitchFamily="34" charset="-34"/>
                              </a:rPr>
                              <m:t>𝑑</m:t>
                            </m:r>
                          </m:e>
                        </m:d>
                        <m:r>
                          <a:rPr lang="en-US" sz="1800">
                            <a:effectLst/>
                            <a:latin typeface="Cambria Math" panose="02040503050406030204" pitchFamily="18" charset="0"/>
                            <a:ea typeface="Calibri" panose="020F0502020204030204" pitchFamily="34" charset="0"/>
                            <a:cs typeface="Cordia New" panose="020B0304020202020204" pitchFamily="34" charset="-34"/>
                          </a:rPr>
                          <m:t>)</m:t>
                        </m:r>
                      </m:den>
                    </m:f>
                  </m:oMath>
                </a14:m>
                <a:endParaRPr lang="en-US" sz="1800">
                  <a:effectLst/>
                  <a:latin typeface="Calibri" panose="020F0502020204030204" pitchFamily="34" charset="0"/>
                  <a:ea typeface="Calibri" panose="020F0502020204030204" pitchFamily="34" charset="0"/>
                  <a:cs typeface="Cordia New" panose="020B0304020202020204" pitchFamily="34" charset="-34"/>
                </a:endParaRPr>
              </a:p>
              <a:p>
                <a:pPr marL="0" marR="0" algn="just">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ordia New" panose="020B0304020202020204" pitchFamily="34" charset="-34"/>
                  </a:rPr>
                  <a:t>Where, P = precipitation, his = historical run, obs = observation data, f = model future run, μ = average, m = month, d = day, * = bias corrected.</a:t>
                </a:r>
              </a:p>
              <a:p>
                <a:pPr marL="0" marR="0" algn="just">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ordia New" panose="020B0304020202020204" pitchFamily="34" charset="-34"/>
                  </a:rPr>
                  <a:t>SPI was calculated by the software spi_sl_6 for a time scale of 12 month.</a:t>
                </a:r>
              </a:p>
            </p:txBody>
          </p:sp>
        </mc:Choice>
        <mc:Fallback>
          <p:sp>
            <p:nvSpPr>
              <p:cNvPr id="8" name="Content Placeholder 2">
                <a:extLst>
                  <a:ext uri="{FF2B5EF4-FFF2-40B4-BE49-F238E27FC236}">
                    <a16:creationId xmlns:a16="http://schemas.microsoft.com/office/drawing/2014/main" id="{F3C7BC8D-6FD9-4626-DFA6-C683C3BCD067}"/>
                  </a:ext>
                </a:extLst>
              </p:cNvPr>
              <p:cNvSpPr>
                <a:spLocks noGrp="1" noRot="1" noChangeAspect="1" noMove="1" noResize="1" noEditPoints="1" noAdjustHandles="1" noChangeArrowheads="1" noChangeShapeType="1" noTextEdit="1"/>
              </p:cNvSpPr>
              <p:nvPr>
                <p:ph idx="1"/>
              </p:nvPr>
            </p:nvSpPr>
            <p:spPr>
              <a:xfrm>
                <a:off x="5522519" y="1609788"/>
                <a:ext cx="3246633" cy="4380046"/>
              </a:xfrm>
              <a:blipFill>
                <a:blip r:embed="rId3"/>
                <a:stretch>
                  <a:fillRect l="-1689" t="-556" r="-1313"/>
                </a:stretch>
              </a:blipFill>
            </p:spPr>
            <p:txBody>
              <a:bodyPr/>
              <a:lstStyle/>
              <a:p>
                <a:r>
                  <a:rPr lang="en-US">
                    <a:noFill/>
                  </a:rPr>
                  <a:t> </a:t>
                </a:r>
              </a:p>
            </p:txBody>
          </p:sp>
        </mc:Fallback>
      </mc:AlternateContent>
    </p:spTree>
    <p:extLst>
      <p:ext uri="{BB962C8B-B14F-4D97-AF65-F5344CB8AC3E}">
        <p14:creationId xmlns:p14="http://schemas.microsoft.com/office/powerpoint/2010/main" val="268199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DBB301-23E4-DDD9-75CA-F2A3E0106616}"/>
              </a:ext>
            </a:extLst>
          </p:cNvPr>
          <p:cNvSpPr>
            <a:spLocks noGrp="1"/>
          </p:cNvSpPr>
          <p:nvPr>
            <p:ph type="title"/>
          </p:nvPr>
        </p:nvSpPr>
        <p:spPr>
          <a:xfrm>
            <a:off x="539552" y="217019"/>
            <a:ext cx="8229600" cy="633743"/>
          </a:xfrm>
        </p:spPr>
        <p:txBody>
          <a:bodyPr/>
          <a:lstStyle/>
          <a:p>
            <a:r>
              <a:rPr lang="en-US" b="1"/>
              <a:t>3. METHODOLOGY</a:t>
            </a:r>
            <a:endParaRPr lang="th-TH" b="1" dirty="0"/>
          </a:p>
        </p:txBody>
      </p:sp>
      <p:sp>
        <p:nvSpPr>
          <p:cNvPr id="5" name="Title 1">
            <a:extLst>
              <a:ext uri="{FF2B5EF4-FFF2-40B4-BE49-F238E27FC236}">
                <a16:creationId xmlns:a16="http://schemas.microsoft.com/office/drawing/2014/main" id="{E34031DC-9F2A-C733-FB76-A014F7218A2B}"/>
              </a:ext>
            </a:extLst>
          </p:cNvPr>
          <p:cNvSpPr txBox="1">
            <a:spLocks/>
          </p:cNvSpPr>
          <p:nvPr/>
        </p:nvSpPr>
        <p:spPr>
          <a:xfrm>
            <a:off x="457200" y="976045"/>
            <a:ext cx="8229600" cy="5084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400" b="0" kern="1200">
                <a:solidFill>
                  <a:srgbClr val="006600"/>
                </a:solidFill>
                <a:latin typeface="Verdana" pitchFamily="34" charset="0"/>
                <a:ea typeface="Verdana" pitchFamily="34" charset="0"/>
                <a:cs typeface="Verdana" pitchFamily="34" charset="0"/>
              </a:defRPr>
            </a:lvl1pPr>
          </a:lstStyle>
          <a:p>
            <a:pPr algn="l"/>
            <a:r>
              <a:rPr lang="en-US" sz="1600" b="1"/>
              <a:t>INDICATOR NORMALIZATION AND WEIGHTING</a:t>
            </a:r>
            <a:endParaRPr lang="th-TH" sz="1600" b="1"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71E3408-F7BB-30D2-302C-0EC127BB6098}"/>
                  </a:ext>
                </a:extLst>
              </p:cNvPr>
              <p:cNvSpPr>
                <a:spLocks noGrp="1"/>
              </p:cNvSpPr>
              <p:nvPr>
                <p:ph idx="1"/>
              </p:nvPr>
            </p:nvSpPr>
            <p:spPr/>
            <p:txBody>
              <a:bodyPr/>
              <a:lstStyle/>
              <a:p>
                <a:pPr marL="0" marR="0" algn="just">
                  <a:lnSpc>
                    <a:spcPct val="107000"/>
                  </a:lnSpc>
                  <a:spcBef>
                    <a:spcPts val="0"/>
                  </a:spcBef>
                  <a:spcAft>
                    <a:spcPts val="800"/>
                  </a:spcAft>
                </a:pPr>
                <a:r>
                  <a:rPr lang="en-US" sz="1800">
                    <a:latin typeface="Calibri" panose="020F0502020204030204" pitchFamily="34" charset="0"/>
                    <a:ea typeface="Calibri" panose="020F0502020204030204" pitchFamily="34" charset="0"/>
                    <a:cs typeface="Cordia New" panose="020B0304020202020204" pitchFamily="34" charset="-34"/>
                  </a:rPr>
                  <a:t>T</a:t>
                </a:r>
                <a:r>
                  <a:rPr lang="en-US" sz="1800">
                    <a:effectLst/>
                    <a:latin typeface="Calibri" panose="020F0502020204030204" pitchFamily="34" charset="0"/>
                    <a:ea typeface="Calibri" panose="020F0502020204030204" pitchFamily="34" charset="0"/>
                    <a:cs typeface="Cordia New" panose="020B0304020202020204" pitchFamily="34" charset="-34"/>
                  </a:rPr>
                  <a:t>he normalization was performed with the min-max method </a:t>
                </a:r>
              </a:p>
              <a:p>
                <a:pPr marL="0" algn="just">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ordia New" panose="020B0304020202020204" pitchFamily="34" charset="-34"/>
                  </a:rPr>
                  <a:t>For indicators with positive correlation to DRI: </a:t>
                </a:r>
                <a14:m>
                  <m:oMath xmlns:m="http://schemas.openxmlformats.org/officeDocument/2006/math">
                    <m:sSup>
                      <m:sSupPr>
                        <m:ctrlPr>
                          <a:rPr lang="en-US" sz="1800" i="1">
                            <a:effectLst/>
                            <a:latin typeface="Cambria Math" panose="02040503050406030204" pitchFamily="18" charset="0"/>
                            <a:ea typeface="Calibri" panose="020F0502020204030204" pitchFamily="34" charset="0"/>
                            <a:cs typeface="Cordia New" panose="020B0304020202020204" pitchFamily="34" charset="-34"/>
                          </a:rPr>
                        </m:ctrlPr>
                      </m:sSupPr>
                      <m:e>
                        <m:r>
                          <a:rPr lang="en-US" sz="1800" i="1">
                            <a:effectLst/>
                            <a:latin typeface="Cambria Math" panose="02040503050406030204" pitchFamily="18" charset="0"/>
                            <a:ea typeface="Calibri" panose="020F0502020204030204" pitchFamily="34" charset="0"/>
                            <a:cs typeface="Cordia New" panose="020B0304020202020204" pitchFamily="34" charset="-34"/>
                          </a:rPr>
                          <m:t>𝑥</m:t>
                        </m:r>
                      </m:e>
                      <m:sup>
                        <m:r>
                          <a:rPr lang="en-US" sz="1800" i="1">
                            <a:effectLst/>
                            <a:latin typeface="Cambria Math" panose="02040503050406030204" pitchFamily="18" charset="0"/>
                            <a:ea typeface="Calibri" panose="020F0502020204030204" pitchFamily="34" charset="0"/>
                            <a:cs typeface="Cordia New" panose="020B0304020202020204" pitchFamily="34" charset="-34"/>
                          </a:rPr>
                          <m:t>∗</m:t>
                        </m:r>
                      </m:sup>
                    </m:sSup>
                    <m:r>
                      <a:rPr lang="en-US" sz="1800" i="1">
                        <a:effectLst/>
                        <a:latin typeface="Cambria Math" panose="02040503050406030204" pitchFamily="18" charset="0"/>
                        <a:ea typeface="Calibri" panose="020F0502020204030204" pitchFamily="34" charset="0"/>
                        <a:cs typeface="Cordia New" panose="020B0304020202020204" pitchFamily="34" charset="-34"/>
                      </a:rPr>
                      <m:t>=</m:t>
                    </m:r>
                    <m:f>
                      <m:fPr>
                        <m:ctrlPr>
                          <a:rPr lang="en-US" sz="1800" i="1">
                            <a:effectLst/>
                            <a:latin typeface="Cambria Math" panose="02040503050406030204" pitchFamily="18" charset="0"/>
                            <a:ea typeface="Calibri" panose="020F0502020204030204" pitchFamily="34" charset="0"/>
                            <a:cs typeface="Cordia New" panose="020B0304020202020204" pitchFamily="34" charset="-34"/>
                          </a:rPr>
                        </m:ctrlPr>
                      </m:fPr>
                      <m:num>
                        <m:r>
                          <a:rPr lang="en-US" sz="1800" i="1">
                            <a:effectLst/>
                            <a:latin typeface="Cambria Math" panose="02040503050406030204" pitchFamily="18" charset="0"/>
                            <a:ea typeface="Calibri" panose="020F0502020204030204" pitchFamily="34" charset="0"/>
                            <a:cs typeface="Cordia New" panose="020B0304020202020204" pitchFamily="34" charset="-34"/>
                          </a:rPr>
                          <m:t>𝑥</m:t>
                        </m:r>
                        <m:r>
                          <a:rPr lang="en-US" sz="1800" i="1">
                            <a:effectLst/>
                            <a:latin typeface="Cambria Math" panose="02040503050406030204" pitchFamily="18" charset="0"/>
                            <a:ea typeface="Calibri" panose="020F0502020204030204" pitchFamily="34" charset="0"/>
                            <a:cs typeface="Cordia New" panose="020B0304020202020204" pitchFamily="34" charset="-34"/>
                          </a:rPr>
                          <m:t> −</m:t>
                        </m:r>
                        <m:sSub>
                          <m:sSubPr>
                            <m:ctrlPr>
                              <a:rPr lang="en-US" sz="1800" i="1">
                                <a:effectLst/>
                                <a:latin typeface="Cambria Math" panose="02040503050406030204" pitchFamily="18" charset="0"/>
                                <a:ea typeface="Calibri" panose="020F0502020204030204" pitchFamily="34" charset="0"/>
                                <a:cs typeface="Cordia New" panose="020B0304020202020204" pitchFamily="34" charset="-34"/>
                              </a:rPr>
                            </m:ctrlPr>
                          </m:sSubPr>
                          <m:e>
                            <m:r>
                              <a:rPr lang="en-US" sz="1800" i="1">
                                <a:effectLst/>
                                <a:latin typeface="Cambria Math" panose="02040503050406030204" pitchFamily="18" charset="0"/>
                                <a:ea typeface="Calibri" panose="020F0502020204030204" pitchFamily="34" charset="0"/>
                                <a:cs typeface="Cordia New" panose="020B0304020202020204" pitchFamily="34" charset="-34"/>
                              </a:rPr>
                              <m:t>𝑥</m:t>
                            </m:r>
                          </m:e>
                          <m:sub>
                            <m:r>
                              <a:rPr lang="en-US" sz="1800" i="1">
                                <a:effectLst/>
                                <a:latin typeface="Cambria Math" panose="02040503050406030204" pitchFamily="18" charset="0"/>
                                <a:ea typeface="Calibri" panose="020F0502020204030204" pitchFamily="34" charset="0"/>
                                <a:cs typeface="Cordia New" panose="020B0304020202020204" pitchFamily="34" charset="-34"/>
                              </a:rPr>
                              <m:t>𝑚𝑖𝑛</m:t>
                            </m:r>
                          </m:sub>
                        </m:sSub>
                      </m:num>
                      <m:den>
                        <m:sSub>
                          <m:sSubPr>
                            <m:ctrlPr>
                              <a:rPr lang="en-US" sz="1800" i="1">
                                <a:effectLst/>
                                <a:latin typeface="Cambria Math" panose="02040503050406030204" pitchFamily="18" charset="0"/>
                                <a:ea typeface="Calibri" panose="020F0502020204030204" pitchFamily="34" charset="0"/>
                                <a:cs typeface="Cordia New" panose="020B0304020202020204" pitchFamily="34" charset="-34"/>
                              </a:rPr>
                            </m:ctrlPr>
                          </m:sSubPr>
                          <m:e>
                            <m:r>
                              <a:rPr lang="en-US" sz="1800" i="1">
                                <a:effectLst/>
                                <a:latin typeface="Cambria Math" panose="02040503050406030204" pitchFamily="18" charset="0"/>
                                <a:ea typeface="Calibri" panose="020F0502020204030204" pitchFamily="34" charset="0"/>
                                <a:cs typeface="Cordia New" panose="020B0304020202020204" pitchFamily="34" charset="-34"/>
                              </a:rPr>
                              <m:t>𝑥</m:t>
                            </m:r>
                          </m:e>
                          <m:sub>
                            <m:r>
                              <a:rPr lang="en-US" sz="1800" i="1">
                                <a:effectLst/>
                                <a:latin typeface="Cambria Math" panose="02040503050406030204" pitchFamily="18" charset="0"/>
                                <a:ea typeface="Calibri" panose="020F0502020204030204" pitchFamily="34" charset="0"/>
                                <a:cs typeface="Cordia New" panose="020B0304020202020204" pitchFamily="34" charset="-34"/>
                              </a:rPr>
                              <m:t>𝑚𝑎𝑥</m:t>
                            </m:r>
                          </m:sub>
                        </m:sSub>
                        <m:r>
                          <a:rPr lang="en-US" sz="1800" i="1">
                            <a:effectLst/>
                            <a:latin typeface="Cambria Math" panose="02040503050406030204" pitchFamily="18" charset="0"/>
                            <a:ea typeface="Calibri" panose="020F0502020204030204" pitchFamily="34" charset="0"/>
                            <a:cs typeface="Cordia New" panose="020B0304020202020204" pitchFamily="34" charset="-34"/>
                          </a:rPr>
                          <m:t> − </m:t>
                        </m:r>
                        <m:sSub>
                          <m:sSubPr>
                            <m:ctrlPr>
                              <a:rPr lang="en-US" sz="1800" i="1">
                                <a:effectLst/>
                                <a:latin typeface="Cambria Math" panose="02040503050406030204" pitchFamily="18" charset="0"/>
                                <a:ea typeface="Calibri" panose="020F0502020204030204" pitchFamily="34" charset="0"/>
                                <a:cs typeface="Cordia New" panose="020B0304020202020204" pitchFamily="34" charset="-34"/>
                              </a:rPr>
                            </m:ctrlPr>
                          </m:sSubPr>
                          <m:e>
                            <m:r>
                              <a:rPr lang="en-US" sz="1800" i="1">
                                <a:effectLst/>
                                <a:latin typeface="Cambria Math" panose="02040503050406030204" pitchFamily="18" charset="0"/>
                                <a:ea typeface="Calibri" panose="020F0502020204030204" pitchFamily="34" charset="0"/>
                                <a:cs typeface="Cordia New" panose="020B0304020202020204" pitchFamily="34" charset="-34"/>
                              </a:rPr>
                              <m:t>𝑥</m:t>
                            </m:r>
                          </m:e>
                          <m:sub>
                            <m:r>
                              <a:rPr lang="en-US" sz="1800" i="1">
                                <a:effectLst/>
                                <a:latin typeface="Cambria Math" panose="02040503050406030204" pitchFamily="18" charset="0"/>
                                <a:ea typeface="Calibri" panose="020F0502020204030204" pitchFamily="34" charset="0"/>
                                <a:cs typeface="Cordia New" panose="020B0304020202020204" pitchFamily="34" charset="-34"/>
                              </a:rPr>
                              <m:t>𝑚𝑖𝑛</m:t>
                            </m:r>
                          </m:sub>
                        </m:sSub>
                      </m:den>
                    </m:f>
                  </m:oMath>
                </a14:m>
                <a:endParaRPr lang="en-US" sz="1800">
                  <a:effectLst/>
                  <a:latin typeface="Calibri" panose="020F0502020204030204" pitchFamily="34" charset="0"/>
                  <a:ea typeface="Calibri" panose="020F0502020204030204" pitchFamily="34" charset="0"/>
                  <a:cs typeface="Cordia New" panose="020B0304020202020204" pitchFamily="34" charset="-34"/>
                </a:endParaRPr>
              </a:p>
              <a:p>
                <a:pPr marL="0" marR="0" algn="just">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ordia New" panose="020B0304020202020204" pitchFamily="34" charset="-34"/>
                  </a:rPr>
                  <a:t>For indicators with negative correlation to DRI:  </a:t>
                </a:r>
                <a14:m>
                  <m:oMath xmlns:m="http://schemas.openxmlformats.org/officeDocument/2006/math">
                    <m:sSup>
                      <m:sSupPr>
                        <m:ctrlPr>
                          <a:rPr lang="en-US" sz="1800" i="1">
                            <a:effectLst/>
                            <a:latin typeface="Cambria Math" panose="02040503050406030204" pitchFamily="18" charset="0"/>
                            <a:ea typeface="Calibri" panose="020F0502020204030204" pitchFamily="34" charset="0"/>
                            <a:cs typeface="Cordia New" panose="020B0304020202020204" pitchFamily="34" charset="-34"/>
                          </a:rPr>
                        </m:ctrlPr>
                      </m:sSupPr>
                      <m:e>
                        <m:r>
                          <a:rPr lang="en-US" sz="1800" i="1">
                            <a:effectLst/>
                            <a:latin typeface="Cambria Math" panose="02040503050406030204" pitchFamily="18" charset="0"/>
                            <a:ea typeface="Calibri" panose="020F0502020204030204" pitchFamily="34" charset="0"/>
                            <a:cs typeface="Cordia New" panose="020B0304020202020204" pitchFamily="34" charset="-34"/>
                          </a:rPr>
                          <m:t>𝑥</m:t>
                        </m:r>
                      </m:e>
                      <m:sup>
                        <m:r>
                          <a:rPr lang="en-US" sz="1800" i="1">
                            <a:effectLst/>
                            <a:latin typeface="Cambria Math" panose="02040503050406030204" pitchFamily="18" charset="0"/>
                            <a:ea typeface="Calibri" panose="020F0502020204030204" pitchFamily="34" charset="0"/>
                            <a:cs typeface="Cordia New" panose="020B0304020202020204" pitchFamily="34" charset="-34"/>
                          </a:rPr>
                          <m:t>∗</m:t>
                        </m:r>
                      </m:sup>
                    </m:sSup>
                    <m:r>
                      <a:rPr lang="en-US" sz="1800" i="1">
                        <a:effectLst/>
                        <a:latin typeface="Cambria Math" panose="02040503050406030204" pitchFamily="18" charset="0"/>
                        <a:ea typeface="Calibri" panose="020F0502020204030204" pitchFamily="34" charset="0"/>
                        <a:cs typeface="Cordia New" panose="020B0304020202020204" pitchFamily="34" charset="-34"/>
                      </a:rPr>
                      <m:t>=</m:t>
                    </m:r>
                    <m:f>
                      <m:fPr>
                        <m:ctrlPr>
                          <a:rPr lang="en-US" sz="1800" i="1">
                            <a:effectLst/>
                            <a:latin typeface="Cambria Math" panose="02040503050406030204" pitchFamily="18" charset="0"/>
                            <a:ea typeface="Calibri" panose="020F0502020204030204" pitchFamily="34" charset="0"/>
                            <a:cs typeface="Cordia New" panose="020B0304020202020204" pitchFamily="34" charset="-34"/>
                          </a:rPr>
                        </m:ctrlPr>
                      </m:fPr>
                      <m:num>
                        <m:sSub>
                          <m:sSubPr>
                            <m:ctrlPr>
                              <a:rPr lang="en-US" sz="1800" i="1">
                                <a:effectLst/>
                                <a:latin typeface="Cambria Math" panose="02040503050406030204" pitchFamily="18" charset="0"/>
                                <a:ea typeface="Calibri" panose="020F0502020204030204" pitchFamily="34" charset="0"/>
                                <a:cs typeface="Cordia New" panose="020B0304020202020204" pitchFamily="34" charset="-34"/>
                              </a:rPr>
                            </m:ctrlPr>
                          </m:sSubPr>
                          <m:e>
                            <m:r>
                              <a:rPr lang="en-US" sz="1800" i="1">
                                <a:effectLst/>
                                <a:latin typeface="Cambria Math" panose="02040503050406030204" pitchFamily="18" charset="0"/>
                                <a:ea typeface="Calibri" panose="020F0502020204030204" pitchFamily="34" charset="0"/>
                                <a:cs typeface="Cordia New" panose="020B0304020202020204" pitchFamily="34" charset="-34"/>
                              </a:rPr>
                              <m:t>𝑥</m:t>
                            </m:r>
                          </m:e>
                          <m:sub>
                            <m:r>
                              <a:rPr lang="en-US" sz="1800" i="1">
                                <a:effectLst/>
                                <a:latin typeface="Cambria Math" panose="02040503050406030204" pitchFamily="18" charset="0"/>
                                <a:ea typeface="Calibri" panose="020F0502020204030204" pitchFamily="34" charset="0"/>
                                <a:cs typeface="Cordia New" panose="020B0304020202020204" pitchFamily="34" charset="-34"/>
                              </a:rPr>
                              <m:t>𝑚𝑎𝑥</m:t>
                            </m:r>
                          </m:sub>
                        </m:sSub>
                        <m:r>
                          <a:rPr lang="en-US" sz="1800" i="1">
                            <a:effectLst/>
                            <a:latin typeface="Cambria Math" panose="02040503050406030204" pitchFamily="18" charset="0"/>
                            <a:ea typeface="Calibri" panose="020F0502020204030204" pitchFamily="34" charset="0"/>
                            <a:cs typeface="Cordia New" panose="020B0304020202020204" pitchFamily="34" charset="-34"/>
                          </a:rPr>
                          <m:t>−</m:t>
                        </m:r>
                        <m:r>
                          <a:rPr lang="en-US" sz="1800" i="1">
                            <a:effectLst/>
                            <a:latin typeface="Cambria Math" panose="02040503050406030204" pitchFamily="18" charset="0"/>
                            <a:ea typeface="Calibri" panose="020F0502020204030204" pitchFamily="34" charset="0"/>
                            <a:cs typeface="Cordia New" panose="020B0304020202020204" pitchFamily="34" charset="-34"/>
                          </a:rPr>
                          <m:t>𝑥</m:t>
                        </m:r>
                      </m:num>
                      <m:den>
                        <m:sSub>
                          <m:sSubPr>
                            <m:ctrlPr>
                              <a:rPr lang="en-US" sz="1800" i="1">
                                <a:effectLst/>
                                <a:latin typeface="Cambria Math" panose="02040503050406030204" pitchFamily="18" charset="0"/>
                                <a:ea typeface="Calibri" panose="020F0502020204030204" pitchFamily="34" charset="0"/>
                                <a:cs typeface="Cordia New" panose="020B0304020202020204" pitchFamily="34" charset="-34"/>
                              </a:rPr>
                            </m:ctrlPr>
                          </m:sSubPr>
                          <m:e>
                            <m:r>
                              <a:rPr lang="en-US" sz="1800" i="1">
                                <a:effectLst/>
                                <a:latin typeface="Cambria Math" panose="02040503050406030204" pitchFamily="18" charset="0"/>
                                <a:ea typeface="Calibri" panose="020F0502020204030204" pitchFamily="34" charset="0"/>
                                <a:cs typeface="Cordia New" panose="020B0304020202020204" pitchFamily="34" charset="-34"/>
                              </a:rPr>
                              <m:t>𝑥</m:t>
                            </m:r>
                          </m:e>
                          <m:sub>
                            <m:r>
                              <a:rPr lang="en-US" sz="1800" i="1">
                                <a:effectLst/>
                                <a:latin typeface="Cambria Math" panose="02040503050406030204" pitchFamily="18" charset="0"/>
                                <a:ea typeface="Calibri" panose="020F0502020204030204" pitchFamily="34" charset="0"/>
                                <a:cs typeface="Cordia New" panose="020B0304020202020204" pitchFamily="34" charset="-34"/>
                              </a:rPr>
                              <m:t>𝑚𝑎𝑥</m:t>
                            </m:r>
                          </m:sub>
                        </m:sSub>
                        <m:r>
                          <a:rPr lang="en-US" sz="1800" i="1">
                            <a:effectLst/>
                            <a:latin typeface="Cambria Math" panose="02040503050406030204" pitchFamily="18" charset="0"/>
                            <a:ea typeface="Calibri" panose="020F0502020204030204" pitchFamily="34" charset="0"/>
                            <a:cs typeface="Cordia New" panose="020B0304020202020204" pitchFamily="34" charset="-34"/>
                          </a:rPr>
                          <m:t> − </m:t>
                        </m:r>
                        <m:sSub>
                          <m:sSubPr>
                            <m:ctrlPr>
                              <a:rPr lang="en-US" sz="1800" i="1">
                                <a:effectLst/>
                                <a:latin typeface="Cambria Math" panose="02040503050406030204" pitchFamily="18" charset="0"/>
                                <a:ea typeface="Calibri" panose="020F0502020204030204" pitchFamily="34" charset="0"/>
                                <a:cs typeface="Cordia New" panose="020B0304020202020204" pitchFamily="34" charset="-34"/>
                              </a:rPr>
                            </m:ctrlPr>
                          </m:sSubPr>
                          <m:e>
                            <m:r>
                              <a:rPr lang="en-US" sz="1800" i="1">
                                <a:effectLst/>
                                <a:latin typeface="Cambria Math" panose="02040503050406030204" pitchFamily="18" charset="0"/>
                                <a:ea typeface="Calibri" panose="020F0502020204030204" pitchFamily="34" charset="0"/>
                                <a:cs typeface="Cordia New" panose="020B0304020202020204" pitchFamily="34" charset="-34"/>
                              </a:rPr>
                              <m:t>𝑥</m:t>
                            </m:r>
                          </m:e>
                          <m:sub>
                            <m:r>
                              <a:rPr lang="en-US" sz="1800" i="1">
                                <a:effectLst/>
                                <a:latin typeface="Cambria Math" panose="02040503050406030204" pitchFamily="18" charset="0"/>
                                <a:ea typeface="Calibri" panose="020F0502020204030204" pitchFamily="34" charset="0"/>
                                <a:cs typeface="Cordia New" panose="020B0304020202020204" pitchFamily="34" charset="-34"/>
                              </a:rPr>
                              <m:t>𝑚𝑖𝑛</m:t>
                            </m:r>
                          </m:sub>
                        </m:sSub>
                      </m:den>
                    </m:f>
                  </m:oMath>
                </a14:m>
                <a:endParaRPr lang="en-US" sz="1800">
                  <a:effectLst/>
                  <a:latin typeface="Calibri" panose="020F0502020204030204" pitchFamily="34" charset="0"/>
                  <a:ea typeface="Calibri" panose="020F0502020204030204" pitchFamily="34" charset="0"/>
                  <a:cs typeface="Cordia New" panose="020B0304020202020204" pitchFamily="34" charset="-34"/>
                </a:endParaRPr>
              </a:p>
              <a:p>
                <a:pPr marL="0" marR="0" algn="just">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ordia New" panose="020B0304020202020204" pitchFamily="34" charset="-34"/>
                  </a:rPr>
                  <a:t>Where, </a:t>
                </a:r>
                <a14:m>
                  <m:oMath xmlns:m="http://schemas.openxmlformats.org/officeDocument/2006/math">
                    <m:sSup>
                      <m:sSupPr>
                        <m:ctrlPr>
                          <a:rPr lang="en-US" sz="1800" i="1">
                            <a:effectLst/>
                            <a:latin typeface="Cambria Math" panose="02040503050406030204" pitchFamily="18" charset="0"/>
                            <a:ea typeface="Calibri" panose="020F0502020204030204" pitchFamily="34" charset="0"/>
                            <a:cs typeface="Cordia New" panose="020B0304020202020204" pitchFamily="34" charset="-34"/>
                          </a:rPr>
                        </m:ctrlPr>
                      </m:sSupPr>
                      <m:e>
                        <m:r>
                          <a:rPr lang="en-US" sz="1800" i="1">
                            <a:effectLst/>
                            <a:latin typeface="Cambria Math" panose="02040503050406030204" pitchFamily="18" charset="0"/>
                            <a:ea typeface="Calibri" panose="020F0502020204030204" pitchFamily="34" charset="0"/>
                            <a:cs typeface="Cordia New" panose="020B0304020202020204" pitchFamily="34" charset="-34"/>
                          </a:rPr>
                          <m:t>𝑥</m:t>
                        </m:r>
                      </m:e>
                      <m:sup>
                        <m:r>
                          <a:rPr lang="en-US" sz="1800" i="1">
                            <a:effectLst/>
                            <a:latin typeface="Cambria Math" panose="02040503050406030204" pitchFamily="18" charset="0"/>
                            <a:ea typeface="Calibri" panose="020F0502020204030204" pitchFamily="34" charset="0"/>
                            <a:cs typeface="Cordia New" panose="020B0304020202020204" pitchFamily="34" charset="-34"/>
                          </a:rPr>
                          <m:t>∗</m:t>
                        </m:r>
                      </m:sup>
                    </m:sSup>
                  </m:oMath>
                </a14:m>
                <a:r>
                  <a:rPr lang="en-US" sz="1800">
                    <a:effectLst/>
                    <a:latin typeface="Calibri" panose="020F0502020204030204" pitchFamily="34" charset="0"/>
                    <a:ea typeface="Calibri" panose="020F0502020204030204" pitchFamily="34" charset="0"/>
                    <a:cs typeface="Cordia New" panose="020B0304020202020204" pitchFamily="34" charset="-34"/>
                  </a:rPr>
                  <a:t> = normalized indicator value, </a:t>
                </a:r>
                <a14:m>
                  <m:oMath xmlns:m="http://schemas.openxmlformats.org/officeDocument/2006/math">
                    <m:r>
                      <a:rPr lang="en-US" sz="1800" i="1">
                        <a:effectLst/>
                        <a:latin typeface="Cambria Math" panose="02040503050406030204" pitchFamily="18" charset="0"/>
                        <a:ea typeface="Calibri" panose="020F0502020204030204" pitchFamily="34" charset="0"/>
                        <a:cs typeface="Cordia New" panose="020B0304020202020204" pitchFamily="34" charset="-34"/>
                      </a:rPr>
                      <m:t>𝑥</m:t>
                    </m:r>
                  </m:oMath>
                </a14:m>
                <a:r>
                  <a:rPr lang="en-US" sz="1800">
                    <a:effectLst/>
                    <a:latin typeface="Calibri" panose="020F0502020204030204" pitchFamily="34" charset="0"/>
                    <a:ea typeface="Calibri" panose="020F0502020204030204" pitchFamily="34" charset="0"/>
                    <a:cs typeface="Cordia New" panose="020B0304020202020204" pitchFamily="34" charset="-34"/>
                  </a:rPr>
                  <a:t> = indicator value, </a:t>
                </a:r>
                <a14:m>
                  <m:oMath xmlns:m="http://schemas.openxmlformats.org/officeDocument/2006/math">
                    <m:sSub>
                      <m:sSubPr>
                        <m:ctrlPr>
                          <a:rPr lang="en-US" sz="1800" i="1">
                            <a:effectLst/>
                            <a:latin typeface="Cambria Math" panose="02040503050406030204" pitchFamily="18" charset="0"/>
                            <a:ea typeface="Calibri" panose="020F0502020204030204" pitchFamily="34" charset="0"/>
                            <a:cs typeface="Cordia New" panose="020B0304020202020204" pitchFamily="34" charset="-34"/>
                          </a:rPr>
                        </m:ctrlPr>
                      </m:sSubPr>
                      <m:e>
                        <m:r>
                          <a:rPr lang="en-US" sz="1800" i="1">
                            <a:effectLst/>
                            <a:latin typeface="Cambria Math" panose="02040503050406030204" pitchFamily="18" charset="0"/>
                            <a:ea typeface="Calibri" panose="020F0502020204030204" pitchFamily="34" charset="0"/>
                            <a:cs typeface="Cordia New" panose="020B0304020202020204" pitchFamily="34" charset="-34"/>
                          </a:rPr>
                          <m:t>𝑥</m:t>
                        </m:r>
                      </m:e>
                      <m:sub>
                        <m:r>
                          <a:rPr lang="en-US" sz="1800" i="1">
                            <a:effectLst/>
                            <a:latin typeface="Cambria Math" panose="02040503050406030204" pitchFamily="18" charset="0"/>
                            <a:ea typeface="Calibri" panose="020F0502020204030204" pitchFamily="34" charset="0"/>
                            <a:cs typeface="Cordia New" panose="020B0304020202020204" pitchFamily="34" charset="-34"/>
                          </a:rPr>
                          <m:t>𝑚𝑎𝑥</m:t>
                        </m:r>
                      </m:sub>
                    </m:sSub>
                  </m:oMath>
                </a14:m>
                <a:r>
                  <a:rPr lang="en-US" sz="1800">
                    <a:effectLst/>
                    <a:latin typeface="Calibri" panose="020F0502020204030204" pitchFamily="34" charset="0"/>
                    <a:ea typeface="Calibri" panose="020F0502020204030204" pitchFamily="34" charset="0"/>
                    <a:cs typeface="Cordia New" panose="020B0304020202020204" pitchFamily="34" charset="-34"/>
                  </a:rPr>
                  <a:t> and </a:t>
                </a:r>
                <a14:m>
                  <m:oMath xmlns:m="http://schemas.openxmlformats.org/officeDocument/2006/math">
                    <m:r>
                      <a:rPr lang="en-US" sz="1800" i="1">
                        <a:effectLst/>
                        <a:latin typeface="Cambria Math" panose="02040503050406030204" pitchFamily="18" charset="0"/>
                        <a:ea typeface="Calibri" panose="020F0502020204030204" pitchFamily="34" charset="0"/>
                        <a:cs typeface="Cordia New" panose="020B0304020202020204" pitchFamily="34" charset="-34"/>
                      </a:rPr>
                      <m:t> </m:t>
                    </m:r>
                    <m:sSub>
                      <m:sSubPr>
                        <m:ctrlPr>
                          <a:rPr lang="en-US" sz="1800" i="1">
                            <a:effectLst/>
                            <a:latin typeface="Cambria Math" panose="02040503050406030204" pitchFamily="18" charset="0"/>
                            <a:ea typeface="Calibri" panose="020F0502020204030204" pitchFamily="34" charset="0"/>
                            <a:cs typeface="Cordia New" panose="020B0304020202020204" pitchFamily="34" charset="-34"/>
                          </a:rPr>
                        </m:ctrlPr>
                      </m:sSubPr>
                      <m:e>
                        <m:r>
                          <a:rPr lang="en-US" sz="1800" i="1">
                            <a:effectLst/>
                            <a:latin typeface="Cambria Math" panose="02040503050406030204" pitchFamily="18" charset="0"/>
                            <a:ea typeface="Calibri" panose="020F0502020204030204" pitchFamily="34" charset="0"/>
                            <a:cs typeface="Cordia New" panose="020B0304020202020204" pitchFamily="34" charset="-34"/>
                          </a:rPr>
                          <m:t>𝑥</m:t>
                        </m:r>
                      </m:e>
                      <m:sub>
                        <m:r>
                          <a:rPr lang="en-US" sz="1800" i="1">
                            <a:effectLst/>
                            <a:latin typeface="Cambria Math" panose="02040503050406030204" pitchFamily="18" charset="0"/>
                            <a:ea typeface="Calibri" panose="020F0502020204030204" pitchFamily="34" charset="0"/>
                            <a:cs typeface="Cordia New" panose="020B0304020202020204" pitchFamily="34" charset="-34"/>
                          </a:rPr>
                          <m:t>𝑚𝑖𝑛</m:t>
                        </m:r>
                      </m:sub>
                    </m:sSub>
                  </m:oMath>
                </a14:m>
                <a:r>
                  <a:rPr lang="en-US" sz="1800">
                    <a:effectLst/>
                    <a:latin typeface="Calibri" panose="020F0502020204030204" pitchFamily="34" charset="0"/>
                    <a:ea typeface="Calibri" panose="020F0502020204030204" pitchFamily="34" charset="0"/>
                    <a:cs typeface="Cordia New" panose="020B0304020202020204" pitchFamily="34" charset="-34"/>
                  </a:rPr>
                  <a:t> = maximum and minimum values respectively.</a:t>
                </a:r>
              </a:p>
              <a:p>
                <a:pPr marL="0" algn="just">
                  <a:lnSpc>
                    <a:spcPct val="107000"/>
                  </a:lnSpc>
                  <a:spcBef>
                    <a:spcPts val="0"/>
                  </a:spcBef>
                  <a:spcAft>
                    <a:spcPts val="800"/>
                  </a:spcAft>
                </a:pPr>
                <a:r>
                  <a:rPr lang="en-US" sz="1800" kern="0">
                    <a:latin typeface="Calibri" panose="020F0502020204030204" pitchFamily="34" charset="0"/>
                    <a:ea typeface="Calibri" panose="020F0502020204030204" pitchFamily="34" charset="0"/>
                    <a:cs typeface="Cordia New" panose="020B0304020202020204" pitchFamily="34" charset="-34"/>
                  </a:rPr>
                  <a:t>T</a:t>
                </a:r>
                <a:r>
                  <a:rPr lang="en-US" sz="1800" kern="0">
                    <a:effectLst/>
                    <a:latin typeface="Calibri" panose="020F0502020204030204" pitchFamily="34" charset="0"/>
                    <a:ea typeface="Calibri" panose="020F0502020204030204" pitchFamily="34" charset="0"/>
                    <a:cs typeface="Cordia New" panose="020B0304020202020204" pitchFamily="34" charset="-34"/>
                  </a:rPr>
                  <a:t>he equal weighting method has been chosen to employ in this study. </a:t>
                </a:r>
                <a:r>
                  <a:rPr lang="en-US" sz="1800">
                    <a:effectLst/>
                    <a:latin typeface="Calibri" panose="020F0502020204030204" pitchFamily="34" charset="0"/>
                    <a:ea typeface="Calibri" panose="020F0502020204030204" pitchFamily="34" charset="0"/>
                    <a:cs typeface="Cordia New" panose="020B0304020202020204" pitchFamily="34" charset="-34"/>
                  </a:rPr>
                  <a:t>This weighting method was applied for DEI, DVH, and DRI.</a:t>
                </a:r>
              </a:p>
              <a:p>
                <a:pPr marL="0" algn="just">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ordia New" panose="020B0304020202020204" pitchFamily="34" charset="-34"/>
                  </a:rPr>
                  <a:t>After obtaining the results, ArcGIS was used to visualize the level of DHI, DEI, DVI, and DRI.</a:t>
                </a:r>
              </a:p>
              <a:p>
                <a:pPr marL="0" marR="0" algn="just">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Cordia New" panose="020B0304020202020204" pitchFamily="34" charset="-34"/>
                </a:endParaRPr>
              </a:p>
              <a:p>
                <a:endParaRPr lang="en-US"/>
              </a:p>
            </p:txBody>
          </p:sp>
        </mc:Choice>
        <mc:Fallback>
          <p:sp>
            <p:nvSpPr>
              <p:cNvPr id="3" name="Content Placeholder 2">
                <a:extLst>
                  <a:ext uri="{FF2B5EF4-FFF2-40B4-BE49-F238E27FC236}">
                    <a16:creationId xmlns:a16="http://schemas.microsoft.com/office/drawing/2014/main" id="{071E3408-F7BB-30D2-302C-0EC127BB6098}"/>
                  </a:ext>
                </a:extLst>
              </p:cNvPr>
              <p:cNvSpPr>
                <a:spLocks noGrp="1" noRot="1" noChangeAspect="1" noMove="1" noResize="1" noEditPoints="1" noAdjustHandles="1" noChangeArrowheads="1" noChangeShapeType="1" noTextEdit="1"/>
              </p:cNvSpPr>
              <p:nvPr>
                <p:ph idx="1"/>
              </p:nvPr>
            </p:nvSpPr>
            <p:spPr>
              <a:blipFill>
                <a:blip r:embed="rId2"/>
                <a:stretch>
                  <a:fillRect l="-667" t="-674" r="-593"/>
                </a:stretch>
              </a:blipFill>
            </p:spPr>
            <p:txBody>
              <a:bodyPr/>
              <a:lstStyle/>
              <a:p>
                <a:r>
                  <a:rPr lang="en-US">
                    <a:noFill/>
                  </a:rPr>
                  <a:t> </a:t>
                </a:r>
              </a:p>
            </p:txBody>
          </p:sp>
        </mc:Fallback>
      </mc:AlternateContent>
    </p:spTree>
    <p:extLst>
      <p:ext uri="{BB962C8B-B14F-4D97-AF65-F5344CB8AC3E}">
        <p14:creationId xmlns:p14="http://schemas.microsoft.com/office/powerpoint/2010/main" val="1291183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DBB301-23E4-DDD9-75CA-F2A3E0106616}"/>
              </a:ext>
            </a:extLst>
          </p:cNvPr>
          <p:cNvSpPr>
            <a:spLocks noGrp="1"/>
          </p:cNvSpPr>
          <p:nvPr>
            <p:ph type="title"/>
          </p:nvPr>
        </p:nvSpPr>
        <p:spPr>
          <a:xfrm>
            <a:off x="539552" y="217019"/>
            <a:ext cx="8229600" cy="633743"/>
          </a:xfrm>
        </p:spPr>
        <p:txBody>
          <a:bodyPr/>
          <a:lstStyle/>
          <a:p>
            <a:r>
              <a:rPr lang="en-US" b="1"/>
              <a:t>3. METHODOLOGY</a:t>
            </a:r>
            <a:endParaRPr lang="th-TH" b="1" dirty="0"/>
          </a:p>
        </p:txBody>
      </p:sp>
      <p:sp>
        <p:nvSpPr>
          <p:cNvPr id="5" name="Title 1">
            <a:extLst>
              <a:ext uri="{FF2B5EF4-FFF2-40B4-BE49-F238E27FC236}">
                <a16:creationId xmlns:a16="http://schemas.microsoft.com/office/drawing/2014/main" id="{E34031DC-9F2A-C733-FB76-A014F7218A2B}"/>
              </a:ext>
            </a:extLst>
          </p:cNvPr>
          <p:cNvSpPr txBox="1">
            <a:spLocks/>
          </p:cNvSpPr>
          <p:nvPr/>
        </p:nvSpPr>
        <p:spPr>
          <a:xfrm>
            <a:off x="457200" y="1006867"/>
            <a:ext cx="8229600" cy="5084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400" b="0" kern="1200">
                <a:solidFill>
                  <a:srgbClr val="006600"/>
                </a:solidFill>
                <a:latin typeface="Verdana" pitchFamily="34" charset="0"/>
                <a:ea typeface="Verdana" pitchFamily="34" charset="0"/>
                <a:cs typeface="Verdana" pitchFamily="34" charset="0"/>
              </a:defRPr>
            </a:lvl1pPr>
          </a:lstStyle>
          <a:p>
            <a:pPr algn="l"/>
            <a:r>
              <a:rPr lang="en-US" sz="1400" b="1"/>
              <a:t>DROUGHT HAZARD, EXPOSURE, VULNERABILITY, AND RISK SCORE AND LEVEL</a:t>
            </a:r>
            <a:endParaRPr lang="th-TH" sz="1400" b="1" dirty="0"/>
          </a:p>
        </p:txBody>
      </p:sp>
      <p:graphicFrame>
        <p:nvGraphicFramePr>
          <p:cNvPr id="7" name="Table 6">
            <a:extLst>
              <a:ext uri="{FF2B5EF4-FFF2-40B4-BE49-F238E27FC236}">
                <a16:creationId xmlns:a16="http://schemas.microsoft.com/office/drawing/2014/main" id="{E140B870-7006-ACB2-4865-FD1D505EECBD}"/>
              </a:ext>
            </a:extLst>
          </p:cNvPr>
          <p:cNvGraphicFramePr>
            <a:graphicFrameLocks noGrp="1"/>
          </p:cNvGraphicFramePr>
          <p:nvPr>
            <p:extLst>
              <p:ext uri="{D42A27DB-BD31-4B8C-83A1-F6EECF244321}">
                <p14:modId xmlns:p14="http://schemas.microsoft.com/office/powerpoint/2010/main" val="3338490183"/>
              </p:ext>
            </p:extLst>
          </p:nvPr>
        </p:nvGraphicFramePr>
        <p:xfrm>
          <a:off x="914400" y="1756880"/>
          <a:ext cx="7315200" cy="3765480"/>
        </p:xfrm>
        <a:graphic>
          <a:graphicData uri="http://schemas.openxmlformats.org/drawingml/2006/table">
            <a:tbl>
              <a:tblPr firstRow="1" firstCol="1" bandRow="1">
                <a:tableStyleId>{F5AB1C69-6EDB-4FF4-983F-18BD219EF322}</a:tableStyleId>
              </a:tblPr>
              <a:tblGrid>
                <a:gridCol w="3657600">
                  <a:extLst>
                    <a:ext uri="{9D8B030D-6E8A-4147-A177-3AD203B41FA5}">
                      <a16:colId xmlns:a16="http://schemas.microsoft.com/office/drawing/2014/main" val="3097385282"/>
                    </a:ext>
                  </a:extLst>
                </a:gridCol>
                <a:gridCol w="3657600">
                  <a:extLst>
                    <a:ext uri="{9D8B030D-6E8A-4147-A177-3AD203B41FA5}">
                      <a16:colId xmlns:a16="http://schemas.microsoft.com/office/drawing/2014/main" val="4232945988"/>
                    </a:ext>
                  </a:extLst>
                </a:gridCol>
              </a:tblGrid>
              <a:tr h="627580">
                <a:tc>
                  <a:txBody>
                    <a:bodyPr/>
                    <a:lstStyle/>
                    <a:p>
                      <a:pPr marL="0" marR="0">
                        <a:spcBef>
                          <a:spcPts val="0"/>
                        </a:spcBef>
                        <a:spcAft>
                          <a:spcPts val="0"/>
                        </a:spcAft>
                      </a:pPr>
                      <a:r>
                        <a:rPr lang="en-US" sz="2400">
                          <a:effectLst/>
                        </a:rPr>
                        <a:t>SCORE</a:t>
                      </a:r>
                      <a:endParaRPr lang="en-US" sz="1600">
                        <a:effectLst/>
                        <a:latin typeface="Times New Roman" panose="02020603050405020304" pitchFamily="18" charset="0"/>
                        <a:ea typeface="Times New Roman" panose="02020603050405020304" pitchFamily="18" charset="0"/>
                        <a:cs typeface="Cordia New" panose="020B0304020202020204" pitchFamily="34" charset="-34"/>
                      </a:endParaRPr>
                    </a:p>
                  </a:txBody>
                  <a:tcPr marL="68580" marR="68580" marT="0" marB="0"/>
                </a:tc>
                <a:tc>
                  <a:txBody>
                    <a:bodyPr/>
                    <a:lstStyle/>
                    <a:p>
                      <a:pPr marL="0" marR="0">
                        <a:spcBef>
                          <a:spcPts val="0"/>
                        </a:spcBef>
                        <a:spcAft>
                          <a:spcPts val="0"/>
                        </a:spcAft>
                      </a:pPr>
                      <a:r>
                        <a:rPr lang="en-US" sz="2400">
                          <a:effectLst/>
                        </a:rPr>
                        <a:t>LEVEL</a:t>
                      </a:r>
                      <a:endParaRPr lang="en-US" sz="1600">
                        <a:effectLst/>
                        <a:latin typeface="Times New Roman" panose="02020603050405020304" pitchFamily="18" charset="0"/>
                        <a:ea typeface="Times New Roman" panose="02020603050405020304" pitchFamily="18" charset="0"/>
                        <a:cs typeface="Cordia New" panose="020B0304020202020204" pitchFamily="34" charset="-34"/>
                      </a:endParaRPr>
                    </a:p>
                  </a:txBody>
                  <a:tcPr marL="68580" marR="68580" marT="0" marB="0"/>
                </a:tc>
                <a:extLst>
                  <a:ext uri="{0D108BD9-81ED-4DB2-BD59-A6C34878D82A}">
                    <a16:rowId xmlns:a16="http://schemas.microsoft.com/office/drawing/2014/main" val="4259267449"/>
                  </a:ext>
                </a:extLst>
              </a:tr>
              <a:tr h="627580">
                <a:tc>
                  <a:txBody>
                    <a:bodyPr/>
                    <a:lstStyle/>
                    <a:p>
                      <a:pPr marL="0" marR="0">
                        <a:spcBef>
                          <a:spcPts val="0"/>
                        </a:spcBef>
                        <a:spcAft>
                          <a:spcPts val="0"/>
                        </a:spcAft>
                      </a:pPr>
                      <a:r>
                        <a:rPr lang="en-US" sz="2400">
                          <a:effectLst/>
                        </a:rPr>
                        <a:t>0.00 – 0.16</a:t>
                      </a:r>
                      <a:endParaRPr lang="en-US" sz="1600">
                        <a:effectLst/>
                        <a:latin typeface="Times New Roman" panose="02020603050405020304" pitchFamily="18" charset="0"/>
                        <a:ea typeface="Times New Roman" panose="02020603050405020304" pitchFamily="18" charset="0"/>
                        <a:cs typeface="Cordia New" panose="020B0304020202020204" pitchFamily="34" charset="-34"/>
                      </a:endParaRPr>
                    </a:p>
                  </a:txBody>
                  <a:tcPr marL="68580" marR="68580" marT="0" marB="0"/>
                </a:tc>
                <a:tc>
                  <a:txBody>
                    <a:bodyPr/>
                    <a:lstStyle/>
                    <a:p>
                      <a:pPr marL="0" marR="0">
                        <a:spcBef>
                          <a:spcPts val="0"/>
                        </a:spcBef>
                        <a:spcAft>
                          <a:spcPts val="0"/>
                        </a:spcAft>
                      </a:pPr>
                      <a:r>
                        <a:rPr lang="en-US" sz="2400">
                          <a:effectLst/>
                        </a:rPr>
                        <a:t>No or least vulnerability</a:t>
                      </a:r>
                      <a:endParaRPr lang="en-US" sz="1600">
                        <a:effectLst/>
                        <a:latin typeface="Times New Roman" panose="02020603050405020304" pitchFamily="18" charset="0"/>
                        <a:ea typeface="Times New Roman" panose="02020603050405020304" pitchFamily="18" charset="0"/>
                        <a:cs typeface="Cordia New" panose="020B0304020202020204" pitchFamily="34" charset="-34"/>
                      </a:endParaRPr>
                    </a:p>
                  </a:txBody>
                  <a:tcPr marL="68580" marR="68580" marT="0" marB="0"/>
                </a:tc>
                <a:extLst>
                  <a:ext uri="{0D108BD9-81ED-4DB2-BD59-A6C34878D82A}">
                    <a16:rowId xmlns:a16="http://schemas.microsoft.com/office/drawing/2014/main" val="794743914"/>
                  </a:ext>
                </a:extLst>
              </a:tr>
              <a:tr h="627580">
                <a:tc>
                  <a:txBody>
                    <a:bodyPr/>
                    <a:lstStyle/>
                    <a:p>
                      <a:pPr marL="0" marR="0">
                        <a:spcBef>
                          <a:spcPts val="0"/>
                        </a:spcBef>
                        <a:spcAft>
                          <a:spcPts val="0"/>
                        </a:spcAft>
                      </a:pPr>
                      <a:r>
                        <a:rPr lang="en-US" sz="2400">
                          <a:effectLst/>
                        </a:rPr>
                        <a:t>0.16 – 0.33</a:t>
                      </a:r>
                      <a:endParaRPr lang="en-US" sz="1600">
                        <a:effectLst/>
                        <a:latin typeface="Times New Roman" panose="02020603050405020304" pitchFamily="18" charset="0"/>
                        <a:ea typeface="Times New Roman" panose="02020603050405020304" pitchFamily="18" charset="0"/>
                        <a:cs typeface="Cordia New" panose="020B0304020202020204" pitchFamily="34" charset="-34"/>
                      </a:endParaRPr>
                    </a:p>
                  </a:txBody>
                  <a:tcPr marL="68580" marR="68580" marT="0" marB="0"/>
                </a:tc>
                <a:tc>
                  <a:txBody>
                    <a:bodyPr/>
                    <a:lstStyle/>
                    <a:p>
                      <a:pPr marL="0" marR="0">
                        <a:spcBef>
                          <a:spcPts val="0"/>
                        </a:spcBef>
                        <a:spcAft>
                          <a:spcPts val="0"/>
                        </a:spcAft>
                      </a:pPr>
                      <a:r>
                        <a:rPr lang="en-US" sz="2400">
                          <a:effectLst/>
                        </a:rPr>
                        <a:t>Low vulnerability</a:t>
                      </a:r>
                      <a:endParaRPr lang="en-US" sz="1600">
                        <a:effectLst/>
                        <a:latin typeface="Times New Roman" panose="02020603050405020304" pitchFamily="18" charset="0"/>
                        <a:ea typeface="Times New Roman" panose="02020603050405020304" pitchFamily="18" charset="0"/>
                        <a:cs typeface="Cordia New" panose="020B0304020202020204" pitchFamily="34" charset="-34"/>
                      </a:endParaRPr>
                    </a:p>
                  </a:txBody>
                  <a:tcPr marL="68580" marR="68580" marT="0" marB="0"/>
                </a:tc>
                <a:extLst>
                  <a:ext uri="{0D108BD9-81ED-4DB2-BD59-A6C34878D82A}">
                    <a16:rowId xmlns:a16="http://schemas.microsoft.com/office/drawing/2014/main" val="2059077101"/>
                  </a:ext>
                </a:extLst>
              </a:tr>
              <a:tr h="627580">
                <a:tc>
                  <a:txBody>
                    <a:bodyPr/>
                    <a:lstStyle/>
                    <a:p>
                      <a:pPr marL="0" marR="0">
                        <a:spcBef>
                          <a:spcPts val="0"/>
                        </a:spcBef>
                        <a:spcAft>
                          <a:spcPts val="0"/>
                        </a:spcAft>
                      </a:pPr>
                      <a:r>
                        <a:rPr lang="en-US" sz="2400">
                          <a:effectLst/>
                        </a:rPr>
                        <a:t>0.33 – 0.67</a:t>
                      </a:r>
                      <a:endParaRPr lang="en-US" sz="1600">
                        <a:effectLst/>
                        <a:latin typeface="Times New Roman" panose="02020603050405020304" pitchFamily="18" charset="0"/>
                        <a:ea typeface="Times New Roman" panose="02020603050405020304" pitchFamily="18" charset="0"/>
                        <a:cs typeface="Cordia New" panose="020B0304020202020204" pitchFamily="34" charset="-34"/>
                      </a:endParaRPr>
                    </a:p>
                  </a:txBody>
                  <a:tcPr marL="68580" marR="68580" marT="0" marB="0"/>
                </a:tc>
                <a:tc>
                  <a:txBody>
                    <a:bodyPr/>
                    <a:lstStyle/>
                    <a:p>
                      <a:pPr marL="0" marR="0">
                        <a:spcBef>
                          <a:spcPts val="0"/>
                        </a:spcBef>
                        <a:spcAft>
                          <a:spcPts val="0"/>
                        </a:spcAft>
                      </a:pPr>
                      <a:r>
                        <a:rPr lang="en-US" sz="2400">
                          <a:effectLst/>
                        </a:rPr>
                        <a:t>Medium vulnerability</a:t>
                      </a:r>
                      <a:endParaRPr lang="en-US" sz="1600">
                        <a:effectLst/>
                        <a:latin typeface="Times New Roman" panose="02020603050405020304" pitchFamily="18" charset="0"/>
                        <a:ea typeface="Times New Roman" panose="02020603050405020304" pitchFamily="18" charset="0"/>
                        <a:cs typeface="Cordia New" panose="020B0304020202020204" pitchFamily="34" charset="-34"/>
                      </a:endParaRPr>
                    </a:p>
                  </a:txBody>
                  <a:tcPr marL="68580" marR="68580" marT="0" marB="0"/>
                </a:tc>
                <a:extLst>
                  <a:ext uri="{0D108BD9-81ED-4DB2-BD59-A6C34878D82A}">
                    <a16:rowId xmlns:a16="http://schemas.microsoft.com/office/drawing/2014/main" val="168049157"/>
                  </a:ext>
                </a:extLst>
              </a:tr>
              <a:tr h="627580">
                <a:tc>
                  <a:txBody>
                    <a:bodyPr/>
                    <a:lstStyle/>
                    <a:p>
                      <a:pPr marL="0" marR="0">
                        <a:spcBef>
                          <a:spcPts val="0"/>
                        </a:spcBef>
                        <a:spcAft>
                          <a:spcPts val="0"/>
                        </a:spcAft>
                      </a:pPr>
                      <a:r>
                        <a:rPr lang="en-US" sz="2400">
                          <a:effectLst/>
                        </a:rPr>
                        <a:t>0.67 – 0.83</a:t>
                      </a:r>
                      <a:endParaRPr lang="en-US" sz="1600">
                        <a:effectLst/>
                        <a:latin typeface="Times New Roman" panose="02020603050405020304" pitchFamily="18" charset="0"/>
                        <a:ea typeface="Times New Roman" panose="02020603050405020304" pitchFamily="18" charset="0"/>
                        <a:cs typeface="Cordia New" panose="020B0304020202020204" pitchFamily="34" charset="-34"/>
                      </a:endParaRPr>
                    </a:p>
                  </a:txBody>
                  <a:tcPr marL="68580" marR="68580" marT="0" marB="0"/>
                </a:tc>
                <a:tc>
                  <a:txBody>
                    <a:bodyPr/>
                    <a:lstStyle/>
                    <a:p>
                      <a:pPr marL="0" marR="0">
                        <a:spcBef>
                          <a:spcPts val="0"/>
                        </a:spcBef>
                        <a:spcAft>
                          <a:spcPts val="0"/>
                        </a:spcAft>
                      </a:pPr>
                      <a:r>
                        <a:rPr lang="en-US" sz="2400">
                          <a:effectLst/>
                        </a:rPr>
                        <a:t>High vulnerability</a:t>
                      </a:r>
                      <a:endParaRPr lang="en-US" sz="1600">
                        <a:effectLst/>
                        <a:latin typeface="Times New Roman" panose="02020603050405020304" pitchFamily="18" charset="0"/>
                        <a:ea typeface="Times New Roman" panose="02020603050405020304" pitchFamily="18" charset="0"/>
                        <a:cs typeface="Cordia New" panose="020B0304020202020204" pitchFamily="34" charset="-34"/>
                      </a:endParaRPr>
                    </a:p>
                  </a:txBody>
                  <a:tcPr marL="68580" marR="68580" marT="0" marB="0"/>
                </a:tc>
                <a:extLst>
                  <a:ext uri="{0D108BD9-81ED-4DB2-BD59-A6C34878D82A}">
                    <a16:rowId xmlns:a16="http://schemas.microsoft.com/office/drawing/2014/main" val="2416878544"/>
                  </a:ext>
                </a:extLst>
              </a:tr>
              <a:tr h="627580">
                <a:tc>
                  <a:txBody>
                    <a:bodyPr/>
                    <a:lstStyle/>
                    <a:p>
                      <a:pPr marL="0" marR="0">
                        <a:spcBef>
                          <a:spcPts val="0"/>
                        </a:spcBef>
                        <a:spcAft>
                          <a:spcPts val="0"/>
                        </a:spcAft>
                      </a:pPr>
                      <a:r>
                        <a:rPr lang="en-US" sz="2400">
                          <a:effectLst/>
                        </a:rPr>
                        <a:t>0.83 - 1</a:t>
                      </a:r>
                      <a:endParaRPr lang="en-US" sz="1600">
                        <a:effectLst/>
                        <a:latin typeface="Times New Roman" panose="02020603050405020304" pitchFamily="18" charset="0"/>
                        <a:ea typeface="Times New Roman" panose="02020603050405020304" pitchFamily="18" charset="0"/>
                        <a:cs typeface="Cordia New" panose="020B0304020202020204" pitchFamily="34" charset="-34"/>
                      </a:endParaRPr>
                    </a:p>
                  </a:txBody>
                  <a:tcPr marL="68580" marR="68580" marT="0" marB="0"/>
                </a:tc>
                <a:tc>
                  <a:txBody>
                    <a:bodyPr/>
                    <a:lstStyle/>
                    <a:p>
                      <a:pPr marL="0" marR="0">
                        <a:spcBef>
                          <a:spcPts val="0"/>
                        </a:spcBef>
                        <a:spcAft>
                          <a:spcPts val="0"/>
                        </a:spcAft>
                      </a:pPr>
                      <a:r>
                        <a:rPr lang="en-US" sz="2400">
                          <a:effectLst/>
                        </a:rPr>
                        <a:t>Extreme vulnerability</a:t>
                      </a:r>
                      <a:endParaRPr lang="en-US" sz="1600">
                        <a:effectLst/>
                        <a:latin typeface="Times New Roman" panose="02020603050405020304" pitchFamily="18" charset="0"/>
                        <a:ea typeface="Times New Roman" panose="02020603050405020304" pitchFamily="18" charset="0"/>
                        <a:cs typeface="Cordia New" panose="020B0304020202020204" pitchFamily="34" charset="-34"/>
                      </a:endParaRPr>
                    </a:p>
                  </a:txBody>
                  <a:tcPr marL="68580" marR="68580" marT="0" marB="0"/>
                </a:tc>
                <a:extLst>
                  <a:ext uri="{0D108BD9-81ED-4DB2-BD59-A6C34878D82A}">
                    <a16:rowId xmlns:a16="http://schemas.microsoft.com/office/drawing/2014/main" val="1909618506"/>
                  </a:ext>
                </a:extLst>
              </a:tr>
            </a:tbl>
          </a:graphicData>
        </a:graphic>
      </p:graphicFrame>
    </p:spTree>
    <p:extLst>
      <p:ext uri="{BB962C8B-B14F-4D97-AF65-F5344CB8AC3E}">
        <p14:creationId xmlns:p14="http://schemas.microsoft.com/office/powerpoint/2010/main" val="4096238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DBB301-23E4-DDD9-75CA-F2A3E0106616}"/>
              </a:ext>
            </a:extLst>
          </p:cNvPr>
          <p:cNvSpPr>
            <a:spLocks noGrp="1"/>
          </p:cNvSpPr>
          <p:nvPr>
            <p:ph type="title"/>
          </p:nvPr>
        </p:nvSpPr>
        <p:spPr>
          <a:xfrm>
            <a:off x="539552" y="217019"/>
            <a:ext cx="8229600" cy="633743"/>
          </a:xfrm>
        </p:spPr>
        <p:txBody>
          <a:bodyPr/>
          <a:lstStyle/>
          <a:p>
            <a:r>
              <a:rPr lang="en-US" b="1"/>
              <a:t>4. RESULTS</a:t>
            </a:r>
            <a:endParaRPr lang="th-TH" b="1" dirty="0"/>
          </a:p>
        </p:txBody>
      </p:sp>
      <p:sp>
        <p:nvSpPr>
          <p:cNvPr id="5" name="Title 1">
            <a:extLst>
              <a:ext uri="{FF2B5EF4-FFF2-40B4-BE49-F238E27FC236}">
                <a16:creationId xmlns:a16="http://schemas.microsoft.com/office/drawing/2014/main" id="{E34031DC-9F2A-C733-FB76-A014F7218A2B}"/>
              </a:ext>
            </a:extLst>
          </p:cNvPr>
          <p:cNvSpPr txBox="1">
            <a:spLocks/>
          </p:cNvSpPr>
          <p:nvPr/>
        </p:nvSpPr>
        <p:spPr>
          <a:xfrm>
            <a:off x="457200" y="976045"/>
            <a:ext cx="8229600" cy="5084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400" b="0" kern="1200">
                <a:solidFill>
                  <a:srgbClr val="006600"/>
                </a:solidFill>
                <a:latin typeface="Verdana" pitchFamily="34" charset="0"/>
                <a:ea typeface="Verdana" pitchFamily="34" charset="0"/>
                <a:cs typeface="Verdana" pitchFamily="34" charset="0"/>
              </a:defRPr>
            </a:lvl1pPr>
          </a:lstStyle>
          <a:p>
            <a:pPr algn="l"/>
            <a:r>
              <a:rPr lang="en-US" sz="1600" b="1"/>
              <a:t>DROUGHT HAZARD IN SCENARIO SSP2</a:t>
            </a:r>
            <a:endParaRPr lang="th-TH" sz="1600" b="1" dirty="0"/>
          </a:p>
        </p:txBody>
      </p:sp>
      <p:pic>
        <p:nvPicPr>
          <p:cNvPr id="8" name="Picture 7">
            <a:extLst>
              <a:ext uri="{FF2B5EF4-FFF2-40B4-BE49-F238E27FC236}">
                <a16:creationId xmlns:a16="http://schemas.microsoft.com/office/drawing/2014/main" id="{C257FD8B-8C9B-9B60-75DE-039B9EA108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174" y="1640611"/>
            <a:ext cx="4119826" cy="2900567"/>
          </a:xfrm>
          <a:prstGeom prst="rect">
            <a:avLst/>
          </a:prstGeom>
        </p:spPr>
      </p:pic>
      <p:graphicFrame>
        <p:nvGraphicFramePr>
          <p:cNvPr id="11" name="Chart 10">
            <a:extLst>
              <a:ext uri="{FF2B5EF4-FFF2-40B4-BE49-F238E27FC236}">
                <a16:creationId xmlns:a16="http://schemas.microsoft.com/office/drawing/2014/main" id="{8B41A073-684C-8D07-22F4-B7135EF1207F}"/>
              </a:ext>
            </a:extLst>
          </p:cNvPr>
          <p:cNvGraphicFramePr>
            <a:graphicFrameLocks/>
          </p:cNvGraphicFramePr>
          <p:nvPr>
            <p:extLst>
              <p:ext uri="{D42A27DB-BD31-4B8C-83A1-F6EECF244321}">
                <p14:modId xmlns:p14="http://schemas.microsoft.com/office/powerpoint/2010/main" val="3289474776"/>
              </p:ext>
            </p:extLst>
          </p:nvPr>
        </p:nvGraphicFramePr>
        <p:xfrm>
          <a:off x="4572000" y="1640610"/>
          <a:ext cx="4114800" cy="2900565"/>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2">
            <a:extLst>
              <a:ext uri="{FF2B5EF4-FFF2-40B4-BE49-F238E27FC236}">
                <a16:creationId xmlns:a16="http://schemas.microsoft.com/office/drawing/2014/main" id="{6B393D10-5606-46A6-497E-36EEE64B074C}"/>
              </a:ext>
            </a:extLst>
          </p:cNvPr>
          <p:cNvSpPr>
            <a:spLocks noGrp="1"/>
          </p:cNvSpPr>
          <p:nvPr>
            <p:ph idx="1"/>
          </p:nvPr>
        </p:nvSpPr>
        <p:spPr>
          <a:xfrm>
            <a:off x="539552" y="4679160"/>
            <a:ext cx="8229600" cy="1346736"/>
          </a:xfrm>
        </p:spPr>
        <p:txBody>
          <a:bodyPr>
            <a:normAutofit fontScale="77500" lnSpcReduction="20000"/>
          </a:bodyPr>
          <a:lstStyle/>
          <a:p>
            <a:pPr marL="0" marR="0" algn="just">
              <a:lnSpc>
                <a:spcPct val="107000"/>
              </a:lnSpc>
              <a:spcBef>
                <a:spcPts val="0"/>
              </a:spcBef>
              <a:spcAft>
                <a:spcPts val="800"/>
              </a:spcAft>
            </a:pPr>
            <a:r>
              <a:rPr lang="en-US" sz="1800">
                <a:latin typeface="Calibri" panose="020F0502020204030204" pitchFamily="34" charset="0"/>
                <a:ea typeface="Calibri" panose="020F0502020204030204" pitchFamily="34" charset="0"/>
                <a:cs typeface="Cordia New" panose="020B0304020202020204" pitchFamily="34" charset="-34"/>
              </a:rPr>
              <a:t>The upper map and table show drought hazard in scenario SSP2.</a:t>
            </a:r>
          </a:p>
          <a:p>
            <a:pPr marL="0" marR="0" algn="just">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ordia New" panose="020B0304020202020204" pitchFamily="34" charset="-34"/>
              </a:rPr>
              <a:t>The </a:t>
            </a:r>
            <a:r>
              <a:rPr lang="en-US" sz="1800">
                <a:latin typeface="Calibri" panose="020F0502020204030204" pitchFamily="34" charset="0"/>
                <a:ea typeface="Calibri" panose="020F0502020204030204" pitchFamily="34" charset="0"/>
                <a:cs typeface="Cordia New" panose="020B0304020202020204" pitchFamily="34" charset="-34"/>
              </a:rPr>
              <a:t>study uses SPI from 3 models to avoid bias if only use 1 model.</a:t>
            </a:r>
          </a:p>
          <a:p>
            <a:pPr marL="0" marR="0" algn="just">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ordia New" panose="020B0304020202020204" pitchFamily="34" charset="-34"/>
              </a:rPr>
              <a:t>Tra Vinh province has the highest drought hazard score in SSP2.</a:t>
            </a:r>
          </a:p>
          <a:p>
            <a:pPr marL="0" marR="0" algn="just">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ordia New" panose="020B0304020202020204" pitchFamily="34" charset="-34"/>
              </a:rPr>
              <a:t> Kien Giang province is the lowest score and only get contribute from the model MIROC6, but this contribution from MIROC6 score is the highest compared to other provinces</a:t>
            </a:r>
          </a:p>
        </p:txBody>
      </p:sp>
    </p:spTree>
    <p:extLst>
      <p:ext uri="{BB962C8B-B14F-4D97-AF65-F5344CB8AC3E}">
        <p14:creationId xmlns:p14="http://schemas.microsoft.com/office/powerpoint/2010/main" val="25469926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it_template01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1110</TotalTime>
  <Words>1259</Words>
  <Application>Microsoft Office PowerPoint</Application>
  <PresentationFormat>On-screen Show (4:3)</PresentationFormat>
  <Paragraphs>143</Paragraphs>
  <Slides>15</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Calibri</vt:lpstr>
      <vt:lpstr>Calibri Light</vt:lpstr>
      <vt:lpstr>Cambria Math</vt:lpstr>
      <vt:lpstr>Times New Roman</vt:lpstr>
      <vt:lpstr>Verdana</vt:lpstr>
      <vt:lpstr>Office Theme</vt:lpstr>
      <vt:lpstr>ait_template01 (1)</vt:lpstr>
      <vt:lpstr>Drought risk assessment under climate change impacts utilizing CMIP6 climate models in the coastal zone of the Mekong Delta</vt:lpstr>
      <vt:lpstr>1. INTRODUCTION</vt:lpstr>
      <vt:lpstr>2. STUDY AREA</vt:lpstr>
      <vt:lpstr>3. METHODOLOGY</vt:lpstr>
      <vt:lpstr>3. METHODOLOGY</vt:lpstr>
      <vt:lpstr>3. METHODOLOGY</vt:lpstr>
      <vt:lpstr>3. METHODOLOGY</vt:lpstr>
      <vt:lpstr>3. METHODOLOGY</vt:lpstr>
      <vt:lpstr>4. RESULTS</vt:lpstr>
      <vt:lpstr>4. RESULTS</vt:lpstr>
      <vt:lpstr>4. RESULTS</vt:lpstr>
      <vt:lpstr>4. RESULTS</vt:lpstr>
      <vt:lpstr>4. RESULTS</vt:lpstr>
      <vt:lpstr>4. RESULTS</vt:lpstr>
      <vt:lpstr>4. CONCLUSION AND RECOMMENDATION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Implementing the DRR-CCA Integration Through the Idea of Adaptive Governance</dc:title>
  <dc:creator>Nghia Bui</dc:creator>
  <cp:lastModifiedBy>Nghia Bui</cp:lastModifiedBy>
  <cp:revision>18</cp:revision>
  <dcterms:created xsi:type="dcterms:W3CDTF">2022-01-17T13:34:25Z</dcterms:created>
  <dcterms:modified xsi:type="dcterms:W3CDTF">2023-04-27T04:44:04Z</dcterms:modified>
</cp:coreProperties>
</file>