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004500" cy="20378738"/>
  <p:notesSz cx="6858000" cy="9144000"/>
  <p:custDataLst>
    <p:tags r:id="rId4"/>
  </p:custDataLst>
  <p:defaultTextStyle>
    <a:defPPr>
      <a:defRPr lang="en-US"/>
    </a:defPPr>
    <a:lvl1pPr algn="l" defTabSz="1527175"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1pPr>
    <a:lvl2pPr marL="1527175" indent="-968375" algn="l" defTabSz="1527175"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2pPr>
    <a:lvl3pPr marL="3057525" indent="-1941513" algn="l" defTabSz="1527175"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3pPr>
    <a:lvl4pPr marL="4587875" indent="-2914650" algn="l" defTabSz="1527175"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4pPr>
    <a:lvl5pPr marL="6118225" indent="-3887788" algn="l" defTabSz="1527175"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419">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snapToObjects="1">
      <p:cViewPr varScale="1">
        <p:scale>
          <a:sx n="37" d="100"/>
          <a:sy n="37" d="100"/>
        </p:scale>
        <p:origin x="666" y="90"/>
      </p:cViewPr>
      <p:guideLst>
        <p:guide orient="horz" pos="6419"/>
        <p:guide pos="113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2317F-0ECF-4F0B-9875-392DCA03296B}" type="datetimeFigureOut">
              <a:rPr lang="fr-FR" smtClean="0"/>
              <a:t>21/04/2023</a:t>
            </a:fld>
            <a:endParaRPr lang="fr-FR"/>
          </a:p>
        </p:txBody>
      </p:sp>
      <p:sp>
        <p:nvSpPr>
          <p:cNvPr id="4" name="Espace réservé de l'image des diapositives 3"/>
          <p:cNvSpPr>
            <a:spLocks noGrp="1" noRot="1" noChangeAspect="1"/>
          </p:cNvSpPr>
          <p:nvPr>
            <p:ph type="sldImg" idx="2"/>
          </p:nvPr>
        </p:nvSpPr>
        <p:spPr>
          <a:xfrm>
            <a:off x="703263" y="1143000"/>
            <a:ext cx="54514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E32E4-4991-43F4-A490-E995795B7F78}" type="slidenum">
              <a:rPr lang="fr-FR" smtClean="0"/>
              <a:t>‹N°›</a:t>
            </a:fld>
            <a:endParaRPr lang="fr-FR"/>
          </a:p>
        </p:txBody>
      </p:sp>
    </p:spTree>
    <p:extLst>
      <p:ext uri="{BB962C8B-B14F-4D97-AF65-F5344CB8AC3E}">
        <p14:creationId xmlns:p14="http://schemas.microsoft.com/office/powerpoint/2010/main" val="199320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5E32E4-4991-43F4-A490-E995795B7F78}" type="slidenum">
              <a:rPr lang="fr-FR" smtClean="0"/>
              <a:t>1</a:t>
            </a:fld>
            <a:endParaRPr lang="fr-FR"/>
          </a:p>
        </p:txBody>
      </p:sp>
    </p:spTree>
    <p:extLst>
      <p:ext uri="{BB962C8B-B14F-4D97-AF65-F5344CB8AC3E}">
        <p14:creationId xmlns:p14="http://schemas.microsoft.com/office/powerpoint/2010/main" val="37886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0338" y="6330620"/>
            <a:ext cx="30603824" cy="4368220"/>
          </a:xfrm>
        </p:spPr>
        <p:txBody>
          <a:bodyPr/>
          <a:lstStyle/>
          <a:p>
            <a:r>
              <a:rPr lang="en-US"/>
              <a:t>Click to edit Master title style</a:t>
            </a:r>
          </a:p>
        </p:txBody>
      </p:sp>
      <p:sp>
        <p:nvSpPr>
          <p:cNvPr id="3" name="Subtitle 2"/>
          <p:cNvSpPr>
            <a:spLocks noGrp="1"/>
          </p:cNvSpPr>
          <p:nvPr>
            <p:ph type="subTitle" idx="1"/>
          </p:nvPr>
        </p:nvSpPr>
        <p:spPr>
          <a:xfrm>
            <a:off x="5400676" y="11547951"/>
            <a:ext cx="25203150" cy="5207900"/>
          </a:xfrm>
        </p:spPr>
        <p:txBody>
          <a:bodyPr/>
          <a:lstStyle>
            <a:lvl1pPr marL="0" indent="0" algn="ctr">
              <a:buNone/>
              <a:defRPr>
                <a:solidFill>
                  <a:schemeClr val="tx1">
                    <a:tint val="75000"/>
                  </a:schemeClr>
                </a:solidFill>
              </a:defRPr>
            </a:lvl1pPr>
            <a:lvl2pPr marL="1530546" indent="0" algn="ctr">
              <a:buNone/>
              <a:defRPr>
                <a:solidFill>
                  <a:schemeClr val="tx1">
                    <a:tint val="75000"/>
                  </a:schemeClr>
                </a:solidFill>
              </a:defRPr>
            </a:lvl2pPr>
            <a:lvl3pPr marL="3061092" indent="0" algn="ctr">
              <a:buNone/>
              <a:defRPr>
                <a:solidFill>
                  <a:schemeClr val="tx1">
                    <a:tint val="75000"/>
                  </a:schemeClr>
                </a:solidFill>
              </a:defRPr>
            </a:lvl3pPr>
            <a:lvl4pPr marL="4591638" indent="0" algn="ctr">
              <a:buNone/>
              <a:defRPr>
                <a:solidFill>
                  <a:schemeClr val="tx1">
                    <a:tint val="75000"/>
                  </a:schemeClr>
                </a:solidFill>
              </a:defRPr>
            </a:lvl4pPr>
            <a:lvl5pPr marL="6122185" indent="0" algn="ctr">
              <a:buNone/>
              <a:defRPr>
                <a:solidFill>
                  <a:schemeClr val="tx1">
                    <a:tint val="75000"/>
                  </a:schemeClr>
                </a:solidFill>
              </a:defRPr>
            </a:lvl5pPr>
            <a:lvl6pPr marL="7652731" indent="0" algn="ctr">
              <a:buNone/>
              <a:defRPr>
                <a:solidFill>
                  <a:schemeClr val="tx1">
                    <a:tint val="75000"/>
                  </a:schemeClr>
                </a:solidFill>
              </a:defRPr>
            </a:lvl6pPr>
            <a:lvl7pPr marL="9183277" indent="0" algn="ctr">
              <a:buNone/>
              <a:defRPr>
                <a:solidFill>
                  <a:schemeClr val="tx1">
                    <a:tint val="75000"/>
                  </a:schemeClr>
                </a:solidFill>
              </a:defRPr>
            </a:lvl7pPr>
            <a:lvl8pPr marL="10713824" indent="0" algn="ctr">
              <a:buNone/>
              <a:defRPr>
                <a:solidFill>
                  <a:schemeClr val="tx1">
                    <a:tint val="75000"/>
                  </a:schemeClr>
                </a:solidFill>
              </a:defRPr>
            </a:lvl8pPr>
            <a:lvl9pPr marL="122443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A156F78-5C5E-4F62-8381-606D1286D79C}" type="datetime1">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2922DEE5-3063-4A6E-9535-22A3710917E4}" type="slidenum">
              <a:rPr lang="en-US" altLang="fr-FR"/>
              <a:pPr>
                <a:defRPr/>
              </a:pPr>
              <a:t>‹N°›</a:t>
            </a:fld>
            <a:endParaRPr lang="en-US" altLang="fr-FR"/>
          </a:p>
        </p:txBody>
      </p:sp>
    </p:spTree>
    <p:extLst>
      <p:ext uri="{BB962C8B-B14F-4D97-AF65-F5344CB8AC3E}">
        <p14:creationId xmlns:p14="http://schemas.microsoft.com/office/powerpoint/2010/main" val="779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74A031-5D58-4B8E-BEAF-7A69451077D2}" type="datetime1">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673C7267-4F52-46D1-B9A6-15D98961D058}" type="slidenum">
              <a:rPr lang="en-US" altLang="fr-FR"/>
              <a:pPr>
                <a:defRPr/>
              </a:pPr>
              <a:t>‹N°›</a:t>
            </a:fld>
            <a:endParaRPr lang="en-US" altLang="fr-FR"/>
          </a:p>
        </p:txBody>
      </p:sp>
    </p:spTree>
    <p:extLst>
      <p:ext uri="{BB962C8B-B14F-4D97-AF65-F5344CB8AC3E}">
        <p14:creationId xmlns:p14="http://schemas.microsoft.com/office/powerpoint/2010/main" val="27935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88" y="1957683"/>
            <a:ext cx="24303037" cy="417339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676" y="1957683"/>
            <a:ext cx="72309037" cy="41733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21FD27-A651-4E1F-B4E8-0BF2F1F862A1}" type="datetime1">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6D392C25-2EF2-4F63-8D61-3B0094F3036F}" type="slidenum">
              <a:rPr lang="en-US" altLang="fr-FR"/>
              <a:pPr>
                <a:defRPr/>
              </a:pPr>
              <a:t>‹N°›</a:t>
            </a:fld>
            <a:endParaRPr lang="en-US" altLang="fr-FR"/>
          </a:p>
        </p:txBody>
      </p:sp>
    </p:spTree>
    <p:extLst>
      <p:ext uri="{BB962C8B-B14F-4D97-AF65-F5344CB8AC3E}">
        <p14:creationId xmlns:p14="http://schemas.microsoft.com/office/powerpoint/2010/main" val="221228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865CAB-6A2D-4F6D-8B61-FBA03673314C}" type="datetime1">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418E2021-199E-44B7-BE19-A8CEC4E33360}" type="slidenum">
              <a:rPr lang="en-US" altLang="fr-FR"/>
              <a:pPr>
                <a:defRPr/>
              </a:pPr>
              <a:t>‹N°›</a:t>
            </a:fld>
            <a:endParaRPr lang="en-US" altLang="fr-FR"/>
          </a:p>
        </p:txBody>
      </p:sp>
    </p:spTree>
    <p:extLst>
      <p:ext uri="{BB962C8B-B14F-4D97-AF65-F5344CB8AC3E}">
        <p14:creationId xmlns:p14="http://schemas.microsoft.com/office/powerpoint/2010/main" val="391381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4108" y="13095227"/>
            <a:ext cx="30603824" cy="4047444"/>
          </a:xfrm>
        </p:spPr>
        <p:txBody>
          <a:bodyPr anchor="t"/>
          <a:lstStyle>
            <a:lvl1pPr algn="l">
              <a:defRPr sz="13400" b="1" cap="all"/>
            </a:lvl1pPr>
          </a:lstStyle>
          <a:p>
            <a:r>
              <a:rPr lang="en-US"/>
              <a:t>Click to edit Master title style</a:t>
            </a:r>
          </a:p>
        </p:txBody>
      </p:sp>
      <p:sp>
        <p:nvSpPr>
          <p:cNvPr id="3" name="Text Placeholder 2"/>
          <p:cNvSpPr>
            <a:spLocks noGrp="1"/>
          </p:cNvSpPr>
          <p:nvPr>
            <p:ph type="body" idx="1"/>
          </p:nvPr>
        </p:nvSpPr>
        <p:spPr>
          <a:xfrm>
            <a:off x="2844108" y="8637380"/>
            <a:ext cx="30603824" cy="4457848"/>
          </a:xfrm>
        </p:spPr>
        <p:txBody>
          <a:bodyPr anchor="b"/>
          <a:lstStyle>
            <a:lvl1pPr marL="0" indent="0">
              <a:buNone/>
              <a:defRPr sz="6700">
                <a:solidFill>
                  <a:schemeClr val="tx1">
                    <a:tint val="75000"/>
                  </a:schemeClr>
                </a:solidFill>
              </a:defRPr>
            </a:lvl1pPr>
            <a:lvl2pPr marL="1530546" indent="0">
              <a:buNone/>
              <a:defRPr sz="6000">
                <a:solidFill>
                  <a:schemeClr val="tx1">
                    <a:tint val="75000"/>
                  </a:schemeClr>
                </a:solidFill>
              </a:defRPr>
            </a:lvl2pPr>
            <a:lvl3pPr marL="3061092" indent="0">
              <a:buNone/>
              <a:defRPr sz="5400">
                <a:solidFill>
                  <a:schemeClr val="tx1">
                    <a:tint val="75000"/>
                  </a:schemeClr>
                </a:solidFill>
              </a:defRPr>
            </a:lvl3pPr>
            <a:lvl4pPr marL="4591638" indent="0">
              <a:buNone/>
              <a:defRPr sz="4600">
                <a:solidFill>
                  <a:schemeClr val="tx1">
                    <a:tint val="75000"/>
                  </a:schemeClr>
                </a:solidFill>
              </a:defRPr>
            </a:lvl4pPr>
            <a:lvl5pPr marL="6122185" indent="0">
              <a:buNone/>
              <a:defRPr sz="4600">
                <a:solidFill>
                  <a:schemeClr val="tx1">
                    <a:tint val="75000"/>
                  </a:schemeClr>
                </a:solidFill>
              </a:defRPr>
            </a:lvl5pPr>
            <a:lvl6pPr marL="7652731" indent="0">
              <a:buNone/>
              <a:defRPr sz="4600">
                <a:solidFill>
                  <a:schemeClr val="tx1">
                    <a:tint val="75000"/>
                  </a:schemeClr>
                </a:solidFill>
              </a:defRPr>
            </a:lvl6pPr>
            <a:lvl7pPr marL="9183277" indent="0">
              <a:buNone/>
              <a:defRPr sz="4600">
                <a:solidFill>
                  <a:schemeClr val="tx1">
                    <a:tint val="75000"/>
                  </a:schemeClr>
                </a:solidFill>
              </a:defRPr>
            </a:lvl7pPr>
            <a:lvl8pPr marL="10713824" indent="0">
              <a:buNone/>
              <a:defRPr sz="4600">
                <a:solidFill>
                  <a:schemeClr val="tx1">
                    <a:tint val="75000"/>
                  </a:schemeClr>
                </a:solidFill>
              </a:defRPr>
            </a:lvl8pPr>
            <a:lvl9pPr marL="12244370"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D758AC9-DEEE-4347-BBED-A8CA81CEBFF3}" type="datetime1">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569D02CD-52A5-478E-AFDE-7416AD86DA53}" type="slidenum">
              <a:rPr lang="en-US" altLang="fr-FR"/>
              <a:pPr>
                <a:defRPr/>
              </a:pPr>
              <a:t>‹N°›</a:t>
            </a:fld>
            <a:endParaRPr lang="en-US" altLang="fr-FR"/>
          </a:p>
        </p:txBody>
      </p:sp>
    </p:spTree>
    <p:extLst>
      <p:ext uri="{BB962C8B-B14F-4D97-AF65-F5344CB8AC3E}">
        <p14:creationId xmlns:p14="http://schemas.microsoft.com/office/powerpoint/2010/main" val="277107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75" y="11411152"/>
            <a:ext cx="48306038" cy="32280486"/>
          </a:xfrm>
        </p:spPr>
        <p:txBody>
          <a:bodyPr/>
          <a:lstStyle>
            <a:lvl1pPr>
              <a:defRPr sz="9400"/>
            </a:lvl1pPr>
            <a:lvl2pPr>
              <a:defRPr sz="8100"/>
            </a:lvl2pPr>
            <a:lvl3pPr>
              <a:defRPr sz="67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06787" y="11411152"/>
            <a:ext cx="48306038" cy="32280486"/>
          </a:xfrm>
        </p:spPr>
        <p:txBody>
          <a:bodyPr/>
          <a:lstStyle>
            <a:lvl1pPr>
              <a:defRPr sz="9400"/>
            </a:lvl1pPr>
            <a:lvl2pPr>
              <a:defRPr sz="8100"/>
            </a:lvl2pPr>
            <a:lvl3pPr>
              <a:defRPr sz="67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B173809-00B0-4890-995B-2506085DC63E}" type="datetime1">
              <a:rPr lang="en-US"/>
              <a:pPr>
                <a:defRPr/>
              </a:pPr>
              <a:t>4/21/2023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E94F3CC3-37F8-41E9-BA85-7719D635CC24}" type="slidenum">
              <a:rPr lang="en-US" altLang="fr-FR"/>
              <a:pPr>
                <a:defRPr/>
              </a:pPr>
              <a:t>‹N°›</a:t>
            </a:fld>
            <a:endParaRPr lang="en-US" altLang="fr-FR"/>
          </a:p>
        </p:txBody>
      </p:sp>
    </p:spTree>
    <p:extLst>
      <p:ext uri="{BB962C8B-B14F-4D97-AF65-F5344CB8AC3E}">
        <p14:creationId xmlns:p14="http://schemas.microsoft.com/office/powerpoint/2010/main" val="170187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225" y="816094"/>
            <a:ext cx="32404050" cy="339645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00225" y="4561631"/>
            <a:ext cx="15908241" cy="1901071"/>
          </a:xfrm>
        </p:spPr>
        <p:txBody>
          <a:bodyPr anchor="b"/>
          <a:lstStyle>
            <a:lvl1pPr marL="0" indent="0">
              <a:buNone/>
              <a:defRPr sz="8100" b="1"/>
            </a:lvl1pPr>
            <a:lvl2pPr marL="1530546" indent="0">
              <a:buNone/>
              <a:defRPr sz="6700" b="1"/>
            </a:lvl2pPr>
            <a:lvl3pPr marL="3061092" indent="0">
              <a:buNone/>
              <a:defRPr sz="6000" b="1"/>
            </a:lvl3pPr>
            <a:lvl4pPr marL="4591638" indent="0">
              <a:buNone/>
              <a:defRPr sz="5400" b="1"/>
            </a:lvl4pPr>
            <a:lvl5pPr marL="6122185" indent="0">
              <a:buNone/>
              <a:defRPr sz="5400" b="1"/>
            </a:lvl5pPr>
            <a:lvl6pPr marL="7652731" indent="0">
              <a:buNone/>
              <a:defRPr sz="5400" b="1"/>
            </a:lvl6pPr>
            <a:lvl7pPr marL="9183277" indent="0">
              <a:buNone/>
              <a:defRPr sz="5400" b="1"/>
            </a:lvl7pPr>
            <a:lvl8pPr marL="10713824" indent="0">
              <a:buNone/>
              <a:defRPr sz="5400" b="1"/>
            </a:lvl8pPr>
            <a:lvl9pPr marL="12244370" indent="0">
              <a:buNone/>
              <a:defRPr sz="5400" b="1"/>
            </a:lvl9pPr>
          </a:lstStyle>
          <a:p>
            <a:pPr lvl="0"/>
            <a:r>
              <a:rPr lang="en-US"/>
              <a:t>Click to edit Master text styles</a:t>
            </a:r>
          </a:p>
        </p:txBody>
      </p:sp>
      <p:sp>
        <p:nvSpPr>
          <p:cNvPr id="4" name="Content Placeholder 3"/>
          <p:cNvSpPr>
            <a:spLocks noGrp="1"/>
          </p:cNvSpPr>
          <p:nvPr>
            <p:ph sz="half" idx="2"/>
          </p:nvPr>
        </p:nvSpPr>
        <p:spPr>
          <a:xfrm>
            <a:off x="1800225" y="6462702"/>
            <a:ext cx="15908241" cy="11741362"/>
          </a:xfrm>
        </p:spPr>
        <p:txBody>
          <a:bodyPr/>
          <a:lstStyle>
            <a:lvl1pPr>
              <a:defRPr sz="8100"/>
            </a:lvl1pPr>
            <a:lvl2pPr>
              <a:defRPr sz="67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289790" y="4561631"/>
            <a:ext cx="15914489" cy="1901071"/>
          </a:xfrm>
        </p:spPr>
        <p:txBody>
          <a:bodyPr anchor="b"/>
          <a:lstStyle>
            <a:lvl1pPr marL="0" indent="0">
              <a:buNone/>
              <a:defRPr sz="8100" b="1"/>
            </a:lvl1pPr>
            <a:lvl2pPr marL="1530546" indent="0">
              <a:buNone/>
              <a:defRPr sz="6700" b="1"/>
            </a:lvl2pPr>
            <a:lvl3pPr marL="3061092" indent="0">
              <a:buNone/>
              <a:defRPr sz="6000" b="1"/>
            </a:lvl3pPr>
            <a:lvl4pPr marL="4591638" indent="0">
              <a:buNone/>
              <a:defRPr sz="5400" b="1"/>
            </a:lvl4pPr>
            <a:lvl5pPr marL="6122185" indent="0">
              <a:buNone/>
              <a:defRPr sz="5400" b="1"/>
            </a:lvl5pPr>
            <a:lvl6pPr marL="7652731" indent="0">
              <a:buNone/>
              <a:defRPr sz="5400" b="1"/>
            </a:lvl6pPr>
            <a:lvl7pPr marL="9183277" indent="0">
              <a:buNone/>
              <a:defRPr sz="5400" b="1"/>
            </a:lvl7pPr>
            <a:lvl8pPr marL="10713824" indent="0">
              <a:buNone/>
              <a:defRPr sz="5400" b="1"/>
            </a:lvl8pPr>
            <a:lvl9pPr marL="12244370" indent="0">
              <a:buNone/>
              <a:defRPr sz="5400" b="1"/>
            </a:lvl9pPr>
          </a:lstStyle>
          <a:p>
            <a:pPr lvl="0"/>
            <a:r>
              <a:rPr lang="en-US"/>
              <a:t>Click to edit Master text styles</a:t>
            </a:r>
          </a:p>
        </p:txBody>
      </p:sp>
      <p:sp>
        <p:nvSpPr>
          <p:cNvPr id="6" name="Content Placeholder 5"/>
          <p:cNvSpPr>
            <a:spLocks noGrp="1"/>
          </p:cNvSpPr>
          <p:nvPr>
            <p:ph sz="quarter" idx="4"/>
          </p:nvPr>
        </p:nvSpPr>
        <p:spPr>
          <a:xfrm>
            <a:off x="18289790" y="6462702"/>
            <a:ext cx="15914489" cy="11741362"/>
          </a:xfrm>
        </p:spPr>
        <p:txBody>
          <a:bodyPr/>
          <a:lstStyle>
            <a:lvl1pPr>
              <a:defRPr sz="8100"/>
            </a:lvl1pPr>
            <a:lvl2pPr>
              <a:defRPr sz="67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C2E9FE8-FC45-4DD4-8EE6-737B7CA734D7}" type="datetime1">
              <a:rPr lang="en-US"/>
              <a:pPr>
                <a:defRPr/>
              </a:pPr>
              <a:t>4/21/2023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7FEF989D-77F0-4043-BBA5-15706D89BB04}" type="slidenum">
              <a:rPr lang="en-US" altLang="fr-FR"/>
              <a:pPr>
                <a:defRPr/>
              </a:pPr>
              <a:t>‹N°›</a:t>
            </a:fld>
            <a:endParaRPr lang="en-US" altLang="fr-FR"/>
          </a:p>
        </p:txBody>
      </p:sp>
    </p:spTree>
    <p:extLst>
      <p:ext uri="{BB962C8B-B14F-4D97-AF65-F5344CB8AC3E}">
        <p14:creationId xmlns:p14="http://schemas.microsoft.com/office/powerpoint/2010/main" val="24303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43ACD8-B6E1-4BC8-8340-AA90D4708429}" type="datetime1">
              <a:rPr lang="en-US"/>
              <a:pPr>
                <a:defRPr/>
              </a:pPr>
              <a:t>4/21/2023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E6EB17FF-8AEB-40AC-87F0-5DB34F9EA578}" type="slidenum">
              <a:rPr lang="en-US" altLang="fr-FR"/>
              <a:pPr>
                <a:defRPr/>
              </a:pPr>
              <a:t>‹N°›</a:t>
            </a:fld>
            <a:endParaRPr lang="en-US" altLang="fr-FR"/>
          </a:p>
        </p:txBody>
      </p:sp>
    </p:spTree>
    <p:extLst>
      <p:ext uri="{BB962C8B-B14F-4D97-AF65-F5344CB8AC3E}">
        <p14:creationId xmlns:p14="http://schemas.microsoft.com/office/powerpoint/2010/main" val="325143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FFB220-A7EE-4F1B-9C6C-A5FBBB275FC2}" type="datetime1">
              <a:rPr lang="en-US"/>
              <a:pPr>
                <a:defRPr/>
              </a:pPr>
              <a:t>4/21/2023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0A3B3E91-F9B6-4055-A365-A7A2F1A6DB4E}" type="slidenum">
              <a:rPr lang="en-US" altLang="fr-FR"/>
              <a:pPr>
                <a:defRPr/>
              </a:pPr>
              <a:t>‹N°›</a:t>
            </a:fld>
            <a:endParaRPr lang="en-US" altLang="fr-FR"/>
          </a:p>
        </p:txBody>
      </p:sp>
    </p:spTree>
    <p:extLst>
      <p:ext uri="{BB962C8B-B14F-4D97-AF65-F5344CB8AC3E}">
        <p14:creationId xmlns:p14="http://schemas.microsoft.com/office/powerpoint/2010/main" val="369265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229" y="811377"/>
            <a:ext cx="11845232" cy="3453064"/>
          </a:xfrm>
        </p:spPr>
        <p:txBody>
          <a:bodyPr anchor="b"/>
          <a:lstStyle>
            <a:lvl1pPr algn="l">
              <a:defRPr sz="6700" b="1"/>
            </a:lvl1pPr>
          </a:lstStyle>
          <a:p>
            <a:r>
              <a:rPr lang="en-US"/>
              <a:t>Click to edit Master title style</a:t>
            </a:r>
          </a:p>
        </p:txBody>
      </p:sp>
      <p:sp>
        <p:nvSpPr>
          <p:cNvPr id="3" name="Content Placeholder 2"/>
          <p:cNvSpPr>
            <a:spLocks noGrp="1"/>
          </p:cNvSpPr>
          <p:nvPr>
            <p:ph idx="1"/>
          </p:nvPr>
        </p:nvSpPr>
        <p:spPr>
          <a:xfrm>
            <a:off x="14076760" y="811378"/>
            <a:ext cx="20127515" cy="17392688"/>
          </a:xfrm>
        </p:spPr>
        <p:txBody>
          <a:bodyPr/>
          <a:lstStyle>
            <a:lvl1pPr>
              <a:defRPr sz="10700"/>
            </a:lvl1pPr>
            <a:lvl2pPr>
              <a:defRPr sz="9400"/>
            </a:lvl2pPr>
            <a:lvl3pPr>
              <a:defRPr sz="8100"/>
            </a:lvl3pPr>
            <a:lvl4pPr>
              <a:defRPr sz="6700"/>
            </a:lvl4pPr>
            <a:lvl5pPr>
              <a:defRPr sz="6700"/>
            </a:lvl5pPr>
            <a:lvl6pPr>
              <a:defRPr sz="6700"/>
            </a:lvl6pPr>
            <a:lvl7pPr>
              <a:defRPr sz="6700"/>
            </a:lvl7pPr>
            <a:lvl8pPr>
              <a:defRPr sz="6700"/>
            </a:lvl8pPr>
            <a:lvl9pPr>
              <a:defRPr sz="6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00229" y="4264442"/>
            <a:ext cx="11845232" cy="13939624"/>
          </a:xfrm>
        </p:spPr>
        <p:txBody>
          <a:bodyPr/>
          <a:lstStyle>
            <a:lvl1pPr marL="0" indent="0">
              <a:buNone/>
              <a:defRPr sz="4600"/>
            </a:lvl1pPr>
            <a:lvl2pPr marL="1530546" indent="0">
              <a:buNone/>
              <a:defRPr sz="4000"/>
            </a:lvl2pPr>
            <a:lvl3pPr marL="3061092" indent="0">
              <a:buNone/>
              <a:defRPr sz="3300"/>
            </a:lvl3pPr>
            <a:lvl4pPr marL="4591638" indent="0">
              <a:buNone/>
              <a:defRPr sz="3100"/>
            </a:lvl4pPr>
            <a:lvl5pPr marL="6122185" indent="0">
              <a:buNone/>
              <a:defRPr sz="3100"/>
            </a:lvl5pPr>
            <a:lvl6pPr marL="7652731" indent="0">
              <a:buNone/>
              <a:defRPr sz="3100"/>
            </a:lvl6pPr>
            <a:lvl7pPr marL="9183277" indent="0">
              <a:buNone/>
              <a:defRPr sz="3100"/>
            </a:lvl7pPr>
            <a:lvl8pPr marL="10713824" indent="0">
              <a:buNone/>
              <a:defRPr sz="3100"/>
            </a:lvl8pPr>
            <a:lvl9pPr marL="12244370" indent="0">
              <a:buNone/>
              <a:defRPr sz="3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037873-475D-4F06-8984-E4F7A3AC1786}" type="datetime1">
              <a:rPr lang="en-US"/>
              <a:pPr>
                <a:defRPr/>
              </a:pPr>
              <a:t>4/21/2023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50830EBF-AE9F-41D4-AE6D-70BE1FCED885}" type="slidenum">
              <a:rPr lang="en-US" altLang="fr-FR"/>
              <a:pPr>
                <a:defRPr/>
              </a:pPr>
              <a:t>‹N°›</a:t>
            </a:fld>
            <a:endParaRPr lang="en-US" altLang="fr-FR"/>
          </a:p>
        </p:txBody>
      </p:sp>
    </p:spTree>
    <p:extLst>
      <p:ext uri="{BB962C8B-B14F-4D97-AF65-F5344CB8AC3E}">
        <p14:creationId xmlns:p14="http://schemas.microsoft.com/office/powerpoint/2010/main" val="68553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7135" y="14265117"/>
            <a:ext cx="21602700" cy="1684078"/>
          </a:xfrm>
        </p:spPr>
        <p:txBody>
          <a:bodyPr anchor="b"/>
          <a:lstStyle>
            <a:lvl1pPr algn="l">
              <a:defRPr sz="6700" b="1"/>
            </a:lvl1pPr>
          </a:lstStyle>
          <a:p>
            <a:r>
              <a:rPr lang="en-US"/>
              <a:t>Click to edit Master title style</a:t>
            </a:r>
          </a:p>
        </p:txBody>
      </p:sp>
      <p:sp>
        <p:nvSpPr>
          <p:cNvPr id="3" name="Picture Placeholder 2"/>
          <p:cNvSpPr>
            <a:spLocks noGrp="1"/>
          </p:cNvSpPr>
          <p:nvPr>
            <p:ph type="pic" idx="1"/>
          </p:nvPr>
        </p:nvSpPr>
        <p:spPr>
          <a:xfrm>
            <a:off x="7057135" y="1820878"/>
            <a:ext cx="21602700" cy="12227243"/>
          </a:xfrm>
        </p:spPr>
        <p:txBody>
          <a:bodyPr rtlCol="0">
            <a:normAutofit/>
          </a:bodyPr>
          <a:lstStyle>
            <a:lvl1pPr marL="0" indent="0">
              <a:buNone/>
              <a:defRPr sz="10700"/>
            </a:lvl1pPr>
            <a:lvl2pPr marL="1530546" indent="0">
              <a:buNone/>
              <a:defRPr sz="9400"/>
            </a:lvl2pPr>
            <a:lvl3pPr marL="3061092" indent="0">
              <a:buNone/>
              <a:defRPr sz="8100"/>
            </a:lvl3pPr>
            <a:lvl4pPr marL="4591638" indent="0">
              <a:buNone/>
              <a:defRPr sz="6700"/>
            </a:lvl4pPr>
            <a:lvl5pPr marL="6122185" indent="0">
              <a:buNone/>
              <a:defRPr sz="6700"/>
            </a:lvl5pPr>
            <a:lvl6pPr marL="7652731" indent="0">
              <a:buNone/>
              <a:defRPr sz="6700"/>
            </a:lvl6pPr>
            <a:lvl7pPr marL="9183277" indent="0">
              <a:buNone/>
              <a:defRPr sz="6700"/>
            </a:lvl7pPr>
            <a:lvl8pPr marL="10713824" indent="0">
              <a:buNone/>
              <a:defRPr sz="6700"/>
            </a:lvl8pPr>
            <a:lvl9pPr marL="12244370" indent="0">
              <a:buNone/>
              <a:defRPr sz="6700"/>
            </a:lvl9pPr>
          </a:lstStyle>
          <a:p>
            <a:pPr lvl="0"/>
            <a:endParaRPr lang="en-US" noProof="0"/>
          </a:p>
        </p:txBody>
      </p:sp>
      <p:sp>
        <p:nvSpPr>
          <p:cNvPr id="4" name="Text Placeholder 3"/>
          <p:cNvSpPr>
            <a:spLocks noGrp="1"/>
          </p:cNvSpPr>
          <p:nvPr>
            <p:ph type="body" sz="half" idx="2"/>
          </p:nvPr>
        </p:nvSpPr>
        <p:spPr>
          <a:xfrm>
            <a:off x="7057135" y="15949196"/>
            <a:ext cx="21602700" cy="2391670"/>
          </a:xfrm>
        </p:spPr>
        <p:txBody>
          <a:bodyPr/>
          <a:lstStyle>
            <a:lvl1pPr marL="0" indent="0">
              <a:buNone/>
              <a:defRPr sz="4600"/>
            </a:lvl1pPr>
            <a:lvl2pPr marL="1530546" indent="0">
              <a:buNone/>
              <a:defRPr sz="4000"/>
            </a:lvl2pPr>
            <a:lvl3pPr marL="3061092" indent="0">
              <a:buNone/>
              <a:defRPr sz="3300"/>
            </a:lvl3pPr>
            <a:lvl4pPr marL="4591638" indent="0">
              <a:buNone/>
              <a:defRPr sz="3100"/>
            </a:lvl4pPr>
            <a:lvl5pPr marL="6122185" indent="0">
              <a:buNone/>
              <a:defRPr sz="3100"/>
            </a:lvl5pPr>
            <a:lvl6pPr marL="7652731" indent="0">
              <a:buNone/>
              <a:defRPr sz="3100"/>
            </a:lvl6pPr>
            <a:lvl7pPr marL="9183277" indent="0">
              <a:buNone/>
              <a:defRPr sz="3100"/>
            </a:lvl7pPr>
            <a:lvl8pPr marL="10713824" indent="0">
              <a:buNone/>
              <a:defRPr sz="3100"/>
            </a:lvl8pPr>
            <a:lvl9pPr marL="12244370" indent="0">
              <a:buNone/>
              <a:defRPr sz="3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A61B1D-D570-4809-AB0F-4B11DC65B035}" type="datetime1">
              <a:rPr lang="en-US"/>
              <a:pPr>
                <a:defRPr/>
              </a:pPr>
              <a:t>4/21/2023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F9025D5-6F52-45FB-A81C-3AF00E4C6B3C}" type="slidenum">
              <a:rPr lang="en-US" altLang="fr-FR"/>
              <a:pPr>
                <a:defRPr/>
              </a:pPr>
              <a:t>‹N°›</a:t>
            </a:fld>
            <a:endParaRPr lang="en-US" altLang="fr-FR"/>
          </a:p>
        </p:txBody>
      </p:sp>
    </p:spTree>
    <p:extLst>
      <p:ext uri="{BB962C8B-B14F-4D97-AF65-F5344CB8AC3E}">
        <p14:creationId xmlns:p14="http://schemas.microsoft.com/office/powerpoint/2010/main" val="91352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00225" y="815975"/>
            <a:ext cx="324040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6109" tIns="153055" rIns="306109" bIns="153055"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1800225" y="4754563"/>
            <a:ext cx="32404050" cy="134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6109" tIns="153055" rIns="306109" bIns="153055"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1800225" y="18888075"/>
            <a:ext cx="8402638" cy="1085850"/>
          </a:xfrm>
          <a:prstGeom prst="rect">
            <a:avLst/>
          </a:prstGeom>
        </p:spPr>
        <p:txBody>
          <a:bodyPr vert="horz" wrap="square" lIns="306109" tIns="153055" rIns="306109" bIns="153055" numCol="1" anchor="ctr" anchorCtr="0" compatLnSpc="1">
            <a:prstTxWarp prst="textNoShape">
              <a:avLst/>
            </a:prstTxWarp>
          </a:bodyPr>
          <a:lstStyle>
            <a:lvl1pPr defTabSz="1528752" eaLnBrk="1" hangingPunct="1">
              <a:defRPr sz="4000">
                <a:solidFill>
                  <a:srgbClr val="898989"/>
                </a:solidFill>
                <a:latin typeface="Arial" charset="0"/>
                <a:cs typeface="Arial" charset="0"/>
              </a:defRPr>
            </a:lvl1pPr>
          </a:lstStyle>
          <a:p>
            <a:pPr>
              <a:defRPr/>
            </a:pPr>
            <a:fld id="{A4813A0B-C619-4C86-A4F0-87C5174988CA}" type="datetime1">
              <a:rPr lang="en-US"/>
              <a:pPr>
                <a:defRPr/>
              </a:pPr>
              <a:t>4/21/2023</a:t>
            </a:fld>
            <a:endParaRPr lang="en-US"/>
          </a:p>
        </p:txBody>
      </p:sp>
      <p:sp>
        <p:nvSpPr>
          <p:cNvPr id="5" name="Footer Placeholder 4"/>
          <p:cNvSpPr>
            <a:spLocks noGrp="1"/>
          </p:cNvSpPr>
          <p:nvPr>
            <p:ph type="ftr" sz="quarter" idx="3"/>
          </p:nvPr>
        </p:nvSpPr>
        <p:spPr>
          <a:xfrm>
            <a:off x="12301538" y="18888075"/>
            <a:ext cx="11401425" cy="1085850"/>
          </a:xfrm>
          <a:prstGeom prst="rect">
            <a:avLst/>
          </a:prstGeom>
        </p:spPr>
        <p:txBody>
          <a:bodyPr vert="horz" wrap="square" lIns="306109" tIns="153055" rIns="306109" bIns="153055" numCol="1" anchor="ctr" anchorCtr="0" compatLnSpc="1">
            <a:prstTxWarp prst="textNoShape">
              <a:avLst/>
            </a:prstTxWarp>
          </a:bodyPr>
          <a:lstStyle>
            <a:lvl1pPr algn="ctr" defTabSz="1527480" eaLnBrk="1" hangingPunct="1">
              <a:defRPr sz="4000">
                <a:solidFill>
                  <a:srgbClr val="898989"/>
                </a:solidFill>
                <a:latin typeface="Arial" charset="0"/>
                <a:cs typeface="Arial" charset="0"/>
              </a:defRPr>
            </a:lvl1pPr>
          </a:lstStyle>
          <a:p>
            <a:pPr>
              <a:defRPr/>
            </a:pPr>
            <a:endParaRPr lang="de-DE"/>
          </a:p>
        </p:txBody>
      </p:sp>
      <p:sp>
        <p:nvSpPr>
          <p:cNvPr id="6" name="Slide Number Placeholder 5"/>
          <p:cNvSpPr>
            <a:spLocks noGrp="1"/>
          </p:cNvSpPr>
          <p:nvPr>
            <p:ph type="sldNum" sz="quarter" idx="4"/>
          </p:nvPr>
        </p:nvSpPr>
        <p:spPr>
          <a:xfrm>
            <a:off x="25801638" y="18888075"/>
            <a:ext cx="8402637" cy="1085850"/>
          </a:xfrm>
          <a:prstGeom prst="rect">
            <a:avLst/>
          </a:prstGeom>
        </p:spPr>
        <p:txBody>
          <a:bodyPr vert="horz" wrap="square" lIns="306109" tIns="153055" rIns="306109" bIns="153055" numCol="1" anchor="ctr" anchorCtr="0" compatLnSpc="1">
            <a:prstTxWarp prst="textNoShape">
              <a:avLst/>
            </a:prstTxWarp>
          </a:bodyPr>
          <a:lstStyle>
            <a:lvl1pPr algn="r" eaLnBrk="1" hangingPunct="1">
              <a:defRPr sz="4000">
                <a:solidFill>
                  <a:srgbClr val="898989"/>
                </a:solidFill>
              </a:defRPr>
            </a:lvl1pPr>
          </a:lstStyle>
          <a:p>
            <a:pPr>
              <a:defRPr/>
            </a:pPr>
            <a:fld id="{62A6D6FE-8276-4744-A4A8-338CD11C324F}"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27175" rtl="0" eaLnBrk="0" fontAlgn="base" hangingPunct="0">
        <a:spcBef>
          <a:spcPct val="0"/>
        </a:spcBef>
        <a:spcAft>
          <a:spcPct val="0"/>
        </a:spcAft>
        <a:defRPr sz="14800" kern="1200">
          <a:solidFill>
            <a:schemeClr val="tx1"/>
          </a:solidFill>
          <a:latin typeface="Arial"/>
          <a:ea typeface="ＭＳ Ｐゴシック" charset="-128"/>
          <a:cs typeface="+mj-cs"/>
        </a:defRPr>
      </a:lvl1pPr>
      <a:lvl2pPr algn="ctr" defTabSz="1527175" rtl="0" eaLnBrk="0" fontAlgn="base" hangingPunct="0">
        <a:spcBef>
          <a:spcPct val="0"/>
        </a:spcBef>
        <a:spcAft>
          <a:spcPct val="0"/>
        </a:spcAft>
        <a:defRPr sz="14800">
          <a:solidFill>
            <a:schemeClr val="tx1"/>
          </a:solidFill>
          <a:latin typeface="Arial" charset="0"/>
          <a:ea typeface="ＭＳ Ｐゴシック" charset="-128"/>
        </a:defRPr>
      </a:lvl2pPr>
      <a:lvl3pPr algn="ctr" defTabSz="1527175" rtl="0" eaLnBrk="0" fontAlgn="base" hangingPunct="0">
        <a:spcBef>
          <a:spcPct val="0"/>
        </a:spcBef>
        <a:spcAft>
          <a:spcPct val="0"/>
        </a:spcAft>
        <a:defRPr sz="14800">
          <a:solidFill>
            <a:schemeClr val="tx1"/>
          </a:solidFill>
          <a:latin typeface="Arial" charset="0"/>
          <a:ea typeface="ＭＳ Ｐゴシック" charset="-128"/>
        </a:defRPr>
      </a:lvl3pPr>
      <a:lvl4pPr algn="ctr" defTabSz="1527175" rtl="0" eaLnBrk="0" fontAlgn="base" hangingPunct="0">
        <a:spcBef>
          <a:spcPct val="0"/>
        </a:spcBef>
        <a:spcAft>
          <a:spcPct val="0"/>
        </a:spcAft>
        <a:defRPr sz="14800">
          <a:solidFill>
            <a:schemeClr val="tx1"/>
          </a:solidFill>
          <a:latin typeface="Arial" charset="0"/>
          <a:ea typeface="ＭＳ Ｐゴシック" charset="-128"/>
        </a:defRPr>
      </a:lvl4pPr>
      <a:lvl5pPr algn="ctr" defTabSz="1527175" rtl="0" eaLnBrk="0" fontAlgn="base" hangingPunct="0">
        <a:spcBef>
          <a:spcPct val="0"/>
        </a:spcBef>
        <a:spcAft>
          <a:spcPct val="0"/>
        </a:spcAft>
        <a:defRPr sz="14800">
          <a:solidFill>
            <a:schemeClr val="tx1"/>
          </a:solidFill>
          <a:latin typeface="Arial" charset="0"/>
          <a:ea typeface="ＭＳ Ｐゴシック" charset="-128"/>
        </a:defRPr>
      </a:lvl5pPr>
      <a:lvl6pPr marL="558023" algn="ctr" defTabSz="1528752" rtl="0" fontAlgn="base">
        <a:spcBef>
          <a:spcPct val="0"/>
        </a:spcBef>
        <a:spcAft>
          <a:spcPct val="0"/>
        </a:spcAft>
        <a:defRPr sz="14800">
          <a:solidFill>
            <a:schemeClr val="tx1"/>
          </a:solidFill>
          <a:latin typeface="Arial" charset="0"/>
        </a:defRPr>
      </a:lvl6pPr>
      <a:lvl7pPr marL="1116047" algn="ctr" defTabSz="1528752" rtl="0" fontAlgn="base">
        <a:spcBef>
          <a:spcPct val="0"/>
        </a:spcBef>
        <a:spcAft>
          <a:spcPct val="0"/>
        </a:spcAft>
        <a:defRPr sz="14800">
          <a:solidFill>
            <a:schemeClr val="tx1"/>
          </a:solidFill>
          <a:latin typeface="Arial" charset="0"/>
        </a:defRPr>
      </a:lvl7pPr>
      <a:lvl8pPr marL="1674070" algn="ctr" defTabSz="1528752" rtl="0" fontAlgn="base">
        <a:spcBef>
          <a:spcPct val="0"/>
        </a:spcBef>
        <a:spcAft>
          <a:spcPct val="0"/>
        </a:spcAft>
        <a:defRPr sz="14800">
          <a:solidFill>
            <a:schemeClr val="tx1"/>
          </a:solidFill>
          <a:latin typeface="Arial" charset="0"/>
        </a:defRPr>
      </a:lvl8pPr>
      <a:lvl9pPr marL="2232093" algn="ctr" defTabSz="1528752" rtl="0" fontAlgn="base">
        <a:spcBef>
          <a:spcPct val="0"/>
        </a:spcBef>
        <a:spcAft>
          <a:spcPct val="0"/>
        </a:spcAft>
        <a:defRPr sz="14800">
          <a:solidFill>
            <a:schemeClr val="tx1"/>
          </a:solidFill>
          <a:latin typeface="Arial" charset="0"/>
        </a:defRPr>
      </a:lvl9pPr>
    </p:titleStyle>
    <p:bodyStyle>
      <a:lvl1pPr marL="1146175" indent="-1146175" algn="l" defTabSz="1527175" rtl="0" eaLnBrk="0" fontAlgn="base" hangingPunct="0">
        <a:spcBef>
          <a:spcPct val="20000"/>
        </a:spcBef>
        <a:spcAft>
          <a:spcPct val="0"/>
        </a:spcAft>
        <a:buFont typeface="Arial" panose="020B0604020202020204" pitchFamily="34" charset="0"/>
        <a:buChar char="•"/>
        <a:defRPr sz="10700" kern="1200">
          <a:solidFill>
            <a:schemeClr val="tx1"/>
          </a:solidFill>
          <a:latin typeface="Arial"/>
          <a:ea typeface="ＭＳ Ｐゴシック" charset="-128"/>
          <a:cs typeface="+mn-cs"/>
        </a:defRPr>
      </a:lvl1pPr>
      <a:lvl2pPr marL="2484438" indent="-954088" algn="l" defTabSz="1527175" rtl="0" eaLnBrk="0" fontAlgn="base" hangingPunct="0">
        <a:spcBef>
          <a:spcPct val="20000"/>
        </a:spcBef>
        <a:spcAft>
          <a:spcPct val="0"/>
        </a:spcAft>
        <a:buFont typeface="Arial" panose="020B0604020202020204" pitchFamily="34" charset="0"/>
        <a:buChar char="–"/>
        <a:defRPr sz="9400" kern="1200">
          <a:solidFill>
            <a:schemeClr val="tx1"/>
          </a:solidFill>
          <a:latin typeface="Arial"/>
          <a:ea typeface="ＭＳ Ｐゴシック" charset="-128"/>
          <a:cs typeface="+mn-cs"/>
        </a:defRPr>
      </a:lvl2pPr>
      <a:lvl3pPr marL="3822700" indent="-762000" algn="l" defTabSz="1527175" rtl="0" eaLnBrk="0" fontAlgn="base" hangingPunct="0">
        <a:spcBef>
          <a:spcPct val="20000"/>
        </a:spcBef>
        <a:spcAft>
          <a:spcPct val="0"/>
        </a:spcAft>
        <a:buFont typeface="Arial" panose="020B0604020202020204" pitchFamily="34" charset="0"/>
        <a:buChar char="•"/>
        <a:defRPr sz="8100" kern="1200">
          <a:solidFill>
            <a:schemeClr val="tx1"/>
          </a:solidFill>
          <a:latin typeface="Arial"/>
          <a:ea typeface="ＭＳ Ｐゴシック" charset="-128"/>
          <a:cs typeface="+mn-cs"/>
        </a:defRPr>
      </a:lvl3pPr>
      <a:lvl4pPr marL="5353050" indent="-762000" algn="l" defTabSz="1527175" rtl="0" eaLnBrk="0" fontAlgn="base" hangingPunct="0">
        <a:spcBef>
          <a:spcPct val="20000"/>
        </a:spcBef>
        <a:spcAft>
          <a:spcPct val="0"/>
        </a:spcAft>
        <a:buFont typeface="Arial" panose="020B0604020202020204" pitchFamily="34" charset="0"/>
        <a:buChar char="–"/>
        <a:defRPr sz="6700" kern="1200">
          <a:solidFill>
            <a:schemeClr val="tx1"/>
          </a:solidFill>
          <a:latin typeface="Arial"/>
          <a:ea typeface="ＭＳ Ｐゴシック" charset="-128"/>
          <a:cs typeface="+mn-cs"/>
        </a:defRPr>
      </a:lvl4pPr>
      <a:lvl5pPr marL="6884988" indent="-762000" algn="l" defTabSz="1527175" rtl="0" eaLnBrk="0" fontAlgn="base" hangingPunct="0">
        <a:spcBef>
          <a:spcPct val="20000"/>
        </a:spcBef>
        <a:spcAft>
          <a:spcPct val="0"/>
        </a:spcAft>
        <a:buFont typeface="Arial" panose="020B0604020202020204" pitchFamily="34" charset="0"/>
        <a:buChar char="»"/>
        <a:defRPr sz="6700" kern="1200">
          <a:solidFill>
            <a:schemeClr val="tx1"/>
          </a:solidFill>
          <a:latin typeface="Arial"/>
          <a:ea typeface="ＭＳ Ｐゴシック" charset="-128"/>
          <a:cs typeface="+mn-cs"/>
        </a:defRPr>
      </a:lvl5pPr>
      <a:lvl6pPr marL="8418005" indent="-765273" algn="l" defTabSz="1530546" rtl="0" eaLnBrk="1" latinLnBrk="0" hangingPunct="1">
        <a:spcBef>
          <a:spcPct val="20000"/>
        </a:spcBef>
        <a:buFont typeface="Arial"/>
        <a:buChar char="•"/>
        <a:defRPr sz="6700" kern="1200">
          <a:solidFill>
            <a:schemeClr val="tx1"/>
          </a:solidFill>
          <a:latin typeface="+mn-lt"/>
          <a:ea typeface="+mn-ea"/>
          <a:cs typeface="+mn-cs"/>
        </a:defRPr>
      </a:lvl6pPr>
      <a:lvl7pPr marL="9948551" indent="-765273" algn="l" defTabSz="1530546" rtl="0" eaLnBrk="1" latinLnBrk="0" hangingPunct="1">
        <a:spcBef>
          <a:spcPct val="20000"/>
        </a:spcBef>
        <a:buFont typeface="Arial"/>
        <a:buChar char="•"/>
        <a:defRPr sz="6700" kern="1200">
          <a:solidFill>
            <a:schemeClr val="tx1"/>
          </a:solidFill>
          <a:latin typeface="+mn-lt"/>
          <a:ea typeface="+mn-ea"/>
          <a:cs typeface="+mn-cs"/>
        </a:defRPr>
      </a:lvl7pPr>
      <a:lvl8pPr marL="11479097" indent="-765273" algn="l" defTabSz="1530546" rtl="0" eaLnBrk="1" latinLnBrk="0" hangingPunct="1">
        <a:spcBef>
          <a:spcPct val="20000"/>
        </a:spcBef>
        <a:buFont typeface="Arial"/>
        <a:buChar char="•"/>
        <a:defRPr sz="6700" kern="1200">
          <a:solidFill>
            <a:schemeClr val="tx1"/>
          </a:solidFill>
          <a:latin typeface="+mn-lt"/>
          <a:ea typeface="+mn-ea"/>
          <a:cs typeface="+mn-cs"/>
        </a:defRPr>
      </a:lvl8pPr>
      <a:lvl9pPr marL="13009643" indent="-765273" algn="l" defTabSz="1530546" rtl="0" eaLnBrk="1" latinLnBrk="0" hangingPunct="1">
        <a:spcBef>
          <a:spcPct val="20000"/>
        </a:spcBef>
        <a:buFont typeface="Arial"/>
        <a:buChar char="•"/>
        <a:defRPr sz="6700" kern="1200">
          <a:solidFill>
            <a:schemeClr val="tx1"/>
          </a:solidFill>
          <a:latin typeface="+mn-lt"/>
          <a:ea typeface="+mn-ea"/>
          <a:cs typeface="+mn-cs"/>
        </a:defRPr>
      </a:lvl9pPr>
    </p:bodyStyle>
    <p:otherStyle>
      <a:defPPr>
        <a:defRPr lang="en-US"/>
      </a:defPPr>
      <a:lvl1pPr marL="0" algn="l" defTabSz="1530546" rtl="0" eaLnBrk="1" latinLnBrk="0" hangingPunct="1">
        <a:defRPr sz="6000" kern="1200">
          <a:solidFill>
            <a:schemeClr val="tx1"/>
          </a:solidFill>
          <a:latin typeface="+mn-lt"/>
          <a:ea typeface="+mn-ea"/>
          <a:cs typeface="+mn-cs"/>
        </a:defRPr>
      </a:lvl1pPr>
      <a:lvl2pPr marL="1530546" algn="l" defTabSz="1530546" rtl="0" eaLnBrk="1" latinLnBrk="0" hangingPunct="1">
        <a:defRPr sz="6000" kern="1200">
          <a:solidFill>
            <a:schemeClr val="tx1"/>
          </a:solidFill>
          <a:latin typeface="+mn-lt"/>
          <a:ea typeface="+mn-ea"/>
          <a:cs typeface="+mn-cs"/>
        </a:defRPr>
      </a:lvl2pPr>
      <a:lvl3pPr marL="3061092" algn="l" defTabSz="1530546" rtl="0" eaLnBrk="1" latinLnBrk="0" hangingPunct="1">
        <a:defRPr sz="6000" kern="1200">
          <a:solidFill>
            <a:schemeClr val="tx1"/>
          </a:solidFill>
          <a:latin typeface="+mn-lt"/>
          <a:ea typeface="+mn-ea"/>
          <a:cs typeface="+mn-cs"/>
        </a:defRPr>
      </a:lvl3pPr>
      <a:lvl4pPr marL="4591638" algn="l" defTabSz="1530546" rtl="0" eaLnBrk="1" latinLnBrk="0" hangingPunct="1">
        <a:defRPr sz="6000" kern="1200">
          <a:solidFill>
            <a:schemeClr val="tx1"/>
          </a:solidFill>
          <a:latin typeface="+mn-lt"/>
          <a:ea typeface="+mn-ea"/>
          <a:cs typeface="+mn-cs"/>
        </a:defRPr>
      </a:lvl4pPr>
      <a:lvl5pPr marL="6122185" algn="l" defTabSz="1530546" rtl="0" eaLnBrk="1" latinLnBrk="0" hangingPunct="1">
        <a:defRPr sz="6000" kern="1200">
          <a:solidFill>
            <a:schemeClr val="tx1"/>
          </a:solidFill>
          <a:latin typeface="+mn-lt"/>
          <a:ea typeface="+mn-ea"/>
          <a:cs typeface="+mn-cs"/>
        </a:defRPr>
      </a:lvl5pPr>
      <a:lvl6pPr marL="7652731" algn="l" defTabSz="1530546" rtl="0" eaLnBrk="1" latinLnBrk="0" hangingPunct="1">
        <a:defRPr sz="6000" kern="1200">
          <a:solidFill>
            <a:schemeClr val="tx1"/>
          </a:solidFill>
          <a:latin typeface="+mn-lt"/>
          <a:ea typeface="+mn-ea"/>
          <a:cs typeface="+mn-cs"/>
        </a:defRPr>
      </a:lvl6pPr>
      <a:lvl7pPr marL="9183277" algn="l" defTabSz="1530546" rtl="0" eaLnBrk="1" latinLnBrk="0" hangingPunct="1">
        <a:defRPr sz="6000" kern="1200">
          <a:solidFill>
            <a:schemeClr val="tx1"/>
          </a:solidFill>
          <a:latin typeface="+mn-lt"/>
          <a:ea typeface="+mn-ea"/>
          <a:cs typeface="+mn-cs"/>
        </a:defRPr>
      </a:lvl7pPr>
      <a:lvl8pPr marL="10713824" algn="l" defTabSz="1530546" rtl="0" eaLnBrk="1" latinLnBrk="0" hangingPunct="1">
        <a:defRPr sz="6000" kern="1200">
          <a:solidFill>
            <a:schemeClr val="tx1"/>
          </a:solidFill>
          <a:latin typeface="+mn-lt"/>
          <a:ea typeface="+mn-ea"/>
          <a:cs typeface="+mn-cs"/>
        </a:defRPr>
      </a:lvl8pPr>
      <a:lvl9pPr marL="12244370" algn="l" defTabSz="1530546"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8710C40A-10BA-4E77-991E-8060DD5A4BA4}"/>
              </a:ext>
            </a:extLst>
          </p:cNvPr>
          <p:cNvGrpSpPr/>
          <p:nvPr/>
        </p:nvGrpSpPr>
        <p:grpSpPr>
          <a:xfrm>
            <a:off x="27045557" y="5241002"/>
            <a:ext cx="7593318" cy="5946561"/>
            <a:chOff x="27045557" y="5241002"/>
            <a:chExt cx="7593318" cy="5946561"/>
          </a:xfrm>
        </p:grpSpPr>
        <p:pic>
          <p:nvPicPr>
            <p:cNvPr id="27" name="Image 26">
              <a:extLst>
                <a:ext uri="{FF2B5EF4-FFF2-40B4-BE49-F238E27FC236}">
                  <a16:creationId xmlns:a16="http://schemas.microsoft.com/office/drawing/2014/main" id="{AC4346A9-EE34-4C6D-AB99-A50C06A2E980}"/>
                </a:ext>
              </a:extLst>
            </p:cNvPr>
            <p:cNvPicPr>
              <a:picLocks noChangeAspect="1"/>
            </p:cNvPicPr>
            <p:nvPr/>
          </p:nvPicPr>
          <p:blipFill rotWithShape="1">
            <a:blip r:embed="rId3"/>
            <a:srcRect l="13" r="33153"/>
            <a:stretch/>
          </p:blipFill>
          <p:spPr>
            <a:xfrm>
              <a:off x="27045557" y="5241002"/>
              <a:ext cx="7593318" cy="5938967"/>
            </a:xfrm>
            <a:prstGeom prst="rect">
              <a:avLst/>
            </a:prstGeom>
          </p:spPr>
        </p:pic>
        <p:sp>
          <p:nvSpPr>
            <p:cNvPr id="2" name="Rectangle 1">
              <a:extLst>
                <a:ext uri="{FF2B5EF4-FFF2-40B4-BE49-F238E27FC236}">
                  <a16:creationId xmlns:a16="http://schemas.microsoft.com/office/drawing/2014/main" id="{0D722C7C-1031-4B9E-BE6C-AAA55EA9CCDC}"/>
                </a:ext>
              </a:extLst>
            </p:cNvPr>
            <p:cNvSpPr/>
            <p:nvPr/>
          </p:nvSpPr>
          <p:spPr>
            <a:xfrm>
              <a:off x="31870650" y="10800995"/>
              <a:ext cx="1905000" cy="386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AutoShape 60"/>
          <p:cNvSpPr>
            <a:spLocks noChangeArrowheads="1"/>
          </p:cNvSpPr>
          <p:nvPr/>
        </p:nvSpPr>
        <p:spPr bwMode="auto">
          <a:xfrm>
            <a:off x="300038" y="19698688"/>
            <a:ext cx="35404425" cy="586609"/>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dirty="0">
              <a:solidFill>
                <a:schemeClr val="lt1"/>
              </a:solidFill>
              <a:latin typeface="Arial"/>
              <a:cs typeface="+mn-cs"/>
            </a:endParaRPr>
          </a:p>
        </p:txBody>
      </p:sp>
      <p:sp>
        <p:nvSpPr>
          <p:cNvPr id="11" name="AutoShape 59"/>
          <p:cNvSpPr>
            <a:spLocks noChangeArrowheads="1"/>
          </p:cNvSpPr>
          <p:nvPr/>
        </p:nvSpPr>
        <p:spPr bwMode="auto">
          <a:xfrm>
            <a:off x="300038" y="3890963"/>
            <a:ext cx="8701087" cy="849312"/>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a:solidFill>
                <a:schemeClr val="lt1"/>
              </a:solidFill>
              <a:latin typeface="Arial"/>
              <a:cs typeface="+mn-cs"/>
            </a:endParaRPr>
          </a:p>
        </p:txBody>
      </p:sp>
      <p:sp>
        <p:nvSpPr>
          <p:cNvPr id="12" name="AutoShape 55"/>
          <p:cNvSpPr>
            <a:spLocks noChangeArrowheads="1"/>
          </p:cNvSpPr>
          <p:nvPr/>
        </p:nvSpPr>
        <p:spPr bwMode="auto">
          <a:xfrm>
            <a:off x="300038" y="282575"/>
            <a:ext cx="35404425" cy="3355975"/>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a:solidFill>
                <a:schemeClr val="lt1"/>
              </a:solidFill>
              <a:latin typeface="Arial"/>
              <a:cs typeface="+mn-cs"/>
            </a:endParaRPr>
          </a:p>
        </p:txBody>
      </p:sp>
      <p:sp>
        <p:nvSpPr>
          <p:cNvPr id="2057" name="Rectangle 2"/>
          <p:cNvSpPr txBox="1">
            <a:spLocks noChangeArrowheads="1"/>
          </p:cNvSpPr>
          <p:nvPr/>
        </p:nvSpPr>
        <p:spPr bwMode="auto">
          <a:xfrm>
            <a:off x="681037" y="350338"/>
            <a:ext cx="35404425" cy="304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593" tIns="55796" rIns="111593" bIns="55796" anchor="ct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algn="ctr">
              <a:lnSpc>
                <a:spcPct val="150000"/>
              </a:lnSpc>
              <a:spcBef>
                <a:spcPct val="0"/>
              </a:spcBef>
              <a:buFontTx/>
              <a:buNone/>
            </a:pPr>
            <a:r>
              <a:rPr lang="en-US" altLang="fr-FR" sz="5400" b="1" dirty="0">
                <a:solidFill>
                  <a:schemeClr val="bg1"/>
                </a:solidFill>
                <a:latin typeface="NimbusRomNo9L-Medi"/>
              </a:rPr>
              <a:t>Infiltrometer ring-size effects on infiltration and </a:t>
            </a:r>
            <a:r>
              <a:rPr lang="en-US" altLang="fr-FR" sz="5400" b="1" dirty="0" err="1">
                <a:solidFill>
                  <a:schemeClr val="bg1"/>
                </a:solidFill>
                <a:latin typeface="NimbusRomNo9L-Medi"/>
              </a:rPr>
              <a:t>macropore</a:t>
            </a:r>
            <a:r>
              <a:rPr lang="en-US" altLang="fr-FR" sz="5400" b="1" dirty="0">
                <a:solidFill>
                  <a:schemeClr val="bg1"/>
                </a:solidFill>
                <a:latin typeface="NimbusRomNo9L-Medi"/>
              </a:rPr>
              <a:t> hydraulic activation</a:t>
            </a:r>
          </a:p>
          <a:p>
            <a:pPr algn="ctr">
              <a:lnSpc>
                <a:spcPct val="150000"/>
              </a:lnSpc>
              <a:spcBef>
                <a:spcPct val="0"/>
              </a:spcBef>
              <a:buFontTx/>
              <a:buNone/>
            </a:pPr>
            <a:r>
              <a:rPr lang="en-US" altLang="fr-FR" sz="4800" b="1" dirty="0">
                <a:solidFill>
                  <a:schemeClr val="bg1"/>
                </a:solidFill>
              </a:rPr>
              <a:t>S. M. Saint-Louis</a:t>
            </a:r>
            <a:r>
              <a:rPr lang="en-US" altLang="fr-FR" sz="4800" b="1" baseline="30000" dirty="0">
                <a:solidFill>
                  <a:schemeClr val="bg1"/>
                </a:solidFill>
              </a:rPr>
              <a:t>1,2</a:t>
            </a:r>
            <a:r>
              <a:rPr lang="en-US" altLang="fr-FR" sz="4800" b="1" dirty="0">
                <a:solidFill>
                  <a:schemeClr val="bg1"/>
                </a:solidFill>
              </a:rPr>
              <a:t>, A. Traullé</a:t>
            </a:r>
            <a:r>
              <a:rPr lang="en-US" altLang="fr-FR" sz="4800" b="1" baseline="30000" dirty="0">
                <a:solidFill>
                  <a:schemeClr val="bg1"/>
                </a:solidFill>
              </a:rPr>
              <a:t>3</a:t>
            </a:r>
            <a:r>
              <a:rPr lang="en-US" altLang="fr-FR" sz="4800" b="1" dirty="0">
                <a:solidFill>
                  <a:schemeClr val="bg1"/>
                </a:solidFill>
              </a:rPr>
              <a:t>, G. Fernandes</a:t>
            </a:r>
            <a:r>
              <a:rPr lang="en-US" altLang="fr-FR" sz="4800" b="1" baseline="30000" dirty="0">
                <a:solidFill>
                  <a:schemeClr val="bg1"/>
                </a:solidFill>
              </a:rPr>
              <a:t>1</a:t>
            </a:r>
            <a:r>
              <a:rPr lang="en-US" altLang="fr-FR" sz="4800" b="1" dirty="0">
                <a:solidFill>
                  <a:schemeClr val="bg1"/>
                </a:solidFill>
              </a:rPr>
              <a:t>, S. Di Prima</a:t>
            </a:r>
            <a:r>
              <a:rPr lang="en-US" altLang="fr-FR" sz="4800" b="1" baseline="30000" dirty="0">
                <a:solidFill>
                  <a:schemeClr val="bg1"/>
                </a:solidFill>
              </a:rPr>
              <a:t>4</a:t>
            </a:r>
            <a:r>
              <a:rPr lang="en-US" altLang="fr-FR" sz="4800" b="1" dirty="0">
                <a:solidFill>
                  <a:schemeClr val="bg1"/>
                </a:solidFill>
              </a:rPr>
              <a:t>, R. Angulo-Jaramillo</a:t>
            </a:r>
            <a:r>
              <a:rPr lang="en-US" altLang="fr-FR" sz="4800" b="1" baseline="30000" dirty="0">
                <a:solidFill>
                  <a:schemeClr val="bg1"/>
                </a:solidFill>
              </a:rPr>
              <a:t>1</a:t>
            </a:r>
            <a:r>
              <a:rPr lang="en-US" altLang="fr-FR" sz="4800" b="1" dirty="0">
                <a:solidFill>
                  <a:schemeClr val="bg1"/>
                </a:solidFill>
              </a:rPr>
              <a:t>, and L. Lassabatere</a:t>
            </a:r>
            <a:r>
              <a:rPr lang="en-US" altLang="fr-FR" sz="4800" b="1" baseline="30000" dirty="0">
                <a:solidFill>
                  <a:schemeClr val="bg1"/>
                </a:solidFill>
              </a:rPr>
              <a:t>1</a:t>
            </a:r>
            <a:endParaRPr lang="en-US" altLang="fr-FR" sz="4800" b="1" dirty="0">
              <a:solidFill>
                <a:schemeClr val="bg1"/>
              </a:solidFill>
            </a:endParaRPr>
          </a:p>
        </p:txBody>
      </p:sp>
      <p:sp>
        <p:nvSpPr>
          <p:cNvPr id="2059" name="Text Box 5"/>
          <p:cNvSpPr txBox="1">
            <a:spLocks noChangeArrowheads="1"/>
          </p:cNvSpPr>
          <p:nvPr/>
        </p:nvSpPr>
        <p:spPr bwMode="auto">
          <a:xfrm>
            <a:off x="457200" y="3940175"/>
            <a:ext cx="84010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576" tIns="55787" rIns="111576" bIns="55787">
            <a:spAutoFit/>
          </a:bodyP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fr-FR" sz="4400" b="1">
                <a:solidFill>
                  <a:schemeClr val="bg1"/>
                </a:solidFill>
              </a:rPr>
              <a:t>Introduction</a:t>
            </a:r>
          </a:p>
        </p:txBody>
      </p:sp>
      <p:sp>
        <p:nvSpPr>
          <p:cNvPr id="2061" name="Text Box 7"/>
          <p:cNvSpPr txBox="1">
            <a:spLocks noChangeArrowheads="1"/>
          </p:cNvSpPr>
          <p:nvPr/>
        </p:nvSpPr>
        <p:spPr bwMode="auto">
          <a:xfrm>
            <a:off x="9715125" y="3923268"/>
            <a:ext cx="84010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576" tIns="55787" rIns="111576" bIns="55787">
            <a:spAutoFit/>
          </a:bodyP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fr-FR" sz="4000" b="1">
                <a:solidFill>
                  <a:schemeClr val="bg1"/>
                </a:solidFill>
              </a:rPr>
              <a:t>Modelling solute transfer</a:t>
            </a:r>
          </a:p>
        </p:txBody>
      </p:sp>
      <p:sp>
        <p:nvSpPr>
          <p:cNvPr id="2064" name="Text Box 21"/>
          <p:cNvSpPr txBox="1">
            <a:spLocks noChangeArrowheads="1"/>
          </p:cNvSpPr>
          <p:nvPr/>
        </p:nvSpPr>
        <p:spPr bwMode="auto">
          <a:xfrm>
            <a:off x="322768" y="4798055"/>
            <a:ext cx="16993682" cy="55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11576" tIns="55787" rIns="111576" bIns="55787">
            <a:spAutoFit/>
          </a:bodyPr>
          <a:lstStyle>
            <a:lvl1pPr defTabSz="325120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325120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325120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325120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325120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en-US" altLang="fr-FR" sz="2600" dirty="0">
                <a:solidFill>
                  <a:schemeClr val="tx2"/>
                </a:solidFill>
                <a:latin typeface="Calibri" panose="020F0502020204030204" pitchFamily="34" charset="0"/>
              </a:rPr>
              <a:t>Climate and global changes will force cities to adapt to new drastic meteorological and hydrological conditions. Within this context, urban planning has pointed to the need to restore the natural water cycle in urban cities. Restoring the natural water cycle means promoting water infiltration in urban areas to facilitate groundwater recharge and minimize runoff at the soil surface. Several techniques were developed with this goal, including those aimed at infiltrating water in specific drainage works like sustainable urban drainage systems (SUDS). However, the management of SUDS requires monitoring their capability to infiltrate water and its permanence with time. In this study, we investigate the impact of the ring size on the results of water infiltration experiments, particularly regarding the activation of the soil </a:t>
            </a:r>
            <a:r>
              <a:rPr lang="en-US" altLang="fr-FR" sz="2600" dirty="0" err="1">
                <a:solidFill>
                  <a:schemeClr val="tx2"/>
                </a:solidFill>
                <a:latin typeface="Calibri" panose="020F0502020204030204" pitchFamily="34" charset="0"/>
              </a:rPr>
              <a:t>macropore</a:t>
            </a:r>
            <a:r>
              <a:rPr lang="en-US" altLang="fr-FR" sz="2600" dirty="0">
                <a:solidFill>
                  <a:schemeClr val="tx2"/>
                </a:solidFill>
                <a:latin typeface="Calibri" panose="020F0502020204030204" pitchFamily="34" charset="0"/>
              </a:rPr>
              <a:t> network and the hydraulic characterization of soils. We then performed infiltration experiments with rings of two contrasting sizes (7.5 cm versus 25 cm for the radius). BEST methods were then applied to derive the soil hydraulic parameters. Differences in estimate means and standard deviations were discussed for each hydraulic parameter. Numerical modeling was also performed using HYDRUS (Radcliffe and Simunek, 2018) with synthetic soils to explain the difference in results between ring sizes with the concept of partial activation of the </a:t>
            </a:r>
            <a:r>
              <a:rPr lang="en-US" altLang="fr-FR" sz="2600" dirty="0" err="1">
                <a:solidFill>
                  <a:schemeClr val="tx2"/>
                </a:solidFill>
                <a:latin typeface="Calibri" panose="020F0502020204030204" pitchFamily="34" charset="0"/>
              </a:rPr>
              <a:t>macropore</a:t>
            </a:r>
            <a:r>
              <a:rPr lang="en-US" altLang="fr-FR" sz="2600" dirty="0">
                <a:solidFill>
                  <a:schemeClr val="tx2"/>
                </a:solidFill>
                <a:latin typeface="Calibri" panose="020F0502020204030204" pitchFamily="34" charset="0"/>
              </a:rPr>
              <a:t> network depending on the ring size. </a:t>
            </a:r>
          </a:p>
          <a:p>
            <a:pPr algn="just" eaLnBrk="1" hangingPunct="1">
              <a:spcBef>
                <a:spcPct val="50000"/>
              </a:spcBef>
              <a:buFontTx/>
              <a:buNone/>
            </a:pPr>
            <a:endParaRPr lang="en-US" altLang="fr-FR" sz="2800" dirty="0">
              <a:solidFill>
                <a:schemeClr val="tx2"/>
              </a:solidFill>
              <a:latin typeface="Calibri" panose="020F0502020204030204" pitchFamily="34" charset="0"/>
            </a:endParaRPr>
          </a:p>
        </p:txBody>
      </p:sp>
      <p:sp>
        <p:nvSpPr>
          <p:cNvPr id="2072" name="Rectangle 27"/>
          <p:cNvSpPr>
            <a:spLocks noChangeArrowheads="1"/>
          </p:cNvSpPr>
          <p:nvPr/>
        </p:nvSpPr>
        <p:spPr bwMode="auto">
          <a:xfrm>
            <a:off x="300038" y="19730340"/>
            <a:ext cx="30284360" cy="66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11576" tIns="55787" rIns="111576" bIns="55787" anchor="ctr"/>
          <a:lstStyle>
            <a:lvl1pPr defTabSz="2673350" eaLnBrk="0" hangingPunct="0">
              <a:defRPr sz="6000">
                <a:solidFill>
                  <a:schemeClr val="tx1"/>
                </a:solidFill>
                <a:latin typeface="Arial" panose="020B0604020202020204" pitchFamily="34" charset="0"/>
                <a:cs typeface="Arial" panose="020B0604020202020204" pitchFamily="34" charset="0"/>
              </a:defRPr>
            </a:lvl1pPr>
            <a:lvl2pPr marL="742950" indent="-285750" defTabSz="2673350" eaLnBrk="0" hangingPunct="0">
              <a:defRPr sz="6000">
                <a:solidFill>
                  <a:schemeClr val="tx1"/>
                </a:solidFill>
                <a:latin typeface="Arial" panose="020B0604020202020204" pitchFamily="34" charset="0"/>
                <a:cs typeface="Arial" panose="020B0604020202020204" pitchFamily="34" charset="0"/>
              </a:defRPr>
            </a:lvl2pPr>
            <a:lvl3pPr marL="1143000" indent="-228600" defTabSz="2673350" eaLnBrk="0" hangingPunct="0">
              <a:defRPr sz="6000">
                <a:solidFill>
                  <a:schemeClr val="tx1"/>
                </a:solidFill>
                <a:latin typeface="Arial" panose="020B0604020202020204" pitchFamily="34" charset="0"/>
                <a:cs typeface="Arial" panose="020B0604020202020204" pitchFamily="34" charset="0"/>
              </a:defRPr>
            </a:lvl3pPr>
            <a:lvl4pPr marL="1600200" indent="-228600" defTabSz="2673350" eaLnBrk="0" hangingPunct="0">
              <a:defRPr sz="6000">
                <a:solidFill>
                  <a:schemeClr val="tx1"/>
                </a:solidFill>
                <a:latin typeface="Arial" panose="020B0604020202020204" pitchFamily="34" charset="0"/>
                <a:cs typeface="Arial" panose="020B0604020202020204" pitchFamily="34" charset="0"/>
              </a:defRPr>
            </a:lvl4pPr>
            <a:lvl5pPr marL="2057400" indent="-228600" defTabSz="2673350" eaLnBrk="0" hangingPunct="0">
              <a:defRPr sz="6000">
                <a:solidFill>
                  <a:schemeClr val="tx1"/>
                </a:solidFill>
                <a:latin typeface="Arial" panose="020B0604020202020204" pitchFamily="34" charset="0"/>
                <a:cs typeface="Arial" panose="020B0604020202020204" pitchFamily="34" charset="0"/>
              </a:defRPr>
            </a:lvl5pPr>
            <a:lvl6pPr marL="2514600" indent="-228600" defTabSz="267335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2971800" indent="-228600" defTabSz="267335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3429000" indent="-228600" defTabSz="267335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3886200" indent="-228600" defTabSz="2673350" eaLnBrk="0" fontAlgn="base" hangingPunct="0">
              <a:spcBef>
                <a:spcPct val="0"/>
              </a:spcBef>
              <a:spcAft>
                <a:spcPct val="0"/>
              </a:spcAft>
              <a:defRPr sz="6000">
                <a:solidFill>
                  <a:schemeClr val="tx1"/>
                </a:solidFill>
                <a:latin typeface="Arial" panose="020B0604020202020204" pitchFamily="34" charset="0"/>
                <a:cs typeface="Arial" panose="020B0604020202020204" pitchFamily="34" charset="0"/>
              </a:defRPr>
            </a:lvl9pPr>
          </a:lstStyle>
          <a:p>
            <a:pPr marL="228600" indent="-228600" eaLnBrk="1" hangingPunct="1">
              <a:buAutoNum type="arabicParenBoth"/>
              <a:defRPr/>
            </a:pPr>
            <a:r>
              <a:rPr lang="fr-FR" sz="1200" dirty="0"/>
              <a:t>Univ Lyon, Université Claude Bernard Lyon 1, CNRS, ENTPE, UMR 5023 LEHNA, F-69518, Vaulx-en-Velin, France</a:t>
            </a:r>
            <a:r>
              <a:rPr lang="en-US" sz="1200" dirty="0">
                <a:solidFill>
                  <a:srgbClr val="FF0000"/>
                </a:solidFill>
              </a:rPr>
              <a:t>, </a:t>
            </a:r>
            <a:r>
              <a:rPr lang="fr-FR" sz="1200" dirty="0"/>
              <a:t>(2) Université d'Etat d'</a:t>
            </a:r>
            <a:r>
              <a:rPr lang="fr-FR" sz="1200" dirty="0" err="1"/>
              <a:t>Haiti</a:t>
            </a:r>
            <a:r>
              <a:rPr lang="fr-FR" sz="1200" dirty="0"/>
              <a:t> (UEH), (3) DIRE, Ministère de la Transition Ecologique, Besançon, France, (4) </a:t>
            </a:r>
            <a:r>
              <a:rPr lang="en-US" sz="1200" dirty="0"/>
              <a:t>School of Agricultural, Forestry, Food and Environmental Sciences (SAFE), University of Basilicata, 85100 Potenza, Italy. </a:t>
            </a:r>
          </a:p>
          <a:p>
            <a:pPr eaLnBrk="1" hangingPunct="1">
              <a:defRPr/>
            </a:pPr>
            <a:r>
              <a:rPr lang="en-US" sz="1200" dirty="0" err="1"/>
              <a:t>Concialdi</a:t>
            </a:r>
            <a:r>
              <a:rPr lang="en-US" sz="1200" dirty="0"/>
              <a:t> P, Di Prima S, Angulo-Jaramillo R, Lassabatere L. 2019. A new acquisition system for an intensive soil hydraulic characterization. In </a:t>
            </a:r>
            <a:r>
              <a:rPr lang="en-US" sz="1200" i="1" dirty="0"/>
              <a:t>EGU General Assembly Conference </a:t>
            </a:r>
            <a:r>
              <a:rPr lang="en-US" sz="1200" i="1" dirty="0" err="1"/>
              <a:t>Abstracts</a:t>
            </a:r>
            <a:r>
              <a:rPr lang="en-US" sz="1200" dirty="0" err="1"/>
              <a:t>Vienna</a:t>
            </a:r>
            <a:r>
              <a:rPr lang="en-US" sz="1200" dirty="0"/>
              <a:t>, Austria.</a:t>
            </a:r>
          </a:p>
          <a:p>
            <a:pPr eaLnBrk="1" hangingPunct="1">
              <a:defRPr/>
            </a:pPr>
            <a:r>
              <a:rPr lang="fr-FR" sz="1200" dirty="0"/>
              <a:t> </a:t>
            </a:r>
            <a:endParaRPr lang="en-US" altLang="fr-FR" sz="1200" b="1" i="1" dirty="0">
              <a:solidFill>
                <a:srgbClr val="FF0000"/>
              </a:solidFill>
            </a:endParaRPr>
          </a:p>
        </p:txBody>
      </p:sp>
      <p:sp>
        <p:nvSpPr>
          <p:cNvPr id="2066" name="AutoShape 51"/>
          <p:cNvSpPr>
            <a:spLocks noChangeArrowheads="1"/>
          </p:cNvSpPr>
          <p:nvPr/>
        </p:nvSpPr>
        <p:spPr bwMode="auto">
          <a:xfrm>
            <a:off x="1198563" y="727075"/>
            <a:ext cx="4502150" cy="218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11593" tIns="55796" rIns="111593" bIns="55796" anchor="ctr"/>
          <a:lstStyle>
            <a:lvl1pPr>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1527175"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1527175"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1527175"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1527175"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fr-FR" sz="6000"/>
          </a:p>
        </p:txBody>
      </p:sp>
      <p:sp>
        <p:nvSpPr>
          <p:cNvPr id="2067" name="ZoneTexte 1"/>
          <p:cNvSpPr txBox="1">
            <a:spLocks noChangeArrowheads="1"/>
          </p:cNvSpPr>
          <p:nvPr/>
        </p:nvSpPr>
        <p:spPr bwMode="auto">
          <a:xfrm flipH="1">
            <a:off x="681037" y="766568"/>
            <a:ext cx="563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fr-FR" b="1" dirty="0">
                <a:solidFill>
                  <a:srgbClr val="FF0000"/>
                </a:solidFill>
              </a:rPr>
              <a:t>EGU23-3409</a:t>
            </a:r>
            <a:endParaRPr lang="en-US" altLang="fr-FR" dirty="0">
              <a:solidFill>
                <a:srgbClr val="FF0000"/>
              </a:solidFill>
            </a:endParaRPr>
          </a:p>
        </p:txBody>
      </p:sp>
      <p:grpSp>
        <p:nvGrpSpPr>
          <p:cNvPr id="53" name="Groupe 52">
            <a:extLst>
              <a:ext uri="{FF2B5EF4-FFF2-40B4-BE49-F238E27FC236}">
                <a16:creationId xmlns:a16="http://schemas.microsoft.com/office/drawing/2014/main" id="{9198ED1D-08ED-4A68-8AE0-B1D9AD847662}"/>
              </a:ext>
            </a:extLst>
          </p:cNvPr>
          <p:cNvGrpSpPr/>
          <p:nvPr/>
        </p:nvGrpSpPr>
        <p:grpSpPr>
          <a:xfrm>
            <a:off x="300038" y="9859364"/>
            <a:ext cx="17337821" cy="889000"/>
            <a:chOff x="368204" y="10417969"/>
            <a:chExt cx="17337821" cy="889000"/>
          </a:xfrm>
        </p:grpSpPr>
        <p:sp>
          <p:nvSpPr>
            <p:cNvPr id="10" name="AutoShape 61"/>
            <p:cNvSpPr>
              <a:spLocks noChangeArrowheads="1"/>
            </p:cNvSpPr>
            <p:nvPr/>
          </p:nvSpPr>
          <p:spPr bwMode="auto">
            <a:xfrm>
              <a:off x="368204" y="10417969"/>
              <a:ext cx="17337821" cy="889000"/>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a:solidFill>
                  <a:schemeClr val="lt1"/>
                </a:solidFill>
                <a:latin typeface="Arial"/>
                <a:cs typeface="+mn-cs"/>
              </a:endParaRPr>
            </a:p>
          </p:txBody>
        </p:sp>
        <p:sp>
          <p:nvSpPr>
            <p:cNvPr id="2068" name="Text Box 5"/>
            <p:cNvSpPr txBox="1">
              <a:spLocks noChangeArrowheads="1"/>
            </p:cNvSpPr>
            <p:nvPr/>
          </p:nvSpPr>
          <p:spPr bwMode="auto">
            <a:xfrm>
              <a:off x="382772" y="10499917"/>
              <a:ext cx="164198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76" tIns="55787" rIns="111576" bIns="55787">
              <a:spAutoFit/>
            </a:bodyP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fr-FR" sz="4000" b="1" dirty="0">
                  <a:solidFill>
                    <a:schemeClr val="bg1"/>
                  </a:solidFill>
                </a:rPr>
                <a:t>Experimental setup and methodology</a:t>
              </a:r>
            </a:p>
          </p:txBody>
        </p:sp>
      </p:grpSp>
      <p:grpSp>
        <p:nvGrpSpPr>
          <p:cNvPr id="16" name="Groupe 15"/>
          <p:cNvGrpSpPr/>
          <p:nvPr/>
        </p:nvGrpSpPr>
        <p:grpSpPr>
          <a:xfrm>
            <a:off x="18580662" y="3864769"/>
            <a:ext cx="16337987" cy="849312"/>
            <a:chOff x="18230850" y="10255251"/>
            <a:chExt cx="8534400" cy="849312"/>
          </a:xfrm>
        </p:grpSpPr>
        <p:sp>
          <p:nvSpPr>
            <p:cNvPr id="48" name="AutoShape 63"/>
            <p:cNvSpPr>
              <a:spLocks noChangeArrowheads="1"/>
            </p:cNvSpPr>
            <p:nvPr/>
          </p:nvSpPr>
          <p:spPr bwMode="auto">
            <a:xfrm>
              <a:off x="18230850" y="10255251"/>
              <a:ext cx="8401050" cy="849312"/>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b="1">
                <a:solidFill>
                  <a:schemeClr val="lt1"/>
                </a:solidFill>
                <a:latin typeface="Arial"/>
                <a:cs typeface="+mn-cs"/>
              </a:endParaRPr>
            </a:p>
          </p:txBody>
        </p:sp>
        <p:sp>
          <p:nvSpPr>
            <p:cNvPr id="47" name="Text Box 7"/>
            <p:cNvSpPr txBox="1">
              <a:spLocks noChangeArrowheads="1"/>
            </p:cNvSpPr>
            <p:nvPr/>
          </p:nvSpPr>
          <p:spPr bwMode="auto">
            <a:xfrm>
              <a:off x="18311812" y="10384905"/>
              <a:ext cx="8453438" cy="66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76" tIns="55787" rIns="111576" bIns="55787">
              <a:spAutoFit/>
            </a:bodyP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fr-FR" sz="3600" b="1">
                  <a:solidFill>
                    <a:schemeClr val="bg1"/>
                  </a:solidFill>
                </a:rPr>
                <a:t>Experimental results</a:t>
              </a:r>
            </a:p>
          </p:txBody>
        </p:sp>
      </p:grpSp>
      <p:grpSp>
        <p:nvGrpSpPr>
          <p:cNvPr id="112" name="Groupe 111"/>
          <p:cNvGrpSpPr/>
          <p:nvPr/>
        </p:nvGrpSpPr>
        <p:grpSpPr>
          <a:xfrm>
            <a:off x="16218549" y="12784438"/>
            <a:ext cx="11057774" cy="849312"/>
            <a:chOff x="18230850" y="10293579"/>
            <a:chExt cx="8534400" cy="849312"/>
          </a:xfrm>
        </p:grpSpPr>
        <p:sp>
          <p:nvSpPr>
            <p:cNvPr id="113" name="AutoShape 63"/>
            <p:cNvSpPr>
              <a:spLocks noChangeArrowheads="1"/>
            </p:cNvSpPr>
            <p:nvPr/>
          </p:nvSpPr>
          <p:spPr bwMode="auto">
            <a:xfrm>
              <a:off x="18230850" y="10293579"/>
              <a:ext cx="8401050" cy="849312"/>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b="1">
                <a:solidFill>
                  <a:schemeClr val="lt1"/>
                </a:solidFill>
                <a:latin typeface="Arial"/>
                <a:cs typeface="+mn-cs"/>
              </a:endParaRPr>
            </a:p>
          </p:txBody>
        </p:sp>
        <p:sp>
          <p:nvSpPr>
            <p:cNvPr id="114" name="Text Box 7"/>
            <p:cNvSpPr txBox="1">
              <a:spLocks noChangeArrowheads="1"/>
            </p:cNvSpPr>
            <p:nvPr/>
          </p:nvSpPr>
          <p:spPr bwMode="auto">
            <a:xfrm>
              <a:off x="18311812" y="10384905"/>
              <a:ext cx="8453438" cy="66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76" tIns="55787" rIns="111576" bIns="55787">
              <a:spAutoFit/>
            </a:bodyP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fr-FR" sz="3600" b="1" dirty="0">
                  <a:solidFill>
                    <a:schemeClr val="bg1"/>
                  </a:solidFill>
                </a:rPr>
                <a:t>Modeling the effect of the </a:t>
              </a:r>
              <a:r>
                <a:rPr lang="en-US" altLang="fr-FR" sz="3600" b="1" dirty="0" err="1">
                  <a:solidFill>
                    <a:schemeClr val="bg1"/>
                  </a:solidFill>
                </a:rPr>
                <a:t>macropore</a:t>
              </a:r>
              <a:endParaRPr lang="en-US" altLang="fr-FR" sz="3600" b="1" dirty="0">
                <a:solidFill>
                  <a:schemeClr val="bg1"/>
                </a:solidFill>
              </a:endParaRPr>
            </a:p>
          </p:txBody>
        </p:sp>
      </p:grpSp>
      <p:grpSp>
        <p:nvGrpSpPr>
          <p:cNvPr id="61" name="Groupe 60"/>
          <p:cNvGrpSpPr/>
          <p:nvPr/>
        </p:nvGrpSpPr>
        <p:grpSpPr>
          <a:xfrm>
            <a:off x="27449220" y="12784438"/>
            <a:ext cx="5533900" cy="849312"/>
            <a:chOff x="18230850" y="10293579"/>
            <a:chExt cx="8534400" cy="849312"/>
          </a:xfrm>
        </p:grpSpPr>
        <p:sp>
          <p:nvSpPr>
            <p:cNvPr id="62" name="AutoShape 63"/>
            <p:cNvSpPr>
              <a:spLocks noChangeArrowheads="1"/>
            </p:cNvSpPr>
            <p:nvPr/>
          </p:nvSpPr>
          <p:spPr bwMode="auto">
            <a:xfrm>
              <a:off x="18230850" y="10293579"/>
              <a:ext cx="8401050" cy="849312"/>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11593" tIns="55796" rIns="111593" bIns="55796" anchor="ctr"/>
            <a:lstStyle/>
            <a:p>
              <a:pPr defTabSz="1530546" eaLnBrk="1" fontAlgn="auto" hangingPunct="1">
                <a:spcBef>
                  <a:spcPts val="0"/>
                </a:spcBef>
                <a:spcAft>
                  <a:spcPts val="0"/>
                </a:spcAft>
                <a:defRPr/>
              </a:pPr>
              <a:endParaRPr lang="en-US" b="1">
                <a:solidFill>
                  <a:schemeClr val="lt1"/>
                </a:solidFill>
                <a:latin typeface="Arial"/>
                <a:cs typeface="+mn-cs"/>
              </a:endParaRPr>
            </a:p>
          </p:txBody>
        </p:sp>
        <p:sp>
          <p:nvSpPr>
            <p:cNvPr id="70" name="Text Box 7"/>
            <p:cNvSpPr txBox="1">
              <a:spLocks noChangeArrowheads="1"/>
            </p:cNvSpPr>
            <p:nvPr/>
          </p:nvSpPr>
          <p:spPr bwMode="auto">
            <a:xfrm>
              <a:off x="18311812" y="10384905"/>
              <a:ext cx="8453438" cy="66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76" tIns="55787" rIns="111576" bIns="55787">
              <a:spAutoFit/>
            </a:bodyPr>
            <a:lstStyle>
              <a:lvl1pPr defTabSz="267335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267335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267335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267335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267335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fr-FR" sz="3600" b="1" dirty="0">
                  <a:solidFill>
                    <a:schemeClr val="bg1"/>
                  </a:solidFill>
                </a:rPr>
                <a:t>Conclusion</a:t>
              </a:r>
            </a:p>
          </p:txBody>
        </p:sp>
      </p:grpSp>
      <p:sp>
        <p:nvSpPr>
          <p:cNvPr id="71" name="Text Box 21"/>
          <p:cNvSpPr txBox="1">
            <a:spLocks noChangeArrowheads="1"/>
          </p:cNvSpPr>
          <p:nvPr/>
        </p:nvSpPr>
        <p:spPr bwMode="auto">
          <a:xfrm>
            <a:off x="27078091" y="13874537"/>
            <a:ext cx="8635019" cy="571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11576" tIns="55787" rIns="111576" bIns="55787">
            <a:spAutoFit/>
          </a:bodyPr>
          <a:lstStyle>
            <a:lvl1pPr defTabSz="3251200">
              <a:spcBef>
                <a:spcPct val="20000"/>
              </a:spcBef>
              <a:buFont typeface="Arial" panose="020B0604020202020204" pitchFamily="34" charset="0"/>
              <a:buChar char="•"/>
              <a:defRPr sz="10700">
                <a:solidFill>
                  <a:schemeClr val="tx1"/>
                </a:solidFill>
                <a:latin typeface="Arial" panose="020B0604020202020204" pitchFamily="34" charset="0"/>
                <a:ea typeface="ＭＳ Ｐゴシック" panose="020B0600070205080204" pitchFamily="34" charset="-128"/>
              </a:defRPr>
            </a:lvl1pPr>
            <a:lvl2pPr marL="742950" indent="-285750" defTabSz="3251200">
              <a:spcBef>
                <a:spcPct val="20000"/>
              </a:spcBef>
              <a:buFont typeface="Arial" panose="020B0604020202020204" pitchFamily="34" charset="0"/>
              <a:buChar char="–"/>
              <a:defRPr sz="9400">
                <a:solidFill>
                  <a:schemeClr val="tx1"/>
                </a:solidFill>
                <a:latin typeface="Arial" panose="020B0604020202020204" pitchFamily="34" charset="0"/>
                <a:ea typeface="ＭＳ Ｐゴシック" panose="020B0600070205080204" pitchFamily="34" charset="-128"/>
              </a:defRPr>
            </a:lvl2pPr>
            <a:lvl3pPr marL="1143000" indent="-228600" defTabSz="3251200">
              <a:spcBef>
                <a:spcPct val="20000"/>
              </a:spcBef>
              <a:buFont typeface="Arial" panose="020B0604020202020204" pitchFamily="34" charset="0"/>
              <a:buChar char="•"/>
              <a:defRPr sz="8100">
                <a:solidFill>
                  <a:schemeClr val="tx1"/>
                </a:solidFill>
                <a:latin typeface="Arial" panose="020B0604020202020204" pitchFamily="34" charset="0"/>
                <a:ea typeface="ＭＳ Ｐゴシック" panose="020B0600070205080204" pitchFamily="34" charset="-128"/>
              </a:defRPr>
            </a:lvl3pPr>
            <a:lvl4pPr marL="1600200" indent="-228600" defTabSz="325120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4pPr>
            <a:lvl5pPr marL="2057400" indent="-228600" defTabSz="3251200">
              <a:spcBef>
                <a:spcPct val="20000"/>
              </a:spcBef>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5pPr>
            <a:lvl6pPr marL="25146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6pPr>
            <a:lvl7pPr marL="29718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7pPr>
            <a:lvl8pPr marL="34290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8pPr>
            <a:lvl9pPr marL="3886200" indent="-228600" defTabSz="3251200" eaLnBrk="0" fontAlgn="base" hangingPunct="0">
              <a:spcBef>
                <a:spcPct val="20000"/>
              </a:spcBef>
              <a:spcAft>
                <a:spcPct val="0"/>
              </a:spcAft>
              <a:buFont typeface="Arial" panose="020B0604020202020204" pitchFamily="34" charset="0"/>
              <a:buChar char="»"/>
              <a:defRPr sz="67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en-US" altLang="fr-FR" sz="2600" dirty="0">
                <a:solidFill>
                  <a:schemeClr val="tx2"/>
                </a:solidFill>
                <a:latin typeface="Calibri" panose="020F0502020204030204" pitchFamily="34" charset="0"/>
              </a:rPr>
              <a:t>In conclusion, we showed experimentally and numerically that the size of the ring radius s a key parameter regarding the activation of </a:t>
            </a:r>
            <a:r>
              <a:rPr lang="en-US" altLang="fr-FR" sz="2600" dirty="0" err="1">
                <a:solidFill>
                  <a:schemeClr val="tx2"/>
                </a:solidFill>
                <a:latin typeface="Calibri" panose="020F0502020204030204" pitchFamily="34" charset="0"/>
              </a:rPr>
              <a:t>macropores</a:t>
            </a:r>
            <a:r>
              <a:rPr lang="en-US" altLang="fr-FR" sz="2600" dirty="0">
                <a:solidFill>
                  <a:schemeClr val="tx2"/>
                </a:solidFill>
                <a:latin typeface="Calibri" panose="020F0502020204030204" pitchFamily="34" charset="0"/>
              </a:rPr>
              <a:t>. Large rings optimize the odds of sampling </a:t>
            </a:r>
            <a:r>
              <a:rPr lang="en-US" altLang="fr-FR" sz="2600" dirty="0" err="1">
                <a:solidFill>
                  <a:schemeClr val="tx2"/>
                </a:solidFill>
                <a:latin typeface="Calibri" panose="020F0502020204030204" pitchFamily="34" charset="0"/>
              </a:rPr>
              <a:t>macropores</a:t>
            </a:r>
            <a:r>
              <a:rPr lang="en-US" altLang="fr-FR" sz="2600" dirty="0">
                <a:solidFill>
                  <a:schemeClr val="tx2"/>
                </a:solidFill>
                <a:latin typeface="Calibri" panose="020F0502020204030204" pitchFamily="34" charset="0"/>
              </a:rPr>
              <a:t> and accounting for preferential flows. Conversely, using small rings may lead to sampling only the soil matrix and misestimating hydraulic parameters. In addition, small rings may sample contrasting conditions (matrix versus </a:t>
            </a:r>
            <a:r>
              <a:rPr lang="en-US" altLang="fr-FR" sz="2600" dirty="0" err="1">
                <a:solidFill>
                  <a:schemeClr val="tx2"/>
                </a:solidFill>
                <a:latin typeface="Calibri" panose="020F0502020204030204" pitchFamily="34" charset="0"/>
              </a:rPr>
              <a:t>macropores</a:t>
            </a:r>
            <a:r>
              <a:rPr lang="en-US" altLang="fr-FR" sz="2600" dirty="0">
                <a:solidFill>
                  <a:schemeClr val="tx2"/>
                </a:solidFill>
                <a:latin typeface="Calibri" panose="020F0502020204030204" pitchFamily="34" charset="0"/>
              </a:rPr>
              <a:t> only), leading to substantial variability of results. The estimated hydraulic parameters depend on the ring size regarding the hydraulic characterization of soils and the inversion of cumulative infiltrations. The use of large rings allows the sampling of a volume of soil large enough to adequately represent the soil as a whole and provide efficient hydraulic parameters. </a:t>
            </a:r>
            <a:endParaRPr lang="en-US" altLang="fr-FR" sz="2600" dirty="0">
              <a:solidFill>
                <a:srgbClr val="FF0000"/>
              </a:solidFill>
              <a:latin typeface="Calibri" panose="020F0502020204030204" pitchFamily="34" charset="0"/>
            </a:endParaRPr>
          </a:p>
        </p:txBody>
      </p:sp>
      <p:pic>
        <p:nvPicPr>
          <p:cNvPr id="13" name="Image 12">
            <a:extLst>
              <a:ext uri="{FF2B5EF4-FFF2-40B4-BE49-F238E27FC236}">
                <a16:creationId xmlns:a16="http://schemas.microsoft.com/office/drawing/2014/main" id="{9A9A23D4-58B6-48CC-BB8D-6DAA2152C2F8}"/>
              </a:ext>
            </a:extLst>
          </p:cNvPr>
          <p:cNvPicPr>
            <a:picLocks noChangeAspect="1"/>
          </p:cNvPicPr>
          <p:nvPr/>
        </p:nvPicPr>
        <p:blipFill>
          <a:blip r:embed="rId4"/>
          <a:stretch>
            <a:fillRect/>
          </a:stretch>
        </p:blipFill>
        <p:spPr>
          <a:xfrm>
            <a:off x="92986" y="11509454"/>
            <a:ext cx="10261417" cy="5760000"/>
          </a:xfrm>
          <a:prstGeom prst="rect">
            <a:avLst/>
          </a:prstGeom>
        </p:spPr>
      </p:pic>
      <p:sp>
        <p:nvSpPr>
          <p:cNvPr id="18" name="ZoneTexte 17">
            <a:extLst>
              <a:ext uri="{FF2B5EF4-FFF2-40B4-BE49-F238E27FC236}">
                <a16:creationId xmlns:a16="http://schemas.microsoft.com/office/drawing/2014/main" id="{EE737B14-F6F6-421E-A97F-3D5E4313F11F}"/>
              </a:ext>
            </a:extLst>
          </p:cNvPr>
          <p:cNvSpPr txBox="1"/>
          <p:nvPr/>
        </p:nvSpPr>
        <p:spPr>
          <a:xfrm>
            <a:off x="10008752" y="10930299"/>
            <a:ext cx="4446217" cy="584775"/>
          </a:xfrm>
          <a:prstGeom prst="rect">
            <a:avLst/>
          </a:prstGeom>
          <a:noFill/>
        </p:spPr>
        <p:txBody>
          <a:bodyPr wrap="none" rtlCol="0">
            <a:spAutoFit/>
          </a:bodyPr>
          <a:lstStyle/>
          <a:p>
            <a:r>
              <a:rPr lang="en-US" sz="3200" b="1" dirty="0">
                <a:latin typeface="Calibri" panose="020F0502020204030204" pitchFamily="34" charset="0"/>
                <a:ea typeface="ＭＳ Ｐゴシック" panose="020B0600070205080204" pitchFamily="34" charset="-128"/>
              </a:rPr>
              <a:t>Modeling synthetic cases</a:t>
            </a:r>
          </a:p>
        </p:txBody>
      </p:sp>
      <p:pic>
        <p:nvPicPr>
          <p:cNvPr id="22" name="Image 21">
            <a:extLst>
              <a:ext uri="{FF2B5EF4-FFF2-40B4-BE49-F238E27FC236}">
                <a16:creationId xmlns:a16="http://schemas.microsoft.com/office/drawing/2014/main" id="{3EC40B5B-8406-4B09-BAEC-86751907FB89}"/>
              </a:ext>
            </a:extLst>
          </p:cNvPr>
          <p:cNvPicPr>
            <a:picLocks noChangeAspect="1"/>
          </p:cNvPicPr>
          <p:nvPr/>
        </p:nvPicPr>
        <p:blipFill rotWithShape="1">
          <a:blip r:embed="rId5"/>
          <a:srcRect b="32811"/>
          <a:stretch/>
        </p:blipFill>
        <p:spPr>
          <a:xfrm>
            <a:off x="18507638" y="5458029"/>
            <a:ext cx="8146874" cy="5473767"/>
          </a:xfrm>
          <a:prstGeom prst="rect">
            <a:avLst/>
          </a:prstGeom>
        </p:spPr>
      </p:pic>
      <p:sp>
        <p:nvSpPr>
          <p:cNvPr id="80" name="ZoneTexte 79">
            <a:extLst>
              <a:ext uri="{FF2B5EF4-FFF2-40B4-BE49-F238E27FC236}">
                <a16:creationId xmlns:a16="http://schemas.microsoft.com/office/drawing/2014/main" id="{D38761EC-FFF7-4071-85BD-3E4DF1FBAD4B}"/>
              </a:ext>
            </a:extLst>
          </p:cNvPr>
          <p:cNvSpPr txBox="1"/>
          <p:nvPr/>
        </p:nvSpPr>
        <p:spPr>
          <a:xfrm>
            <a:off x="27431011" y="4722908"/>
            <a:ext cx="5308633" cy="1077218"/>
          </a:xfrm>
          <a:prstGeom prst="rect">
            <a:avLst/>
          </a:prstGeom>
          <a:noFill/>
        </p:spPr>
        <p:txBody>
          <a:bodyPr wrap="none" rtlCol="0">
            <a:spAutoFit/>
          </a:bodyPr>
          <a:lstStyle/>
          <a:p>
            <a:r>
              <a:rPr lang="en-US" sz="3200" b="1" dirty="0">
                <a:latin typeface="Calibri" panose="020F0502020204030204" pitchFamily="34" charset="0"/>
                <a:ea typeface="ＭＳ Ｐゴシック" panose="020B0600070205080204" pitchFamily="34" charset="-128"/>
              </a:rPr>
              <a:t>Treatment with BEST method</a:t>
            </a:r>
          </a:p>
          <a:p>
            <a:pPr marL="457200" indent="-457200">
              <a:buFont typeface="Arial" panose="020B0604020202020204" pitchFamily="34" charset="0"/>
              <a:buChar char="•"/>
            </a:pPr>
            <a:endParaRPr lang="en-US" sz="3200" b="1" dirty="0">
              <a:latin typeface="Calibri" panose="020F0502020204030204" pitchFamily="34" charset="0"/>
              <a:ea typeface="ＭＳ Ｐゴシック" panose="020B0600070205080204" pitchFamily="34" charset="-128"/>
            </a:endParaRPr>
          </a:p>
        </p:txBody>
      </p:sp>
      <p:sp>
        <p:nvSpPr>
          <p:cNvPr id="29" name="ZoneTexte 28">
            <a:extLst>
              <a:ext uri="{FF2B5EF4-FFF2-40B4-BE49-F238E27FC236}">
                <a16:creationId xmlns:a16="http://schemas.microsoft.com/office/drawing/2014/main" id="{237BDB84-7B5D-4969-8D26-FD9A3307CD9F}"/>
              </a:ext>
            </a:extLst>
          </p:cNvPr>
          <p:cNvSpPr txBox="1"/>
          <p:nvPr/>
        </p:nvSpPr>
        <p:spPr>
          <a:xfrm>
            <a:off x="20223147" y="4740275"/>
            <a:ext cx="5544531" cy="584775"/>
          </a:xfrm>
          <a:prstGeom prst="rect">
            <a:avLst/>
          </a:prstGeom>
          <a:noFill/>
        </p:spPr>
        <p:txBody>
          <a:bodyPr wrap="none" rtlCol="0">
            <a:spAutoFit/>
          </a:bodyPr>
          <a:lstStyle/>
          <a:p>
            <a:r>
              <a:rPr lang="en-US" sz="3200" b="1" dirty="0">
                <a:latin typeface="Calibri" panose="020F0502020204030204" pitchFamily="34" charset="0"/>
                <a:ea typeface="ＭＳ Ｐゴシック" panose="020B0600070205080204" pitchFamily="34" charset="-128"/>
              </a:rPr>
              <a:t>Experimental infiltration curves</a:t>
            </a:r>
          </a:p>
        </p:txBody>
      </p:sp>
      <p:sp>
        <p:nvSpPr>
          <p:cNvPr id="30" name="ZoneTexte 29">
            <a:extLst>
              <a:ext uri="{FF2B5EF4-FFF2-40B4-BE49-F238E27FC236}">
                <a16:creationId xmlns:a16="http://schemas.microsoft.com/office/drawing/2014/main" id="{61326844-F98D-42C9-A1C5-6DB2D518CA79}"/>
              </a:ext>
            </a:extLst>
          </p:cNvPr>
          <p:cNvSpPr txBox="1"/>
          <p:nvPr/>
        </p:nvSpPr>
        <p:spPr>
          <a:xfrm>
            <a:off x="19060602" y="11437389"/>
            <a:ext cx="4834465" cy="830997"/>
          </a:xfrm>
          <a:prstGeom prst="rect">
            <a:avLst/>
          </a:prstGeom>
          <a:noFill/>
        </p:spPr>
        <p:txBody>
          <a:bodyPr wrap="none" rtlCol="0">
            <a:spAutoFit/>
          </a:bodyPr>
          <a:lstStyle/>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Same average between LR and SR</a:t>
            </a:r>
          </a:p>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Standard deviations larger for SR</a:t>
            </a:r>
            <a:endParaRPr lang="en-US" sz="2800" b="1" dirty="0">
              <a:latin typeface="Calibri" panose="020F0502020204030204" pitchFamily="34" charset="0"/>
              <a:ea typeface="ＭＳ Ｐゴシック" panose="020B0600070205080204" pitchFamily="34" charset="-128"/>
            </a:endParaRPr>
          </a:p>
        </p:txBody>
      </p:sp>
      <p:sp>
        <p:nvSpPr>
          <p:cNvPr id="32" name="ZoneTexte 31">
            <a:extLst>
              <a:ext uri="{FF2B5EF4-FFF2-40B4-BE49-F238E27FC236}">
                <a16:creationId xmlns:a16="http://schemas.microsoft.com/office/drawing/2014/main" id="{9B1A71A6-B383-41FD-A699-3C13EA06ECDB}"/>
              </a:ext>
            </a:extLst>
          </p:cNvPr>
          <p:cNvSpPr txBox="1"/>
          <p:nvPr/>
        </p:nvSpPr>
        <p:spPr>
          <a:xfrm>
            <a:off x="27203793" y="11318974"/>
            <a:ext cx="5038431" cy="1200329"/>
          </a:xfrm>
          <a:prstGeom prst="rect">
            <a:avLst/>
          </a:prstGeom>
          <a:noFill/>
        </p:spPr>
        <p:txBody>
          <a:bodyPr wrap="none" rtlCol="0">
            <a:spAutoFit/>
          </a:bodyPr>
          <a:lstStyle/>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Smaller average for K</a:t>
            </a:r>
            <a:r>
              <a:rPr lang="en-US" sz="2400" baseline="-25000" dirty="0">
                <a:latin typeface="Calibri" panose="020F0502020204030204" pitchFamily="34" charset="0"/>
                <a:ea typeface="ＭＳ Ｐゴシック" panose="020B0600070205080204" pitchFamily="34" charset="-128"/>
              </a:rPr>
              <a:t>s</a:t>
            </a:r>
            <a:r>
              <a:rPr lang="en-US" sz="2400" dirty="0">
                <a:latin typeface="Calibri" panose="020F0502020204030204" pitchFamily="34" charset="0"/>
                <a:ea typeface="ＭＳ Ｐゴシック" panose="020B0600070205080204" pitchFamily="34" charset="-128"/>
              </a:rPr>
              <a:t> for LR</a:t>
            </a:r>
          </a:p>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Larger absolute value of |h</a:t>
            </a:r>
            <a:r>
              <a:rPr lang="en-US" sz="2400" baseline="-25000" dirty="0">
                <a:latin typeface="Calibri" panose="020F0502020204030204" pitchFamily="34" charset="0"/>
                <a:ea typeface="ＭＳ Ｐゴシック" panose="020B0600070205080204" pitchFamily="34" charset="-128"/>
              </a:rPr>
              <a:t>g</a:t>
            </a:r>
            <a:r>
              <a:rPr lang="en-US" sz="2400" dirty="0">
                <a:latin typeface="Calibri" panose="020F0502020204030204" pitchFamily="34" charset="0"/>
                <a:ea typeface="ＭＳ Ｐゴシック" panose="020B0600070205080204" pitchFamily="34" charset="-128"/>
              </a:rPr>
              <a:t>| for LR</a:t>
            </a:r>
          </a:p>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Standard deviations larger for SR</a:t>
            </a:r>
            <a:endParaRPr lang="en-US" sz="2800" b="1" dirty="0">
              <a:latin typeface="Calibri" panose="020F0502020204030204" pitchFamily="34" charset="0"/>
              <a:ea typeface="ＭＳ Ｐゴシック" panose="020B0600070205080204" pitchFamily="34" charset="-128"/>
            </a:endParaRPr>
          </a:p>
        </p:txBody>
      </p:sp>
      <p:sp>
        <p:nvSpPr>
          <p:cNvPr id="33" name="ZoneTexte 32">
            <a:extLst>
              <a:ext uri="{FF2B5EF4-FFF2-40B4-BE49-F238E27FC236}">
                <a16:creationId xmlns:a16="http://schemas.microsoft.com/office/drawing/2014/main" id="{1AC38A9B-5AA1-449B-B6D4-4CB70012C517}"/>
              </a:ext>
            </a:extLst>
          </p:cNvPr>
          <p:cNvSpPr txBox="1"/>
          <p:nvPr/>
        </p:nvSpPr>
        <p:spPr>
          <a:xfrm>
            <a:off x="19659108" y="10800995"/>
            <a:ext cx="2554995"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Calibri" panose="020F0502020204030204" pitchFamily="34" charset="0"/>
                <a:ea typeface="ＭＳ Ｐゴシック" panose="020B0600070205080204" pitchFamily="34" charset="-128"/>
              </a:rPr>
              <a:t>LR = Large Ring</a:t>
            </a:r>
          </a:p>
        </p:txBody>
      </p:sp>
      <p:sp>
        <p:nvSpPr>
          <p:cNvPr id="34" name="ZoneTexte 33">
            <a:extLst>
              <a:ext uri="{FF2B5EF4-FFF2-40B4-BE49-F238E27FC236}">
                <a16:creationId xmlns:a16="http://schemas.microsoft.com/office/drawing/2014/main" id="{1B707052-294D-4709-8EBF-D74C54299D7B}"/>
              </a:ext>
            </a:extLst>
          </p:cNvPr>
          <p:cNvSpPr txBox="1"/>
          <p:nvPr/>
        </p:nvSpPr>
        <p:spPr>
          <a:xfrm>
            <a:off x="23230197" y="10800995"/>
            <a:ext cx="2584362"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Calibri" panose="020F0502020204030204" pitchFamily="34" charset="0"/>
                <a:ea typeface="ＭＳ Ｐゴシック" panose="020B0600070205080204" pitchFamily="34" charset="-128"/>
              </a:rPr>
              <a:t>SR = Small Ring</a:t>
            </a:r>
          </a:p>
        </p:txBody>
      </p:sp>
      <p:sp>
        <p:nvSpPr>
          <p:cNvPr id="35" name="ZoneTexte 34">
            <a:extLst>
              <a:ext uri="{FF2B5EF4-FFF2-40B4-BE49-F238E27FC236}">
                <a16:creationId xmlns:a16="http://schemas.microsoft.com/office/drawing/2014/main" id="{0A10D9FF-598E-4087-A3D6-CEEDEA38A650}"/>
              </a:ext>
            </a:extLst>
          </p:cNvPr>
          <p:cNvSpPr txBox="1"/>
          <p:nvPr/>
        </p:nvSpPr>
        <p:spPr>
          <a:xfrm>
            <a:off x="27845700" y="10800995"/>
            <a:ext cx="2554995"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Calibri" panose="020F0502020204030204" pitchFamily="34" charset="0"/>
                <a:ea typeface="ＭＳ Ｐゴシック" panose="020B0600070205080204" pitchFamily="34" charset="-128"/>
              </a:rPr>
              <a:t>LR = Large Ring</a:t>
            </a:r>
          </a:p>
        </p:txBody>
      </p:sp>
      <p:sp>
        <p:nvSpPr>
          <p:cNvPr id="36" name="ZoneTexte 35">
            <a:extLst>
              <a:ext uri="{FF2B5EF4-FFF2-40B4-BE49-F238E27FC236}">
                <a16:creationId xmlns:a16="http://schemas.microsoft.com/office/drawing/2014/main" id="{4C923CA9-2442-4FA6-9825-0C198BB08397}"/>
              </a:ext>
            </a:extLst>
          </p:cNvPr>
          <p:cNvSpPr txBox="1"/>
          <p:nvPr/>
        </p:nvSpPr>
        <p:spPr>
          <a:xfrm>
            <a:off x="31416789" y="10800995"/>
            <a:ext cx="2584362"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Calibri" panose="020F0502020204030204" pitchFamily="34" charset="0"/>
                <a:ea typeface="ＭＳ Ｐゴシック" panose="020B0600070205080204" pitchFamily="34" charset="-128"/>
              </a:rPr>
              <a:t>SR = Small Ring</a:t>
            </a:r>
          </a:p>
        </p:txBody>
      </p:sp>
      <p:sp>
        <p:nvSpPr>
          <p:cNvPr id="58" name="ZoneTexte 57">
            <a:extLst>
              <a:ext uri="{FF2B5EF4-FFF2-40B4-BE49-F238E27FC236}">
                <a16:creationId xmlns:a16="http://schemas.microsoft.com/office/drawing/2014/main" id="{53C4B863-0660-4B6D-8FB7-5512044F591E}"/>
              </a:ext>
            </a:extLst>
          </p:cNvPr>
          <p:cNvSpPr txBox="1"/>
          <p:nvPr/>
        </p:nvSpPr>
        <p:spPr>
          <a:xfrm>
            <a:off x="17529671" y="18275998"/>
            <a:ext cx="8205964" cy="1200329"/>
          </a:xfrm>
          <a:prstGeom prst="rect">
            <a:avLst/>
          </a:prstGeom>
          <a:noFill/>
        </p:spPr>
        <p:txBody>
          <a:bodyPr wrap="none" rtlCol="0">
            <a:spAutoFit/>
          </a:bodyPr>
          <a:lstStyle/>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Infiltration bulb &amp; cumulative infiltration increased for SR</a:t>
            </a:r>
          </a:p>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SR: small effect of the </a:t>
            </a:r>
            <a:r>
              <a:rPr lang="en-US" sz="2400" dirty="0" err="1">
                <a:latin typeface="Calibri" panose="020F0502020204030204" pitchFamily="34" charset="0"/>
                <a:ea typeface="ＭＳ Ｐゴシック" panose="020B0600070205080204" pitchFamily="34" charset="-128"/>
              </a:rPr>
              <a:t>macropore</a:t>
            </a:r>
            <a:endParaRPr lang="en-US" sz="2400" dirty="0">
              <a:latin typeface="Calibri" panose="020F0502020204030204" pitchFamily="34" charset="0"/>
              <a:ea typeface="ＭＳ Ｐゴシック" panose="020B0600070205080204" pitchFamily="34" charset="-128"/>
            </a:endParaRPr>
          </a:p>
          <a:p>
            <a:pPr marL="457200" indent="-457200">
              <a:buFont typeface="Arial" panose="020B0604020202020204" pitchFamily="34" charset="0"/>
              <a:buChar char="•"/>
            </a:pPr>
            <a:r>
              <a:rPr lang="en-US" sz="2400" dirty="0">
                <a:latin typeface="Calibri" panose="020F0502020204030204" pitchFamily="34" charset="0"/>
                <a:ea typeface="ＭＳ Ｐゴシック" panose="020B0600070205080204" pitchFamily="34" charset="-128"/>
              </a:rPr>
              <a:t>LR: very large impact of the </a:t>
            </a:r>
            <a:r>
              <a:rPr lang="en-US" sz="2400" dirty="0" err="1">
                <a:latin typeface="Calibri" panose="020F0502020204030204" pitchFamily="34" charset="0"/>
                <a:ea typeface="ＭＳ Ｐゴシック" panose="020B0600070205080204" pitchFamily="34" charset="-128"/>
              </a:rPr>
              <a:t>macropore</a:t>
            </a:r>
            <a:r>
              <a:rPr lang="en-US" sz="2400" dirty="0">
                <a:latin typeface="Calibri" panose="020F0502020204030204" pitchFamily="34" charset="0"/>
                <a:ea typeface="ＭＳ Ｐゴシック" panose="020B0600070205080204" pitchFamily="34" charset="-128"/>
              </a:rPr>
              <a:t> (thanks to activation)</a:t>
            </a:r>
          </a:p>
        </p:txBody>
      </p:sp>
      <p:grpSp>
        <p:nvGrpSpPr>
          <p:cNvPr id="31" name="Groupe 30">
            <a:extLst>
              <a:ext uri="{FF2B5EF4-FFF2-40B4-BE49-F238E27FC236}">
                <a16:creationId xmlns:a16="http://schemas.microsoft.com/office/drawing/2014/main" id="{8AF59035-B9D6-483A-9F8D-B16BA8FB2BED}"/>
              </a:ext>
            </a:extLst>
          </p:cNvPr>
          <p:cNvGrpSpPr/>
          <p:nvPr/>
        </p:nvGrpSpPr>
        <p:grpSpPr>
          <a:xfrm>
            <a:off x="19060602" y="13952835"/>
            <a:ext cx="541848" cy="276999"/>
            <a:chOff x="19060602" y="13952835"/>
            <a:chExt cx="541848" cy="276999"/>
          </a:xfrm>
        </p:grpSpPr>
        <p:cxnSp>
          <p:nvCxnSpPr>
            <p:cNvPr id="26" name="Connecteur droit 25">
              <a:extLst>
                <a:ext uri="{FF2B5EF4-FFF2-40B4-BE49-F238E27FC236}">
                  <a16:creationId xmlns:a16="http://schemas.microsoft.com/office/drawing/2014/main" id="{00CE3646-03E3-4FE1-A648-498ABC2ED595}"/>
                </a:ext>
              </a:extLst>
            </p:cNvPr>
            <p:cNvCxnSpPr>
              <a:cxnSpLocks/>
            </p:cNvCxnSpPr>
            <p:nvPr/>
          </p:nvCxnSpPr>
          <p:spPr>
            <a:xfrm>
              <a:off x="19060602" y="14129246"/>
              <a:ext cx="237048"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ZoneTexte 27">
              <a:extLst>
                <a:ext uri="{FF2B5EF4-FFF2-40B4-BE49-F238E27FC236}">
                  <a16:creationId xmlns:a16="http://schemas.microsoft.com/office/drawing/2014/main" id="{8CE99F2F-72E8-44C9-A38D-0B6740EA4E27}"/>
                </a:ext>
              </a:extLst>
            </p:cNvPr>
            <p:cNvSpPr txBox="1"/>
            <p:nvPr/>
          </p:nvSpPr>
          <p:spPr>
            <a:xfrm>
              <a:off x="19308780" y="13952835"/>
              <a:ext cx="293670" cy="276999"/>
            </a:xfrm>
            <a:prstGeom prst="rect">
              <a:avLst/>
            </a:prstGeom>
            <a:noFill/>
          </p:spPr>
          <p:txBody>
            <a:bodyPr wrap="none" rtlCol="0">
              <a:spAutoFit/>
            </a:bodyPr>
            <a:lstStyle/>
            <a:p>
              <a:r>
                <a:rPr lang="fr-FR" sz="1200" dirty="0"/>
                <a:t>r</a:t>
              </a:r>
              <a:r>
                <a:rPr lang="fr-FR" sz="1200" baseline="-25000" dirty="0"/>
                <a:t>d</a:t>
              </a:r>
            </a:p>
          </p:txBody>
        </p:sp>
      </p:grpSp>
      <p:grpSp>
        <p:nvGrpSpPr>
          <p:cNvPr id="75" name="Groupe 74">
            <a:extLst>
              <a:ext uri="{FF2B5EF4-FFF2-40B4-BE49-F238E27FC236}">
                <a16:creationId xmlns:a16="http://schemas.microsoft.com/office/drawing/2014/main" id="{9710F2A0-DAF6-4857-8D13-CB163B3A2966}"/>
              </a:ext>
            </a:extLst>
          </p:cNvPr>
          <p:cNvGrpSpPr/>
          <p:nvPr/>
        </p:nvGrpSpPr>
        <p:grpSpPr>
          <a:xfrm>
            <a:off x="21272708" y="13923169"/>
            <a:ext cx="528412" cy="276999"/>
            <a:chOff x="19060602" y="13925034"/>
            <a:chExt cx="528412" cy="276999"/>
          </a:xfrm>
        </p:grpSpPr>
        <p:cxnSp>
          <p:nvCxnSpPr>
            <p:cNvPr id="77" name="Connecteur droit 76">
              <a:extLst>
                <a:ext uri="{FF2B5EF4-FFF2-40B4-BE49-F238E27FC236}">
                  <a16:creationId xmlns:a16="http://schemas.microsoft.com/office/drawing/2014/main" id="{3D66B56A-0F27-4962-A04D-8FA7A2C9D316}"/>
                </a:ext>
              </a:extLst>
            </p:cNvPr>
            <p:cNvCxnSpPr>
              <a:cxnSpLocks/>
            </p:cNvCxnSpPr>
            <p:nvPr/>
          </p:nvCxnSpPr>
          <p:spPr>
            <a:xfrm>
              <a:off x="19060602" y="14129246"/>
              <a:ext cx="234742" cy="0"/>
            </a:xfrm>
            <a:prstGeom prst="line">
              <a:avLst/>
            </a:prstGeom>
          </p:spPr>
          <p:style>
            <a:lnRef idx="2">
              <a:schemeClr val="accent1"/>
            </a:lnRef>
            <a:fillRef idx="0">
              <a:schemeClr val="accent1"/>
            </a:fillRef>
            <a:effectRef idx="1">
              <a:schemeClr val="accent1"/>
            </a:effectRef>
            <a:fontRef idx="minor">
              <a:schemeClr val="tx1"/>
            </a:fontRef>
          </p:style>
        </p:cxnSp>
        <p:sp>
          <p:nvSpPr>
            <p:cNvPr id="85" name="ZoneTexte 84">
              <a:extLst>
                <a:ext uri="{FF2B5EF4-FFF2-40B4-BE49-F238E27FC236}">
                  <a16:creationId xmlns:a16="http://schemas.microsoft.com/office/drawing/2014/main" id="{4F64A664-6877-43DE-B324-D2F4EECC0D9B}"/>
                </a:ext>
              </a:extLst>
            </p:cNvPr>
            <p:cNvSpPr txBox="1"/>
            <p:nvPr/>
          </p:nvSpPr>
          <p:spPr>
            <a:xfrm>
              <a:off x="19295344" y="13925034"/>
              <a:ext cx="293670" cy="276999"/>
            </a:xfrm>
            <a:prstGeom prst="rect">
              <a:avLst/>
            </a:prstGeom>
            <a:noFill/>
          </p:spPr>
          <p:txBody>
            <a:bodyPr wrap="none" rtlCol="0">
              <a:spAutoFit/>
            </a:bodyPr>
            <a:lstStyle/>
            <a:p>
              <a:r>
                <a:rPr lang="fr-FR" sz="1200" dirty="0"/>
                <a:t>r</a:t>
              </a:r>
              <a:r>
                <a:rPr lang="fr-FR" sz="1200" baseline="-25000" dirty="0"/>
                <a:t>d</a:t>
              </a:r>
            </a:p>
          </p:txBody>
        </p:sp>
      </p:grpSp>
      <p:sp>
        <p:nvSpPr>
          <p:cNvPr id="92" name="ZoneTexte 91">
            <a:extLst>
              <a:ext uri="{FF2B5EF4-FFF2-40B4-BE49-F238E27FC236}">
                <a16:creationId xmlns:a16="http://schemas.microsoft.com/office/drawing/2014/main" id="{9031E3CC-E8E2-44F5-859D-20FE14C40EB7}"/>
              </a:ext>
            </a:extLst>
          </p:cNvPr>
          <p:cNvSpPr txBox="1"/>
          <p:nvPr/>
        </p:nvSpPr>
        <p:spPr>
          <a:xfrm>
            <a:off x="373344" y="10889970"/>
            <a:ext cx="5137112" cy="1077218"/>
          </a:xfrm>
          <a:prstGeom prst="rect">
            <a:avLst/>
          </a:prstGeom>
          <a:noFill/>
        </p:spPr>
        <p:txBody>
          <a:bodyPr wrap="none" rtlCol="0">
            <a:spAutoFit/>
          </a:bodyPr>
          <a:lstStyle/>
          <a:p>
            <a:r>
              <a:rPr lang="en-US" sz="3200" b="1" dirty="0">
                <a:latin typeface="Calibri" panose="020F0502020204030204" pitchFamily="34" charset="0"/>
                <a:ea typeface="ＭＳ Ｐゴシック" panose="020B0600070205080204" pitchFamily="34" charset="-128"/>
              </a:rPr>
              <a:t>Main hypothesis of the study</a:t>
            </a:r>
          </a:p>
          <a:p>
            <a:pPr marL="457200" indent="-457200">
              <a:buFont typeface="Arial" panose="020B0604020202020204" pitchFamily="34" charset="0"/>
              <a:buChar char="•"/>
            </a:pPr>
            <a:endParaRPr lang="en-US" sz="3200" b="1" dirty="0">
              <a:latin typeface="Calibri" panose="020F0502020204030204" pitchFamily="34" charset="0"/>
              <a:ea typeface="ＭＳ Ｐゴシック" panose="020B0600070205080204" pitchFamily="34" charset="-128"/>
            </a:endParaRPr>
          </a:p>
        </p:txBody>
      </p:sp>
      <p:grpSp>
        <p:nvGrpSpPr>
          <p:cNvPr id="5" name="Groupe 4">
            <a:extLst>
              <a:ext uri="{FF2B5EF4-FFF2-40B4-BE49-F238E27FC236}">
                <a16:creationId xmlns:a16="http://schemas.microsoft.com/office/drawing/2014/main" id="{87E3B169-5D66-48DB-A05A-2FB79700B75E}"/>
              </a:ext>
            </a:extLst>
          </p:cNvPr>
          <p:cNvGrpSpPr/>
          <p:nvPr/>
        </p:nvGrpSpPr>
        <p:grpSpPr>
          <a:xfrm>
            <a:off x="10275100" y="11432851"/>
            <a:ext cx="5990315" cy="5682671"/>
            <a:chOff x="11305169" y="13206521"/>
            <a:chExt cx="5990315" cy="5682671"/>
          </a:xfrm>
        </p:grpSpPr>
        <p:pic>
          <p:nvPicPr>
            <p:cNvPr id="42" name="Image 41">
              <a:extLst>
                <a:ext uri="{FF2B5EF4-FFF2-40B4-BE49-F238E27FC236}">
                  <a16:creationId xmlns:a16="http://schemas.microsoft.com/office/drawing/2014/main" id="{E52BF21D-7273-464A-B49F-753ECB032937}"/>
                </a:ext>
              </a:extLst>
            </p:cNvPr>
            <p:cNvPicPr>
              <a:picLocks noChangeAspect="1"/>
            </p:cNvPicPr>
            <p:nvPr/>
          </p:nvPicPr>
          <p:blipFill>
            <a:blip r:embed="rId6"/>
            <a:stretch>
              <a:fillRect/>
            </a:stretch>
          </p:blipFill>
          <p:spPr>
            <a:xfrm>
              <a:off x="14532566" y="13729872"/>
              <a:ext cx="2340000" cy="2325213"/>
            </a:xfrm>
            <a:prstGeom prst="rect">
              <a:avLst/>
            </a:prstGeom>
          </p:spPr>
        </p:pic>
        <p:pic>
          <p:nvPicPr>
            <p:cNvPr id="43" name="Image 42">
              <a:extLst>
                <a:ext uri="{FF2B5EF4-FFF2-40B4-BE49-F238E27FC236}">
                  <a16:creationId xmlns:a16="http://schemas.microsoft.com/office/drawing/2014/main" id="{A75A75F8-D28C-4A62-821C-D88EC500B07D}"/>
                </a:ext>
              </a:extLst>
            </p:cNvPr>
            <p:cNvPicPr>
              <a:picLocks noChangeAspect="1"/>
            </p:cNvPicPr>
            <p:nvPr/>
          </p:nvPicPr>
          <p:blipFill>
            <a:blip r:embed="rId7"/>
            <a:stretch>
              <a:fillRect/>
            </a:stretch>
          </p:blipFill>
          <p:spPr>
            <a:xfrm>
              <a:off x="11854608" y="13736175"/>
              <a:ext cx="2340000" cy="2352414"/>
            </a:xfrm>
            <a:prstGeom prst="rect">
              <a:avLst/>
            </a:prstGeom>
          </p:spPr>
        </p:pic>
        <p:sp>
          <p:nvSpPr>
            <p:cNvPr id="93" name="ZoneTexte 92">
              <a:extLst>
                <a:ext uri="{FF2B5EF4-FFF2-40B4-BE49-F238E27FC236}">
                  <a16:creationId xmlns:a16="http://schemas.microsoft.com/office/drawing/2014/main" id="{D0E2475E-0F72-4CD1-95A3-A17ACA5FA105}"/>
                </a:ext>
              </a:extLst>
            </p:cNvPr>
            <p:cNvSpPr txBox="1"/>
            <p:nvPr/>
          </p:nvSpPr>
          <p:spPr>
            <a:xfrm>
              <a:off x="11305169" y="13227643"/>
              <a:ext cx="2510495" cy="830997"/>
            </a:xfrm>
            <a:prstGeom prst="rect">
              <a:avLst/>
            </a:prstGeom>
            <a:noFill/>
          </p:spPr>
          <p:txBody>
            <a:bodyPr wrap="none" rtlCol="0">
              <a:spAutoFit/>
            </a:bodyPr>
            <a:lstStyle/>
            <a:p>
              <a:r>
                <a:rPr lang="en-US" sz="2400" b="1" dirty="0">
                  <a:latin typeface="Calibri" panose="020F0502020204030204" pitchFamily="34" charset="0"/>
                  <a:ea typeface="ＭＳ Ｐゴシック" panose="020B0600070205080204" pitchFamily="34" charset="-128"/>
                </a:rPr>
                <a:t>homogeneous soil</a:t>
              </a:r>
            </a:p>
            <a:p>
              <a:pPr marL="457200" indent="-457200">
                <a:buFont typeface="Arial" panose="020B0604020202020204" pitchFamily="34" charset="0"/>
                <a:buChar char="•"/>
              </a:pPr>
              <a:endParaRPr lang="en-US" sz="2400" b="1" dirty="0">
                <a:latin typeface="Calibri" panose="020F0502020204030204" pitchFamily="34" charset="0"/>
                <a:ea typeface="ＭＳ Ｐゴシック" panose="020B0600070205080204" pitchFamily="34" charset="-128"/>
              </a:endParaRPr>
            </a:p>
          </p:txBody>
        </p:sp>
        <p:sp>
          <p:nvSpPr>
            <p:cNvPr id="94" name="ZoneTexte 93">
              <a:extLst>
                <a:ext uri="{FF2B5EF4-FFF2-40B4-BE49-F238E27FC236}">
                  <a16:creationId xmlns:a16="http://schemas.microsoft.com/office/drawing/2014/main" id="{4747EE62-A1E6-442B-9283-8909B65E5567}"/>
                </a:ext>
              </a:extLst>
            </p:cNvPr>
            <p:cNvSpPr txBox="1"/>
            <p:nvPr/>
          </p:nvSpPr>
          <p:spPr>
            <a:xfrm>
              <a:off x="14666167" y="13206521"/>
              <a:ext cx="2250103" cy="830997"/>
            </a:xfrm>
            <a:prstGeom prst="rect">
              <a:avLst/>
            </a:prstGeom>
            <a:noFill/>
          </p:spPr>
          <p:txBody>
            <a:bodyPr wrap="none" rtlCol="0">
              <a:spAutoFit/>
            </a:bodyPr>
            <a:lstStyle/>
            <a:p>
              <a:r>
                <a:rPr lang="en-US" sz="2400" b="1" dirty="0">
                  <a:latin typeface="Calibri" panose="020F0502020204030204" pitchFamily="34" charset="0"/>
                  <a:ea typeface="ＭＳ Ｐゴシック" panose="020B0600070205080204" pitchFamily="34" charset="-128"/>
                </a:rPr>
                <a:t>macropored soil</a:t>
              </a:r>
            </a:p>
            <a:p>
              <a:pPr marL="457200" indent="-457200">
                <a:buFont typeface="Arial" panose="020B0604020202020204" pitchFamily="34" charset="0"/>
                <a:buChar char="•"/>
              </a:pPr>
              <a:endParaRPr lang="en-US" sz="2400" b="1" dirty="0">
                <a:latin typeface="Calibri" panose="020F0502020204030204" pitchFamily="34" charset="0"/>
                <a:ea typeface="ＭＳ Ｐゴシック" panose="020B0600070205080204" pitchFamily="34" charset="-128"/>
              </a:endParaRPr>
            </a:p>
          </p:txBody>
        </p:sp>
        <p:pic>
          <p:nvPicPr>
            <p:cNvPr id="45" name="Image 44">
              <a:extLst>
                <a:ext uri="{FF2B5EF4-FFF2-40B4-BE49-F238E27FC236}">
                  <a16:creationId xmlns:a16="http://schemas.microsoft.com/office/drawing/2014/main" id="{873E3A14-62BA-4794-AB35-57FD62D9763C}"/>
                </a:ext>
              </a:extLst>
            </p:cNvPr>
            <p:cNvPicPr>
              <a:picLocks noChangeAspect="1"/>
            </p:cNvPicPr>
            <p:nvPr/>
          </p:nvPicPr>
          <p:blipFill>
            <a:blip r:embed="rId8"/>
            <a:stretch>
              <a:fillRect/>
            </a:stretch>
          </p:blipFill>
          <p:spPr>
            <a:xfrm>
              <a:off x="11854608" y="16209169"/>
              <a:ext cx="2340000" cy="2333777"/>
            </a:xfrm>
            <a:prstGeom prst="rect">
              <a:avLst/>
            </a:prstGeom>
          </p:spPr>
        </p:pic>
        <p:pic>
          <p:nvPicPr>
            <p:cNvPr id="46" name="Image 45">
              <a:extLst>
                <a:ext uri="{FF2B5EF4-FFF2-40B4-BE49-F238E27FC236}">
                  <a16:creationId xmlns:a16="http://schemas.microsoft.com/office/drawing/2014/main" id="{2BAEB955-BEC7-4AE3-A45E-D05018B9A0B3}"/>
                </a:ext>
              </a:extLst>
            </p:cNvPr>
            <p:cNvPicPr>
              <a:picLocks noChangeAspect="1"/>
            </p:cNvPicPr>
            <p:nvPr/>
          </p:nvPicPr>
          <p:blipFill>
            <a:blip r:embed="rId9"/>
            <a:stretch>
              <a:fillRect/>
            </a:stretch>
          </p:blipFill>
          <p:spPr>
            <a:xfrm>
              <a:off x="13328874" y="16971169"/>
              <a:ext cx="1122945" cy="1918023"/>
            </a:xfrm>
            <a:prstGeom prst="rect">
              <a:avLst/>
            </a:prstGeom>
          </p:spPr>
        </p:pic>
        <p:pic>
          <p:nvPicPr>
            <p:cNvPr id="51" name="Image 50">
              <a:extLst>
                <a:ext uri="{FF2B5EF4-FFF2-40B4-BE49-F238E27FC236}">
                  <a16:creationId xmlns:a16="http://schemas.microsoft.com/office/drawing/2014/main" id="{43FC9A9E-9FDF-405D-8E3F-E624FB65AF8E}"/>
                </a:ext>
              </a:extLst>
            </p:cNvPr>
            <p:cNvPicPr>
              <a:picLocks noChangeAspect="1"/>
            </p:cNvPicPr>
            <p:nvPr/>
          </p:nvPicPr>
          <p:blipFill>
            <a:blip r:embed="rId10"/>
            <a:stretch>
              <a:fillRect/>
            </a:stretch>
          </p:blipFill>
          <p:spPr>
            <a:xfrm>
              <a:off x="14497050" y="16292010"/>
              <a:ext cx="2340000" cy="2355559"/>
            </a:xfrm>
            <a:prstGeom prst="rect">
              <a:avLst/>
            </a:prstGeom>
          </p:spPr>
        </p:pic>
        <p:pic>
          <p:nvPicPr>
            <p:cNvPr id="52" name="Image 51">
              <a:extLst>
                <a:ext uri="{FF2B5EF4-FFF2-40B4-BE49-F238E27FC236}">
                  <a16:creationId xmlns:a16="http://schemas.microsoft.com/office/drawing/2014/main" id="{A9B63BF7-02D7-4E4A-9BF1-FE46E6722CCB}"/>
                </a:ext>
              </a:extLst>
            </p:cNvPr>
            <p:cNvPicPr>
              <a:picLocks noChangeAspect="1"/>
            </p:cNvPicPr>
            <p:nvPr/>
          </p:nvPicPr>
          <p:blipFill>
            <a:blip r:embed="rId11"/>
            <a:stretch>
              <a:fillRect/>
            </a:stretch>
          </p:blipFill>
          <p:spPr>
            <a:xfrm>
              <a:off x="16091556" y="17003731"/>
              <a:ext cx="1203928" cy="1880763"/>
            </a:xfrm>
            <a:prstGeom prst="rect">
              <a:avLst/>
            </a:prstGeom>
          </p:spPr>
        </p:pic>
      </p:grpSp>
      <p:sp>
        <p:nvSpPr>
          <p:cNvPr id="95" name="ZoneTexte 94">
            <a:extLst>
              <a:ext uri="{FF2B5EF4-FFF2-40B4-BE49-F238E27FC236}">
                <a16:creationId xmlns:a16="http://schemas.microsoft.com/office/drawing/2014/main" id="{4A4F13DA-F2DA-47FB-9CF7-00A8D5797FD1}"/>
              </a:ext>
            </a:extLst>
          </p:cNvPr>
          <p:cNvSpPr txBox="1"/>
          <p:nvPr/>
        </p:nvSpPr>
        <p:spPr>
          <a:xfrm>
            <a:off x="16411" y="17377296"/>
            <a:ext cx="9679664" cy="2308324"/>
          </a:xfrm>
          <a:prstGeom prst="rect">
            <a:avLst/>
          </a:prstGeom>
          <a:noFill/>
        </p:spPr>
        <p:txBody>
          <a:bodyPr wrap="square" rtlCol="0">
            <a:spAutoFit/>
          </a:bodyPr>
          <a:lstStyle/>
          <a:p>
            <a:r>
              <a:rPr lang="en-US" sz="2400" b="1" dirty="0">
                <a:latin typeface="Calibri" panose="020F0502020204030204" pitchFamily="34" charset="0"/>
                <a:ea typeface="ＭＳ Ｐゴシック" panose="020B0600070205080204" pitchFamily="34" charset="-128"/>
              </a:rPr>
              <a:t>Water infiltration Experiments:</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SR: ring of 15 cm in diameter &amp; ~2-3 cm of water at soil surface</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LR: ring of 50 cm in diameter &amp; ~8-10 cm of water at soil surface</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Infiltration tests:  </a:t>
            </a:r>
            <a:r>
              <a:rPr lang="en-US" sz="2400" dirty="0" err="1">
                <a:latin typeface="Calibri" panose="020F0502020204030204" pitchFamily="34" charset="0"/>
                <a:ea typeface="ＭＳ Ｐゴシック" panose="020B0600070205080204" pitchFamily="34" charset="-128"/>
              </a:rPr>
              <a:t>Beerkan</a:t>
            </a:r>
            <a:r>
              <a:rPr lang="en-US" sz="2400" dirty="0">
                <a:latin typeface="Calibri" panose="020F0502020204030204" pitchFamily="34" charset="0"/>
                <a:ea typeface="ＭＳ Ｐゴシック" panose="020B0600070205080204" pitchFamily="34" charset="-128"/>
              </a:rPr>
              <a:t> method for SR</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Four experimentation sites in the Lyon area </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Heterogeneous soils with </a:t>
            </a:r>
            <a:r>
              <a:rPr lang="en-US" sz="2400" dirty="0" err="1">
                <a:latin typeface="Calibri" panose="020F0502020204030204" pitchFamily="34" charset="0"/>
                <a:ea typeface="ＭＳ Ｐゴシック" panose="020B0600070205080204" pitchFamily="34" charset="-128"/>
              </a:rPr>
              <a:t>macropores</a:t>
            </a:r>
            <a:r>
              <a:rPr lang="en-US" sz="2400" dirty="0">
                <a:latin typeface="Calibri" panose="020F0502020204030204" pitchFamily="34" charset="0"/>
                <a:ea typeface="ＭＳ Ｐゴシック" panose="020B0600070205080204" pitchFamily="34" charset="-128"/>
              </a:rPr>
              <a:t> and lithological heterogeneity </a:t>
            </a:r>
            <a:endParaRPr lang="en-US" sz="2800" dirty="0">
              <a:latin typeface="Calibri" panose="020F0502020204030204" pitchFamily="34" charset="0"/>
              <a:ea typeface="ＭＳ Ｐゴシック" panose="020B0600070205080204" pitchFamily="34" charset="-128"/>
            </a:endParaRPr>
          </a:p>
        </p:txBody>
      </p:sp>
      <p:sp>
        <p:nvSpPr>
          <p:cNvPr id="8" name="Rectangle 1">
            <a:extLst>
              <a:ext uri="{FF2B5EF4-FFF2-40B4-BE49-F238E27FC236}">
                <a16:creationId xmlns:a16="http://schemas.microsoft.com/office/drawing/2014/main" id="{5BB59381-41E7-40F8-99FC-E83C215CC55C}"/>
              </a:ext>
            </a:extLst>
          </p:cNvPr>
          <p:cNvSpPr>
            <a:spLocks noChangeArrowheads="1"/>
          </p:cNvSpPr>
          <p:nvPr/>
        </p:nvSpPr>
        <p:spPr bwMode="auto">
          <a:xfrm>
            <a:off x="0" y="0"/>
            <a:ext cx="36004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7" name="ZoneTexte 96">
            <a:extLst>
              <a:ext uri="{FF2B5EF4-FFF2-40B4-BE49-F238E27FC236}">
                <a16:creationId xmlns:a16="http://schemas.microsoft.com/office/drawing/2014/main" id="{08405705-877D-447E-8446-374331758DA1}"/>
              </a:ext>
            </a:extLst>
          </p:cNvPr>
          <p:cNvSpPr txBox="1"/>
          <p:nvPr/>
        </p:nvSpPr>
        <p:spPr>
          <a:xfrm>
            <a:off x="8968948" y="17379685"/>
            <a:ext cx="8226227" cy="2308324"/>
          </a:xfrm>
          <a:prstGeom prst="rect">
            <a:avLst/>
          </a:prstGeom>
          <a:noFill/>
        </p:spPr>
        <p:txBody>
          <a:bodyPr wrap="square" rtlCol="0">
            <a:spAutoFit/>
          </a:bodyPr>
          <a:lstStyle/>
          <a:p>
            <a:r>
              <a:rPr lang="en-US" sz="2400" b="1" dirty="0">
                <a:latin typeface="Calibri" panose="020F0502020204030204" pitchFamily="34" charset="0"/>
                <a:ea typeface="ＭＳ Ｐゴシック" panose="020B0600070205080204" pitchFamily="34" charset="-128"/>
              </a:rPr>
              <a:t>Modeling water flow and infiltration into SR and LR devices:</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Modeling water flow and infiltration for SR &amp; LR and intermediate ring sizes</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Homogeneous loamy soil versus macropored soils</a:t>
            </a:r>
          </a:p>
          <a:p>
            <a:pPr marL="903600" lvl="1" indent="-457200">
              <a:buFont typeface="Wingdings" panose="05000000000000000000" pitchFamily="2" charset="2"/>
              <a:buChar char="ü"/>
            </a:pPr>
            <a:r>
              <a:rPr lang="en-US" sz="2400" dirty="0">
                <a:latin typeface="Calibri" panose="020F0502020204030204" pitchFamily="34" charset="0"/>
                <a:ea typeface="ＭＳ Ｐゴシック" panose="020B0600070205080204" pitchFamily="34" charset="-128"/>
              </a:rPr>
              <a:t>Initial and boundary conditions related to </a:t>
            </a:r>
            <a:r>
              <a:rPr lang="en-US" sz="2400" dirty="0" err="1">
                <a:latin typeface="Calibri" panose="020F0502020204030204" pitchFamily="34" charset="0"/>
                <a:ea typeface="ＭＳ Ｐゴシック" panose="020B0600070205080204" pitchFamily="34" charset="-128"/>
              </a:rPr>
              <a:t>Beerkan</a:t>
            </a:r>
            <a:r>
              <a:rPr lang="en-US" sz="2400" dirty="0">
                <a:latin typeface="Calibri" panose="020F0502020204030204" pitchFamily="34" charset="0"/>
                <a:ea typeface="ＭＳ Ｐゴシック" panose="020B0600070205080204" pitchFamily="34" charset="-128"/>
              </a:rPr>
              <a:t> tests with the values of 5 cm of water depth at soil surface</a:t>
            </a:r>
          </a:p>
        </p:txBody>
      </p:sp>
      <p:sp>
        <p:nvSpPr>
          <p:cNvPr id="98" name="ZoneTexte 97">
            <a:extLst>
              <a:ext uri="{FF2B5EF4-FFF2-40B4-BE49-F238E27FC236}">
                <a16:creationId xmlns:a16="http://schemas.microsoft.com/office/drawing/2014/main" id="{AEB2105C-09CF-4740-A64F-8EA546535A5B}"/>
              </a:ext>
            </a:extLst>
          </p:cNvPr>
          <p:cNvSpPr txBox="1"/>
          <p:nvPr/>
        </p:nvSpPr>
        <p:spPr>
          <a:xfrm>
            <a:off x="7773388" y="14200168"/>
            <a:ext cx="2548968" cy="707886"/>
          </a:xfrm>
          <a:prstGeom prst="rect">
            <a:avLst/>
          </a:prstGeom>
          <a:noFill/>
        </p:spPr>
        <p:txBody>
          <a:bodyPr wrap="none" rtlCol="0">
            <a:spAutoFit/>
          </a:bodyPr>
          <a:lstStyle/>
          <a:p>
            <a:r>
              <a:rPr lang="en-US" sz="2000" b="1" dirty="0">
                <a:latin typeface="Calibri" panose="020F0502020204030204" pitchFamily="34" charset="0"/>
                <a:ea typeface="ＭＳ Ｐゴシック" panose="020B0600070205080204" pitchFamily="34" charset="-128"/>
              </a:rPr>
              <a:t>(</a:t>
            </a:r>
            <a:r>
              <a:rPr lang="en-US" sz="2000" b="1" dirty="0" err="1">
                <a:latin typeface="Calibri" panose="020F0502020204030204" pitchFamily="34" charset="0"/>
                <a:ea typeface="ＭＳ Ｐゴシック" panose="020B0600070205080204" pitchFamily="34" charset="-128"/>
              </a:rPr>
              <a:t>Concialdi</a:t>
            </a:r>
            <a:r>
              <a:rPr lang="en-US" sz="2000" b="1" dirty="0">
                <a:latin typeface="Calibri" panose="020F0502020204030204" pitchFamily="34" charset="0"/>
                <a:ea typeface="ＭＳ Ｐゴシック" panose="020B0600070205080204" pitchFamily="34" charset="-128"/>
              </a:rPr>
              <a:t> et al., 2020)</a:t>
            </a:r>
          </a:p>
          <a:p>
            <a:pPr marL="457200" indent="-457200">
              <a:buFont typeface="Arial" panose="020B0604020202020204" pitchFamily="34" charset="0"/>
              <a:buChar char="•"/>
            </a:pPr>
            <a:endParaRPr lang="en-US" sz="2000" b="1" dirty="0">
              <a:latin typeface="Calibri" panose="020F0502020204030204" pitchFamily="34" charset="0"/>
              <a:ea typeface="ＭＳ Ｐゴシック" panose="020B0600070205080204" pitchFamily="34" charset="-128"/>
            </a:endParaRPr>
          </a:p>
        </p:txBody>
      </p:sp>
      <p:cxnSp>
        <p:nvCxnSpPr>
          <p:cNvPr id="99" name="Connecteur droit 98">
            <a:extLst>
              <a:ext uri="{FF2B5EF4-FFF2-40B4-BE49-F238E27FC236}">
                <a16:creationId xmlns:a16="http://schemas.microsoft.com/office/drawing/2014/main" id="{94C76EF2-1894-46C5-A588-703F52173787}"/>
              </a:ext>
            </a:extLst>
          </p:cNvPr>
          <p:cNvCxnSpPr>
            <a:cxnSpLocks/>
          </p:cNvCxnSpPr>
          <p:nvPr/>
        </p:nvCxnSpPr>
        <p:spPr>
          <a:xfrm>
            <a:off x="17706800" y="14129246"/>
            <a:ext cx="146082" cy="0"/>
          </a:xfrm>
          <a:prstGeom prst="line">
            <a:avLst/>
          </a:prstGeom>
        </p:spPr>
        <p:style>
          <a:lnRef idx="2">
            <a:schemeClr val="accent1"/>
          </a:lnRef>
          <a:fillRef idx="0">
            <a:schemeClr val="accent1"/>
          </a:fillRef>
          <a:effectRef idx="1">
            <a:schemeClr val="accent1"/>
          </a:effectRef>
          <a:fontRef idx="minor">
            <a:schemeClr val="tx1"/>
          </a:fontRef>
        </p:style>
      </p:cxnSp>
      <p:sp>
        <p:nvSpPr>
          <p:cNvPr id="100" name="ZoneTexte 99">
            <a:extLst>
              <a:ext uri="{FF2B5EF4-FFF2-40B4-BE49-F238E27FC236}">
                <a16:creationId xmlns:a16="http://schemas.microsoft.com/office/drawing/2014/main" id="{9C37D132-418C-4551-B97D-FAD444F05D2D}"/>
              </a:ext>
            </a:extLst>
          </p:cNvPr>
          <p:cNvSpPr txBox="1"/>
          <p:nvPr/>
        </p:nvSpPr>
        <p:spPr>
          <a:xfrm>
            <a:off x="17814432" y="13959726"/>
            <a:ext cx="293670" cy="276999"/>
          </a:xfrm>
          <a:prstGeom prst="rect">
            <a:avLst/>
          </a:prstGeom>
          <a:noFill/>
        </p:spPr>
        <p:txBody>
          <a:bodyPr wrap="square" rtlCol="0">
            <a:spAutoFit/>
          </a:bodyPr>
          <a:lstStyle/>
          <a:p>
            <a:r>
              <a:rPr lang="fr-FR" sz="1200" dirty="0">
                <a:solidFill>
                  <a:schemeClr val="bg1"/>
                </a:solidFill>
              </a:rPr>
              <a:t>r</a:t>
            </a:r>
            <a:r>
              <a:rPr lang="fr-FR" sz="1200" baseline="-25000" dirty="0">
                <a:solidFill>
                  <a:schemeClr val="bg1"/>
                </a:solidFill>
              </a:rPr>
              <a:t>d</a:t>
            </a:r>
          </a:p>
        </p:txBody>
      </p:sp>
      <p:grpSp>
        <p:nvGrpSpPr>
          <p:cNvPr id="38" name="Groupe 37">
            <a:extLst>
              <a:ext uri="{FF2B5EF4-FFF2-40B4-BE49-F238E27FC236}">
                <a16:creationId xmlns:a16="http://schemas.microsoft.com/office/drawing/2014/main" id="{8E40E00A-6C14-4D42-9713-17D5B0DCD450}"/>
              </a:ext>
            </a:extLst>
          </p:cNvPr>
          <p:cNvGrpSpPr/>
          <p:nvPr/>
        </p:nvGrpSpPr>
        <p:grpSpPr>
          <a:xfrm>
            <a:off x="16670471" y="13869704"/>
            <a:ext cx="9950419" cy="4286471"/>
            <a:chOff x="16670471" y="13869704"/>
            <a:chExt cx="9950419" cy="4286471"/>
          </a:xfrm>
        </p:grpSpPr>
        <p:grpSp>
          <p:nvGrpSpPr>
            <p:cNvPr id="6" name="Groupe 5">
              <a:extLst>
                <a:ext uri="{FF2B5EF4-FFF2-40B4-BE49-F238E27FC236}">
                  <a16:creationId xmlns:a16="http://schemas.microsoft.com/office/drawing/2014/main" id="{80CBE233-F643-43E8-AFDA-AA37880804A2}"/>
                </a:ext>
              </a:extLst>
            </p:cNvPr>
            <p:cNvGrpSpPr/>
            <p:nvPr/>
          </p:nvGrpSpPr>
          <p:grpSpPr>
            <a:xfrm>
              <a:off x="16670471" y="13869704"/>
              <a:ext cx="9950419" cy="4286471"/>
              <a:chOff x="18034031" y="14139793"/>
              <a:chExt cx="9950419" cy="4286471"/>
            </a:xfrm>
          </p:grpSpPr>
          <p:sp>
            <p:nvSpPr>
              <p:cNvPr id="23" name="Rectangle 22">
                <a:extLst>
                  <a:ext uri="{FF2B5EF4-FFF2-40B4-BE49-F238E27FC236}">
                    <a16:creationId xmlns:a16="http://schemas.microsoft.com/office/drawing/2014/main" id="{EE8EB800-5340-4CC9-BCAF-0C587E968708}"/>
                  </a:ext>
                </a:extLst>
              </p:cNvPr>
              <p:cNvSpPr/>
              <p:nvPr/>
            </p:nvSpPr>
            <p:spPr>
              <a:xfrm>
                <a:off x="18735653" y="14274800"/>
                <a:ext cx="9248797" cy="415146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369204F3-E621-4859-8A60-3AAA65D54DC8}"/>
                  </a:ext>
                </a:extLst>
              </p:cNvPr>
              <p:cNvSpPr txBox="1"/>
              <p:nvPr/>
            </p:nvSpPr>
            <p:spPr>
              <a:xfrm rot="16200000">
                <a:off x="17258388" y="14970309"/>
                <a:ext cx="2122697" cy="461665"/>
              </a:xfrm>
              <a:prstGeom prst="rect">
                <a:avLst/>
              </a:prstGeom>
              <a:noFill/>
            </p:spPr>
            <p:txBody>
              <a:bodyPr wrap="none" rtlCol="0">
                <a:spAutoFit/>
              </a:bodyPr>
              <a:lstStyle/>
              <a:p>
                <a:pPr algn="ctr"/>
                <a:r>
                  <a:rPr lang="en-US" sz="2400" b="1" dirty="0">
                    <a:latin typeface="Calibri" panose="020F0502020204030204" pitchFamily="34" charset="0"/>
                    <a:ea typeface="ＭＳ Ｐゴシック" panose="020B0600070205080204" pitchFamily="34" charset="-128"/>
                  </a:rPr>
                  <a:t>SR = Small Ring</a:t>
                </a:r>
              </a:p>
            </p:txBody>
          </p:sp>
          <p:sp>
            <p:nvSpPr>
              <p:cNvPr id="59" name="ZoneTexte 58">
                <a:extLst>
                  <a:ext uri="{FF2B5EF4-FFF2-40B4-BE49-F238E27FC236}">
                    <a16:creationId xmlns:a16="http://schemas.microsoft.com/office/drawing/2014/main" id="{F5A9A4C1-44CD-4968-BFF9-92F599C96B4F}"/>
                  </a:ext>
                </a:extLst>
              </p:cNvPr>
              <p:cNvSpPr txBox="1"/>
              <p:nvPr/>
            </p:nvSpPr>
            <p:spPr>
              <a:xfrm rot="16200000">
                <a:off x="17218199" y="17049936"/>
                <a:ext cx="2093330" cy="461665"/>
              </a:xfrm>
              <a:prstGeom prst="rect">
                <a:avLst/>
              </a:prstGeom>
              <a:noFill/>
            </p:spPr>
            <p:txBody>
              <a:bodyPr wrap="none" rtlCol="0">
                <a:spAutoFit/>
              </a:bodyPr>
              <a:lstStyle/>
              <a:p>
                <a:r>
                  <a:rPr lang="en-US" sz="2400" b="1" dirty="0">
                    <a:latin typeface="Calibri" panose="020F0502020204030204" pitchFamily="34" charset="0"/>
                    <a:ea typeface="ＭＳ Ｐゴシック" panose="020B0600070205080204" pitchFamily="34" charset="-128"/>
                  </a:rPr>
                  <a:t>LR = Large Ring</a:t>
                </a:r>
              </a:p>
            </p:txBody>
          </p:sp>
          <p:grpSp>
            <p:nvGrpSpPr>
              <p:cNvPr id="84" name="Groupe 83">
                <a:extLst>
                  <a:ext uri="{FF2B5EF4-FFF2-40B4-BE49-F238E27FC236}">
                    <a16:creationId xmlns:a16="http://schemas.microsoft.com/office/drawing/2014/main" id="{CBE43B8E-8826-46B6-9D0E-AD1B4EC2D3CC}"/>
                  </a:ext>
                </a:extLst>
              </p:cNvPr>
              <p:cNvGrpSpPr/>
              <p:nvPr/>
            </p:nvGrpSpPr>
            <p:grpSpPr>
              <a:xfrm>
                <a:off x="23286361" y="16451345"/>
                <a:ext cx="4459773" cy="1866697"/>
                <a:chOff x="24022051" y="16451903"/>
                <a:chExt cx="4175265" cy="1881903"/>
              </a:xfrm>
            </p:grpSpPr>
            <p:grpSp>
              <p:nvGrpSpPr>
                <p:cNvPr id="60" name="Groupe 59">
                  <a:extLst>
                    <a:ext uri="{FF2B5EF4-FFF2-40B4-BE49-F238E27FC236}">
                      <a16:creationId xmlns:a16="http://schemas.microsoft.com/office/drawing/2014/main" id="{23BE6128-35FF-4CFE-89CA-A22DE94C7D05}"/>
                    </a:ext>
                  </a:extLst>
                </p:cNvPr>
                <p:cNvGrpSpPr/>
                <p:nvPr/>
              </p:nvGrpSpPr>
              <p:grpSpPr>
                <a:xfrm>
                  <a:off x="26280264" y="16451903"/>
                  <a:ext cx="1917052" cy="1881903"/>
                  <a:chOff x="24574941" y="16374521"/>
                  <a:chExt cx="1917052" cy="1881903"/>
                </a:xfrm>
              </p:grpSpPr>
              <p:pic>
                <p:nvPicPr>
                  <p:cNvPr id="54" name="Image 53">
                    <a:extLst>
                      <a:ext uri="{FF2B5EF4-FFF2-40B4-BE49-F238E27FC236}">
                        <a16:creationId xmlns:a16="http://schemas.microsoft.com/office/drawing/2014/main" id="{14BB0CCA-CCE7-47F9-8D06-194A72B7BF80}"/>
                      </a:ext>
                    </a:extLst>
                  </p:cNvPr>
                  <p:cNvPicPr>
                    <a:picLocks noChangeAspect="1"/>
                  </p:cNvPicPr>
                  <p:nvPr/>
                </p:nvPicPr>
                <p:blipFill rotWithShape="1">
                  <a:blip r:embed="rId12"/>
                  <a:srcRect l="5383" t="3495" r="4045" b="1459"/>
                  <a:stretch/>
                </p:blipFill>
                <p:spPr>
                  <a:xfrm>
                    <a:off x="24574941" y="16374521"/>
                    <a:ext cx="1917052" cy="1881903"/>
                  </a:xfrm>
                  <a:prstGeom prst="rect">
                    <a:avLst/>
                  </a:prstGeom>
                </p:spPr>
              </p:pic>
              <p:pic>
                <p:nvPicPr>
                  <p:cNvPr id="44" name="Image 43">
                    <a:extLst>
                      <a:ext uri="{FF2B5EF4-FFF2-40B4-BE49-F238E27FC236}">
                        <a16:creationId xmlns:a16="http://schemas.microsoft.com/office/drawing/2014/main" id="{9214797B-1E63-4C21-9CC1-493E950BBD2E}"/>
                      </a:ext>
                    </a:extLst>
                  </p:cNvPr>
                  <p:cNvPicPr>
                    <a:picLocks noChangeAspect="1"/>
                  </p:cNvPicPr>
                  <p:nvPr/>
                </p:nvPicPr>
                <p:blipFill>
                  <a:blip r:embed="rId13"/>
                  <a:stretch>
                    <a:fillRect/>
                  </a:stretch>
                </p:blipFill>
                <p:spPr>
                  <a:xfrm>
                    <a:off x="25930380" y="16819848"/>
                    <a:ext cx="541424" cy="1218520"/>
                  </a:xfrm>
                  <a:prstGeom prst="rect">
                    <a:avLst/>
                  </a:prstGeom>
                  <a:ln w="38100">
                    <a:solidFill>
                      <a:schemeClr val="bg1"/>
                    </a:solidFill>
                  </a:ln>
                </p:spPr>
              </p:pic>
            </p:grpSp>
            <p:pic>
              <p:nvPicPr>
                <p:cNvPr id="56" name="Image 55">
                  <a:extLst>
                    <a:ext uri="{FF2B5EF4-FFF2-40B4-BE49-F238E27FC236}">
                      <a16:creationId xmlns:a16="http://schemas.microsoft.com/office/drawing/2014/main" id="{D312B943-A170-4FE6-9029-43D90A40D218}"/>
                    </a:ext>
                  </a:extLst>
                </p:cNvPr>
                <p:cNvPicPr>
                  <a:picLocks noChangeAspect="1"/>
                </p:cNvPicPr>
                <p:nvPr/>
              </p:nvPicPr>
              <p:blipFill rotWithShape="1">
                <a:blip r:embed="rId14"/>
                <a:srcRect t="2682" r="6282" b="2273"/>
                <a:stretch/>
              </p:blipFill>
              <p:spPr>
                <a:xfrm>
                  <a:off x="24022051" y="16451903"/>
                  <a:ext cx="1830179" cy="1881903"/>
                </a:xfrm>
                <a:prstGeom prst="rect">
                  <a:avLst/>
                </a:prstGeom>
              </p:spPr>
            </p:pic>
          </p:grpSp>
          <p:grpSp>
            <p:nvGrpSpPr>
              <p:cNvPr id="82" name="Groupe 81">
                <a:extLst>
                  <a:ext uri="{FF2B5EF4-FFF2-40B4-BE49-F238E27FC236}">
                    <a16:creationId xmlns:a16="http://schemas.microsoft.com/office/drawing/2014/main" id="{C6550D95-974B-4599-A064-6BF439DC6615}"/>
                  </a:ext>
                </a:extLst>
              </p:cNvPr>
              <p:cNvGrpSpPr/>
              <p:nvPr/>
            </p:nvGrpSpPr>
            <p:grpSpPr>
              <a:xfrm>
                <a:off x="18828540" y="16414814"/>
                <a:ext cx="4335506" cy="1964002"/>
                <a:chOff x="18828540" y="16414814"/>
                <a:chExt cx="4335506" cy="1964002"/>
              </a:xfrm>
            </p:grpSpPr>
            <p:pic>
              <p:nvPicPr>
                <p:cNvPr id="68" name="Image 67">
                  <a:extLst>
                    <a:ext uri="{FF2B5EF4-FFF2-40B4-BE49-F238E27FC236}">
                      <a16:creationId xmlns:a16="http://schemas.microsoft.com/office/drawing/2014/main" id="{AE48BA0F-16BC-4EA5-ABA0-8F10A0D6FB1C}"/>
                    </a:ext>
                  </a:extLst>
                </p:cNvPr>
                <p:cNvPicPr>
                  <a:picLocks noChangeAspect="1"/>
                </p:cNvPicPr>
                <p:nvPr/>
              </p:nvPicPr>
              <p:blipFill rotWithShape="1">
                <a:blip r:embed="rId15"/>
                <a:srcRect l="13443" t="2653" r="12392"/>
                <a:stretch/>
              </p:blipFill>
              <p:spPr>
                <a:xfrm>
                  <a:off x="18828540" y="16451344"/>
                  <a:ext cx="2128247" cy="1927472"/>
                </a:xfrm>
                <a:prstGeom prst="rect">
                  <a:avLst/>
                </a:prstGeom>
              </p:spPr>
            </p:pic>
            <p:grpSp>
              <p:nvGrpSpPr>
                <p:cNvPr id="81" name="Groupe 80">
                  <a:extLst>
                    <a:ext uri="{FF2B5EF4-FFF2-40B4-BE49-F238E27FC236}">
                      <a16:creationId xmlns:a16="http://schemas.microsoft.com/office/drawing/2014/main" id="{3513A8E1-DCE8-4EF0-8F05-D49903135BBD}"/>
                    </a:ext>
                  </a:extLst>
                </p:cNvPr>
                <p:cNvGrpSpPr/>
                <p:nvPr/>
              </p:nvGrpSpPr>
              <p:grpSpPr>
                <a:xfrm>
                  <a:off x="21078112" y="16414814"/>
                  <a:ext cx="2085934" cy="1964001"/>
                  <a:chOff x="21078112" y="16414814"/>
                  <a:chExt cx="2085934" cy="1964001"/>
                </a:xfrm>
              </p:grpSpPr>
              <p:pic>
                <p:nvPicPr>
                  <p:cNvPr id="72" name="Image 71">
                    <a:extLst>
                      <a:ext uri="{FF2B5EF4-FFF2-40B4-BE49-F238E27FC236}">
                        <a16:creationId xmlns:a16="http://schemas.microsoft.com/office/drawing/2014/main" id="{FC5C57FA-11AF-4616-8952-DD41DA462963}"/>
                      </a:ext>
                    </a:extLst>
                  </p:cNvPr>
                  <p:cNvPicPr>
                    <a:picLocks noChangeAspect="1"/>
                  </p:cNvPicPr>
                  <p:nvPr/>
                </p:nvPicPr>
                <p:blipFill rotWithShape="1">
                  <a:blip r:embed="rId16"/>
                  <a:srcRect l="13562" t="808" r="13897" b="1"/>
                  <a:stretch/>
                </p:blipFill>
                <p:spPr>
                  <a:xfrm>
                    <a:off x="21078112" y="16414814"/>
                    <a:ext cx="2085934" cy="1964001"/>
                  </a:xfrm>
                  <a:prstGeom prst="rect">
                    <a:avLst/>
                  </a:prstGeom>
                </p:spPr>
              </p:pic>
              <p:pic>
                <p:nvPicPr>
                  <p:cNvPr id="50" name="Image 49">
                    <a:extLst>
                      <a:ext uri="{FF2B5EF4-FFF2-40B4-BE49-F238E27FC236}">
                        <a16:creationId xmlns:a16="http://schemas.microsoft.com/office/drawing/2014/main" id="{60F5063B-AD57-4124-BCA4-BF80E1BF2B2F}"/>
                      </a:ext>
                    </a:extLst>
                  </p:cNvPr>
                  <p:cNvPicPr>
                    <a:picLocks noChangeAspect="1"/>
                  </p:cNvPicPr>
                  <p:nvPr/>
                </p:nvPicPr>
                <p:blipFill>
                  <a:blip r:embed="rId17"/>
                  <a:stretch>
                    <a:fillRect/>
                  </a:stretch>
                </p:blipFill>
                <p:spPr>
                  <a:xfrm>
                    <a:off x="21973224" y="17225666"/>
                    <a:ext cx="1050886" cy="627754"/>
                  </a:xfrm>
                  <a:prstGeom prst="rect">
                    <a:avLst/>
                  </a:prstGeom>
                  <a:ln w="38100">
                    <a:solidFill>
                      <a:schemeClr val="bg1">
                        <a:alpha val="99000"/>
                      </a:schemeClr>
                    </a:solidFill>
                  </a:ln>
                </p:spPr>
              </p:pic>
            </p:grpSp>
          </p:grpSp>
          <p:grpSp>
            <p:nvGrpSpPr>
              <p:cNvPr id="83" name="Groupe 82">
                <a:extLst>
                  <a:ext uri="{FF2B5EF4-FFF2-40B4-BE49-F238E27FC236}">
                    <a16:creationId xmlns:a16="http://schemas.microsoft.com/office/drawing/2014/main" id="{11F1A66F-90BE-40F5-A814-FD12831D204B}"/>
                  </a:ext>
                </a:extLst>
              </p:cNvPr>
              <p:cNvGrpSpPr/>
              <p:nvPr/>
            </p:nvGrpSpPr>
            <p:grpSpPr>
              <a:xfrm>
                <a:off x="18870853" y="14316169"/>
                <a:ext cx="4293193" cy="1979999"/>
                <a:chOff x="18870853" y="14316169"/>
                <a:chExt cx="4293193" cy="1979999"/>
              </a:xfrm>
            </p:grpSpPr>
            <p:grpSp>
              <p:nvGrpSpPr>
                <p:cNvPr id="79" name="Groupe 78">
                  <a:extLst>
                    <a:ext uri="{FF2B5EF4-FFF2-40B4-BE49-F238E27FC236}">
                      <a16:creationId xmlns:a16="http://schemas.microsoft.com/office/drawing/2014/main" id="{25D5E91F-08D1-49C4-BFF7-0BE4EFE1D9A4}"/>
                    </a:ext>
                  </a:extLst>
                </p:cNvPr>
                <p:cNvGrpSpPr/>
                <p:nvPr/>
              </p:nvGrpSpPr>
              <p:grpSpPr>
                <a:xfrm>
                  <a:off x="21078112" y="14316169"/>
                  <a:ext cx="2085934" cy="1969574"/>
                  <a:chOff x="21078112" y="14316169"/>
                  <a:chExt cx="2085934" cy="1969574"/>
                </a:xfrm>
              </p:grpSpPr>
              <p:pic>
                <p:nvPicPr>
                  <p:cNvPr id="76" name="Image 75">
                    <a:extLst>
                      <a:ext uri="{FF2B5EF4-FFF2-40B4-BE49-F238E27FC236}">
                        <a16:creationId xmlns:a16="http://schemas.microsoft.com/office/drawing/2014/main" id="{DB3C6A00-24E0-4164-9436-FA1BCDB9D52C}"/>
                      </a:ext>
                    </a:extLst>
                  </p:cNvPr>
                  <p:cNvPicPr>
                    <a:picLocks noChangeAspect="1"/>
                  </p:cNvPicPr>
                  <p:nvPr/>
                </p:nvPicPr>
                <p:blipFill rotWithShape="1">
                  <a:blip r:embed="rId18"/>
                  <a:srcRect l="801" r="936" b="527"/>
                  <a:stretch/>
                </p:blipFill>
                <p:spPr>
                  <a:xfrm>
                    <a:off x="21078112" y="14316169"/>
                    <a:ext cx="2085934" cy="1969574"/>
                  </a:xfrm>
                  <a:prstGeom prst="rect">
                    <a:avLst/>
                  </a:prstGeom>
                </p:spPr>
              </p:pic>
              <p:pic>
                <p:nvPicPr>
                  <p:cNvPr id="74" name="Image 73">
                    <a:extLst>
                      <a:ext uri="{FF2B5EF4-FFF2-40B4-BE49-F238E27FC236}">
                        <a16:creationId xmlns:a16="http://schemas.microsoft.com/office/drawing/2014/main" id="{0FC4C4D1-AD37-46B4-9CFF-7FC5AB92065F}"/>
                      </a:ext>
                    </a:extLst>
                  </p:cNvPr>
                  <p:cNvPicPr>
                    <a:picLocks noChangeAspect="1"/>
                  </p:cNvPicPr>
                  <p:nvPr/>
                </p:nvPicPr>
                <p:blipFill>
                  <a:blip r:embed="rId19"/>
                  <a:stretch>
                    <a:fillRect/>
                  </a:stretch>
                </p:blipFill>
                <p:spPr>
                  <a:xfrm>
                    <a:off x="22214103" y="15024844"/>
                    <a:ext cx="836220" cy="741857"/>
                  </a:xfrm>
                  <a:prstGeom prst="rect">
                    <a:avLst/>
                  </a:prstGeom>
                  <a:ln w="38100">
                    <a:solidFill>
                      <a:schemeClr val="bg1"/>
                    </a:solidFill>
                  </a:ln>
                </p:spPr>
              </p:pic>
            </p:grpSp>
            <p:pic>
              <p:nvPicPr>
                <p:cNvPr id="78" name="Image 77">
                  <a:extLst>
                    <a:ext uri="{FF2B5EF4-FFF2-40B4-BE49-F238E27FC236}">
                      <a16:creationId xmlns:a16="http://schemas.microsoft.com/office/drawing/2014/main" id="{527C92F4-084E-483E-B21D-F45A9D566E13}"/>
                    </a:ext>
                  </a:extLst>
                </p:cNvPr>
                <p:cNvPicPr>
                  <a:picLocks noChangeAspect="1"/>
                </p:cNvPicPr>
                <p:nvPr/>
              </p:nvPicPr>
              <p:blipFill rotWithShape="1">
                <a:blip r:embed="rId20"/>
                <a:srcRect l="1339" t="3476" r="3717"/>
                <a:stretch/>
              </p:blipFill>
              <p:spPr>
                <a:xfrm>
                  <a:off x="18870853" y="14384991"/>
                  <a:ext cx="2022175" cy="1911177"/>
                </a:xfrm>
                <a:prstGeom prst="rect">
                  <a:avLst/>
                </a:prstGeom>
              </p:spPr>
            </p:pic>
          </p:grpSp>
          <p:grpSp>
            <p:nvGrpSpPr>
              <p:cNvPr id="14" name="Groupe 13">
                <a:extLst>
                  <a:ext uri="{FF2B5EF4-FFF2-40B4-BE49-F238E27FC236}">
                    <a16:creationId xmlns:a16="http://schemas.microsoft.com/office/drawing/2014/main" id="{0B8DBFF8-6274-4C25-A626-E9966F78927C}"/>
                  </a:ext>
                </a:extLst>
              </p:cNvPr>
              <p:cNvGrpSpPr/>
              <p:nvPr/>
            </p:nvGrpSpPr>
            <p:grpSpPr>
              <a:xfrm>
                <a:off x="25563239" y="14274800"/>
                <a:ext cx="2287861" cy="2034016"/>
                <a:chOff x="24508648" y="13764589"/>
                <a:chExt cx="1980000" cy="1855944"/>
              </a:xfrm>
            </p:grpSpPr>
            <p:pic>
              <p:nvPicPr>
                <p:cNvPr id="9" name="Image 8">
                  <a:extLst>
                    <a:ext uri="{FF2B5EF4-FFF2-40B4-BE49-F238E27FC236}">
                      <a16:creationId xmlns:a16="http://schemas.microsoft.com/office/drawing/2014/main" id="{DEDDA91D-9D89-4898-A462-EDF54C5F8252}"/>
                    </a:ext>
                  </a:extLst>
                </p:cNvPr>
                <p:cNvPicPr>
                  <a:picLocks noChangeAspect="1"/>
                </p:cNvPicPr>
                <p:nvPr/>
              </p:nvPicPr>
              <p:blipFill>
                <a:blip r:embed="rId21"/>
                <a:stretch>
                  <a:fillRect/>
                </a:stretch>
              </p:blipFill>
              <p:spPr>
                <a:xfrm>
                  <a:off x="24508648" y="13764589"/>
                  <a:ext cx="1980000" cy="1855944"/>
                </a:xfrm>
                <a:prstGeom prst="rect">
                  <a:avLst/>
                </a:prstGeom>
              </p:spPr>
            </p:pic>
            <p:pic>
              <p:nvPicPr>
                <p:cNvPr id="7" name="Image 6">
                  <a:extLst>
                    <a:ext uri="{FF2B5EF4-FFF2-40B4-BE49-F238E27FC236}">
                      <a16:creationId xmlns:a16="http://schemas.microsoft.com/office/drawing/2014/main" id="{711943DB-C36F-4595-B9F1-D8487351B04D}"/>
                    </a:ext>
                  </a:extLst>
                </p:cNvPr>
                <p:cNvPicPr>
                  <a:picLocks noChangeAspect="1"/>
                </p:cNvPicPr>
                <p:nvPr/>
              </p:nvPicPr>
              <p:blipFill>
                <a:blip r:embed="rId22"/>
                <a:stretch>
                  <a:fillRect/>
                </a:stretch>
              </p:blipFill>
              <p:spPr>
                <a:xfrm>
                  <a:off x="25477285" y="14510093"/>
                  <a:ext cx="920520" cy="792512"/>
                </a:xfrm>
                <a:prstGeom prst="rect">
                  <a:avLst/>
                </a:prstGeom>
                <a:ln w="38100">
                  <a:solidFill>
                    <a:schemeClr val="bg1"/>
                  </a:solidFill>
                </a:ln>
              </p:spPr>
            </p:pic>
          </p:grpSp>
          <p:pic>
            <p:nvPicPr>
              <p:cNvPr id="20" name="Image 19">
                <a:extLst>
                  <a:ext uri="{FF2B5EF4-FFF2-40B4-BE49-F238E27FC236}">
                    <a16:creationId xmlns:a16="http://schemas.microsoft.com/office/drawing/2014/main" id="{26CEB06F-2E84-4FF5-A838-DFD47AF58F78}"/>
                  </a:ext>
                </a:extLst>
              </p:cNvPr>
              <p:cNvPicPr>
                <a:picLocks noChangeAspect="1"/>
              </p:cNvPicPr>
              <p:nvPr/>
            </p:nvPicPr>
            <p:blipFill rotWithShape="1">
              <a:blip r:embed="rId23"/>
              <a:srcRect t="2726" r="3054" b="2599"/>
              <a:stretch/>
            </p:blipFill>
            <p:spPr>
              <a:xfrm>
                <a:off x="23260050" y="14353177"/>
                <a:ext cx="2063233" cy="1880925"/>
              </a:xfrm>
              <a:prstGeom prst="rect">
                <a:avLst/>
              </a:prstGeom>
            </p:spPr>
          </p:pic>
          <p:grpSp>
            <p:nvGrpSpPr>
              <p:cNvPr id="86" name="Groupe 85">
                <a:extLst>
                  <a:ext uri="{FF2B5EF4-FFF2-40B4-BE49-F238E27FC236}">
                    <a16:creationId xmlns:a16="http://schemas.microsoft.com/office/drawing/2014/main" id="{17D71F8A-51A1-41F1-848E-A8B9A6507B26}"/>
                  </a:ext>
                </a:extLst>
              </p:cNvPr>
              <p:cNvGrpSpPr/>
              <p:nvPr/>
            </p:nvGrpSpPr>
            <p:grpSpPr>
              <a:xfrm>
                <a:off x="19061356" y="16274762"/>
                <a:ext cx="767580" cy="276999"/>
                <a:chOff x="19060602" y="13941555"/>
                <a:chExt cx="767580" cy="276999"/>
              </a:xfrm>
            </p:grpSpPr>
            <p:cxnSp>
              <p:nvCxnSpPr>
                <p:cNvPr id="87" name="Connecteur droit 86">
                  <a:extLst>
                    <a:ext uri="{FF2B5EF4-FFF2-40B4-BE49-F238E27FC236}">
                      <a16:creationId xmlns:a16="http://schemas.microsoft.com/office/drawing/2014/main" id="{6E0B5D0A-12B4-4C5E-A57E-6AD6BA8B2ADD}"/>
                    </a:ext>
                  </a:extLst>
                </p:cNvPr>
                <p:cNvCxnSpPr>
                  <a:cxnSpLocks/>
                </p:cNvCxnSpPr>
                <p:nvPr/>
              </p:nvCxnSpPr>
              <p:spPr>
                <a:xfrm>
                  <a:off x="19060602" y="14129246"/>
                  <a:ext cx="394259" cy="0"/>
                </a:xfrm>
                <a:prstGeom prst="line">
                  <a:avLst/>
                </a:prstGeom>
              </p:spPr>
              <p:style>
                <a:lnRef idx="2">
                  <a:schemeClr val="accent1"/>
                </a:lnRef>
                <a:fillRef idx="0">
                  <a:schemeClr val="accent1"/>
                </a:fillRef>
                <a:effectRef idx="1">
                  <a:schemeClr val="accent1"/>
                </a:effectRef>
                <a:fontRef idx="minor">
                  <a:schemeClr val="tx1"/>
                </a:fontRef>
              </p:style>
            </p:cxnSp>
            <p:sp>
              <p:nvSpPr>
                <p:cNvPr id="88" name="ZoneTexte 87">
                  <a:extLst>
                    <a:ext uri="{FF2B5EF4-FFF2-40B4-BE49-F238E27FC236}">
                      <a16:creationId xmlns:a16="http://schemas.microsoft.com/office/drawing/2014/main" id="{0B4E65C1-8368-436B-800A-6328760D5DFA}"/>
                    </a:ext>
                  </a:extLst>
                </p:cNvPr>
                <p:cNvSpPr txBox="1"/>
                <p:nvPr/>
              </p:nvSpPr>
              <p:spPr>
                <a:xfrm>
                  <a:off x="19534512" y="13941555"/>
                  <a:ext cx="293670" cy="276999"/>
                </a:xfrm>
                <a:prstGeom prst="rect">
                  <a:avLst/>
                </a:prstGeom>
                <a:noFill/>
              </p:spPr>
              <p:txBody>
                <a:bodyPr wrap="none" rtlCol="0">
                  <a:spAutoFit/>
                </a:bodyPr>
                <a:lstStyle/>
                <a:p>
                  <a:r>
                    <a:rPr lang="fr-FR" sz="1200" dirty="0">
                      <a:solidFill>
                        <a:schemeClr val="bg1"/>
                      </a:solidFill>
                    </a:rPr>
                    <a:t>r</a:t>
                  </a:r>
                  <a:r>
                    <a:rPr lang="fr-FR" sz="1200" baseline="-25000" dirty="0">
                      <a:solidFill>
                        <a:schemeClr val="bg1"/>
                      </a:solidFill>
                    </a:rPr>
                    <a:t>d</a:t>
                  </a:r>
                </a:p>
              </p:txBody>
            </p:sp>
          </p:grpSp>
          <p:grpSp>
            <p:nvGrpSpPr>
              <p:cNvPr id="89" name="Groupe 88">
                <a:extLst>
                  <a:ext uri="{FF2B5EF4-FFF2-40B4-BE49-F238E27FC236}">
                    <a16:creationId xmlns:a16="http://schemas.microsoft.com/office/drawing/2014/main" id="{15F4E6CC-2479-427B-BFAF-015564C1EA6E}"/>
                  </a:ext>
                </a:extLst>
              </p:cNvPr>
              <p:cNvGrpSpPr/>
              <p:nvPr/>
            </p:nvGrpSpPr>
            <p:grpSpPr>
              <a:xfrm>
                <a:off x="21284415" y="16274762"/>
                <a:ext cx="767580" cy="276999"/>
                <a:chOff x="19060602" y="13941555"/>
                <a:chExt cx="767580" cy="276999"/>
              </a:xfrm>
            </p:grpSpPr>
            <p:cxnSp>
              <p:nvCxnSpPr>
                <p:cNvPr id="90" name="Connecteur droit 89">
                  <a:extLst>
                    <a:ext uri="{FF2B5EF4-FFF2-40B4-BE49-F238E27FC236}">
                      <a16:creationId xmlns:a16="http://schemas.microsoft.com/office/drawing/2014/main" id="{3B1772EA-111E-40BD-B300-09B3019BF0D8}"/>
                    </a:ext>
                  </a:extLst>
                </p:cNvPr>
                <p:cNvCxnSpPr>
                  <a:cxnSpLocks/>
                </p:cNvCxnSpPr>
                <p:nvPr/>
              </p:nvCxnSpPr>
              <p:spPr>
                <a:xfrm>
                  <a:off x="19060602" y="14129246"/>
                  <a:ext cx="394259" cy="0"/>
                </a:xfrm>
                <a:prstGeom prst="line">
                  <a:avLst/>
                </a:prstGeom>
              </p:spPr>
              <p:style>
                <a:lnRef idx="2">
                  <a:schemeClr val="accent1"/>
                </a:lnRef>
                <a:fillRef idx="0">
                  <a:schemeClr val="accent1"/>
                </a:fillRef>
                <a:effectRef idx="1">
                  <a:schemeClr val="accent1"/>
                </a:effectRef>
                <a:fontRef idx="minor">
                  <a:schemeClr val="tx1"/>
                </a:fontRef>
              </p:style>
            </p:cxnSp>
            <p:sp>
              <p:nvSpPr>
                <p:cNvPr id="91" name="ZoneTexte 90">
                  <a:extLst>
                    <a:ext uri="{FF2B5EF4-FFF2-40B4-BE49-F238E27FC236}">
                      <a16:creationId xmlns:a16="http://schemas.microsoft.com/office/drawing/2014/main" id="{F42A3451-66A6-4B87-B785-BA90A3FD7B9B}"/>
                    </a:ext>
                  </a:extLst>
                </p:cNvPr>
                <p:cNvSpPr txBox="1"/>
                <p:nvPr/>
              </p:nvSpPr>
              <p:spPr>
                <a:xfrm>
                  <a:off x="19534512" y="13941555"/>
                  <a:ext cx="293670" cy="276999"/>
                </a:xfrm>
                <a:prstGeom prst="rect">
                  <a:avLst/>
                </a:prstGeom>
                <a:noFill/>
              </p:spPr>
              <p:txBody>
                <a:bodyPr wrap="none" rtlCol="0">
                  <a:spAutoFit/>
                </a:bodyPr>
                <a:lstStyle/>
                <a:p>
                  <a:r>
                    <a:rPr lang="fr-FR" sz="1200" dirty="0">
                      <a:solidFill>
                        <a:schemeClr val="bg1"/>
                      </a:solidFill>
                    </a:rPr>
                    <a:t>r</a:t>
                  </a:r>
                  <a:r>
                    <a:rPr lang="fr-FR" sz="1200" baseline="-25000" dirty="0">
                      <a:solidFill>
                        <a:schemeClr val="bg1"/>
                      </a:solidFill>
                    </a:rPr>
                    <a:t>d</a:t>
                  </a:r>
                </a:p>
              </p:txBody>
            </p:sp>
          </p:grpSp>
        </p:grpSp>
        <p:cxnSp>
          <p:nvCxnSpPr>
            <p:cNvPr id="101" name="Connecteur droit 100">
              <a:extLst>
                <a:ext uri="{FF2B5EF4-FFF2-40B4-BE49-F238E27FC236}">
                  <a16:creationId xmlns:a16="http://schemas.microsoft.com/office/drawing/2014/main" id="{700CB9BD-8823-490B-97CC-35CD8287B9E5}"/>
                </a:ext>
              </a:extLst>
            </p:cNvPr>
            <p:cNvCxnSpPr>
              <a:cxnSpLocks/>
            </p:cNvCxnSpPr>
            <p:nvPr/>
          </p:nvCxnSpPr>
          <p:spPr>
            <a:xfrm>
              <a:off x="19937505" y="14122620"/>
              <a:ext cx="146082" cy="0"/>
            </a:xfrm>
            <a:prstGeom prst="line">
              <a:avLst/>
            </a:prstGeom>
          </p:spPr>
          <p:style>
            <a:lnRef idx="2">
              <a:schemeClr val="accent1"/>
            </a:lnRef>
            <a:fillRef idx="0">
              <a:schemeClr val="accent1"/>
            </a:fillRef>
            <a:effectRef idx="1">
              <a:schemeClr val="accent1"/>
            </a:effectRef>
            <a:fontRef idx="minor">
              <a:schemeClr val="tx1"/>
            </a:fontRef>
          </p:style>
        </p:cxnSp>
        <p:sp>
          <p:nvSpPr>
            <p:cNvPr id="102" name="ZoneTexte 101">
              <a:extLst>
                <a:ext uri="{FF2B5EF4-FFF2-40B4-BE49-F238E27FC236}">
                  <a16:creationId xmlns:a16="http://schemas.microsoft.com/office/drawing/2014/main" id="{2332AF61-8C70-4744-932D-225B619309D5}"/>
                </a:ext>
              </a:extLst>
            </p:cNvPr>
            <p:cNvSpPr txBox="1"/>
            <p:nvPr/>
          </p:nvSpPr>
          <p:spPr>
            <a:xfrm>
              <a:off x="20045137" y="13953100"/>
              <a:ext cx="293670" cy="276999"/>
            </a:xfrm>
            <a:prstGeom prst="rect">
              <a:avLst/>
            </a:prstGeom>
            <a:noFill/>
          </p:spPr>
          <p:txBody>
            <a:bodyPr wrap="square" rtlCol="0">
              <a:spAutoFit/>
            </a:bodyPr>
            <a:lstStyle/>
            <a:p>
              <a:r>
                <a:rPr lang="fr-FR" sz="1200" dirty="0">
                  <a:solidFill>
                    <a:schemeClr val="bg1"/>
                  </a:solidFill>
                </a:rPr>
                <a:t>r</a:t>
              </a:r>
              <a:r>
                <a:rPr lang="fr-FR" sz="1200" baseline="-25000" dirty="0">
                  <a:solidFill>
                    <a:schemeClr val="bg1"/>
                  </a:solidFill>
                </a:rPr>
                <a:t>d</a:t>
              </a:r>
            </a:p>
          </p:txBody>
        </p:sp>
      </p:grpSp>
      <p:cxnSp>
        <p:nvCxnSpPr>
          <p:cNvPr id="138" name="Connecteur droit 137">
            <a:extLst>
              <a:ext uri="{FF2B5EF4-FFF2-40B4-BE49-F238E27FC236}">
                <a16:creationId xmlns:a16="http://schemas.microsoft.com/office/drawing/2014/main" id="{100E316E-BA4E-4A81-911E-8EB4C15DFA19}"/>
              </a:ext>
            </a:extLst>
          </p:cNvPr>
          <p:cNvCxnSpPr>
            <a:cxnSpLocks/>
          </p:cNvCxnSpPr>
          <p:nvPr/>
        </p:nvCxnSpPr>
        <p:spPr>
          <a:xfrm>
            <a:off x="22127234" y="14107575"/>
            <a:ext cx="167291" cy="0"/>
          </a:xfrm>
          <a:prstGeom prst="line">
            <a:avLst/>
          </a:prstGeom>
        </p:spPr>
        <p:style>
          <a:lnRef idx="2">
            <a:schemeClr val="accent1"/>
          </a:lnRef>
          <a:fillRef idx="0">
            <a:schemeClr val="accent1"/>
          </a:fillRef>
          <a:effectRef idx="1">
            <a:schemeClr val="accent1"/>
          </a:effectRef>
          <a:fontRef idx="minor">
            <a:schemeClr val="tx1"/>
          </a:fontRef>
        </p:style>
      </p:cxnSp>
      <p:sp>
        <p:nvSpPr>
          <p:cNvPr id="139" name="ZoneTexte 138">
            <a:extLst>
              <a:ext uri="{FF2B5EF4-FFF2-40B4-BE49-F238E27FC236}">
                <a16:creationId xmlns:a16="http://schemas.microsoft.com/office/drawing/2014/main" id="{A2787DC7-BA0F-45AA-AE92-B2075BAF1DC9}"/>
              </a:ext>
            </a:extLst>
          </p:cNvPr>
          <p:cNvSpPr txBox="1"/>
          <p:nvPr/>
        </p:nvSpPr>
        <p:spPr>
          <a:xfrm>
            <a:off x="22213438" y="13938055"/>
            <a:ext cx="336307" cy="276999"/>
          </a:xfrm>
          <a:prstGeom prst="rect">
            <a:avLst/>
          </a:prstGeom>
          <a:noFill/>
        </p:spPr>
        <p:txBody>
          <a:bodyPr wrap="square" rtlCol="0">
            <a:spAutoFit/>
          </a:bodyPr>
          <a:lstStyle/>
          <a:p>
            <a:r>
              <a:rPr lang="fr-FR" sz="1200" dirty="0">
                <a:solidFill>
                  <a:schemeClr val="bg1"/>
                </a:solidFill>
              </a:rPr>
              <a:t>r</a:t>
            </a:r>
            <a:r>
              <a:rPr lang="fr-FR" sz="1200" baseline="-25000" dirty="0">
                <a:solidFill>
                  <a:schemeClr val="bg1"/>
                </a:solidFill>
              </a:rPr>
              <a:t>d</a:t>
            </a:r>
          </a:p>
        </p:txBody>
      </p:sp>
      <p:cxnSp>
        <p:nvCxnSpPr>
          <p:cNvPr id="140" name="Connecteur droit 139">
            <a:extLst>
              <a:ext uri="{FF2B5EF4-FFF2-40B4-BE49-F238E27FC236}">
                <a16:creationId xmlns:a16="http://schemas.microsoft.com/office/drawing/2014/main" id="{C0AB6B08-AB02-4949-AFEC-A31CAA01A039}"/>
              </a:ext>
            </a:extLst>
          </p:cNvPr>
          <p:cNvCxnSpPr>
            <a:cxnSpLocks/>
          </p:cNvCxnSpPr>
          <p:nvPr/>
        </p:nvCxnSpPr>
        <p:spPr>
          <a:xfrm>
            <a:off x="24439674" y="14107575"/>
            <a:ext cx="146082" cy="0"/>
          </a:xfrm>
          <a:prstGeom prst="line">
            <a:avLst/>
          </a:prstGeom>
        </p:spPr>
        <p:style>
          <a:lnRef idx="2">
            <a:schemeClr val="accent1"/>
          </a:lnRef>
          <a:fillRef idx="0">
            <a:schemeClr val="accent1"/>
          </a:fillRef>
          <a:effectRef idx="1">
            <a:schemeClr val="accent1"/>
          </a:effectRef>
          <a:fontRef idx="minor">
            <a:schemeClr val="tx1"/>
          </a:fontRef>
        </p:style>
      </p:cxnSp>
      <p:sp>
        <p:nvSpPr>
          <p:cNvPr id="141" name="ZoneTexte 140">
            <a:extLst>
              <a:ext uri="{FF2B5EF4-FFF2-40B4-BE49-F238E27FC236}">
                <a16:creationId xmlns:a16="http://schemas.microsoft.com/office/drawing/2014/main" id="{D4CC277D-091F-473D-B4C5-101C961AFD1D}"/>
              </a:ext>
            </a:extLst>
          </p:cNvPr>
          <p:cNvSpPr txBox="1"/>
          <p:nvPr/>
        </p:nvSpPr>
        <p:spPr>
          <a:xfrm>
            <a:off x="24547306" y="13938055"/>
            <a:ext cx="293670" cy="276999"/>
          </a:xfrm>
          <a:prstGeom prst="rect">
            <a:avLst/>
          </a:prstGeom>
          <a:noFill/>
        </p:spPr>
        <p:txBody>
          <a:bodyPr wrap="square" rtlCol="0">
            <a:spAutoFit/>
          </a:bodyPr>
          <a:lstStyle/>
          <a:p>
            <a:r>
              <a:rPr lang="fr-FR" sz="1200" dirty="0">
                <a:solidFill>
                  <a:schemeClr val="bg1"/>
                </a:solidFill>
              </a:rPr>
              <a:t>r</a:t>
            </a:r>
            <a:r>
              <a:rPr lang="fr-FR" sz="1200" baseline="-25000" dirty="0">
                <a:solidFill>
                  <a:schemeClr val="bg1"/>
                </a:solidFill>
              </a:rPr>
              <a:t>d</a:t>
            </a:r>
          </a:p>
        </p:txBody>
      </p:sp>
      <p:cxnSp>
        <p:nvCxnSpPr>
          <p:cNvPr id="142" name="Connecteur droit 141">
            <a:extLst>
              <a:ext uri="{FF2B5EF4-FFF2-40B4-BE49-F238E27FC236}">
                <a16:creationId xmlns:a16="http://schemas.microsoft.com/office/drawing/2014/main" id="{4A31D69D-4445-4F79-A8A0-DB3F08111AEC}"/>
              </a:ext>
            </a:extLst>
          </p:cNvPr>
          <p:cNvCxnSpPr>
            <a:cxnSpLocks/>
          </p:cNvCxnSpPr>
          <p:nvPr/>
        </p:nvCxnSpPr>
        <p:spPr>
          <a:xfrm>
            <a:off x="22152941" y="16199763"/>
            <a:ext cx="394259" cy="0"/>
          </a:xfrm>
          <a:prstGeom prst="line">
            <a:avLst/>
          </a:prstGeom>
        </p:spPr>
        <p:style>
          <a:lnRef idx="2">
            <a:schemeClr val="accent1"/>
          </a:lnRef>
          <a:fillRef idx="0">
            <a:schemeClr val="accent1"/>
          </a:fillRef>
          <a:effectRef idx="1">
            <a:schemeClr val="accent1"/>
          </a:effectRef>
          <a:fontRef idx="minor">
            <a:schemeClr val="tx1"/>
          </a:fontRef>
        </p:style>
      </p:cxnSp>
      <p:sp>
        <p:nvSpPr>
          <p:cNvPr id="143" name="ZoneTexte 142">
            <a:extLst>
              <a:ext uri="{FF2B5EF4-FFF2-40B4-BE49-F238E27FC236}">
                <a16:creationId xmlns:a16="http://schemas.microsoft.com/office/drawing/2014/main" id="{F3C34208-2260-41D8-8D35-D605438818FE}"/>
              </a:ext>
            </a:extLst>
          </p:cNvPr>
          <p:cNvSpPr txBox="1"/>
          <p:nvPr/>
        </p:nvSpPr>
        <p:spPr>
          <a:xfrm>
            <a:off x="22626851" y="16012072"/>
            <a:ext cx="293670" cy="276999"/>
          </a:xfrm>
          <a:prstGeom prst="rect">
            <a:avLst/>
          </a:prstGeom>
          <a:noFill/>
        </p:spPr>
        <p:txBody>
          <a:bodyPr wrap="none" rtlCol="0">
            <a:spAutoFit/>
          </a:bodyPr>
          <a:lstStyle/>
          <a:p>
            <a:r>
              <a:rPr lang="fr-FR" sz="1200" dirty="0">
                <a:solidFill>
                  <a:schemeClr val="bg1"/>
                </a:solidFill>
              </a:rPr>
              <a:t>r</a:t>
            </a:r>
            <a:r>
              <a:rPr lang="fr-FR" sz="1200" baseline="-25000" dirty="0">
                <a:solidFill>
                  <a:schemeClr val="bg1"/>
                </a:solidFill>
              </a:rPr>
              <a:t>d</a:t>
            </a:r>
          </a:p>
        </p:txBody>
      </p:sp>
      <p:cxnSp>
        <p:nvCxnSpPr>
          <p:cNvPr id="144" name="Connecteur droit 143">
            <a:extLst>
              <a:ext uri="{FF2B5EF4-FFF2-40B4-BE49-F238E27FC236}">
                <a16:creationId xmlns:a16="http://schemas.microsoft.com/office/drawing/2014/main" id="{2E96F700-9E0F-492C-BA1C-509A06E29BC5}"/>
              </a:ext>
            </a:extLst>
          </p:cNvPr>
          <p:cNvCxnSpPr>
            <a:cxnSpLocks/>
          </p:cNvCxnSpPr>
          <p:nvPr/>
        </p:nvCxnSpPr>
        <p:spPr>
          <a:xfrm>
            <a:off x="24446717" y="16185097"/>
            <a:ext cx="394259" cy="0"/>
          </a:xfrm>
          <a:prstGeom prst="line">
            <a:avLst/>
          </a:prstGeom>
        </p:spPr>
        <p:style>
          <a:lnRef idx="2">
            <a:schemeClr val="accent1"/>
          </a:lnRef>
          <a:fillRef idx="0">
            <a:schemeClr val="accent1"/>
          </a:fillRef>
          <a:effectRef idx="1">
            <a:schemeClr val="accent1"/>
          </a:effectRef>
          <a:fontRef idx="minor">
            <a:schemeClr val="tx1"/>
          </a:fontRef>
        </p:style>
      </p:cxnSp>
      <p:sp>
        <p:nvSpPr>
          <p:cNvPr id="145" name="ZoneTexte 144">
            <a:extLst>
              <a:ext uri="{FF2B5EF4-FFF2-40B4-BE49-F238E27FC236}">
                <a16:creationId xmlns:a16="http://schemas.microsoft.com/office/drawing/2014/main" id="{1F643DED-83AB-4147-8B31-B3080CEBE0EC}"/>
              </a:ext>
            </a:extLst>
          </p:cNvPr>
          <p:cNvSpPr txBox="1"/>
          <p:nvPr/>
        </p:nvSpPr>
        <p:spPr>
          <a:xfrm>
            <a:off x="24920627" y="15997406"/>
            <a:ext cx="293670" cy="276999"/>
          </a:xfrm>
          <a:prstGeom prst="rect">
            <a:avLst/>
          </a:prstGeom>
          <a:noFill/>
        </p:spPr>
        <p:txBody>
          <a:bodyPr wrap="none" rtlCol="0">
            <a:spAutoFit/>
          </a:bodyPr>
          <a:lstStyle/>
          <a:p>
            <a:r>
              <a:rPr lang="fr-FR" sz="1200" dirty="0">
                <a:solidFill>
                  <a:schemeClr val="bg1"/>
                </a:solidFill>
              </a:rPr>
              <a:t>r</a:t>
            </a:r>
            <a:r>
              <a:rPr lang="fr-FR" sz="1200" baseline="-25000" dirty="0">
                <a:solidFill>
                  <a:schemeClr val="bg1"/>
                </a:solidFill>
              </a:rPr>
              <a:t>d</a:t>
            </a:r>
          </a:p>
        </p:txBody>
      </p:sp>
      <p:grpSp>
        <p:nvGrpSpPr>
          <p:cNvPr id="49" name="Groupe 48">
            <a:extLst>
              <a:ext uri="{FF2B5EF4-FFF2-40B4-BE49-F238E27FC236}">
                <a16:creationId xmlns:a16="http://schemas.microsoft.com/office/drawing/2014/main" id="{7944CC45-392C-4BBB-B57B-E87AA935F816}"/>
              </a:ext>
            </a:extLst>
          </p:cNvPr>
          <p:cNvGrpSpPr/>
          <p:nvPr/>
        </p:nvGrpSpPr>
        <p:grpSpPr>
          <a:xfrm>
            <a:off x="30702668" y="19595877"/>
            <a:ext cx="5090254" cy="750580"/>
            <a:chOff x="27574383" y="19565297"/>
            <a:chExt cx="5090254" cy="750580"/>
          </a:xfrm>
        </p:grpSpPr>
        <p:pic>
          <p:nvPicPr>
            <p:cNvPr id="17" name="Image 16">
              <a:extLst>
                <a:ext uri="{FF2B5EF4-FFF2-40B4-BE49-F238E27FC236}">
                  <a16:creationId xmlns:a16="http://schemas.microsoft.com/office/drawing/2014/main" id="{6BD26F5F-2A1E-4A32-897F-3ED08E3C5F19}"/>
                </a:ext>
              </a:extLst>
            </p:cNvPr>
            <p:cNvPicPr>
              <a:picLocks noChangeAspect="1"/>
            </p:cNvPicPr>
            <p:nvPr/>
          </p:nvPicPr>
          <p:blipFill>
            <a:blip r:embed="rId24"/>
            <a:stretch>
              <a:fillRect/>
            </a:stretch>
          </p:blipFill>
          <p:spPr>
            <a:xfrm>
              <a:off x="27574383" y="19595877"/>
              <a:ext cx="1190082" cy="720000"/>
            </a:xfrm>
            <a:prstGeom prst="rect">
              <a:avLst/>
            </a:prstGeom>
            <a:solidFill>
              <a:schemeClr val="bg1"/>
            </a:solidFill>
          </p:spPr>
        </p:pic>
        <p:pic>
          <p:nvPicPr>
            <p:cNvPr id="21" name="Image 20">
              <a:extLst>
                <a:ext uri="{FF2B5EF4-FFF2-40B4-BE49-F238E27FC236}">
                  <a16:creationId xmlns:a16="http://schemas.microsoft.com/office/drawing/2014/main" id="{DD09A977-0D97-46D0-A42E-857D7EEA57A6}"/>
                </a:ext>
              </a:extLst>
            </p:cNvPr>
            <p:cNvPicPr>
              <a:picLocks noChangeAspect="1"/>
            </p:cNvPicPr>
            <p:nvPr/>
          </p:nvPicPr>
          <p:blipFill>
            <a:blip r:embed="rId25"/>
            <a:stretch>
              <a:fillRect/>
            </a:stretch>
          </p:blipFill>
          <p:spPr>
            <a:xfrm>
              <a:off x="30463503" y="19595877"/>
              <a:ext cx="871765" cy="720000"/>
            </a:xfrm>
            <a:prstGeom prst="rect">
              <a:avLst/>
            </a:prstGeom>
          </p:spPr>
        </p:pic>
        <p:pic>
          <p:nvPicPr>
            <p:cNvPr id="25" name="Image 24">
              <a:extLst>
                <a:ext uri="{FF2B5EF4-FFF2-40B4-BE49-F238E27FC236}">
                  <a16:creationId xmlns:a16="http://schemas.microsoft.com/office/drawing/2014/main" id="{AB4E54E6-A1CA-4114-844A-5F575A276C99}"/>
                </a:ext>
              </a:extLst>
            </p:cNvPr>
            <p:cNvPicPr>
              <a:picLocks noChangeAspect="1"/>
            </p:cNvPicPr>
            <p:nvPr/>
          </p:nvPicPr>
          <p:blipFill>
            <a:blip r:embed="rId26"/>
            <a:stretch>
              <a:fillRect/>
            </a:stretch>
          </p:blipFill>
          <p:spPr>
            <a:xfrm>
              <a:off x="28882735" y="19588017"/>
              <a:ext cx="1462498" cy="720000"/>
            </a:xfrm>
            <a:prstGeom prst="rect">
              <a:avLst/>
            </a:prstGeom>
          </p:spPr>
        </p:pic>
        <p:pic>
          <p:nvPicPr>
            <p:cNvPr id="41" name="Image 40">
              <a:extLst>
                <a:ext uri="{FF2B5EF4-FFF2-40B4-BE49-F238E27FC236}">
                  <a16:creationId xmlns:a16="http://schemas.microsoft.com/office/drawing/2014/main" id="{D3AD5232-258C-41BA-8555-DA2B7B08221D}"/>
                </a:ext>
              </a:extLst>
            </p:cNvPr>
            <p:cNvPicPr>
              <a:picLocks noChangeAspect="1"/>
            </p:cNvPicPr>
            <p:nvPr/>
          </p:nvPicPr>
          <p:blipFill>
            <a:blip r:embed="rId27"/>
            <a:stretch>
              <a:fillRect/>
            </a:stretch>
          </p:blipFill>
          <p:spPr>
            <a:xfrm>
              <a:off x="31453538" y="19565297"/>
              <a:ext cx="1211099" cy="720000"/>
            </a:xfrm>
            <a:prstGeom prst="rect">
              <a:avLst/>
            </a:prstGeom>
          </p:spPr>
        </p:pic>
      </p:grpSp>
      <p:pic>
        <p:nvPicPr>
          <p:cNvPr id="63" name="Image 62">
            <a:extLst>
              <a:ext uri="{FF2B5EF4-FFF2-40B4-BE49-F238E27FC236}">
                <a16:creationId xmlns:a16="http://schemas.microsoft.com/office/drawing/2014/main" id="{9858F2AA-9848-477D-92A3-9B1AF5C4247D}"/>
              </a:ext>
            </a:extLst>
          </p:cNvPr>
          <p:cNvPicPr>
            <a:picLocks noChangeAspect="1"/>
          </p:cNvPicPr>
          <p:nvPr/>
        </p:nvPicPr>
        <p:blipFill>
          <a:blip r:embed="rId28"/>
          <a:stretch>
            <a:fillRect/>
          </a:stretch>
        </p:blipFill>
        <p:spPr>
          <a:xfrm>
            <a:off x="33592832" y="1355151"/>
            <a:ext cx="1333333" cy="133333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fe362e01d0cf2935f1f6c05d6355ddbbe50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753</Words>
  <Application>Microsoft Office PowerPoint</Application>
  <PresentationFormat>Personnalisé</PresentationFormat>
  <Paragraphs>56</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MS PGothic</vt:lpstr>
      <vt:lpstr>Arial</vt:lpstr>
      <vt:lpstr>Calibri</vt:lpstr>
      <vt:lpstr>NimbusRomNo9L-Medi</vt:lpstr>
      <vt:lpstr>Wingdings</vt:lpstr>
      <vt:lpstr>Office Theme</vt:lpstr>
      <vt:lpstr>Présentation PowerPoint</vt:lpstr>
    </vt:vector>
  </TitlesOfParts>
  <Company>PSAV Presentation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 Gough</dc:creator>
  <cp:lastModifiedBy>SAINT LOUIS Saint Martin</cp:lastModifiedBy>
  <cp:revision>160</cp:revision>
  <dcterms:created xsi:type="dcterms:W3CDTF">2010-03-12T15:37:26Z</dcterms:created>
  <dcterms:modified xsi:type="dcterms:W3CDTF">2023-04-21T15:15:08Z</dcterms:modified>
</cp:coreProperties>
</file>