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74" r:id="rId14"/>
    <p:sldId id="268" r:id="rId15"/>
    <p:sldId id="269" r:id="rId16"/>
    <p:sldId id="279" r:id="rId17"/>
    <p:sldId id="272" r:id="rId18"/>
    <p:sldId id="275" r:id="rId19"/>
    <p:sldId id="273" r:id="rId20"/>
    <p:sldId id="276" r:id="rId21"/>
    <p:sldId id="297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8" r:id="rId32"/>
    <p:sldId id="299" r:id="rId33"/>
    <p:sldId id="301" r:id="rId34"/>
    <p:sldId id="300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6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AF271-62D8-4DBD-9632-B5746DE5F59E}" v="568" dt="2023-04-19T17:43:57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Clelland" userId="a228c88940a01559" providerId="LiveId" clId="{23CAF271-62D8-4DBD-9632-B5746DE5F59E}"/>
    <pc:docChg chg="undo redo custSel addSld delSld modSld sldOrd modMainMaster">
      <pc:chgData name="Andrew Clelland" userId="a228c88940a01559" providerId="LiveId" clId="{23CAF271-62D8-4DBD-9632-B5746DE5F59E}" dt="2023-04-21T10:02:33.971" v="4711" actId="1076"/>
      <pc:docMkLst>
        <pc:docMk/>
      </pc:docMkLst>
      <pc:sldChg chg="addSp delSp modSp mod modAnim">
        <pc:chgData name="Andrew Clelland" userId="a228c88940a01559" providerId="LiveId" clId="{23CAF271-62D8-4DBD-9632-B5746DE5F59E}" dt="2023-04-19T14:44:14.484" v="1376" actId="14100"/>
        <pc:sldMkLst>
          <pc:docMk/>
          <pc:sldMk cId="2258829621" sldId="256"/>
        </pc:sldMkLst>
        <pc:spChg chg="add mod">
          <ac:chgData name="Andrew Clelland" userId="a228c88940a01559" providerId="LiveId" clId="{23CAF271-62D8-4DBD-9632-B5746DE5F59E}" dt="2023-04-19T14:44:05.061" v="1372" actId="14100"/>
          <ac:spMkLst>
            <pc:docMk/>
            <pc:sldMk cId="2258829621" sldId="256"/>
            <ac:spMk id="4" creationId="{3E928A7C-81D5-E476-4863-BD73B35D4A12}"/>
          </ac:spMkLst>
        </pc:spChg>
        <pc:spChg chg="add mod">
          <ac:chgData name="Andrew Clelland" userId="a228c88940a01559" providerId="LiveId" clId="{23CAF271-62D8-4DBD-9632-B5746DE5F59E}" dt="2023-04-19T14:44:07.394" v="1373" actId="113"/>
          <ac:spMkLst>
            <pc:docMk/>
            <pc:sldMk cId="2258829621" sldId="256"/>
            <ac:spMk id="5" creationId="{1C601CF4-1D70-DF10-8F83-AFE0428190E6}"/>
          </ac:spMkLst>
        </pc:spChg>
        <pc:spChg chg="add mod">
          <ac:chgData name="Andrew Clelland" userId="a228c88940a01559" providerId="LiveId" clId="{23CAF271-62D8-4DBD-9632-B5746DE5F59E}" dt="2023-04-19T14:44:09.497" v="1374" actId="113"/>
          <ac:spMkLst>
            <pc:docMk/>
            <pc:sldMk cId="2258829621" sldId="256"/>
            <ac:spMk id="6" creationId="{F8EEE442-01FD-1175-E4F3-5A8A53F11D76}"/>
          </ac:spMkLst>
        </pc:spChg>
        <pc:spChg chg="add mod">
          <ac:chgData name="Andrew Clelland" userId="a228c88940a01559" providerId="LiveId" clId="{23CAF271-62D8-4DBD-9632-B5746DE5F59E}" dt="2023-04-19T14:44:14.484" v="1376" actId="14100"/>
          <ac:spMkLst>
            <pc:docMk/>
            <pc:sldMk cId="2258829621" sldId="256"/>
            <ac:spMk id="7" creationId="{F8A3D46E-F1F3-266F-F144-617663083BD7}"/>
          </ac:spMkLst>
        </pc:spChg>
        <pc:spChg chg="add mod">
          <ac:chgData name="Andrew Clelland" userId="a228c88940a01559" providerId="LiveId" clId="{23CAF271-62D8-4DBD-9632-B5746DE5F59E}" dt="2023-04-19T11:30:48.572" v="353" actId="207"/>
          <ac:spMkLst>
            <pc:docMk/>
            <pc:sldMk cId="2258829621" sldId="256"/>
            <ac:spMk id="8" creationId="{84B298C1-8295-2EE6-BE8A-BF5C0C77840C}"/>
          </ac:spMkLst>
        </pc:spChg>
        <pc:spChg chg="add mod">
          <ac:chgData name="Andrew Clelland" userId="a228c88940a01559" providerId="LiveId" clId="{23CAF271-62D8-4DBD-9632-B5746DE5F59E}" dt="2023-04-19T11:30:48.572" v="353" actId="207"/>
          <ac:spMkLst>
            <pc:docMk/>
            <pc:sldMk cId="2258829621" sldId="256"/>
            <ac:spMk id="9" creationId="{EB43298A-A7C3-AB40-5A73-FAC4EB05D7CD}"/>
          </ac:spMkLst>
        </pc:spChg>
        <pc:spChg chg="add mod">
          <ac:chgData name="Andrew Clelland" userId="a228c88940a01559" providerId="LiveId" clId="{23CAF271-62D8-4DBD-9632-B5746DE5F59E}" dt="2023-04-19T11:30:48.572" v="353" actId="207"/>
          <ac:spMkLst>
            <pc:docMk/>
            <pc:sldMk cId="2258829621" sldId="256"/>
            <ac:spMk id="10" creationId="{1CC71D46-BAD2-6829-4990-2C75C4FE6805}"/>
          </ac:spMkLst>
        </pc:spChg>
        <pc:picChg chg="add del mod">
          <ac:chgData name="Andrew Clelland" userId="a228c88940a01559" providerId="LiveId" clId="{23CAF271-62D8-4DBD-9632-B5746DE5F59E}" dt="2023-04-19T12:25:15.900" v="1024" actId="478"/>
          <ac:picMkLst>
            <pc:docMk/>
            <pc:sldMk cId="2258829621" sldId="256"/>
            <ac:picMk id="12" creationId="{5D7790AE-44E4-28BF-91C4-B590703BA229}"/>
          </ac:picMkLst>
        </pc:picChg>
      </pc:sldChg>
      <pc:sldChg chg="addSp modSp mod">
        <pc:chgData name="Andrew Clelland" userId="a228c88940a01559" providerId="LiveId" clId="{23CAF271-62D8-4DBD-9632-B5746DE5F59E}" dt="2023-04-19T11:28:18.012" v="137" actId="1035"/>
        <pc:sldMkLst>
          <pc:docMk/>
          <pc:sldMk cId="1751957099" sldId="257"/>
        </pc:sldMkLst>
        <pc:picChg chg="add mod">
          <ac:chgData name="Andrew Clelland" userId="a228c88940a01559" providerId="LiveId" clId="{23CAF271-62D8-4DBD-9632-B5746DE5F59E}" dt="2023-04-19T11:28:18.012" v="137" actId="1035"/>
          <ac:picMkLst>
            <pc:docMk/>
            <pc:sldMk cId="1751957099" sldId="257"/>
            <ac:picMk id="3" creationId="{1187F22E-AF5A-71D5-4288-DA65ECDBA22F}"/>
          </ac:picMkLst>
        </pc:picChg>
      </pc:sldChg>
      <pc:sldChg chg="addSp delSp modSp new mod delAnim modAnim">
        <pc:chgData name="Andrew Clelland" userId="a228c88940a01559" providerId="LiveId" clId="{23CAF271-62D8-4DBD-9632-B5746DE5F59E}" dt="2023-04-19T12:54:26.682" v="1339" actId="1076"/>
        <pc:sldMkLst>
          <pc:docMk/>
          <pc:sldMk cId="3974063902" sldId="258"/>
        </pc:sldMkLst>
        <pc:spChg chg="add mod">
          <ac:chgData name="Andrew Clelland" userId="a228c88940a01559" providerId="LiveId" clId="{23CAF271-62D8-4DBD-9632-B5746DE5F59E}" dt="2023-04-19T12:54:26.682" v="1339" actId="1076"/>
          <ac:spMkLst>
            <pc:docMk/>
            <pc:sldMk cId="3974063902" sldId="258"/>
            <ac:spMk id="2" creationId="{BB50BF81-EDAA-1E15-E025-6CE3382F4C36}"/>
          </ac:spMkLst>
        </pc:spChg>
        <pc:spChg chg="add mod">
          <ac:chgData name="Andrew Clelland" userId="a228c88940a01559" providerId="LiveId" clId="{23CAF271-62D8-4DBD-9632-B5746DE5F59E}" dt="2023-04-19T12:54:26.682" v="1339" actId="1076"/>
          <ac:spMkLst>
            <pc:docMk/>
            <pc:sldMk cId="3974063902" sldId="258"/>
            <ac:spMk id="3" creationId="{92212B2A-5572-5F94-014D-1FCD86BD7E53}"/>
          </ac:spMkLst>
        </pc:spChg>
        <pc:spChg chg="add del mod">
          <ac:chgData name="Andrew Clelland" userId="a228c88940a01559" providerId="LiveId" clId="{23CAF271-62D8-4DBD-9632-B5746DE5F59E}" dt="2023-04-19T12:53:27.317" v="1266" actId="478"/>
          <ac:spMkLst>
            <pc:docMk/>
            <pc:sldMk cId="3974063902" sldId="258"/>
            <ac:spMk id="4" creationId="{C176872F-E26F-EBAD-0667-983708AC4FC9}"/>
          </ac:spMkLst>
        </pc:spChg>
      </pc:sldChg>
      <pc:sldChg chg="new del">
        <pc:chgData name="Andrew Clelland" userId="a228c88940a01559" providerId="LiveId" clId="{23CAF271-62D8-4DBD-9632-B5746DE5F59E}" dt="2023-04-19T11:32:18.923" v="394" actId="680"/>
        <pc:sldMkLst>
          <pc:docMk/>
          <pc:sldMk cId="2289504763" sldId="259"/>
        </pc:sldMkLst>
      </pc:sldChg>
      <pc:sldChg chg="delSp modSp add del mod delAnim modAnim">
        <pc:chgData name="Andrew Clelland" userId="a228c88940a01559" providerId="LiveId" clId="{23CAF271-62D8-4DBD-9632-B5746DE5F59E}" dt="2023-04-19T12:55:06.478" v="1344" actId="2696"/>
        <pc:sldMkLst>
          <pc:docMk/>
          <pc:sldMk cId="3636530857" sldId="259"/>
        </pc:sldMkLst>
        <pc:spChg chg="del mod">
          <ac:chgData name="Andrew Clelland" userId="a228c88940a01559" providerId="LiveId" clId="{23CAF271-62D8-4DBD-9632-B5746DE5F59E}" dt="2023-04-19T12:54:52.896" v="1341" actId="21"/>
          <ac:spMkLst>
            <pc:docMk/>
            <pc:sldMk cId="3636530857" sldId="259"/>
            <ac:spMk id="2" creationId="{BB50BF81-EDAA-1E15-E025-6CE3382F4C36}"/>
          </ac:spMkLst>
        </pc:spChg>
        <pc:spChg chg="del">
          <ac:chgData name="Andrew Clelland" userId="a228c88940a01559" providerId="LiveId" clId="{23CAF271-62D8-4DBD-9632-B5746DE5F59E}" dt="2023-04-19T11:32:27.818" v="396" actId="478"/>
          <ac:spMkLst>
            <pc:docMk/>
            <pc:sldMk cId="3636530857" sldId="259"/>
            <ac:spMk id="3" creationId="{92212B2A-5572-5F94-014D-1FCD86BD7E53}"/>
          </ac:spMkLst>
        </pc:spChg>
        <pc:spChg chg="del">
          <ac:chgData name="Andrew Clelland" userId="a228c88940a01559" providerId="LiveId" clId="{23CAF271-62D8-4DBD-9632-B5746DE5F59E}" dt="2023-04-19T11:32:30.358" v="397" actId="478"/>
          <ac:spMkLst>
            <pc:docMk/>
            <pc:sldMk cId="3636530857" sldId="259"/>
            <ac:spMk id="4" creationId="{C176872F-E26F-EBAD-0667-983708AC4FC9}"/>
          </ac:spMkLst>
        </pc:spChg>
      </pc:sldChg>
      <pc:sldChg chg="addSp modSp new mod modAnim">
        <pc:chgData name="Andrew Clelland" userId="a228c88940a01559" providerId="LiveId" clId="{23CAF271-62D8-4DBD-9632-B5746DE5F59E}" dt="2023-04-19T12:06:53.828" v="930"/>
        <pc:sldMkLst>
          <pc:docMk/>
          <pc:sldMk cId="2658732873" sldId="260"/>
        </pc:sldMkLst>
        <pc:spChg chg="add mod ord">
          <ac:chgData name="Andrew Clelland" userId="a228c88940a01559" providerId="LiveId" clId="{23CAF271-62D8-4DBD-9632-B5746DE5F59E}" dt="2023-04-19T11:40:16.736" v="554" actId="171"/>
          <ac:spMkLst>
            <pc:docMk/>
            <pc:sldMk cId="2658732873" sldId="260"/>
            <ac:spMk id="4" creationId="{12AFE443-2F2D-E5FC-A4B2-1AF29CE1D48A}"/>
          </ac:spMkLst>
        </pc:spChg>
        <pc:picChg chg="add mod">
          <ac:chgData name="Andrew Clelland" userId="a228c88940a01559" providerId="LiveId" clId="{23CAF271-62D8-4DBD-9632-B5746DE5F59E}" dt="2023-04-19T11:40:02.633" v="550" actId="14100"/>
          <ac:picMkLst>
            <pc:docMk/>
            <pc:sldMk cId="2658732873" sldId="260"/>
            <ac:picMk id="3" creationId="{DDA03EF0-0D42-D289-4097-B3D1B272816B}"/>
          </ac:picMkLst>
        </pc:picChg>
      </pc:sldChg>
      <pc:sldChg chg="addSp delSp add mod">
        <pc:chgData name="Andrew Clelland" userId="a228c88940a01559" providerId="LiveId" clId="{23CAF271-62D8-4DBD-9632-B5746DE5F59E}" dt="2023-04-19T11:41:19.049" v="557" actId="22"/>
        <pc:sldMkLst>
          <pc:docMk/>
          <pc:sldMk cId="2526033476" sldId="261"/>
        </pc:sldMkLst>
        <pc:picChg chg="del">
          <ac:chgData name="Andrew Clelland" userId="a228c88940a01559" providerId="LiveId" clId="{23CAF271-62D8-4DBD-9632-B5746DE5F59E}" dt="2023-04-19T11:40:43.045" v="556" actId="478"/>
          <ac:picMkLst>
            <pc:docMk/>
            <pc:sldMk cId="2526033476" sldId="261"/>
            <ac:picMk id="3" creationId="{DDA03EF0-0D42-D289-4097-B3D1B272816B}"/>
          </ac:picMkLst>
        </pc:picChg>
        <pc:picChg chg="add">
          <ac:chgData name="Andrew Clelland" userId="a228c88940a01559" providerId="LiveId" clId="{23CAF271-62D8-4DBD-9632-B5746DE5F59E}" dt="2023-04-19T11:41:19.049" v="557" actId="22"/>
          <ac:picMkLst>
            <pc:docMk/>
            <pc:sldMk cId="2526033476" sldId="261"/>
            <ac:picMk id="5" creationId="{74BF85E6-817E-7636-69A7-54710E8E6DFE}"/>
          </ac:picMkLst>
        </pc:picChg>
      </pc:sldChg>
      <pc:sldChg chg="addSp delSp modSp add mod modAnim">
        <pc:chgData name="Andrew Clelland" userId="a228c88940a01559" providerId="LiveId" clId="{23CAF271-62D8-4DBD-9632-B5746DE5F59E}" dt="2023-04-19T12:09:18.523" v="953"/>
        <pc:sldMkLst>
          <pc:docMk/>
          <pc:sldMk cId="3965400715" sldId="262"/>
        </pc:sldMkLst>
        <pc:spChg chg="mod">
          <ac:chgData name="Andrew Clelland" userId="a228c88940a01559" providerId="LiveId" clId="{23CAF271-62D8-4DBD-9632-B5746DE5F59E}" dt="2023-04-19T12:07:06.861" v="931" actId="1076"/>
          <ac:spMkLst>
            <pc:docMk/>
            <pc:sldMk cId="3965400715" sldId="262"/>
            <ac:spMk id="4" creationId="{12AFE443-2F2D-E5FC-A4B2-1AF29CE1D48A}"/>
          </ac:spMkLst>
        </pc:spChg>
        <pc:spChg chg="add mod">
          <ac:chgData name="Andrew Clelland" userId="a228c88940a01559" providerId="LiveId" clId="{23CAF271-62D8-4DBD-9632-B5746DE5F59E}" dt="2023-04-19T11:45:15.129" v="590" actId="1035"/>
          <ac:spMkLst>
            <pc:docMk/>
            <pc:sldMk cId="3965400715" sldId="262"/>
            <ac:spMk id="6" creationId="{E8758890-A5C3-31DF-78E0-1E7CAA39DC2B}"/>
          </ac:spMkLst>
        </pc:spChg>
        <pc:spChg chg="add mod">
          <ac:chgData name="Andrew Clelland" userId="a228c88940a01559" providerId="LiveId" clId="{23CAF271-62D8-4DBD-9632-B5746DE5F59E}" dt="2023-04-19T11:45:38.357" v="593" actId="207"/>
          <ac:spMkLst>
            <pc:docMk/>
            <pc:sldMk cId="3965400715" sldId="262"/>
            <ac:spMk id="7" creationId="{AFE1F0A7-B596-4969-CE50-1A0C1BF47535}"/>
          </ac:spMkLst>
        </pc:spChg>
        <pc:picChg chg="add mod">
          <ac:chgData name="Andrew Clelland" userId="a228c88940a01559" providerId="LiveId" clId="{23CAF271-62D8-4DBD-9632-B5746DE5F59E}" dt="2023-04-19T12:07:12.106" v="934" actId="1076"/>
          <ac:picMkLst>
            <pc:docMk/>
            <pc:sldMk cId="3965400715" sldId="262"/>
            <ac:picMk id="3" creationId="{8C2D4D01-E182-1383-6B1C-684C6658982D}"/>
          </ac:picMkLst>
        </pc:picChg>
        <pc:picChg chg="del">
          <ac:chgData name="Andrew Clelland" userId="a228c88940a01559" providerId="LiveId" clId="{23CAF271-62D8-4DBD-9632-B5746DE5F59E}" dt="2023-04-19T11:44:05.072" v="559" actId="478"/>
          <ac:picMkLst>
            <pc:docMk/>
            <pc:sldMk cId="3965400715" sldId="262"/>
            <ac:picMk id="5" creationId="{74BF85E6-817E-7636-69A7-54710E8E6DFE}"/>
          </ac:picMkLst>
        </pc:picChg>
      </pc:sldChg>
      <pc:sldChg chg="addSp delSp modSp add mod modAnim">
        <pc:chgData name="Andrew Clelland" userId="a228c88940a01559" providerId="LiveId" clId="{23CAF271-62D8-4DBD-9632-B5746DE5F59E}" dt="2023-04-19T15:05:31.413" v="2002" actId="171"/>
        <pc:sldMkLst>
          <pc:docMk/>
          <pc:sldMk cId="3122412534" sldId="263"/>
        </pc:sldMkLst>
        <pc:spChg chg="add mod ord">
          <ac:chgData name="Andrew Clelland" userId="a228c88940a01559" providerId="LiveId" clId="{23CAF271-62D8-4DBD-9632-B5746DE5F59E}" dt="2023-04-19T15:05:31.413" v="2002" actId="171"/>
          <ac:spMkLst>
            <pc:docMk/>
            <pc:sldMk cId="3122412534" sldId="263"/>
            <ac:spMk id="2" creationId="{06AE52B4-BF6E-0AFD-7AA5-3A355C81253A}"/>
          </ac:spMkLst>
        </pc:spChg>
        <pc:spChg chg="del mod">
          <ac:chgData name="Andrew Clelland" userId="a228c88940a01559" providerId="LiveId" clId="{23CAF271-62D8-4DBD-9632-B5746DE5F59E}" dt="2023-04-19T11:46:23.609" v="601" actId="478"/>
          <ac:spMkLst>
            <pc:docMk/>
            <pc:sldMk cId="3122412534" sldId="263"/>
            <ac:spMk id="4" creationId="{12AFE443-2F2D-E5FC-A4B2-1AF29CE1D48A}"/>
          </ac:spMkLst>
        </pc:spChg>
        <pc:spChg chg="add mod">
          <ac:chgData name="Andrew Clelland" userId="a228c88940a01559" providerId="LiveId" clId="{23CAF271-62D8-4DBD-9632-B5746DE5F59E}" dt="2023-04-19T11:47:50.573" v="619" actId="1076"/>
          <ac:spMkLst>
            <pc:docMk/>
            <pc:sldMk cId="3122412534" sldId="263"/>
            <ac:spMk id="7" creationId="{321D9240-91DF-5D0A-714D-50CDC80708F9}"/>
          </ac:spMkLst>
        </pc:spChg>
        <pc:spChg chg="add del mod">
          <ac:chgData name="Andrew Clelland" userId="a228c88940a01559" providerId="LiveId" clId="{23CAF271-62D8-4DBD-9632-B5746DE5F59E}" dt="2023-04-19T11:48:14.715" v="628" actId="1076"/>
          <ac:spMkLst>
            <pc:docMk/>
            <pc:sldMk cId="3122412534" sldId="263"/>
            <ac:spMk id="8" creationId="{CAEA531A-05C0-F88F-2C23-ADC636EC7502}"/>
          </ac:spMkLst>
        </pc:spChg>
        <pc:spChg chg="add del mod">
          <ac:chgData name="Andrew Clelland" userId="a228c88940a01559" providerId="LiveId" clId="{23CAF271-62D8-4DBD-9632-B5746DE5F59E}" dt="2023-04-19T11:48:28.534" v="635" actId="14100"/>
          <ac:spMkLst>
            <pc:docMk/>
            <pc:sldMk cId="3122412534" sldId="263"/>
            <ac:spMk id="9" creationId="{859E818B-50B5-5FBC-0D0D-599698B42CE2}"/>
          </ac:spMkLst>
        </pc:spChg>
        <pc:spChg chg="add mod">
          <ac:chgData name="Andrew Clelland" userId="a228c88940a01559" providerId="LiveId" clId="{23CAF271-62D8-4DBD-9632-B5746DE5F59E}" dt="2023-04-19T11:48:40.946" v="638" actId="14100"/>
          <ac:spMkLst>
            <pc:docMk/>
            <pc:sldMk cId="3122412534" sldId="263"/>
            <ac:spMk id="10" creationId="{1D8F6F1A-D4E3-EFCA-A93B-301CBAE820CC}"/>
          </ac:spMkLst>
        </pc:spChg>
        <pc:picChg chg="del">
          <ac:chgData name="Andrew Clelland" userId="a228c88940a01559" providerId="LiveId" clId="{23CAF271-62D8-4DBD-9632-B5746DE5F59E}" dt="2023-04-19T11:44:41.410" v="567" actId="478"/>
          <ac:picMkLst>
            <pc:docMk/>
            <pc:sldMk cId="3122412534" sldId="263"/>
            <ac:picMk id="3" creationId="{8C2D4D01-E182-1383-6B1C-684C6658982D}"/>
          </ac:picMkLst>
        </pc:picChg>
        <pc:picChg chg="add mod ord">
          <ac:chgData name="Andrew Clelland" userId="a228c88940a01559" providerId="LiveId" clId="{23CAF271-62D8-4DBD-9632-B5746DE5F59E}" dt="2023-04-19T12:13:06.077" v="961" actId="170"/>
          <ac:picMkLst>
            <pc:docMk/>
            <pc:sldMk cId="3122412534" sldId="263"/>
            <ac:picMk id="6" creationId="{39985326-45C0-8F35-906C-60A49C4976B7}"/>
          </ac:picMkLst>
        </pc:picChg>
      </pc:sldChg>
      <pc:sldChg chg="addSp delSp add del mod ord">
        <pc:chgData name="Andrew Clelland" userId="a228c88940a01559" providerId="LiveId" clId="{23CAF271-62D8-4DBD-9632-B5746DE5F59E}" dt="2023-04-19T11:49:15.215" v="648" actId="2696"/>
        <pc:sldMkLst>
          <pc:docMk/>
          <pc:sldMk cId="1265714522" sldId="264"/>
        </pc:sldMkLst>
        <pc:spChg chg="del">
          <ac:chgData name="Andrew Clelland" userId="a228c88940a01559" providerId="LiveId" clId="{23CAF271-62D8-4DBD-9632-B5746DE5F59E}" dt="2023-04-19T11:48:58.717" v="643" actId="478"/>
          <ac:spMkLst>
            <pc:docMk/>
            <pc:sldMk cId="1265714522" sldId="264"/>
            <ac:spMk id="6" creationId="{E8758890-A5C3-31DF-78E0-1E7CAA39DC2B}"/>
          </ac:spMkLst>
        </pc:spChg>
        <pc:spChg chg="add del">
          <ac:chgData name="Andrew Clelland" userId="a228c88940a01559" providerId="LiveId" clId="{23CAF271-62D8-4DBD-9632-B5746DE5F59E}" dt="2023-04-19T11:49:11.973" v="647" actId="478"/>
          <ac:spMkLst>
            <pc:docMk/>
            <pc:sldMk cId="1265714522" sldId="264"/>
            <ac:spMk id="7" creationId="{AFE1F0A7-B596-4969-CE50-1A0C1BF47535}"/>
          </ac:spMkLst>
        </pc:spChg>
        <pc:picChg chg="del">
          <ac:chgData name="Andrew Clelland" userId="a228c88940a01559" providerId="LiveId" clId="{23CAF271-62D8-4DBD-9632-B5746DE5F59E}" dt="2023-04-19T11:48:54.563" v="642" actId="478"/>
          <ac:picMkLst>
            <pc:docMk/>
            <pc:sldMk cId="1265714522" sldId="264"/>
            <ac:picMk id="3" creationId="{8C2D4D01-E182-1383-6B1C-684C6658982D}"/>
          </ac:picMkLst>
        </pc:picChg>
        <pc:picChg chg="add del">
          <ac:chgData name="Andrew Clelland" userId="a228c88940a01559" providerId="LiveId" clId="{23CAF271-62D8-4DBD-9632-B5746DE5F59E}" dt="2023-04-19T11:49:11.726" v="646" actId="22"/>
          <ac:picMkLst>
            <pc:docMk/>
            <pc:sldMk cId="1265714522" sldId="264"/>
            <ac:picMk id="5" creationId="{5D6BD216-9C2D-C134-9953-FCD3A7FDAC80}"/>
          </ac:picMkLst>
        </pc:picChg>
      </pc:sldChg>
      <pc:sldChg chg="addSp delSp modSp add mod ord modAnim">
        <pc:chgData name="Andrew Clelland" userId="a228c88940a01559" providerId="LiveId" clId="{23CAF271-62D8-4DBD-9632-B5746DE5F59E}" dt="2023-04-19T12:13:24.556" v="962"/>
        <pc:sldMkLst>
          <pc:docMk/>
          <pc:sldMk cId="2014288092" sldId="264"/>
        </pc:sldMkLst>
        <pc:spChg chg="mod ord">
          <ac:chgData name="Andrew Clelland" userId="a228c88940a01559" providerId="LiveId" clId="{23CAF271-62D8-4DBD-9632-B5746DE5F59E}" dt="2023-04-19T11:49:45.236" v="659" actId="171"/>
          <ac:spMkLst>
            <pc:docMk/>
            <pc:sldMk cId="2014288092" sldId="264"/>
            <ac:spMk id="4" creationId="{12AFE443-2F2D-E5FC-A4B2-1AF29CE1D48A}"/>
          </ac:spMkLst>
        </pc:spChg>
        <pc:picChg chg="add mod ord">
          <ac:chgData name="Andrew Clelland" userId="a228c88940a01559" providerId="LiveId" clId="{23CAF271-62D8-4DBD-9632-B5746DE5F59E}" dt="2023-04-19T11:49:36.287" v="656" actId="14100"/>
          <ac:picMkLst>
            <pc:docMk/>
            <pc:sldMk cId="2014288092" sldId="264"/>
            <ac:picMk id="3" creationId="{9152F263-6B5C-FB42-3A4C-71EE7EF7E07D}"/>
          </ac:picMkLst>
        </pc:picChg>
        <pc:picChg chg="del">
          <ac:chgData name="Andrew Clelland" userId="a228c88940a01559" providerId="LiveId" clId="{23CAF271-62D8-4DBD-9632-B5746DE5F59E}" dt="2023-04-19T11:49:23.720" v="652" actId="478"/>
          <ac:picMkLst>
            <pc:docMk/>
            <pc:sldMk cId="2014288092" sldId="264"/>
            <ac:picMk id="5" creationId="{74BF85E6-817E-7636-69A7-54710E8E6DFE}"/>
          </ac:picMkLst>
        </pc:picChg>
        <pc:cxnChg chg="add mod">
          <ac:chgData name="Andrew Clelland" userId="a228c88940a01559" providerId="LiveId" clId="{23CAF271-62D8-4DBD-9632-B5746DE5F59E}" dt="2023-04-19T11:52:42.695" v="683" actId="13822"/>
          <ac:cxnSpMkLst>
            <pc:docMk/>
            <pc:sldMk cId="2014288092" sldId="264"/>
            <ac:cxnSpMk id="7" creationId="{E3EFDBB9-1792-3116-C96E-F2BBC9A93291}"/>
          </ac:cxnSpMkLst>
        </pc:cxnChg>
        <pc:cxnChg chg="add mod">
          <ac:chgData name="Andrew Clelland" userId="a228c88940a01559" providerId="LiveId" clId="{23CAF271-62D8-4DBD-9632-B5746DE5F59E}" dt="2023-04-19T11:52:42.695" v="683" actId="13822"/>
          <ac:cxnSpMkLst>
            <pc:docMk/>
            <pc:sldMk cId="2014288092" sldId="264"/>
            <ac:cxnSpMk id="10" creationId="{B5619F02-E40A-7D40-78F5-54CBA2B31CBA}"/>
          </ac:cxnSpMkLst>
        </pc:cxnChg>
        <pc:cxnChg chg="add mod">
          <ac:chgData name="Andrew Clelland" userId="a228c88940a01559" providerId="LiveId" clId="{23CAF271-62D8-4DBD-9632-B5746DE5F59E}" dt="2023-04-19T11:52:42.695" v="683" actId="13822"/>
          <ac:cxnSpMkLst>
            <pc:docMk/>
            <pc:sldMk cId="2014288092" sldId="264"/>
            <ac:cxnSpMk id="11" creationId="{BA7AB455-D97C-717B-19C0-79C1A3EF3BF3}"/>
          </ac:cxnSpMkLst>
        </pc:cxnChg>
      </pc:sldChg>
      <pc:sldChg chg="addSp delSp modSp new mod modAnim">
        <pc:chgData name="Andrew Clelland" userId="a228c88940a01559" providerId="LiveId" clId="{23CAF271-62D8-4DBD-9632-B5746DE5F59E}" dt="2023-04-19T12:38:07.424" v="1217" actId="113"/>
        <pc:sldMkLst>
          <pc:docMk/>
          <pc:sldMk cId="707011667" sldId="265"/>
        </pc:sldMkLst>
        <pc:spChg chg="add mod">
          <ac:chgData name="Andrew Clelland" userId="a228c88940a01559" providerId="LiveId" clId="{23CAF271-62D8-4DBD-9632-B5746DE5F59E}" dt="2023-04-19T12:38:07.424" v="1217" actId="113"/>
          <ac:spMkLst>
            <pc:docMk/>
            <pc:sldMk cId="707011667" sldId="265"/>
            <ac:spMk id="2" creationId="{4CC206C0-1916-BB73-0BEC-52F3AD1E66AF}"/>
          </ac:spMkLst>
        </pc:spChg>
        <pc:spChg chg="add mod">
          <ac:chgData name="Andrew Clelland" userId="a228c88940a01559" providerId="LiveId" clId="{23CAF271-62D8-4DBD-9632-B5746DE5F59E}" dt="2023-04-19T12:16:12.832" v="1009" actId="20577"/>
          <ac:spMkLst>
            <pc:docMk/>
            <pc:sldMk cId="707011667" sldId="265"/>
            <ac:spMk id="3" creationId="{37DCC33E-AFCE-60EF-15F8-7A6EA27C9130}"/>
          </ac:spMkLst>
        </pc:spChg>
        <pc:spChg chg="add mod ord">
          <ac:chgData name="Andrew Clelland" userId="a228c88940a01559" providerId="LiveId" clId="{23CAF271-62D8-4DBD-9632-B5746DE5F59E}" dt="2023-04-19T12:01:50.277" v="894" actId="171"/>
          <ac:spMkLst>
            <pc:docMk/>
            <pc:sldMk cId="707011667" sldId="265"/>
            <ac:spMk id="4" creationId="{78C5EA15-EB88-3267-0171-F45142404247}"/>
          </ac:spMkLst>
        </pc:spChg>
        <pc:spChg chg="add mod ord">
          <ac:chgData name="Andrew Clelland" userId="a228c88940a01559" providerId="LiveId" clId="{23CAF271-62D8-4DBD-9632-B5746DE5F59E}" dt="2023-04-19T12:01:50.103" v="893" actId="13822"/>
          <ac:spMkLst>
            <pc:docMk/>
            <pc:sldMk cId="707011667" sldId="265"/>
            <ac:spMk id="5" creationId="{62C558AC-FCB3-8549-2E03-CB7D8E29C2C5}"/>
          </ac:spMkLst>
        </pc:spChg>
        <pc:spChg chg="add mod">
          <ac:chgData name="Andrew Clelland" userId="a228c88940a01559" providerId="LiveId" clId="{23CAF271-62D8-4DBD-9632-B5746DE5F59E}" dt="2023-04-19T12:17:08.640" v="1018" actId="207"/>
          <ac:spMkLst>
            <pc:docMk/>
            <pc:sldMk cId="707011667" sldId="265"/>
            <ac:spMk id="6" creationId="{D635CA9C-2395-56F8-522F-F5273DDD64FA}"/>
          </ac:spMkLst>
        </pc:spChg>
        <pc:spChg chg="add mod">
          <ac:chgData name="Andrew Clelland" userId="a228c88940a01559" providerId="LiveId" clId="{23CAF271-62D8-4DBD-9632-B5746DE5F59E}" dt="2023-04-19T12:17:13.067" v="1019" actId="207"/>
          <ac:spMkLst>
            <pc:docMk/>
            <pc:sldMk cId="707011667" sldId="265"/>
            <ac:spMk id="7" creationId="{6B51C991-EA62-269A-A06E-4AE0A6276E20}"/>
          </ac:spMkLst>
        </pc:spChg>
        <pc:spChg chg="add mod">
          <ac:chgData name="Andrew Clelland" userId="a228c88940a01559" providerId="LiveId" clId="{23CAF271-62D8-4DBD-9632-B5746DE5F59E}" dt="2023-04-19T12:16:28.177" v="1014" actId="403"/>
          <ac:spMkLst>
            <pc:docMk/>
            <pc:sldMk cId="707011667" sldId="265"/>
            <ac:spMk id="8" creationId="{858B9084-3676-B60D-A67A-1AE0A81D0936}"/>
          </ac:spMkLst>
        </pc:spChg>
        <pc:spChg chg="add del">
          <ac:chgData name="Andrew Clelland" userId="a228c88940a01559" providerId="LiveId" clId="{23CAF271-62D8-4DBD-9632-B5746DE5F59E}" dt="2023-04-19T12:25:21.595" v="1026" actId="22"/>
          <ac:spMkLst>
            <pc:docMk/>
            <pc:sldMk cId="707011667" sldId="265"/>
            <ac:spMk id="10" creationId="{DF5D5523-F0E5-8CCB-C805-90A2CC070975}"/>
          </ac:spMkLst>
        </pc:spChg>
        <pc:picChg chg="add del">
          <ac:chgData name="Andrew Clelland" userId="a228c88940a01559" providerId="LiveId" clId="{23CAF271-62D8-4DBD-9632-B5746DE5F59E}" dt="2023-04-19T12:01:01.285" v="885"/>
          <ac:picMkLst>
            <pc:docMk/>
            <pc:sldMk cId="707011667" sldId="265"/>
            <ac:picMk id="1026" creationId="{C3CE0362-5E8B-60D2-664A-215FD7482EAC}"/>
          </ac:picMkLst>
        </pc:picChg>
        <pc:picChg chg="add del mod">
          <ac:chgData name="Andrew Clelland" userId="a228c88940a01559" providerId="LiveId" clId="{23CAF271-62D8-4DBD-9632-B5746DE5F59E}" dt="2023-04-19T12:01:56.798" v="895" actId="478"/>
          <ac:picMkLst>
            <pc:docMk/>
            <pc:sldMk cId="707011667" sldId="265"/>
            <ac:picMk id="1028" creationId="{17FD90B5-D939-A44F-B93C-DA63F79D3D00}"/>
          </ac:picMkLst>
        </pc:picChg>
        <pc:picChg chg="add del mod">
          <ac:chgData name="Andrew Clelland" userId="a228c88940a01559" providerId="LiveId" clId="{23CAF271-62D8-4DBD-9632-B5746DE5F59E}" dt="2023-04-19T12:03:15.349" v="906" actId="478"/>
          <ac:picMkLst>
            <pc:docMk/>
            <pc:sldMk cId="707011667" sldId="265"/>
            <ac:picMk id="1030" creationId="{E62A82E1-3CEC-B749-7827-EA90AFBA0AEA}"/>
          </ac:picMkLst>
        </pc:picChg>
        <pc:picChg chg="add mod">
          <ac:chgData name="Andrew Clelland" userId="a228c88940a01559" providerId="LiveId" clId="{23CAF271-62D8-4DBD-9632-B5746DE5F59E}" dt="2023-04-19T12:02:55.527" v="905" actId="1076"/>
          <ac:picMkLst>
            <pc:docMk/>
            <pc:sldMk cId="707011667" sldId="265"/>
            <ac:picMk id="1032" creationId="{CF3B18F4-B6B1-C6BB-9EC1-33A9DDF2CA05}"/>
          </ac:picMkLst>
        </pc:picChg>
        <pc:picChg chg="add mod">
          <ac:chgData name="Andrew Clelland" userId="a228c88940a01559" providerId="LiveId" clId="{23CAF271-62D8-4DBD-9632-B5746DE5F59E}" dt="2023-04-19T12:03:41.134" v="912" actId="1076"/>
          <ac:picMkLst>
            <pc:docMk/>
            <pc:sldMk cId="707011667" sldId="265"/>
            <ac:picMk id="1034" creationId="{C1528B91-6061-0085-BBF8-44C8C75C5ED3}"/>
          </ac:picMkLst>
        </pc:picChg>
      </pc:sldChg>
      <pc:sldChg chg="addSp modSp new mod modAnim">
        <pc:chgData name="Andrew Clelland" userId="a228c88940a01559" providerId="LiveId" clId="{23CAF271-62D8-4DBD-9632-B5746DE5F59E}" dt="2023-04-19T14:45:53.395" v="1385" actId="1076"/>
        <pc:sldMkLst>
          <pc:docMk/>
          <pc:sldMk cId="169090364" sldId="266"/>
        </pc:sldMkLst>
        <pc:spChg chg="add mod">
          <ac:chgData name="Andrew Clelland" userId="a228c88940a01559" providerId="LiveId" clId="{23CAF271-62D8-4DBD-9632-B5746DE5F59E}" dt="2023-04-19T14:45:53.395" v="1385" actId="1076"/>
          <ac:spMkLst>
            <pc:docMk/>
            <pc:sldMk cId="169090364" sldId="266"/>
            <ac:spMk id="4" creationId="{C5615484-BEA3-83D5-2D46-E211A41F3E62}"/>
          </ac:spMkLst>
        </pc:spChg>
        <pc:spChg chg="add mod">
          <ac:chgData name="Andrew Clelland" userId="a228c88940a01559" providerId="LiveId" clId="{23CAF271-62D8-4DBD-9632-B5746DE5F59E}" dt="2023-04-19T14:45:53.395" v="1385" actId="1076"/>
          <ac:spMkLst>
            <pc:docMk/>
            <pc:sldMk cId="169090364" sldId="266"/>
            <ac:spMk id="5" creationId="{9E3D3AFF-85F8-9A83-CAB8-B38C4D05AB16}"/>
          </ac:spMkLst>
        </pc:spChg>
        <pc:picChg chg="add mod">
          <ac:chgData name="Andrew Clelland" userId="a228c88940a01559" providerId="LiveId" clId="{23CAF271-62D8-4DBD-9632-B5746DE5F59E}" dt="2023-04-19T14:45:39.876" v="1383" actId="1076"/>
          <ac:picMkLst>
            <pc:docMk/>
            <pc:sldMk cId="169090364" sldId="266"/>
            <ac:picMk id="3" creationId="{44FEEC16-3494-602D-7C69-2576D5D35942}"/>
          </ac:picMkLst>
        </pc:picChg>
        <pc:picChg chg="add mod">
          <ac:chgData name="Andrew Clelland" userId="a228c88940a01559" providerId="LiveId" clId="{23CAF271-62D8-4DBD-9632-B5746DE5F59E}" dt="2023-04-19T14:45:44.158" v="1384" actId="1076"/>
          <ac:picMkLst>
            <pc:docMk/>
            <pc:sldMk cId="169090364" sldId="266"/>
            <ac:picMk id="6" creationId="{FB7AA5B2-DF15-3E5E-1E37-2A869B7582FF}"/>
          </ac:picMkLst>
        </pc:picChg>
        <pc:picChg chg="add mod">
          <ac:chgData name="Andrew Clelland" userId="a228c88940a01559" providerId="LiveId" clId="{23CAF271-62D8-4DBD-9632-B5746DE5F59E}" dt="2023-04-19T12:26:03.783" v="1039" actId="1076"/>
          <ac:picMkLst>
            <pc:docMk/>
            <pc:sldMk cId="169090364" sldId="266"/>
            <ac:picMk id="2050" creationId="{FB56521F-A99F-8109-8DA9-36D9980AB20D}"/>
          </ac:picMkLst>
        </pc:picChg>
      </pc:sldChg>
      <pc:sldChg chg="addSp delSp modSp add mod">
        <pc:chgData name="Andrew Clelland" userId="a228c88940a01559" providerId="LiveId" clId="{23CAF271-62D8-4DBD-9632-B5746DE5F59E}" dt="2023-04-19T17:43:57.022" v="4615" actId="1076"/>
        <pc:sldMkLst>
          <pc:docMk/>
          <pc:sldMk cId="2926061183" sldId="267"/>
        </pc:sldMkLst>
        <pc:picChg chg="add mod">
          <ac:chgData name="Andrew Clelland" userId="a228c88940a01559" providerId="LiveId" clId="{23CAF271-62D8-4DBD-9632-B5746DE5F59E}" dt="2023-04-19T17:09:23.070" v="4446"/>
          <ac:picMkLst>
            <pc:docMk/>
            <pc:sldMk cId="2926061183" sldId="267"/>
            <ac:picMk id="2" creationId="{D21EAAAD-0428-C811-D711-E4DC52A51BD4}"/>
          </ac:picMkLst>
        </pc:picChg>
        <pc:picChg chg="mod">
          <ac:chgData name="Andrew Clelland" userId="a228c88940a01559" providerId="LiveId" clId="{23CAF271-62D8-4DBD-9632-B5746DE5F59E}" dt="2023-04-19T12:43:54.967" v="1237" actId="1076"/>
          <ac:picMkLst>
            <pc:docMk/>
            <pc:sldMk cId="2926061183" sldId="267"/>
            <ac:picMk id="3" creationId="{44FEEC16-3494-602D-7C69-2576D5D35942}"/>
          </ac:picMkLst>
        </pc:picChg>
        <pc:picChg chg="del mod">
          <ac:chgData name="Andrew Clelland" userId="a228c88940a01559" providerId="LiveId" clId="{23CAF271-62D8-4DBD-9632-B5746DE5F59E}" dt="2023-04-19T17:43:50.094" v="4612" actId="478"/>
          <ac:picMkLst>
            <pc:docMk/>
            <pc:sldMk cId="2926061183" sldId="267"/>
            <ac:picMk id="2050" creationId="{FB56521F-A99F-8109-8DA9-36D9980AB20D}"/>
          </ac:picMkLst>
        </pc:picChg>
        <pc:picChg chg="add del mod">
          <ac:chgData name="Andrew Clelland" userId="a228c88940a01559" providerId="LiveId" clId="{23CAF271-62D8-4DBD-9632-B5746DE5F59E}" dt="2023-04-19T17:43:48.040" v="4611"/>
          <ac:picMkLst>
            <pc:docMk/>
            <pc:sldMk cId="2926061183" sldId="267"/>
            <ac:picMk id="30722" creationId="{E5BCA862-ACB3-E59B-E5A2-A0F978CF5F0A}"/>
          </ac:picMkLst>
        </pc:picChg>
        <pc:picChg chg="add mod">
          <ac:chgData name="Andrew Clelland" userId="a228c88940a01559" providerId="LiveId" clId="{23CAF271-62D8-4DBD-9632-B5746DE5F59E}" dt="2023-04-19T17:43:57.022" v="4615" actId="1076"/>
          <ac:picMkLst>
            <pc:docMk/>
            <pc:sldMk cId="2926061183" sldId="267"/>
            <ac:picMk id="30724" creationId="{E6CD2EC1-FAF2-0A97-294D-0A773152C998}"/>
          </ac:picMkLst>
        </pc:picChg>
      </pc:sldChg>
      <pc:sldChg chg="addSp modSp add mod ord modAnim">
        <pc:chgData name="Andrew Clelland" userId="a228c88940a01559" providerId="LiveId" clId="{23CAF271-62D8-4DBD-9632-B5746DE5F59E}" dt="2023-04-19T17:22:31.490" v="4499"/>
        <pc:sldMkLst>
          <pc:docMk/>
          <pc:sldMk cId="2586618041" sldId="268"/>
        </pc:sldMkLst>
        <pc:spChg chg="mod">
          <ac:chgData name="Andrew Clelland" userId="a228c88940a01559" providerId="LiveId" clId="{23CAF271-62D8-4DBD-9632-B5746DE5F59E}" dt="2023-04-19T14:46:18.203" v="1387" actId="113"/>
          <ac:spMkLst>
            <pc:docMk/>
            <pc:sldMk cId="2586618041" sldId="268"/>
            <ac:spMk id="4" creationId="{3E928A7C-81D5-E476-4863-BD73B35D4A12}"/>
          </ac:spMkLst>
        </pc:spChg>
        <pc:spChg chg="mod">
          <ac:chgData name="Andrew Clelland" userId="a228c88940a01559" providerId="LiveId" clId="{23CAF271-62D8-4DBD-9632-B5746DE5F59E}" dt="2023-04-19T14:46:20.982" v="1388" actId="113"/>
          <ac:spMkLst>
            <pc:docMk/>
            <pc:sldMk cId="2586618041" sldId="268"/>
            <ac:spMk id="5" creationId="{1C601CF4-1D70-DF10-8F83-AFE0428190E6}"/>
          </ac:spMkLst>
        </pc:spChg>
        <pc:spChg chg="mod">
          <ac:chgData name="Andrew Clelland" userId="a228c88940a01559" providerId="LiveId" clId="{23CAF271-62D8-4DBD-9632-B5746DE5F59E}" dt="2023-04-19T14:46:22.873" v="1389" actId="113"/>
          <ac:spMkLst>
            <pc:docMk/>
            <pc:sldMk cId="2586618041" sldId="268"/>
            <ac:spMk id="6" creationId="{F8EEE442-01FD-1175-E4F3-5A8A53F11D76}"/>
          </ac:spMkLst>
        </pc:spChg>
        <pc:spChg chg="mod">
          <ac:chgData name="Andrew Clelland" userId="a228c88940a01559" providerId="LiveId" clId="{23CAF271-62D8-4DBD-9632-B5746DE5F59E}" dt="2023-04-19T14:46:27.046" v="1391" actId="14100"/>
          <ac:spMkLst>
            <pc:docMk/>
            <pc:sldMk cId="2586618041" sldId="268"/>
            <ac:spMk id="7" creationId="{F8A3D46E-F1F3-266F-F144-617663083BD7}"/>
          </ac:spMkLst>
        </pc:spChg>
        <pc:picChg chg="add mod">
          <ac:chgData name="Andrew Clelland" userId="a228c88940a01559" providerId="LiveId" clId="{23CAF271-62D8-4DBD-9632-B5746DE5F59E}" dt="2023-04-19T17:22:31.490" v="4499"/>
          <ac:picMkLst>
            <pc:docMk/>
            <pc:sldMk cId="2586618041" sldId="268"/>
            <ac:picMk id="2" creationId="{0B76CF62-141E-A619-0280-F6B925F2BAEF}"/>
          </ac:picMkLst>
        </pc:picChg>
        <pc:picChg chg="add mod">
          <ac:chgData name="Andrew Clelland" userId="a228c88940a01559" providerId="LiveId" clId="{23CAF271-62D8-4DBD-9632-B5746DE5F59E}" dt="2023-04-19T17:22:23.572" v="4498"/>
          <ac:picMkLst>
            <pc:docMk/>
            <pc:sldMk cId="2586618041" sldId="268"/>
            <ac:picMk id="3" creationId="{8E074F55-CDEE-434A-3134-A583B96F36E8}"/>
          </ac:picMkLst>
        </pc:picChg>
      </pc:sldChg>
      <pc:sldChg chg="addSp modSp add mod ord replId">
        <pc:chgData name="Andrew Clelland" userId="a228c88940a01559" providerId="LiveId" clId="{23CAF271-62D8-4DBD-9632-B5746DE5F59E}" dt="2023-04-19T17:22:49.150" v="4501"/>
        <pc:sldMkLst>
          <pc:docMk/>
          <pc:sldMk cId="1304069518" sldId="269"/>
        </pc:sldMkLst>
        <pc:picChg chg="add mod">
          <ac:chgData name="Andrew Clelland" userId="a228c88940a01559" providerId="LiveId" clId="{23CAF271-62D8-4DBD-9632-B5746DE5F59E}" dt="2023-04-19T17:22:49.150" v="4501"/>
          <ac:picMkLst>
            <pc:docMk/>
            <pc:sldMk cId="1304069518" sldId="269"/>
            <ac:picMk id="2" creationId="{DD66AFC2-37CC-B3EE-493D-0EFF5FFE3177}"/>
          </ac:picMkLst>
        </pc:picChg>
        <pc:picChg chg="add mod">
          <ac:chgData name="Andrew Clelland" userId="a228c88940a01559" providerId="LiveId" clId="{23CAF271-62D8-4DBD-9632-B5746DE5F59E}" dt="2023-04-19T17:22:40.329" v="4500"/>
          <ac:picMkLst>
            <pc:docMk/>
            <pc:sldMk cId="1304069518" sldId="269"/>
            <ac:picMk id="4" creationId="{7FFFA56E-D4E0-C367-1C38-AEA90563CB7E}"/>
          </ac:picMkLst>
        </pc:picChg>
      </pc:sldChg>
      <pc:sldChg chg="add del ord replId">
        <pc:chgData name="Andrew Clelland" userId="a228c88940a01559" providerId="LiveId" clId="{23CAF271-62D8-4DBD-9632-B5746DE5F59E}" dt="2023-04-19T12:28:38.150" v="1047" actId="47"/>
        <pc:sldMkLst>
          <pc:docMk/>
          <pc:sldMk cId="3195317039" sldId="270"/>
        </pc:sldMkLst>
      </pc:sldChg>
      <pc:sldChg chg="add del ord replId">
        <pc:chgData name="Andrew Clelland" userId="a228c88940a01559" providerId="LiveId" clId="{23CAF271-62D8-4DBD-9632-B5746DE5F59E}" dt="2023-04-19T12:28:38.150" v="1047" actId="47"/>
        <pc:sldMkLst>
          <pc:docMk/>
          <pc:sldMk cId="886987002" sldId="271"/>
        </pc:sldMkLst>
      </pc:sldChg>
      <pc:sldChg chg="addSp modSp new mod">
        <pc:chgData name="Andrew Clelland" userId="a228c88940a01559" providerId="LiveId" clId="{23CAF271-62D8-4DBD-9632-B5746DE5F59E}" dt="2023-04-19T17:24:42.098" v="4512"/>
        <pc:sldMkLst>
          <pc:docMk/>
          <pc:sldMk cId="440581673" sldId="272"/>
        </pc:sldMkLst>
        <pc:spChg chg="add mod">
          <ac:chgData name="Andrew Clelland" userId="a228c88940a01559" providerId="LiveId" clId="{23CAF271-62D8-4DBD-9632-B5746DE5F59E}" dt="2023-04-19T12:33:49.778" v="1149" actId="1076"/>
          <ac:spMkLst>
            <pc:docMk/>
            <pc:sldMk cId="440581673" sldId="272"/>
            <ac:spMk id="2" creationId="{54C56C30-E555-799B-DBA2-3ACBDB02C47D}"/>
          </ac:spMkLst>
        </pc:spChg>
        <pc:spChg chg="add mod">
          <ac:chgData name="Andrew Clelland" userId="a228c88940a01559" providerId="LiveId" clId="{23CAF271-62D8-4DBD-9632-B5746DE5F59E}" dt="2023-04-19T12:34:38.127" v="1158" actId="20577"/>
          <ac:spMkLst>
            <pc:docMk/>
            <pc:sldMk cId="440581673" sldId="272"/>
            <ac:spMk id="3" creationId="{CE2D5E5A-B6C5-BA82-1213-2BA7C2C33E3A}"/>
          </ac:spMkLst>
        </pc:spChg>
        <pc:spChg chg="add mod">
          <ac:chgData name="Andrew Clelland" userId="a228c88940a01559" providerId="LiveId" clId="{23CAF271-62D8-4DBD-9632-B5746DE5F59E}" dt="2023-04-19T17:24:33.021" v="4511"/>
          <ac:spMkLst>
            <pc:docMk/>
            <pc:sldMk cId="440581673" sldId="272"/>
            <ac:spMk id="4" creationId="{03D86DC7-5FB6-D927-70B5-B08383EB5864}"/>
          </ac:spMkLst>
        </pc:spChg>
        <pc:spChg chg="add mod">
          <ac:chgData name="Andrew Clelland" userId="a228c88940a01559" providerId="LiveId" clId="{23CAF271-62D8-4DBD-9632-B5746DE5F59E}" dt="2023-04-19T17:24:42.098" v="4512"/>
          <ac:spMkLst>
            <pc:docMk/>
            <pc:sldMk cId="440581673" sldId="272"/>
            <ac:spMk id="5" creationId="{77125777-5453-AD7E-B531-58AC839F399A}"/>
          </ac:spMkLst>
        </pc:spChg>
        <pc:spChg chg="add mod">
          <ac:chgData name="Andrew Clelland" userId="a228c88940a01559" providerId="LiveId" clId="{23CAF271-62D8-4DBD-9632-B5746DE5F59E}" dt="2023-04-19T17:23:25.612" v="4506"/>
          <ac:spMkLst>
            <pc:docMk/>
            <pc:sldMk cId="440581673" sldId="272"/>
            <ac:spMk id="8" creationId="{23A238E8-5E58-4C42-E3B0-89A96BAE73E9}"/>
          </ac:spMkLst>
        </pc:spChg>
        <pc:spChg chg="add mod">
          <ac:chgData name="Andrew Clelland" userId="a228c88940a01559" providerId="LiveId" clId="{23CAF271-62D8-4DBD-9632-B5746DE5F59E}" dt="2023-04-19T17:24:22.207" v="4510"/>
          <ac:spMkLst>
            <pc:docMk/>
            <pc:sldMk cId="440581673" sldId="272"/>
            <ac:spMk id="9" creationId="{58E4BB0A-3336-8BC8-25FF-99A1891D1DE4}"/>
          </ac:spMkLst>
        </pc:spChg>
        <pc:picChg chg="add mod ord">
          <ac:chgData name="Andrew Clelland" userId="a228c88940a01559" providerId="LiveId" clId="{23CAF271-62D8-4DBD-9632-B5746DE5F59E}" dt="2023-04-19T17:02:26.468" v="4420"/>
          <ac:picMkLst>
            <pc:docMk/>
            <pc:sldMk cId="440581673" sldId="272"/>
            <ac:picMk id="7" creationId="{4F993291-BCD7-2015-C5D1-BF78851E4333}"/>
          </ac:picMkLst>
        </pc:picChg>
      </pc:sldChg>
      <pc:sldChg chg="addSp delSp modSp new mod">
        <pc:chgData name="Andrew Clelland" userId="a228c88940a01559" providerId="LiveId" clId="{23CAF271-62D8-4DBD-9632-B5746DE5F59E}" dt="2023-04-19T17:24:58.757" v="4513"/>
        <pc:sldMkLst>
          <pc:docMk/>
          <pc:sldMk cId="1813690492" sldId="273"/>
        </pc:sldMkLst>
        <pc:spChg chg="add mod">
          <ac:chgData name="Andrew Clelland" userId="a228c88940a01559" providerId="LiveId" clId="{23CAF271-62D8-4DBD-9632-B5746DE5F59E}" dt="2023-04-19T14:47:29.237" v="1407" actId="1076"/>
          <ac:spMkLst>
            <pc:docMk/>
            <pc:sldMk cId="1813690492" sldId="273"/>
            <ac:spMk id="7" creationId="{E0DB3CCA-F65E-3701-17DB-DEF35653D2CC}"/>
          </ac:spMkLst>
        </pc:spChg>
        <pc:spChg chg="add mod">
          <ac:chgData name="Andrew Clelland" userId="a228c88940a01559" providerId="LiveId" clId="{23CAF271-62D8-4DBD-9632-B5746DE5F59E}" dt="2023-04-19T14:57:34.461" v="1608" actId="1076"/>
          <ac:spMkLst>
            <pc:docMk/>
            <pc:sldMk cId="1813690492" sldId="273"/>
            <ac:spMk id="9" creationId="{38437FEC-2E48-C814-FD80-49475A95F4A3}"/>
          </ac:spMkLst>
        </pc:spChg>
        <pc:spChg chg="add mod">
          <ac:chgData name="Andrew Clelland" userId="a228c88940a01559" providerId="LiveId" clId="{23CAF271-62D8-4DBD-9632-B5746DE5F59E}" dt="2023-04-19T15:10:35.557" v="2036" actId="1076"/>
          <ac:spMkLst>
            <pc:docMk/>
            <pc:sldMk cId="1813690492" sldId="273"/>
            <ac:spMk id="10" creationId="{346AC32B-CB19-3540-193D-C9C3F04A90FB}"/>
          </ac:spMkLst>
        </pc:spChg>
        <pc:graphicFrameChg chg="add mod modGraphic">
          <ac:chgData name="Andrew Clelland" userId="a228c88940a01559" providerId="LiveId" clId="{23CAF271-62D8-4DBD-9632-B5746DE5F59E}" dt="2023-04-19T15:10:26.225" v="2035" actId="1076"/>
          <ac:graphicFrameMkLst>
            <pc:docMk/>
            <pc:sldMk cId="1813690492" sldId="273"/>
            <ac:graphicFrameMk id="8" creationId="{FD06994D-6848-FC43-30FD-D26D7FA39D3C}"/>
          </ac:graphicFrameMkLst>
        </pc:graphicFrameChg>
        <pc:picChg chg="add mod">
          <ac:chgData name="Andrew Clelland" userId="a228c88940a01559" providerId="LiveId" clId="{23CAF271-62D8-4DBD-9632-B5746DE5F59E}" dt="2023-04-19T17:05:11.284" v="4423"/>
          <ac:picMkLst>
            <pc:docMk/>
            <pc:sldMk cId="1813690492" sldId="273"/>
            <ac:picMk id="2" creationId="{CCF0E312-8D2F-D633-A700-3CDB859DFAC8}"/>
          </ac:picMkLst>
        </pc:picChg>
        <pc:picChg chg="add del mod">
          <ac:chgData name="Andrew Clelland" userId="a228c88940a01559" providerId="LiveId" clId="{23CAF271-62D8-4DBD-9632-B5746DE5F59E}" dt="2023-04-19T12:52:30.061" v="1258" actId="478"/>
          <ac:picMkLst>
            <pc:docMk/>
            <pc:sldMk cId="1813690492" sldId="273"/>
            <ac:picMk id="3" creationId="{13003F44-129C-F35B-E16C-FC794CA17D67}"/>
          </ac:picMkLst>
        </pc:picChg>
        <pc:picChg chg="add del mod">
          <ac:chgData name="Andrew Clelland" userId="a228c88940a01559" providerId="LiveId" clId="{23CAF271-62D8-4DBD-9632-B5746DE5F59E}" dt="2023-04-19T17:24:58.757" v="4513"/>
          <ac:picMkLst>
            <pc:docMk/>
            <pc:sldMk cId="1813690492" sldId="273"/>
            <ac:picMk id="4" creationId="{9108E4CC-6736-098B-6574-4E6089E257E7}"/>
          </ac:picMkLst>
        </pc:picChg>
        <pc:picChg chg="add del mod">
          <ac:chgData name="Andrew Clelland" userId="a228c88940a01559" providerId="LiveId" clId="{23CAF271-62D8-4DBD-9632-B5746DE5F59E}" dt="2023-04-19T17:11:59.053" v="4447"/>
          <ac:picMkLst>
            <pc:docMk/>
            <pc:sldMk cId="1813690492" sldId="273"/>
            <ac:picMk id="5" creationId="{90C7A8EF-F8E3-02B0-1808-F046C4C16414}"/>
          </ac:picMkLst>
        </pc:picChg>
        <pc:picChg chg="add del mod">
          <ac:chgData name="Andrew Clelland" userId="a228c88940a01559" providerId="LiveId" clId="{23CAF271-62D8-4DBD-9632-B5746DE5F59E}" dt="2023-04-19T14:47:46.207" v="1408" actId="478"/>
          <ac:picMkLst>
            <pc:docMk/>
            <pc:sldMk cId="1813690492" sldId="273"/>
            <ac:picMk id="6" creationId="{2B80ED80-B4C2-CE1B-D4E5-B4AF6D324DB8}"/>
          </ac:picMkLst>
        </pc:picChg>
      </pc:sldChg>
      <pc:sldChg chg="addSp delSp modSp add mod ord delAnim modAnim">
        <pc:chgData name="Andrew Clelland" userId="a228c88940a01559" providerId="LiveId" clId="{23CAF271-62D8-4DBD-9632-B5746DE5F59E}" dt="2023-04-19T17:43:03.973" v="4603" actId="1076"/>
        <pc:sldMkLst>
          <pc:docMk/>
          <pc:sldMk cId="2828241266" sldId="274"/>
        </pc:sldMkLst>
        <pc:spChg chg="mod">
          <ac:chgData name="Andrew Clelland" userId="a228c88940a01559" providerId="LiveId" clId="{23CAF271-62D8-4DBD-9632-B5746DE5F59E}" dt="2023-04-19T12:37:52.691" v="1216" actId="113"/>
          <ac:spMkLst>
            <pc:docMk/>
            <pc:sldMk cId="2828241266" sldId="274"/>
            <ac:spMk id="2" creationId="{4CC206C0-1916-BB73-0BEC-52F3AD1E66AF}"/>
          </ac:spMkLst>
        </pc:spChg>
        <pc:spChg chg="del">
          <ac:chgData name="Andrew Clelland" userId="a228c88940a01559" providerId="LiveId" clId="{23CAF271-62D8-4DBD-9632-B5746DE5F59E}" dt="2023-04-19T12:28:54.664" v="1051" actId="478"/>
          <ac:spMkLst>
            <pc:docMk/>
            <pc:sldMk cId="2828241266" sldId="274"/>
            <ac:spMk id="4" creationId="{78C5EA15-EB88-3267-0171-F45142404247}"/>
          </ac:spMkLst>
        </pc:spChg>
        <pc:spChg chg="del">
          <ac:chgData name="Andrew Clelland" userId="a228c88940a01559" providerId="LiveId" clId="{23CAF271-62D8-4DBD-9632-B5746DE5F59E}" dt="2023-04-19T12:28:55.968" v="1052" actId="478"/>
          <ac:spMkLst>
            <pc:docMk/>
            <pc:sldMk cId="2828241266" sldId="274"/>
            <ac:spMk id="5" creationId="{62C558AC-FCB3-8549-2E03-CB7D8E29C2C5}"/>
          </ac:spMkLst>
        </pc:spChg>
        <pc:spChg chg="del">
          <ac:chgData name="Andrew Clelland" userId="a228c88940a01559" providerId="LiveId" clId="{23CAF271-62D8-4DBD-9632-B5746DE5F59E}" dt="2023-04-19T12:30:33.072" v="1062" actId="478"/>
          <ac:spMkLst>
            <pc:docMk/>
            <pc:sldMk cId="2828241266" sldId="274"/>
            <ac:spMk id="8" creationId="{858B9084-3676-B60D-A67A-1AE0A81D0936}"/>
          </ac:spMkLst>
        </pc:spChg>
        <pc:picChg chg="add mod">
          <ac:chgData name="Andrew Clelland" userId="a228c88940a01559" providerId="LiveId" clId="{23CAF271-62D8-4DBD-9632-B5746DE5F59E}" dt="2023-04-19T12:59:31.083" v="1365" actId="1076"/>
          <ac:picMkLst>
            <pc:docMk/>
            <pc:sldMk cId="2828241266" sldId="274"/>
            <ac:picMk id="9" creationId="{9DA599F2-4443-8506-6EA1-A86ED6F44A0C}"/>
          </ac:picMkLst>
        </pc:picChg>
        <pc:picChg chg="add del mod">
          <ac:chgData name="Andrew Clelland" userId="a228c88940a01559" providerId="LiveId" clId="{23CAF271-62D8-4DBD-9632-B5746DE5F59E}" dt="2023-04-19T17:42:49.683" v="4598" actId="478"/>
          <ac:picMkLst>
            <pc:docMk/>
            <pc:sldMk cId="2828241266" sldId="274"/>
            <ac:picMk id="10" creationId="{F78B0F68-BECC-49FE-DADD-E9498B10558B}"/>
          </ac:picMkLst>
        </pc:picChg>
        <pc:picChg chg="add mod">
          <ac:chgData name="Andrew Clelland" userId="a228c88940a01559" providerId="LiveId" clId="{23CAF271-62D8-4DBD-9632-B5746DE5F59E}" dt="2023-04-19T17:22:13.353" v="4497"/>
          <ac:picMkLst>
            <pc:docMk/>
            <pc:sldMk cId="2828241266" sldId="274"/>
            <ac:picMk id="11" creationId="{4F07E5BE-26D2-2EFD-7B4C-2DC2B7873539}"/>
          </ac:picMkLst>
        </pc:picChg>
        <pc:picChg chg="add mod">
          <ac:chgData name="Andrew Clelland" userId="a228c88940a01559" providerId="LiveId" clId="{23CAF271-62D8-4DBD-9632-B5746DE5F59E}" dt="2023-04-19T12:59:28.964" v="1364" actId="1076"/>
          <ac:picMkLst>
            <pc:docMk/>
            <pc:sldMk cId="2828241266" sldId="274"/>
            <ac:picMk id="3074" creationId="{55F816AA-FF5B-2199-0D17-CEB1F322133E}"/>
          </ac:picMkLst>
        </pc:picChg>
        <pc:picChg chg="add mod">
          <ac:chgData name="Andrew Clelland" userId="a228c88940a01559" providerId="LiveId" clId="{23CAF271-62D8-4DBD-9632-B5746DE5F59E}" dt="2023-04-19T17:43:03.973" v="4603" actId="1076"/>
          <ac:picMkLst>
            <pc:docMk/>
            <pc:sldMk cId="2828241266" sldId="274"/>
            <ac:picMk id="3076" creationId="{DE139599-C7E9-4D5D-8D4E-47E313B691C8}"/>
          </ac:picMkLst>
        </pc:picChg>
      </pc:sldChg>
      <pc:sldChg chg="addSp delSp modSp add mod">
        <pc:chgData name="Andrew Clelland" userId="a228c88940a01559" providerId="LiveId" clId="{23CAF271-62D8-4DBD-9632-B5746DE5F59E}" dt="2023-04-19T17:24:08.672" v="4509"/>
        <pc:sldMkLst>
          <pc:docMk/>
          <pc:sldMk cId="337244265" sldId="275"/>
        </pc:sldMkLst>
        <pc:spChg chg="mod">
          <ac:chgData name="Andrew Clelland" userId="a228c88940a01559" providerId="LiveId" clId="{23CAF271-62D8-4DBD-9632-B5746DE5F59E}" dt="2023-04-19T17:23:47.922" v="4507"/>
          <ac:spMkLst>
            <pc:docMk/>
            <pc:sldMk cId="337244265" sldId="275"/>
            <ac:spMk id="2" creationId="{54C56C30-E555-799B-DBA2-3ACBDB02C47D}"/>
          </ac:spMkLst>
        </pc:spChg>
        <pc:spChg chg="mod">
          <ac:chgData name="Andrew Clelland" userId="a228c88940a01559" providerId="LiveId" clId="{23CAF271-62D8-4DBD-9632-B5746DE5F59E}" dt="2023-04-19T17:23:59.633" v="4508"/>
          <ac:spMkLst>
            <pc:docMk/>
            <pc:sldMk cId="337244265" sldId="275"/>
            <ac:spMk id="3" creationId="{CE2D5E5A-B6C5-BA82-1213-2BA7C2C33E3A}"/>
          </ac:spMkLst>
        </pc:spChg>
        <pc:spChg chg="mod">
          <ac:chgData name="Andrew Clelland" userId="a228c88940a01559" providerId="LiveId" clId="{23CAF271-62D8-4DBD-9632-B5746DE5F59E}" dt="2023-04-19T17:24:08.672" v="4509"/>
          <ac:spMkLst>
            <pc:docMk/>
            <pc:sldMk cId="337244265" sldId="275"/>
            <ac:spMk id="4" creationId="{03D86DC7-5FB6-D927-70B5-B08383EB5864}"/>
          </ac:spMkLst>
        </pc:spChg>
        <pc:spChg chg="del">
          <ac:chgData name="Andrew Clelland" userId="a228c88940a01559" providerId="LiveId" clId="{23CAF271-62D8-4DBD-9632-B5746DE5F59E}" dt="2023-04-19T12:34:50.217" v="1170" actId="478"/>
          <ac:spMkLst>
            <pc:docMk/>
            <pc:sldMk cId="337244265" sldId="275"/>
            <ac:spMk id="5" creationId="{77125777-5453-AD7E-B531-58AC839F399A}"/>
          </ac:spMkLst>
        </pc:spChg>
        <pc:picChg chg="add mod">
          <ac:chgData name="Andrew Clelland" userId="a228c88940a01559" providerId="LiveId" clId="{23CAF271-62D8-4DBD-9632-B5746DE5F59E}" dt="2023-04-19T17:02:49.378" v="4421"/>
          <ac:picMkLst>
            <pc:docMk/>
            <pc:sldMk cId="337244265" sldId="275"/>
            <ac:picMk id="6" creationId="{F8F8FA88-FB2C-7AC0-098D-2878B340E284}"/>
          </ac:picMkLst>
        </pc:picChg>
        <pc:picChg chg="add del mod">
          <ac:chgData name="Andrew Clelland" userId="a228c88940a01559" providerId="LiveId" clId="{23CAF271-62D8-4DBD-9632-B5746DE5F59E}" dt="2023-04-19T17:03:04.881" v="4422"/>
          <ac:picMkLst>
            <pc:docMk/>
            <pc:sldMk cId="337244265" sldId="275"/>
            <ac:picMk id="8" creationId="{1AEE3759-E050-4EEA-AE41-30E3CFFAD1C9}"/>
          </ac:picMkLst>
        </pc:picChg>
      </pc:sldChg>
      <pc:sldChg chg="addSp delSp modSp add mod modAnim">
        <pc:chgData name="Andrew Clelland" userId="a228c88940a01559" providerId="LiveId" clId="{23CAF271-62D8-4DBD-9632-B5746DE5F59E}" dt="2023-04-19T17:25:17.257" v="4515"/>
        <pc:sldMkLst>
          <pc:docMk/>
          <pc:sldMk cId="900912934" sldId="276"/>
        </pc:sldMkLst>
        <pc:spChg chg="add del mod">
          <ac:chgData name="Andrew Clelland" userId="a228c88940a01559" providerId="LiveId" clId="{23CAF271-62D8-4DBD-9632-B5746DE5F59E}" dt="2023-04-19T14:47:55.688" v="1415"/>
          <ac:spMkLst>
            <pc:docMk/>
            <pc:sldMk cId="900912934" sldId="276"/>
            <ac:spMk id="11" creationId="{98E2CC71-0144-0D9F-0A71-8C86A814B103}"/>
          </ac:spMkLst>
        </pc:spChg>
        <pc:spChg chg="add del mod">
          <ac:chgData name="Andrew Clelland" userId="a228c88940a01559" providerId="LiveId" clId="{23CAF271-62D8-4DBD-9632-B5746DE5F59E}" dt="2023-04-19T15:02:41.167" v="1869"/>
          <ac:spMkLst>
            <pc:docMk/>
            <pc:sldMk cId="900912934" sldId="276"/>
            <ac:spMk id="12" creationId="{3BEB8034-3F28-2A39-07E9-B2603312041F}"/>
          </ac:spMkLst>
        </pc:spChg>
        <pc:spChg chg="add mod">
          <ac:chgData name="Andrew Clelland" userId="a228c88940a01559" providerId="LiveId" clId="{23CAF271-62D8-4DBD-9632-B5746DE5F59E}" dt="2023-04-19T15:02:46.608" v="1871"/>
          <ac:spMkLst>
            <pc:docMk/>
            <pc:sldMk cId="900912934" sldId="276"/>
            <ac:spMk id="14" creationId="{B7D072A4-2011-9FDB-8621-8AAADF414679}"/>
          </ac:spMkLst>
        </pc:spChg>
        <pc:spChg chg="add mod">
          <ac:chgData name="Andrew Clelland" userId="a228c88940a01559" providerId="LiveId" clId="{23CAF271-62D8-4DBD-9632-B5746DE5F59E}" dt="2023-04-19T15:03:27.773" v="1947" actId="20577"/>
          <ac:spMkLst>
            <pc:docMk/>
            <pc:sldMk cId="900912934" sldId="276"/>
            <ac:spMk id="16" creationId="{B778F278-EF45-013B-3BD1-6E5D9F25251F}"/>
          </ac:spMkLst>
        </pc:spChg>
        <pc:picChg chg="mod">
          <ac:chgData name="Andrew Clelland" userId="a228c88940a01559" providerId="LiveId" clId="{23CAF271-62D8-4DBD-9632-B5746DE5F59E}" dt="2023-04-19T17:05:21.968" v="4424"/>
          <ac:picMkLst>
            <pc:docMk/>
            <pc:sldMk cId="900912934" sldId="276"/>
            <ac:picMk id="2" creationId="{CCF0E312-8D2F-D633-A700-3CDB859DFAC8}"/>
          </ac:picMkLst>
        </pc:picChg>
        <pc:picChg chg="add mod">
          <ac:chgData name="Andrew Clelland" userId="a228c88940a01559" providerId="LiveId" clId="{23CAF271-62D8-4DBD-9632-B5746DE5F59E}" dt="2023-04-19T17:25:08.028" v="4514"/>
          <ac:picMkLst>
            <pc:docMk/>
            <pc:sldMk cId="900912934" sldId="276"/>
            <ac:picMk id="4" creationId="{28B57AE1-7FFA-EAA4-1A30-3BC3D88F8E06}"/>
          </ac:picMkLst>
        </pc:picChg>
        <pc:picChg chg="add mod">
          <ac:chgData name="Andrew Clelland" userId="a228c88940a01559" providerId="LiveId" clId="{23CAF271-62D8-4DBD-9632-B5746DE5F59E}" dt="2023-04-19T17:25:17.257" v="4515"/>
          <ac:picMkLst>
            <pc:docMk/>
            <pc:sldMk cId="900912934" sldId="276"/>
            <ac:picMk id="6" creationId="{8ADB4D76-7CFB-1301-0F91-4679226C9A53}"/>
          </ac:picMkLst>
        </pc:picChg>
        <pc:picChg chg="add mod">
          <ac:chgData name="Andrew Clelland" userId="a228c88940a01559" providerId="LiveId" clId="{23CAF271-62D8-4DBD-9632-B5746DE5F59E}" dt="2023-04-19T17:12:10.301" v="4448"/>
          <ac:picMkLst>
            <pc:docMk/>
            <pc:sldMk cId="900912934" sldId="276"/>
            <ac:picMk id="8" creationId="{E206051F-2796-ABEC-DAA4-289493376193}"/>
          </ac:picMkLst>
        </pc:picChg>
        <pc:picChg chg="add del mod">
          <ac:chgData name="Andrew Clelland" userId="a228c88940a01559" providerId="LiveId" clId="{23CAF271-62D8-4DBD-9632-B5746DE5F59E}" dt="2023-04-19T14:48:05.893" v="1417" actId="478"/>
          <ac:picMkLst>
            <pc:docMk/>
            <pc:sldMk cId="900912934" sldId="276"/>
            <ac:picMk id="10" creationId="{F66C6C33-58B0-E7BC-8FFE-788C6D893523}"/>
          </ac:picMkLst>
        </pc:picChg>
        <pc:picChg chg="add del mod">
          <ac:chgData name="Andrew Clelland" userId="a228c88940a01559" providerId="LiveId" clId="{23CAF271-62D8-4DBD-9632-B5746DE5F59E}" dt="2023-04-19T15:02:41.167" v="1869"/>
          <ac:picMkLst>
            <pc:docMk/>
            <pc:sldMk cId="900912934" sldId="276"/>
            <ac:picMk id="13" creationId="{D6A24E2A-B79A-F5FF-FF5F-4E57CBD9A2E6}"/>
          </ac:picMkLst>
        </pc:picChg>
        <pc:picChg chg="add mod">
          <ac:chgData name="Andrew Clelland" userId="a228c88940a01559" providerId="LiveId" clId="{23CAF271-62D8-4DBD-9632-B5746DE5F59E}" dt="2023-04-19T15:02:46.608" v="1871"/>
          <ac:picMkLst>
            <pc:docMk/>
            <pc:sldMk cId="900912934" sldId="276"/>
            <ac:picMk id="15" creationId="{0AFDC56D-746D-C425-B71C-89B082E38F4A}"/>
          </ac:picMkLst>
        </pc:picChg>
      </pc:sldChg>
      <pc:sldChg chg="add del">
        <pc:chgData name="Andrew Clelland" userId="a228c88940a01559" providerId="LiveId" clId="{23CAF271-62D8-4DBD-9632-B5746DE5F59E}" dt="2023-04-19T12:52:48.648" v="1261" actId="2890"/>
        <pc:sldMkLst>
          <pc:docMk/>
          <pc:sldMk cId="3248990541" sldId="277"/>
        </pc:sldMkLst>
      </pc:sldChg>
      <pc:sldChg chg="addSp delSp modSp add mod modAnim">
        <pc:chgData name="Andrew Clelland" userId="a228c88940a01559" providerId="LiveId" clId="{23CAF271-62D8-4DBD-9632-B5746DE5F59E}" dt="2023-04-21T10:00:16.052" v="4684" actId="404"/>
        <pc:sldMkLst>
          <pc:docMk/>
          <pc:sldMk cId="3334723466" sldId="277"/>
        </pc:sldMkLst>
        <pc:spChg chg="add mod">
          <ac:chgData name="Andrew Clelland" userId="a228c88940a01559" providerId="LiveId" clId="{23CAF271-62D8-4DBD-9632-B5746DE5F59E}" dt="2023-04-19T14:47:59.270" v="1416"/>
          <ac:spMkLst>
            <pc:docMk/>
            <pc:sldMk cId="3334723466" sldId="277"/>
            <ac:spMk id="3" creationId="{5D51D588-8A54-2BB4-37E6-5754A0C48521}"/>
          </ac:spMkLst>
        </pc:spChg>
        <pc:spChg chg="add mod">
          <ac:chgData name="Andrew Clelland" userId="a228c88940a01559" providerId="LiveId" clId="{23CAF271-62D8-4DBD-9632-B5746DE5F59E}" dt="2023-04-19T15:17:19.365" v="2271" actId="14100"/>
          <ac:spMkLst>
            <pc:docMk/>
            <pc:sldMk cId="3334723466" sldId="277"/>
            <ac:spMk id="9" creationId="{75CE5224-107A-8F20-82B4-F1B15FD3EC1B}"/>
          </ac:spMkLst>
        </pc:spChg>
        <pc:spChg chg="add mod">
          <ac:chgData name="Andrew Clelland" userId="a228c88940a01559" providerId="LiveId" clId="{23CAF271-62D8-4DBD-9632-B5746DE5F59E}" dt="2023-04-19T15:15:30.790" v="2194" actId="1035"/>
          <ac:spMkLst>
            <pc:docMk/>
            <pc:sldMk cId="3334723466" sldId="277"/>
            <ac:spMk id="11" creationId="{AA7DA5E8-3379-4BDC-E5A4-F0866B7F3CFB}"/>
          </ac:spMkLst>
        </pc:spChg>
        <pc:spChg chg="add mod">
          <ac:chgData name="Andrew Clelland" userId="a228c88940a01559" providerId="LiveId" clId="{23CAF271-62D8-4DBD-9632-B5746DE5F59E}" dt="2023-04-19T15:15:30.790" v="2194" actId="1035"/>
          <ac:spMkLst>
            <pc:docMk/>
            <pc:sldMk cId="3334723466" sldId="277"/>
            <ac:spMk id="13" creationId="{C89A888E-A7AB-4C28-574F-50798822BE65}"/>
          </ac:spMkLst>
        </pc:spChg>
        <pc:spChg chg="add mod">
          <ac:chgData name="Andrew Clelland" userId="a228c88940a01559" providerId="LiveId" clId="{23CAF271-62D8-4DBD-9632-B5746DE5F59E}" dt="2023-04-19T15:15:30.790" v="2194" actId="1035"/>
          <ac:spMkLst>
            <pc:docMk/>
            <pc:sldMk cId="3334723466" sldId="277"/>
            <ac:spMk id="14" creationId="{EE6C7452-93C9-BE7C-BF83-3315A18B489F}"/>
          </ac:spMkLst>
        </pc:spChg>
        <pc:spChg chg="add mod">
          <ac:chgData name="Andrew Clelland" userId="a228c88940a01559" providerId="LiveId" clId="{23CAF271-62D8-4DBD-9632-B5746DE5F59E}" dt="2023-04-21T10:00:16.052" v="4684" actId="404"/>
          <ac:spMkLst>
            <pc:docMk/>
            <pc:sldMk cId="3334723466" sldId="277"/>
            <ac:spMk id="15" creationId="{1CFB5CDC-43D1-549F-C6E2-42ADB2B89E5D}"/>
          </ac:spMkLst>
        </pc:spChg>
        <pc:picChg chg="mod">
          <ac:chgData name="Andrew Clelland" userId="a228c88940a01559" providerId="LiveId" clId="{23CAF271-62D8-4DBD-9632-B5746DE5F59E}" dt="2023-04-19T17:05:46.689" v="4426"/>
          <ac:picMkLst>
            <pc:docMk/>
            <pc:sldMk cId="3334723466" sldId="277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5:47.801" v="4518"/>
          <ac:picMkLst>
            <pc:docMk/>
            <pc:sldMk cId="3334723466" sldId="277"/>
            <ac:picMk id="4" creationId="{28B57AE1-7FFA-EAA4-1A30-3BC3D88F8E06}"/>
          </ac:picMkLst>
        </pc:picChg>
        <pc:picChg chg="del">
          <ac:chgData name="Andrew Clelland" userId="a228c88940a01559" providerId="LiveId" clId="{23CAF271-62D8-4DBD-9632-B5746DE5F59E}" dt="2023-04-19T12:52:57.760" v="1264" actId="478"/>
          <ac:picMkLst>
            <pc:docMk/>
            <pc:sldMk cId="3334723466" sldId="277"/>
            <ac:picMk id="6" creationId="{8ADB4D76-7CFB-1301-0F91-4679226C9A53}"/>
          </ac:picMkLst>
        </pc:picChg>
        <pc:picChg chg="add del mod modCrop">
          <ac:chgData name="Andrew Clelland" userId="a228c88940a01559" providerId="LiveId" clId="{23CAF271-62D8-4DBD-9632-B5746DE5F59E}" dt="2023-04-19T15:12:33.609" v="2043" actId="21"/>
          <ac:picMkLst>
            <pc:docMk/>
            <pc:sldMk cId="3334723466" sldId="277"/>
            <ac:picMk id="7" creationId="{C89E6D66-BD15-4DF5-D8D1-155E8B1A861C}"/>
          </ac:picMkLst>
        </pc:picChg>
        <pc:picChg chg="mod">
          <ac:chgData name="Andrew Clelland" userId="a228c88940a01559" providerId="LiveId" clId="{23CAF271-62D8-4DBD-9632-B5746DE5F59E}" dt="2023-04-19T17:12:30.485" v="4450"/>
          <ac:picMkLst>
            <pc:docMk/>
            <pc:sldMk cId="3334723466" sldId="277"/>
            <ac:picMk id="8" creationId="{E206051F-2796-ABEC-DAA4-289493376193}"/>
          </ac:picMkLst>
        </pc:picChg>
        <pc:picChg chg="del">
          <ac:chgData name="Andrew Clelland" userId="a228c88940a01559" providerId="LiveId" clId="{23CAF271-62D8-4DBD-9632-B5746DE5F59E}" dt="2023-04-19T14:48:08.749" v="1418" actId="478"/>
          <ac:picMkLst>
            <pc:docMk/>
            <pc:sldMk cId="3334723466" sldId="277"/>
            <ac:picMk id="10" creationId="{F66C6C33-58B0-E7BC-8FFE-788C6D893523}"/>
          </ac:picMkLst>
        </pc:picChg>
        <pc:picChg chg="add mod">
          <ac:chgData name="Andrew Clelland" userId="a228c88940a01559" providerId="LiveId" clId="{23CAF271-62D8-4DBD-9632-B5746DE5F59E}" dt="2023-04-19T15:15:30.790" v="2194" actId="1035"/>
          <ac:picMkLst>
            <pc:docMk/>
            <pc:sldMk cId="3334723466" sldId="277"/>
            <ac:picMk id="12" creationId="{D5DFDCCF-0C4F-69FF-EE6C-69CDC4A09784}"/>
          </ac:picMkLst>
        </pc:picChg>
      </pc:sldChg>
      <pc:sldChg chg="addSp delSp modSp add mod delAnim modAnim">
        <pc:chgData name="Andrew Clelland" userId="a228c88940a01559" providerId="LiveId" clId="{23CAF271-62D8-4DBD-9632-B5746DE5F59E}" dt="2023-04-19T17:33:24.121" v="4596" actId="6549"/>
        <pc:sldMkLst>
          <pc:docMk/>
          <pc:sldMk cId="3445610018" sldId="278"/>
        </pc:sldMkLst>
        <pc:spChg chg="del">
          <ac:chgData name="Andrew Clelland" userId="a228c88940a01559" providerId="LiveId" clId="{23CAF271-62D8-4DBD-9632-B5746DE5F59E}" dt="2023-04-19T12:53:31.005" v="1267" actId="478"/>
          <ac:spMkLst>
            <pc:docMk/>
            <pc:sldMk cId="3445610018" sldId="278"/>
            <ac:spMk id="2" creationId="{BB50BF81-EDAA-1E15-E025-6CE3382F4C36}"/>
          </ac:spMkLst>
        </pc:spChg>
        <pc:spChg chg="del">
          <ac:chgData name="Andrew Clelland" userId="a228c88940a01559" providerId="LiveId" clId="{23CAF271-62D8-4DBD-9632-B5746DE5F59E}" dt="2023-04-19T12:53:33.086" v="1268" actId="478"/>
          <ac:spMkLst>
            <pc:docMk/>
            <pc:sldMk cId="3445610018" sldId="278"/>
            <ac:spMk id="3" creationId="{92212B2A-5572-5F94-014D-1FCD86BD7E53}"/>
          </ac:spMkLst>
        </pc:spChg>
        <pc:spChg chg="mod">
          <ac:chgData name="Andrew Clelland" userId="a228c88940a01559" providerId="LiveId" clId="{23CAF271-62D8-4DBD-9632-B5746DE5F59E}" dt="2023-04-19T17:33:24.121" v="4596" actId="6549"/>
          <ac:spMkLst>
            <pc:docMk/>
            <pc:sldMk cId="3445610018" sldId="278"/>
            <ac:spMk id="4" creationId="{C176872F-E26F-EBAD-0667-983708AC4FC9}"/>
          </ac:spMkLst>
        </pc:spChg>
        <pc:spChg chg="add mod">
          <ac:chgData name="Andrew Clelland" userId="a228c88940a01559" providerId="LiveId" clId="{23CAF271-62D8-4DBD-9632-B5746DE5F59E}" dt="2023-04-19T12:55:33.055" v="1345" actId="1076"/>
          <ac:spMkLst>
            <pc:docMk/>
            <pc:sldMk cId="3445610018" sldId="278"/>
            <ac:spMk id="5" creationId="{4ECC25F2-9070-C500-D8BD-B746E818AE5B}"/>
          </ac:spMkLst>
        </pc:spChg>
        <pc:spChg chg="add mod">
          <ac:chgData name="Andrew Clelland" userId="a228c88940a01559" providerId="LiveId" clId="{23CAF271-62D8-4DBD-9632-B5746DE5F59E}" dt="2023-04-19T12:55:33.055" v="1345" actId="1076"/>
          <ac:spMkLst>
            <pc:docMk/>
            <pc:sldMk cId="3445610018" sldId="278"/>
            <ac:spMk id="6" creationId="{4E6F424A-7E35-9970-FA42-E4C1A42489D9}"/>
          </ac:spMkLst>
        </pc:spChg>
        <pc:spChg chg="add mod">
          <ac:chgData name="Andrew Clelland" userId="a228c88940a01559" providerId="LiveId" clId="{23CAF271-62D8-4DBD-9632-B5746DE5F59E}" dt="2023-04-19T12:55:00.672" v="1343" actId="1076"/>
          <ac:spMkLst>
            <pc:docMk/>
            <pc:sldMk cId="3445610018" sldId="278"/>
            <ac:spMk id="7" creationId="{FE66432B-BBAD-1B14-9F68-7F73AAE4DAB7}"/>
          </ac:spMkLst>
        </pc:spChg>
      </pc:sldChg>
      <pc:sldChg chg="addSp modSp add mod ord modAnim">
        <pc:chgData name="Andrew Clelland" userId="a228c88940a01559" providerId="LiveId" clId="{23CAF271-62D8-4DBD-9632-B5746DE5F59E}" dt="2023-04-19T17:23:08.352" v="4505"/>
        <pc:sldMkLst>
          <pc:docMk/>
          <pc:sldMk cId="3390613589" sldId="279"/>
        </pc:sldMkLst>
        <pc:picChg chg="add mod">
          <ac:chgData name="Andrew Clelland" userId="a228c88940a01559" providerId="LiveId" clId="{23CAF271-62D8-4DBD-9632-B5746DE5F59E}" dt="2023-04-19T17:23:08.352" v="4505"/>
          <ac:picMkLst>
            <pc:docMk/>
            <pc:sldMk cId="3390613589" sldId="279"/>
            <ac:picMk id="2" creationId="{D4A3B683-51FC-6AB5-F926-432AE428E863}"/>
          </ac:picMkLst>
        </pc:picChg>
        <pc:picChg chg="add mod">
          <ac:chgData name="Andrew Clelland" userId="a228c88940a01559" providerId="LiveId" clId="{23CAF271-62D8-4DBD-9632-B5746DE5F59E}" dt="2023-04-19T17:23:00.260" v="4504"/>
          <ac:picMkLst>
            <pc:docMk/>
            <pc:sldMk cId="3390613589" sldId="279"/>
            <ac:picMk id="3" creationId="{E168060C-8197-FE45-5BF0-9AA84434FA8C}"/>
          </ac:picMkLst>
        </pc:picChg>
      </pc:sldChg>
      <pc:sldChg chg="new">
        <pc:chgData name="Andrew Clelland" userId="a228c88940a01559" providerId="LiveId" clId="{23CAF271-62D8-4DBD-9632-B5746DE5F59E}" dt="2023-04-19T12:56:40.780" v="1349" actId="680"/>
        <pc:sldMkLst>
          <pc:docMk/>
          <pc:sldMk cId="3145678532" sldId="280"/>
        </pc:sldMkLst>
      </pc:sldChg>
      <pc:sldChg chg="add del">
        <pc:chgData name="Andrew Clelland" userId="a228c88940a01559" providerId="LiveId" clId="{23CAF271-62D8-4DBD-9632-B5746DE5F59E}" dt="2023-04-19T12:58:41.827" v="1359" actId="2890"/>
        <pc:sldMkLst>
          <pc:docMk/>
          <pc:sldMk cId="2108851734" sldId="281"/>
        </pc:sldMkLst>
      </pc:sldChg>
      <pc:sldChg chg="addSp delSp modSp add mod">
        <pc:chgData name="Andrew Clelland" userId="a228c88940a01559" providerId="LiveId" clId="{23CAF271-62D8-4DBD-9632-B5746DE5F59E}" dt="2023-04-20T14:12:25.512" v="4645" actId="20577"/>
        <pc:sldMkLst>
          <pc:docMk/>
          <pc:sldMk cId="2340593405" sldId="281"/>
        </pc:sldMkLst>
        <pc:spChg chg="add mod">
          <ac:chgData name="Andrew Clelland" userId="a228c88940a01559" providerId="LiveId" clId="{23CAF271-62D8-4DBD-9632-B5746DE5F59E}" dt="2023-04-19T14:51:53.388" v="1464" actId="1076"/>
          <ac:spMkLst>
            <pc:docMk/>
            <pc:sldMk cId="2340593405" sldId="281"/>
            <ac:spMk id="3" creationId="{9104C596-96A2-7497-2769-AC0D3986FBDB}"/>
          </ac:spMkLst>
        </pc:spChg>
        <pc:spChg chg="add mod">
          <ac:chgData name="Andrew Clelland" userId="a228c88940a01559" providerId="LiveId" clId="{23CAF271-62D8-4DBD-9632-B5746DE5F59E}" dt="2023-04-19T14:52:08.320" v="1474" actId="1076"/>
          <ac:spMkLst>
            <pc:docMk/>
            <pc:sldMk cId="2340593405" sldId="281"/>
            <ac:spMk id="7" creationId="{D7713F5C-01B9-9ADD-F4E3-F69F1A259229}"/>
          </ac:spMkLst>
        </pc:spChg>
        <pc:spChg chg="add mod">
          <ac:chgData name="Andrew Clelland" userId="a228c88940a01559" providerId="LiveId" clId="{23CAF271-62D8-4DBD-9632-B5746DE5F59E}" dt="2023-04-19T15:17:52.412" v="2277" actId="20577"/>
          <ac:spMkLst>
            <pc:docMk/>
            <pc:sldMk cId="2340593405" sldId="281"/>
            <ac:spMk id="9" creationId="{0D593F79-D705-DBE2-FCC7-62AD4A60B87D}"/>
          </ac:spMkLst>
        </pc:spChg>
        <pc:spChg chg="add mod">
          <ac:chgData name="Andrew Clelland" userId="a228c88940a01559" providerId="LiveId" clId="{23CAF271-62D8-4DBD-9632-B5746DE5F59E}" dt="2023-04-20T14:12:25.512" v="4645" actId="20577"/>
          <ac:spMkLst>
            <pc:docMk/>
            <pc:sldMk cId="2340593405" sldId="281"/>
            <ac:spMk id="10" creationId="{9BD1B9CF-6673-2CC5-DFE8-B81A444DD9DC}"/>
          </ac:spMkLst>
        </pc:spChg>
        <pc:graphicFrameChg chg="add del mod">
          <ac:chgData name="Andrew Clelland" userId="a228c88940a01559" providerId="LiveId" clId="{23CAF271-62D8-4DBD-9632-B5746DE5F59E}" dt="2023-04-19T15:17:56.933" v="2278" actId="478"/>
          <ac:graphicFrameMkLst>
            <pc:docMk/>
            <pc:sldMk cId="2340593405" sldId="281"/>
            <ac:graphicFrameMk id="8" creationId="{6EBBE5A4-0749-B292-E82E-6EE56158A262}"/>
          </ac:graphicFrameMkLst>
        </pc:graphicFrameChg>
        <pc:graphicFrameChg chg="add mod modGraphic">
          <ac:chgData name="Andrew Clelland" userId="a228c88940a01559" providerId="LiveId" clId="{23CAF271-62D8-4DBD-9632-B5746DE5F59E}" dt="2023-04-19T15:19:11.785" v="2301" actId="14100"/>
          <ac:graphicFrameMkLst>
            <pc:docMk/>
            <pc:sldMk cId="2340593405" sldId="281"/>
            <ac:graphicFrameMk id="11" creationId="{C156E65F-1BFD-280E-6145-A907C842A1F4}"/>
          </ac:graphicFrameMkLst>
        </pc:graphicFrameChg>
        <pc:picChg chg="mod">
          <ac:chgData name="Andrew Clelland" userId="a228c88940a01559" providerId="LiveId" clId="{23CAF271-62D8-4DBD-9632-B5746DE5F59E}" dt="2023-04-19T17:06:11.574" v="4427"/>
          <ac:picMkLst>
            <pc:docMk/>
            <pc:sldMk cId="2340593405" sldId="281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6:02.577" v="4519"/>
          <ac:picMkLst>
            <pc:docMk/>
            <pc:sldMk cId="2340593405" sldId="281"/>
            <ac:picMk id="4" creationId="{9108E4CC-6736-098B-6574-4E6089E257E7}"/>
          </ac:picMkLst>
        </pc:picChg>
        <pc:picChg chg="mod">
          <ac:chgData name="Andrew Clelland" userId="a228c88940a01559" providerId="LiveId" clId="{23CAF271-62D8-4DBD-9632-B5746DE5F59E}" dt="2023-04-19T17:12:45.623" v="4451"/>
          <ac:picMkLst>
            <pc:docMk/>
            <pc:sldMk cId="2340593405" sldId="281"/>
            <ac:picMk id="5" creationId="{90C7A8EF-F8E3-02B0-1808-F046C4C16414}"/>
          </ac:picMkLst>
        </pc:picChg>
        <pc:picChg chg="mod">
          <ac:chgData name="Andrew Clelland" userId="a228c88940a01559" providerId="LiveId" clId="{23CAF271-62D8-4DBD-9632-B5746DE5F59E}" dt="2023-04-19T17:20:05.120" v="4486"/>
          <ac:picMkLst>
            <pc:docMk/>
            <pc:sldMk cId="2340593405" sldId="281"/>
            <ac:picMk id="6" creationId="{2B80ED80-B4C2-CE1B-D4E5-B4AF6D324DB8}"/>
          </ac:picMkLst>
        </pc:picChg>
      </pc:sldChg>
      <pc:sldChg chg="add del replId">
        <pc:chgData name="Andrew Clelland" userId="a228c88940a01559" providerId="LiveId" clId="{23CAF271-62D8-4DBD-9632-B5746DE5F59E}" dt="2023-04-19T12:58:41.827" v="1359" actId="2890"/>
        <pc:sldMkLst>
          <pc:docMk/>
          <pc:sldMk cId="3340344003" sldId="282"/>
        </pc:sldMkLst>
      </pc:sldChg>
      <pc:sldChg chg="addSp delSp modSp add mod replId delAnim modAnim">
        <pc:chgData name="Andrew Clelland" userId="a228c88940a01559" providerId="LiveId" clId="{23CAF271-62D8-4DBD-9632-B5746DE5F59E}" dt="2023-04-19T17:26:24.202" v="4521"/>
        <pc:sldMkLst>
          <pc:docMk/>
          <pc:sldMk cId="3389878456" sldId="282"/>
        </pc:sldMkLst>
        <pc:spChg chg="add mod">
          <ac:chgData name="Andrew Clelland" userId="a228c88940a01559" providerId="LiveId" clId="{23CAF271-62D8-4DBD-9632-B5746DE5F59E}" dt="2023-04-19T14:48:34.305" v="1424"/>
          <ac:spMkLst>
            <pc:docMk/>
            <pc:sldMk cId="3389878456" sldId="282"/>
            <ac:spMk id="3" creationId="{1CF5AE4D-DAB9-A847-4F23-E828B461F4C1}"/>
          </ac:spMkLst>
        </pc:spChg>
        <pc:spChg chg="add mod">
          <ac:chgData name="Andrew Clelland" userId="a228c88940a01559" providerId="LiveId" clId="{23CAF271-62D8-4DBD-9632-B5746DE5F59E}" dt="2023-04-19T14:52:13.393" v="1475"/>
          <ac:spMkLst>
            <pc:docMk/>
            <pc:sldMk cId="3389878456" sldId="282"/>
            <ac:spMk id="5" creationId="{63E58C6F-623A-1944-C912-3D6B9941A8A1}"/>
          </ac:spMkLst>
        </pc:spChg>
        <pc:spChg chg="add mod">
          <ac:chgData name="Andrew Clelland" userId="a228c88940a01559" providerId="LiveId" clId="{23CAF271-62D8-4DBD-9632-B5746DE5F59E}" dt="2023-04-19T15:21:01.613" v="2351"/>
          <ac:spMkLst>
            <pc:docMk/>
            <pc:sldMk cId="3389878456" sldId="282"/>
            <ac:spMk id="7" creationId="{F4C763B6-95D4-D20B-88B3-CCE505A1D06A}"/>
          </ac:spMkLst>
        </pc:spChg>
        <pc:spChg chg="add mod">
          <ac:chgData name="Andrew Clelland" userId="a228c88940a01559" providerId="LiveId" clId="{23CAF271-62D8-4DBD-9632-B5746DE5F59E}" dt="2023-04-19T15:21:29.300" v="2363" actId="20577"/>
          <ac:spMkLst>
            <pc:docMk/>
            <pc:sldMk cId="3389878456" sldId="282"/>
            <ac:spMk id="11" creationId="{7CA935CE-71F7-9A92-1B9E-C2ECDF601E42}"/>
          </ac:spMkLst>
        </pc:spChg>
        <pc:picChg chg="mod">
          <ac:chgData name="Andrew Clelland" userId="a228c88940a01559" providerId="LiveId" clId="{23CAF271-62D8-4DBD-9632-B5746DE5F59E}" dt="2023-04-19T17:06:22.888" v="4428"/>
          <ac:picMkLst>
            <pc:docMk/>
            <pc:sldMk cId="3389878456" sldId="282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6:14.864" v="4520"/>
          <ac:picMkLst>
            <pc:docMk/>
            <pc:sldMk cId="3389878456" sldId="282"/>
            <ac:picMk id="4" creationId="{28B57AE1-7FFA-EAA4-1A30-3BC3D88F8E06}"/>
          </ac:picMkLst>
        </pc:picChg>
        <pc:picChg chg="mod">
          <ac:chgData name="Andrew Clelland" userId="a228c88940a01559" providerId="LiveId" clId="{23CAF271-62D8-4DBD-9632-B5746DE5F59E}" dt="2023-04-19T17:26:24.202" v="4521"/>
          <ac:picMkLst>
            <pc:docMk/>
            <pc:sldMk cId="3389878456" sldId="282"/>
            <ac:picMk id="6" creationId="{8ADB4D76-7CFB-1301-0F91-4679226C9A53}"/>
          </ac:picMkLst>
        </pc:picChg>
        <pc:picChg chg="mod">
          <ac:chgData name="Andrew Clelland" userId="a228c88940a01559" providerId="LiveId" clId="{23CAF271-62D8-4DBD-9632-B5746DE5F59E}" dt="2023-04-19T17:12:56.042" v="4452"/>
          <ac:picMkLst>
            <pc:docMk/>
            <pc:sldMk cId="3389878456" sldId="282"/>
            <ac:picMk id="8" creationId="{E206051F-2796-ABEC-DAA4-289493376193}"/>
          </ac:picMkLst>
        </pc:picChg>
        <pc:picChg chg="add del mod">
          <ac:chgData name="Andrew Clelland" userId="a228c88940a01559" providerId="LiveId" clId="{23CAF271-62D8-4DBD-9632-B5746DE5F59E}" dt="2023-04-19T15:21:26.275" v="2358" actId="478"/>
          <ac:picMkLst>
            <pc:docMk/>
            <pc:sldMk cId="3389878456" sldId="282"/>
            <ac:picMk id="9" creationId="{81B9CBEF-F8A1-E8F0-7580-C0156C0F2CB7}"/>
          </ac:picMkLst>
        </pc:picChg>
        <pc:picChg chg="mod">
          <ac:chgData name="Andrew Clelland" userId="a228c88940a01559" providerId="LiveId" clId="{23CAF271-62D8-4DBD-9632-B5746DE5F59E}" dt="2023-04-19T17:19:53.282" v="4485"/>
          <ac:picMkLst>
            <pc:docMk/>
            <pc:sldMk cId="3389878456" sldId="282"/>
            <ac:picMk id="10" creationId="{F66C6C33-58B0-E7BC-8FFE-788C6D893523}"/>
          </ac:picMkLst>
        </pc:picChg>
        <pc:picChg chg="add">
          <ac:chgData name="Andrew Clelland" userId="a228c88940a01559" providerId="LiveId" clId="{23CAF271-62D8-4DBD-9632-B5746DE5F59E}" dt="2023-04-19T15:22:27.920" v="2409" actId="22"/>
          <ac:picMkLst>
            <pc:docMk/>
            <pc:sldMk cId="3389878456" sldId="282"/>
            <ac:picMk id="13" creationId="{696A9A17-074A-F270-F318-9513654525BB}"/>
          </ac:picMkLst>
        </pc:picChg>
      </pc:sldChg>
      <pc:sldChg chg="add del replId">
        <pc:chgData name="Andrew Clelland" userId="a228c88940a01559" providerId="LiveId" clId="{23CAF271-62D8-4DBD-9632-B5746DE5F59E}" dt="2023-04-19T12:58:41.827" v="1359" actId="2890"/>
        <pc:sldMkLst>
          <pc:docMk/>
          <pc:sldMk cId="3444775565" sldId="283"/>
        </pc:sldMkLst>
      </pc:sldChg>
      <pc:sldChg chg="addSp modSp add mod replId">
        <pc:chgData name="Andrew Clelland" userId="a228c88940a01559" providerId="LiveId" clId="{23CAF271-62D8-4DBD-9632-B5746DE5F59E}" dt="2023-04-19T17:26:33.796" v="4522"/>
        <pc:sldMkLst>
          <pc:docMk/>
          <pc:sldMk cId="3468305124" sldId="283"/>
        </pc:sldMkLst>
        <pc:spChg chg="add mod">
          <ac:chgData name="Andrew Clelland" userId="a228c88940a01559" providerId="LiveId" clId="{23CAF271-62D8-4DBD-9632-B5746DE5F59E}" dt="2023-04-19T14:48:54.464" v="1426"/>
          <ac:spMkLst>
            <pc:docMk/>
            <pc:sldMk cId="3468305124" sldId="283"/>
            <ac:spMk id="3" creationId="{98A79150-FD24-B8B9-FF52-E5BB70F0CD3A}"/>
          </ac:spMkLst>
        </pc:spChg>
        <pc:spChg chg="add mod">
          <ac:chgData name="Andrew Clelland" userId="a228c88940a01559" providerId="LiveId" clId="{23CAF271-62D8-4DBD-9632-B5746DE5F59E}" dt="2023-04-19T14:52:15.515" v="1476"/>
          <ac:spMkLst>
            <pc:docMk/>
            <pc:sldMk cId="3468305124" sldId="283"/>
            <ac:spMk id="5" creationId="{0E1E7059-6128-3D67-DCC8-DEF48120EC65}"/>
          </ac:spMkLst>
        </pc:spChg>
        <pc:spChg chg="add mod">
          <ac:chgData name="Andrew Clelland" userId="a228c88940a01559" providerId="LiveId" clId="{23CAF271-62D8-4DBD-9632-B5746DE5F59E}" dt="2023-04-19T15:21:19.351" v="2357" actId="20577"/>
          <ac:spMkLst>
            <pc:docMk/>
            <pc:sldMk cId="3468305124" sldId="283"/>
            <ac:spMk id="6" creationId="{D7320FE5-918D-5C9D-52F0-6F269FDE9B11}"/>
          </ac:spMkLst>
        </pc:spChg>
        <pc:spChg chg="add mod">
          <ac:chgData name="Andrew Clelland" userId="a228c88940a01559" providerId="LiveId" clId="{23CAF271-62D8-4DBD-9632-B5746DE5F59E}" dt="2023-04-19T15:21:47.754" v="2365"/>
          <ac:spMkLst>
            <pc:docMk/>
            <pc:sldMk cId="3468305124" sldId="283"/>
            <ac:spMk id="9" creationId="{93C16958-A7EF-D026-A1DC-E209573E4AAC}"/>
          </ac:spMkLst>
        </pc:spChg>
        <pc:picChg chg="mod">
          <ac:chgData name="Andrew Clelland" userId="a228c88940a01559" providerId="LiveId" clId="{23CAF271-62D8-4DBD-9632-B5746DE5F59E}" dt="2023-04-19T17:06:34.811" v="4429"/>
          <ac:picMkLst>
            <pc:docMk/>
            <pc:sldMk cId="3468305124" sldId="283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6:33.796" v="4522"/>
          <ac:picMkLst>
            <pc:docMk/>
            <pc:sldMk cId="3468305124" sldId="283"/>
            <ac:picMk id="4" creationId="{28B57AE1-7FFA-EAA4-1A30-3BC3D88F8E06}"/>
          </ac:picMkLst>
        </pc:picChg>
        <pc:picChg chg="add mod">
          <ac:chgData name="Andrew Clelland" userId="a228c88940a01559" providerId="LiveId" clId="{23CAF271-62D8-4DBD-9632-B5746DE5F59E}" dt="2023-04-19T15:21:40.082" v="2364"/>
          <ac:picMkLst>
            <pc:docMk/>
            <pc:sldMk cId="3468305124" sldId="283"/>
            <ac:picMk id="7" creationId="{7047C418-912D-3DCB-847D-201E411A5CE9}"/>
          </ac:picMkLst>
        </pc:picChg>
        <pc:picChg chg="mod">
          <ac:chgData name="Andrew Clelland" userId="a228c88940a01559" providerId="LiveId" clId="{23CAF271-62D8-4DBD-9632-B5746DE5F59E}" dt="2023-04-19T17:13:06.681" v="4453"/>
          <ac:picMkLst>
            <pc:docMk/>
            <pc:sldMk cId="3468305124" sldId="283"/>
            <ac:picMk id="8" creationId="{E206051F-2796-ABEC-DAA4-289493376193}"/>
          </ac:picMkLst>
        </pc:picChg>
        <pc:picChg chg="mod">
          <ac:chgData name="Andrew Clelland" userId="a228c88940a01559" providerId="LiveId" clId="{23CAF271-62D8-4DBD-9632-B5746DE5F59E}" dt="2023-04-19T17:19:42.793" v="4484"/>
          <ac:picMkLst>
            <pc:docMk/>
            <pc:sldMk cId="3468305124" sldId="283"/>
            <ac:picMk id="10" creationId="{F66C6C33-58B0-E7BC-8FFE-788C6D893523}"/>
          </ac:picMkLst>
        </pc:picChg>
        <pc:picChg chg="add mod">
          <ac:chgData name="Andrew Clelland" userId="a228c88940a01559" providerId="LiveId" clId="{23CAF271-62D8-4DBD-9632-B5746DE5F59E}" dt="2023-04-19T15:22:18.653" v="2408" actId="1036"/>
          <ac:picMkLst>
            <pc:docMk/>
            <pc:sldMk cId="3468305124" sldId="283"/>
            <ac:picMk id="12" creationId="{5B54B3D8-26FB-A8EE-3302-D9071C85D87C}"/>
          </ac:picMkLst>
        </pc:picChg>
      </pc:sldChg>
      <pc:sldChg chg="addSp delSp modSp add mod">
        <pc:chgData name="Andrew Clelland" userId="a228c88940a01559" providerId="LiveId" clId="{23CAF271-62D8-4DBD-9632-B5746DE5F59E}" dt="2023-04-20T14:12:47.746" v="4650" actId="20577"/>
        <pc:sldMkLst>
          <pc:docMk/>
          <pc:sldMk cId="503272397" sldId="284"/>
        </pc:sldMkLst>
        <pc:spChg chg="add mod">
          <ac:chgData name="Andrew Clelland" userId="a228c88940a01559" providerId="LiveId" clId="{23CAF271-62D8-4DBD-9632-B5746DE5F59E}" dt="2023-04-19T14:49:16.810" v="1435" actId="1076"/>
          <ac:spMkLst>
            <pc:docMk/>
            <pc:sldMk cId="503272397" sldId="284"/>
            <ac:spMk id="3" creationId="{9A14FC2C-51C0-43AB-DC4A-3E88A0A72F0B}"/>
          </ac:spMkLst>
        </pc:spChg>
        <pc:spChg chg="add mod">
          <ac:chgData name="Andrew Clelland" userId="a228c88940a01559" providerId="LiveId" clId="{23CAF271-62D8-4DBD-9632-B5746DE5F59E}" dt="2023-04-19T14:52:24.674" v="1483" actId="1076"/>
          <ac:spMkLst>
            <pc:docMk/>
            <pc:sldMk cId="503272397" sldId="284"/>
            <ac:spMk id="7" creationId="{9FDC7BB1-C404-943C-B3DC-8CC1AE21147C}"/>
          </ac:spMkLst>
        </pc:spChg>
        <pc:spChg chg="add mod">
          <ac:chgData name="Andrew Clelland" userId="a228c88940a01559" providerId="LiveId" clId="{23CAF271-62D8-4DBD-9632-B5746DE5F59E}" dt="2023-04-19T15:23:44.352" v="2413" actId="20577"/>
          <ac:spMkLst>
            <pc:docMk/>
            <pc:sldMk cId="503272397" sldId="284"/>
            <ac:spMk id="8" creationId="{50AD598E-056B-648E-98AB-4F41E249E4FC}"/>
          </ac:spMkLst>
        </pc:spChg>
        <pc:spChg chg="add mod">
          <ac:chgData name="Andrew Clelland" userId="a228c88940a01559" providerId="LiveId" clId="{23CAF271-62D8-4DBD-9632-B5746DE5F59E}" dt="2023-04-20T14:12:47.746" v="4650" actId="20577"/>
          <ac:spMkLst>
            <pc:docMk/>
            <pc:sldMk cId="503272397" sldId="284"/>
            <ac:spMk id="9" creationId="{8CF1395C-8D24-3C63-CD0A-23C2B7A9DE20}"/>
          </ac:spMkLst>
        </pc:spChg>
        <pc:graphicFrameChg chg="add del mod">
          <ac:chgData name="Andrew Clelland" userId="a228c88940a01559" providerId="LiveId" clId="{23CAF271-62D8-4DBD-9632-B5746DE5F59E}" dt="2023-04-19T15:23:41.633" v="2411" actId="478"/>
          <ac:graphicFrameMkLst>
            <pc:docMk/>
            <pc:sldMk cId="503272397" sldId="284"/>
            <ac:graphicFrameMk id="10" creationId="{1D704166-C236-47EE-4070-1B73879FA5A1}"/>
          </ac:graphicFrameMkLst>
        </pc:graphicFrameChg>
        <pc:graphicFrameChg chg="add mod modGraphic">
          <ac:chgData name="Andrew Clelland" userId="a228c88940a01559" providerId="LiveId" clId="{23CAF271-62D8-4DBD-9632-B5746DE5F59E}" dt="2023-04-19T15:24:35.627" v="2429"/>
          <ac:graphicFrameMkLst>
            <pc:docMk/>
            <pc:sldMk cId="503272397" sldId="284"/>
            <ac:graphicFrameMk id="11" creationId="{2D2075B1-6BF8-C53C-4D9B-E0EE583AE70A}"/>
          </ac:graphicFrameMkLst>
        </pc:graphicFrameChg>
        <pc:picChg chg="mod">
          <ac:chgData name="Andrew Clelland" userId="a228c88940a01559" providerId="LiveId" clId="{23CAF271-62D8-4DBD-9632-B5746DE5F59E}" dt="2023-04-19T17:06:55.551" v="4430"/>
          <ac:picMkLst>
            <pc:docMk/>
            <pc:sldMk cId="503272397" sldId="284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6:45.383" v="4523"/>
          <ac:picMkLst>
            <pc:docMk/>
            <pc:sldMk cId="503272397" sldId="284"/>
            <ac:picMk id="4" creationId="{9108E4CC-6736-098B-6574-4E6089E257E7}"/>
          </ac:picMkLst>
        </pc:picChg>
        <pc:picChg chg="mod">
          <ac:chgData name="Andrew Clelland" userId="a228c88940a01559" providerId="LiveId" clId="{23CAF271-62D8-4DBD-9632-B5746DE5F59E}" dt="2023-04-19T17:13:19.292" v="4454"/>
          <ac:picMkLst>
            <pc:docMk/>
            <pc:sldMk cId="503272397" sldId="284"/>
            <ac:picMk id="5" creationId="{90C7A8EF-F8E3-02B0-1808-F046C4C16414}"/>
          </ac:picMkLst>
        </pc:picChg>
        <pc:picChg chg="mod">
          <ac:chgData name="Andrew Clelland" userId="a228c88940a01559" providerId="LiveId" clId="{23CAF271-62D8-4DBD-9632-B5746DE5F59E}" dt="2023-04-19T17:19:20.976" v="4483"/>
          <ac:picMkLst>
            <pc:docMk/>
            <pc:sldMk cId="503272397" sldId="284"/>
            <ac:picMk id="6" creationId="{2B80ED80-B4C2-CE1B-D4E5-B4AF6D324DB8}"/>
          </ac:picMkLst>
        </pc:picChg>
      </pc:sldChg>
      <pc:sldChg chg="add del">
        <pc:chgData name="Andrew Clelland" userId="a228c88940a01559" providerId="LiveId" clId="{23CAF271-62D8-4DBD-9632-B5746DE5F59E}" dt="2023-04-19T12:58:41.200" v="1358" actId="2890"/>
        <pc:sldMkLst>
          <pc:docMk/>
          <pc:sldMk cId="2002653732" sldId="284"/>
        </pc:sldMkLst>
      </pc:sldChg>
      <pc:sldChg chg="addSp delSp modSp add mod replId modAnim">
        <pc:chgData name="Andrew Clelland" userId="a228c88940a01559" providerId="LiveId" clId="{23CAF271-62D8-4DBD-9632-B5746DE5F59E}" dt="2023-04-21T10:00:29.161" v="4686" actId="403"/>
        <pc:sldMkLst>
          <pc:docMk/>
          <pc:sldMk cId="1774775789" sldId="285"/>
        </pc:sldMkLst>
        <pc:spChg chg="add mod">
          <ac:chgData name="Andrew Clelland" userId="a228c88940a01559" providerId="LiveId" clId="{23CAF271-62D8-4DBD-9632-B5746DE5F59E}" dt="2023-04-19T14:49:29.425" v="1436"/>
          <ac:spMkLst>
            <pc:docMk/>
            <pc:sldMk cId="1774775789" sldId="285"/>
            <ac:spMk id="3" creationId="{7C67D5D9-F077-7711-E72F-9A9EF8204B1D}"/>
          </ac:spMkLst>
        </pc:spChg>
        <pc:spChg chg="add mod">
          <ac:chgData name="Andrew Clelland" userId="a228c88940a01559" providerId="LiveId" clId="{23CAF271-62D8-4DBD-9632-B5746DE5F59E}" dt="2023-04-19T14:52:27.086" v="1484"/>
          <ac:spMkLst>
            <pc:docMk/>
            <pc:sldMk cId="1774775789" sldId="285"/>
            <ac:spMk id="5" creationId="{D00FA485-F657-E611-7997-D37D2295623F}"/>
          </ac:spMkLst>
        </pc:spChg>
        <pc:spChg chg="add mod">
          <ac:chgData name="Andrew Clelland" userId="a228c88940a01559" providerId="LiveId" clId="{23CAF271-62D8-4DBD-9632-B5746DE5F59E}" dt="2023-04-19T15:25:59.973" v="2484"/>
          <ac:spMkLst>
            <pc:docMk/>
            <pc:sldMk cId="1774775789" sldId="285"/>
            <ac:spMk id="7" creationId="{417FD586-7771-1CC0-5660-F4C6425CC17C}"/>
          </ac:spMkLst>
        </pc:spChg>
        <pc:spChg chg="add mod">
          <ac:chgData name="Andrew Clelland" userId="a228c88940a01559" providerId="LiveId" clId="{23CAF271-62D8-4DBD-9632-B5746DE5F59E}" dt="2023-04-19T15:26:02.381" v="2486" actId="20577"/>
          <ac:spMkLst>
            <pc:docMk/>
            <pc:sldMk cId="1774775789" sldId="285"/>
            <ac:spMk id="9" creationId="{6AA2B23A-256B-AEA3-8493-DEADFC2FD4B6}"/>
          </ac:spMkLst>
        </pc:spChg>
        <pc:spChg chg="add mod">
          <ac:chgData name="Andrew Clelland" userId="a228c88940a01559" providerId="LiveId" clId="{23CAF271-62D8-4DBD-9632-B5746DE5F59E}" dt="2023-04-21T10:00:29.161" v="4686" actId="403"/>
          <ac:spMkLst>
            <pc:docMk/>
            <pc:sldMk cId="1774775789" sldId="285"/>
            <ac:spMk id="14" creationId="{C50DE40D-0173-E846-F0B5-2EE0DCB26930}"/>
          </ac:spMkLst>
        </pc:spChg>
        <pc:picChg chg="mod">
          <ac:chgData name="Andrew Clelland" userId="a228c88940a01559" providerId="LiveId" clId="{23CAF271-62D8-4DBD-9632-B5746DE5F59E}" dt="2023-04-19T17:07:05.307" v="4431"/>
          <ac:picMkLst>
            <pc:docMk/>
            <pc:sldMk cId="1774775789" sldId="285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6:55.727" v="4524"/>
          <ac:picMkLst>
            <pc:docMk/>
            <pc:sldMk cId="1774775789" sldId="285"/>
            <ac:picMk id="4" creationId="{28B57AE1-7FFA-EAA4-1A30-3BC3D88F8E06}"/>
          </ac:picMkLst>
        </pc:picChg>
        <pc:picChg chg="mod">
          <ac:chgData name="Andrew Clelland" userId="a228c88940a01559" providerId="LiveId" clId="{23CAF271-62D8-4DBD-9632-B5746DE5F59E}" dt="2023-04-19T17:27:03.910" v="4525"/>
          <ac:picMkLst>
            <pc:docMk/>
            <pc:sldMk cId="1774775789" sldId="285"/>
            <ac:picMk id="6" creationId="{8ADB4D76-7CFB-1301-0F91-4679226C9A53}"/>
          </ac:picMkLst>
        </pc:picChg>
        <pc:picChg chg="mod">
          <ac:chgData name="Andrew Clelland" userId="a228c88940a01559" providerId="LiveId" clId="{23CAF271-62D8-4DBD-9632-B5746DE5F59E}" dt="2023-04-19T17:13:29.260" v="4455"/>
          <ac:picMkLst>
            <pc:docMk/>
            <pc:sldMk cId="1774775789" sldId="285"/>
            <ac:picMk id="8" creationId="{E206051F-2796-ABEC-DAA4-289493376193}"/>
          </ac:picMkLst>
        </pc:picChg>
        <pc:picChg chg="mod">
          <ac:chgData name="Andrew Clelland" userId="a228c88940a01559" providerId="LiveId" clId="{23CAF271-62D8-4DBD-9632-B5746DE5F59E}" dt="2023-04-19T17:19:11.173" v="4482"/>
          <ac:picMkLst>
            <pc:docMk/>
            <pc:sldMk cId="1774775789" sldId="285"/>
            <ac:picMk id="10" creationId="{F66C6C33-58B0-E7BC-8FFE-788C6D893523}"/>
          </ac:picMkLst>
        </pc:picChg>
        <pc:picChg chg="add del mod">
          <ac:chgData name="Andrew Clelland" userId="a228c88940a01559" providerId="LiveId" clId="{23CAF271-62D8-4DBD-9632-B5746DE5F59E}" dt="2023-04-19T15:26:03.931" v="2487" actId="478"/>
          <ac:picMkLst>
            <pc:docMk/>
            <pc:sldMk cId="1774775789" sldId="285"/>
            <ac:picMk id="11" creationId="{40736616-5129-D6EA-9D63-10A67D0BB420}"/>
          </ac:picMkLst>
        </pc:picChg>
        <pc:picChg chg="add">
          <ac:chgData name="Andrew Clelland" userId="a228c88940a01559" providerId="LiveId" clId="{23CAF271-62D8-4DBD-9632-B5746DE5F59E}" dt="2023-04-19T15:26:10.857" v="2488" actId="22"/>
          <ac:picMkLst>
            <pc:docMk/>
            <pc:sldMk cId="1774775789" sldId="285"/>
            <ac:picMk id="13" creationId="{F0846B65-BBFD-2E91-0EE4-46708A44D757}"/>
          </ac:picMkLst>
        </pc:picChg>
      </pc:sldChg>
      <pc:sldChg chg="add del replId">
        <pc:chgData name="Andrew Clelland" userId="a228c88940a01559" providerId="LiveId" clId="{23CAF271-62D8-4DBD-9632-B5746DE5F59E}" dt="2023-04-19T12:58:41.200" v="1358" actId="2890"/>
        <pc:sldMkLst>
          <pc:docMk/>
          <pc:sldMk cId="4092075397" sldId="285"/>
        </pc:sldMkLst>
      </pc:sldChg>
      <pc:sldChg chg="addSp modSp add mod replId">
        <pc:chgData name="Andrew Clelland" userId="a228c88940a01559" providerId="LiveId" clId="{23CAF271-62D8-4DBD-9632-B5746DE5F59E}" dt="2023-04-19T17:27:13.895" v="4526"/>
        <pc:sldMkLst>
          <pc:docMk/>
          <pc:sldMk cId="27565790" sldId="286"/>
        </pc:sldMkLst>
        <pc:spChg chg="add mod">
          <ac:chgData name="Andrew Clelland" userId="a228c88940a01559" providerId="LiveId" clId="{23CAF271-62D8-4DBD-9632-B5746DE5F59E}" dt="2023-04-19T14:49:32.246" v="1437"/>
          <ac:spMkLst>
            <pc:docMk/>
            <pc:sldMk cId="27565790" sldId="286"/>
            <ac:spMk id="3" creationId="{93D167AE-C282-C7E2-EB86-C446AD91CBFC}"/>
          </ac:spMkLst>
        </pc:spChg>
        <pc:spChg chg="add mod">
          <ac:chgData name="Andrew Clelland" userId="a228c88940a01559" providerId="LiveId" clId="{23CAF271-62D8-4DBD-9632-B5746DE5F59E}" dt="2023-04-19T14:52:28.267" v="1485"/>
          <ac:spMkLst>
            <pc:docMk/>
            <pc:sldMk cId="27565790" sldId="286"/>
            <ac:spMk id="5" creationId="{B2B30579-84A7-275E-F8F8-094ABF312D66}"/>
          </ac:spMkLst>
        </pc:spChg>
        <pc:spChg chg="add mod">
          <ac:chgData name="Andrew Clelland" userId="a228c88940a01559" providerId="LiveId" clId="{23CAF271-62D8-4DBD-9632-B5746DE5F59E}" dt="2023-04-19T15:27:36.510" v="2546" actId="20577"/>
          <ac:spMkLst>
            <pc:docMk/>
            <pc:sldMk cId="27565790" sldId="286"/>
            <ac:spMk id="6" creationId="{EC1F7710-AF47-ED12-5DFE-377A6D466F1B}"/>
          </ac:spMkLst>
        </pc:spChg>
        <pc:spChg chg="add mod">
          <ac:chgData name="Andrew Clelland" userId="a228c88940a01559" providerId="LiveId" clId="{23CAF271-62D8-4DBD-9632-B5746DE5F59E}" dt="2023-04-19T15:27:54.518" v="2548"/>
          <ac:spMkLst>
            <pc:docMk/>
            <pc:sldMk cId="27565790" sldId="286"/>
            <ac:spMk id="9" creationId="{AE3FDF22-596B-63A7-D855-7314454AE6AC}"/>
          </ac:spMkLst>
        </pc:spChg>
        <pc:spChg chg="add mod">
          <ac:chgData name="Andrew Clelland" userId="a228c88940a01559" providerId="LiveId" clId="{23CAF271-62D8-4DBD-9632-B5746DE5F59E}" dt="2023-04-19T15:29:17.034" v="2564" actId="207"/>
          <ac:spMkLst>
            <pc:docMk/>
            <pc:sldMk cId="27565790" sldId="286"/>
            <ac:spMk id="13" creationId="{7519AC3B-AA26-33AD-B516-F5EB5D0E4956}"/>
          </ac:spMkLst>
        </pc:spChg>
        <pc:picChg chg="mod">
          <ac:chgData name="Andrew Clelland" userId="a228c88940a01559" providerId="LiveId" clId="{23CAF271-62D8-4DBD-9632-B5746DE5F59E}" dt="2023-04-19T17:07:14.049" v="4432"/>
          <ac:picMkLst>
            <pc:docMk/>
            <pc:sldMk cId="27565790" sldId="286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7:13.895" v="4526"/>
          <ac:picMkLst>
            <pc:docMk/>
            <pc:sldMk cId="27565790" sldId="286"/>
            <ac:picMk id="4" creationId="{28B57AE1-7FFA-EAA4-1A30-3BC3D88F8E06}"/>
          </ac:picMkLst>
        </pc:picChg>
        <pc:picChg chg="add mod">
          <ac:chgData name="Andrew Clelland" userId="a228c88940a01559" providerId="LiveId" clId="{23CAF271-62D8-4DBD-9632-B5746DE5F59E}" dt="2023-04-19T15:27:43.618" v="2547"/>
          <ac:picMkLst>
            <pc:docMk/>
            <pc:sldMk cId="27565790" sldId="286"/>
            <ac:picMk id="7" creationId="{504E369C-5C5E-63F8-1B0D-0459D8856EA8}"/>
          </ac:picMkLst>
        </pc:picChg>
        <pc:picChg chg="mod">
          <ac:chgData name="Andrew Clelland" userId="a228c88940a01559" providerId="LiveId" clId="{23CAF271-62D8-4DBD-9632-B5746DE5F59E}" dt="2023-04-19T17:13:38.928" v="4456"/>
          <ac:picMkLst>
            <pc:docMk/>
            <pc:sldMk cId="27565790" sldId="286"/>
            <ac:picMk id="8" creationId="{E206051F-2796-ABEC-DAA4-289493376193}"/>
          </ac:picMkLst>
        </pc:picChg>
        <pc:picChg chg="mod">
          <ac:chgData name="Andrew Clelland" userId="a228c88940a01559" providerId="LiveId" clId="{23CAF271-62D8-4DBD-9632-B5746DE5F59E}" dt="2023-04-19T17:19:01.834" v="4481"/>
          <ac:picMkLst>
            <pc:docMk/>
            <pc:sldMk cId="27565790" sldId="286"/>
            <ac:picMk id="10" creationId="{F66C6C33-58B0-E7BC-8FFE-788C6D893523}"/>
          </ac:picMkLst>
        </pc:picChg>
        <pc:picChg chg="add mod">
          <ac:chgData name="Andrew Clelland" userId="a228c88940a01559" providerId="LiveId" clId="{23CAF271-62D8-4DBD-9632-B5746DE5F59E}" dt="2023-04-19T15:28:57.555" v="2561" actId="1036"/>
          <ac:picMkLst>
            <pc:docMk/>
            <pc:sldMk cId="27565790" sldId="286"/>
            <ac:picMk id="12" creationId="{D0866D84-C1A6-6370-492F-DED1BC95987A}"/>
          </ac:picMkLst>
        </pc:picChg>
      </pc:sldChg>
      <pc:sldChg chg="add del replId">
        <pc:chgData name="Andrew Clelland" userId="a228c88940a01559" providerId="LiveId" clId="{23CAF271-62D8-4DBD-9632-B5746DE5F59E}" dt="2023-04-19T12:58:41.200" v="1358" actId="2890"/>
        <pc:sldMkLst>
          <pc:docMk/>
          <pc:sldMk cId="1057320927" sldId="286"/>
        </pc:sldMkLst>
      </pc:sldChg>
      <pc:sldChg chg="add del">
        <pc:chgData name="Andrew Clelland" userId="a228c88940a01559" providerId="LiveId" clId="{23CAF271-62D8-4DBD-9632-B5746DE5F59E}" dt="2023-04-19T12:58:41.024" v="1357" actId="2890"/>
        <pc:sldMkLst>
          <pc:docMk/>
          <pc:sldMk cId="835347994" sldId="287"/>
        </pc:sldMkLst>
      </pc:sldChg>
      <pc:sldChg chg="addSp delSp modSp add mod replId">
        <pc:chgData name="Andrew Clelland" userId="a228c88940a01559" providerId="LiveId" clId="{23CAF271-62D8-4DBD-9632-B5746DE5F59E}" dt="2023-04-20T14:14:06.417" v="4681" actId="20577"/>
        <pc:sldMkLst>
          <pc:docMk/>
          <pc:sldMk cId="1994284061" sldId="287"/>
        </pc:sldMkLst>
        <pc:spChg chg="add mod">
          <ac:chgData name="Andrew Clelland" userId="a228c88940a01559" providerId="LiveId" clId="{23CAF271-62D8-4DBD-9632-B5746DE5F59E}" dt="2023-04-19T14:49:41.288" v="1442" actId="20577"/>
          <ac:spMkLst>
            <pc:docMk/>
            <pc:sldMk cId="1994284061" sldId="287"/>
            <ac:spMk id="3" creationId="{79828F44-DB15-4264-9002-4E751E0E6B21}"/>
          </ac:spMkLst>
        </pc:spChg>
        <pc:spChg chg="add mod">
          <ac:chgData name="Andrew Clelland" userId="a228c88940a01559" providerId="LiveId" clId="{23CAF271-62D8-4DBD-9632-B5746DE5F59E}" dt="2023-04-19T14:52:37.267" v="1490" actId="1076"/>
          <ac:spMkLst>
            <pc:docMk/>
            <pc:sldMk cId="1994284061" sldId="287"/>
            <ac:spMk id="7" creationId="{2BC14268-1072-53A2-54D0-C8D52B376940}"/>
          </ac:spMkLst>
        </pc:spChg>
        <pc:spChg chg="add mod">
          <ac:chgData name="Andrew Clelland" userId="a228c88940a01559" providerId="LiveId" clId="{23CAF271-62D8-4DBD-9632-B5746DE5F59E}" dt="2023-04-19T16:33:51.816" v="3382" actId="20577"/>
          <ac:spMkLst>
            <pc:docMk/>
            <pc:sldMk cId="1994284061" sldId="287"/>
            <ac:spMk id="8" creationId="{3520B9D9-F572-1EE9-ABE4-4561445C76E9}"/>
          </ac:spMkLst>
        </pc:spChg>
        <pc:spChg chg="add mod">
          <ac:chgData name="Andrew Clelland" userId="a228c88940a01559" providerId="LiveId" clId="{23CAF271-62D8-4DBD-9632-B5746DE5F59E}" dt="2023-04-20T14:14:06.417" v="4681" actId="20577"/>
          <ac:spMkLst>
            <pc:docMk/>
            <pc:sldMk cId="1994284061" sldId="287"/>
            <ac:spMk id="9" creationId="{BD95DE58-26F9-A8A7-94CB-05A3711959F2}"/>
          </ac:spMkLst>
        </pc:spChg>
        <pc:graphicFrameChg chg="add del mod">
          <ac:chgData name="Andrew Clelland" userId="a228c88940a01559" providerId="LiveId" clId="{23CAF271-62D8-4DBD-9632-B5746DE5F59E}" dt="2023-04-19T16:33:56.750" v="3383" actId="478"/>
          <ac:graphicFrameMkLst>
            <pc:docMk/>
            <pc:sldMk cId="1994284061" sldId="287"/>
            <ac:graphicFrameMk id="10" creationId="{D0C50248-D966-154F-47D5-001A538C68A5}"/>
          </ac:graphicFrameMkLst>
        </pc:graphicFrameChg>
        <pc:graphicFrameChg chg="add mod modGraphic">
          <ac:chgData name="Andrew Clelland" userId="a228c88940a01559" providerId="LiveId" clId="{23CAF271-62D8-4DBD-9632-B5746DE5F59E}" dt="2023-04-19T16:35:13.479" v="3413" actId="1076"/>
          <ac:graphicFrameMkLst>
            <pc:docMk/>
            <pc:sldMk cId="1994284061" sldId="287"/>
            <ac:graphicFrameMk id="11" creationId="{BF8E1CD6-1826-E050-EA8C-A1457C6C83E2}"/>
          </ac:graphicFrameMkLst>
        </pc:graphicFrameChg>
        <pc:picChg chg="mod">
          <ac:chgData name="Andrew Clelland" userId="a228c88940a01559" providerId="LiveId" clId="{23CAF271-62D8-4DBD-9632-B5746DE5F59E}" dt="2023-04-19T17:07:23.479" v="4433"/>
          <ac:picMkLst>
            <pc:docMk/>
            <pc:sldMk cId="1994284061" sldId="287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7:26.670" v="4527"/>
          <ac:picMkLst>
            <pc:docMk/>
            <pc:sldMk cId="1994284061" sldId="287"/>
            <ac:picMk id="4" creationId="{9108E4CC-6736-098B-6574-4E6089E257E7}"/>
          </ac:picMkLst>
        </pc:picChg>
        <pc:picChg chg="mod">
          <ac:chgData name="Andrew Clelland" userId="a228c88940a01559" providerId="LiveId" clId="{23CAF271-62D8-4DBD-9632-B5746DE5F59E}" dt="2023-04-19T17:14:00.171" v="4457"/>
          <ac:picMkLst>
            <pc:docMk/>
            <pc:sldMk cId="1994284061" sldId="287"/>
            <ac:picMk id="5" creationId="{90C7A8EF-F8E3-02B0-1808-F046C4C16414}"/>
          </ac:picMkLst>
        </pc:picChg>
        <pc:picChg chg="mod">
          <ac:chgData name="Andrew Clelland" userId="a228c88940a01559" providerId="LiveId" clId="{23CAF271-62D8-4DBD-9632-B5746DE5F59E}" dt="2023-04-19T17:18:49.203" v="4480"/>
          <ac:picMkLst>
            <pc:docMk/>
            <pc:sldMk cId="1994284061" sldId="287"/>
            <ac:picMk id="6" creationId="{2B80ED80-B4C2-CE1B-D4E5-B4AF6D324DB8}"/>
          </ac:picMkLst>
        </pc:picChg>
      </pc:sldChg>
      <pc:sldChg chg="add del replId">
        <pc:chgData name="Andrew Clelland" userId="a228c88940a01559" providerId="LiveId" clId="{23CAF271-62D8-4DBD-9632-B5746DE5F59E}" dt="2023-04-19T12:58:41.024" v="1357" actId="2890"/>
        <pc:sldMkLst>
          <pc:docMk/>
          <pc:sldMk cId="1436728532" sldId="288"/>
        </pc:sldMkLst>
      </pc:sldChg>
      <pc:sldChg chg="addSp delSp modSp add mod replId">
        <pc:chgData name="Andrew Clelland" userId="a228c88940a01559" providerId="LiveId" clId="{23CAF271-62D8-4DBD-9632-B5746DE5F59E}" dt="2023-04-21T10:00:48.088" v="4691" actId="1076"/>
        <pc:sldMkLst>
          <pc:docMk/>
          <pc:sldMk cId="4142097207" sldId="288"/>
        </pc:sldMkLst>
        <pc:spChg chg="add mod">
          <ac:chgData name="Andrew Clelland" userId="a228c88940a01559" providerId="LiveId" clId="{23CAF271-62D8-4DBD-9632-B5746DE5F59E}" dt="2023-04-19T14:49:45.371" v="1443"/>
          <ac:spMkLst>
            <pc:docMk/>
            <pc:sldMk cId="4142097207" sldId="288"/>
            <ac:spMk id="3" creationId="{18DD0F7E-CDA3-ED78-29C9-C09A81EB3441}"/>
          </ac:spMkLst>
        </pc:spChg>
        <pc:spChg chg="add mod">
          <ac:chgData name="Andrew Clelland" userId="a228c88940a01559" providerId="LiveId" clId="{23CAF271-62D8-4DBD-9632-B5746DE5F59E}" dt="2023-04-19T14:52:39.683" v="1491"/>
          <ac:spMkLst>
            <pc:docMk/>
            <pc:sldMk cId="4142097207" sldId="288"/>
            <ac:spMk id="5" creationId="{59465ED7-5C4E-D53E-EE12-ECF3EBEC1268}"/>
          </ac:spMkLst>
        </pc:spChg>
        <pc:spChg chg="add mod">
          <ac:chgData name="Andrew Clelland" userId="a228c88940a01559" providerId="LiveId" clId="{23CAF271-62D8-4DBD-9632-B5746DE5F59E}" dt="2023-04-19T16:40:41.103" v="3632"/>
          <ac:spMkLst>
            <pc:docMk/>
            <pc:sldMk cId="4142097207" sldId="288"/>
            <ac:spMk id="7" creationId="{96860CA6-D281-860E-6F10-8581DE673487}"/>
          </ac:spMkLst>
        </pc:spChg>
        <pc:spChg chg="add mod">
          <ac:chgData name="Andrew Clelland" userId="a228c88940a01559" providerId="LiveId" clId="{23CAF271-62D8-4DBD-9632-B5746DE5F59E}" dt="2023-04-19T16:40:44.395" v="3638" actId="20577"/>
          <ac:spMkLst>
            <pc:docMk/>
            <pc:sldMk cId="4142097207" sldId="288"/>
            <ac:spMk id="9" creationId="{F383AAC3-CBC2-ED5F-1FB8-CE208FB19CCB}"/>
          </ac:spMkLst>
        </pc:spChg>
        <pc:spChg chg="add mod">
          <ac:chgData name="Andrew Clelland" userId="a228c88940a01559" providerId="LiveId" clId="{23CAF271-62D8-4DBD-9632-B5746DE5F59E}" dt="2023-04-21T10:00:48.088" v="4691" actId="1076"/>
          <ac:spMkLst>
            <pc:docMk/>
            <pc:sldMk cId="4142097207" sldId="288"/>
            <ac:spMk id="14" creationId="{5584EC4F-EF2A-1B5F-7291-5CE492609A2C}"/>
          </ac:spMkLst>
        </pc:spChg>
        <pc:spChg chg="add mod">
          <ac:chgData name="Andrew Clelland" userId="a228c88940a01559" providerId="LiveId" clId="{23CAF271-62D8-4DBD-9632-B5746DE5F59E}" dt="2023-04-19T16:42:46.319" v="3783" actId="14100"/>
          <ac:spMkLst>
            <pc:docMk/>
            <pc:sldMk cId="4142097207" sldId="288"/>
            <ac:spMk id="15" creationId="{1F898359-5C69-112C-3857-5A9BB22A0E05}"/>
          </ac:spMkLst>
        </pc:spChg>
        <pc:picChg chg="mod">
          <ac:chgData name="Andrew Clelland" userId="a228c88940a01559" providerId="LiveId" clId="{23CAF271-62D8-4DBD-9632-B5746DE5F59E}" dt="2023-04-19T17:07:32.203" v="4434"/>
          <ac:picMkLst>
            <pc:docMk/>
            <pc:sldMk cId="4142097207" sldId="288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7:42.268" v="4530"/>
          <ac:picMkLst>
            <pc:docMk/>
            <pc:sldMk cId="4142097207" sldId="288"/>
            <ac:picMk id="4" creationId="{28B57AE1-7FFA-EAA4-1A30-3BC3D88F8E06}"/>
          </ac:picMkLst>
        </pc:picChg>
        <pc:picChg chg="mod">
          <ac:chgData name="Andrew Clelland" userId="a228c88940a01559" providerId="LiveId" clId="{23CAF271-62D8-4DBD-9632-B5746DE5F59E}" dt="2023-04-19T17:27:51.432" v="4531"/>
          <ac:picMkLst>
            <pc:docMk/>
            <pc:sldMk cId="4142097207" sldId="288"/>
            <ac:picMk id="6" creationId="{8ADB4D76-7CFB-1301-0F91-4679226C9A53}"/>
          </ac:picMkLst>
        </pc:picChg>
        <pc:picChg chg="mod">
          <ac:chgData name="Andrew Clelland" userId="a228c88940a01559" providerId="LiveId" clId="{23CAF271-62D8-4DBD-9632-B5746DE5F59E}" dt="2023-04-19T17:14:10.881" v="4458"/>
          <ac:picMkLst>
            <pc:docMk/>
            <pc:sldMk cId="4142097207" sldId="288"/>
            <ac:picMk id="8" creationId="{E206051F-2796-ABEC-DAA4-289493376193}"/>
          </ac:picMkLst>
        </pc:picChg>
        <pc:picChg chg="mod">
          <ac:chgData name="Andrew Clelland" userId="a228c88940a01559" providerId="LiveId" clId="{23CAF271-62D8-4DBD-9632-B5746DE5F59E}" dt="2023-04-19T17:18:40.269" v="4479"/>
          <ac:picMkLst>
            <pc:docMk/>
            <pc:sldMk cId="4142097207" sldId="288"/>
            <ac:picMk id="10" creationId="{F66C6C33-58B0-E7BC-8FFE-788C6D893523}"/>
          </ac:picMkLst>
        </pc:picChg>
        <pc:picChg chg="add del mod">
          <ac:chgData name="Andrew Clelland" userId="a228c88940a01559" providerId="LiveId" clId="{23CAF271-62D8-4DBD-9632-B5746DE5F59E}" dt="2023-04-19T16:40:46.118" v="3639" actId="478"/>
          <ac:picMkLst>
            <pc:docMk/>
            <pc:sldMk cId="4142097207" sldId="288"/>
            <ac:picMk id="11" creationId="{7893A939-ABC3-BA4F-83C3-1FEB0DAC43CC}"/>
          </ac:picMkLst>
        </pc:picChg>
        <pc:picChg chg="add">
          <ac:chgData name="Andrew Clelland" userId="a228c88940a01559" providerId="LiveId" clId="{23CAF271-62D8-4DBD-9632-B5746DE5F59E}" dt="2023-04-19T16:40:53.443" v="3640" actId="22"/>
          <ac:picMkLst>
            <pc:docMk/>
            <pc:sldMk cId="4142097207" sldId="288"/>
            <ac:picMk id="13" creationId="{72DC54AF-D616-339C-ADDE-FF4B25644923}"/>
          </ac:picMkLst>
        </pc:picChg>
      </pc:sldChg>
      <pc:sldChg chg="addSp delSp modSp add mod replId">
        <pc:chgData name="Andrew Clelland" userId="a228c88940a01559" providerId="LiveId" clId="{23CAF271-62D8-4DBD-9632-B5746DE5F59E}" dt="2023-04-21T10:01:27.588" v="4698" actId="403"/>
        <pc:sldMkLst>
          <pc:docMk/>
          <pc:sldMk cId="606455869" sldId="289"/>
        </pc:sldMkLst>
        <pc:spChg chg="add mod">
          <ac:chgData name="Andrew Clelland" userId="a228c88940a01559" providerId="LiveId" clId="{23CAF271-62D8-4DBD-9632-B5746DE5F59E}" dt="2023-04-19T14:49:46.974" v="1444"/>
          <ac:spMkLst>
            <pc:docMk/>
            <pc:sldMk cId="606455869" sldId="289"/>
            <ac:spMk id="3" creationId="{6E96AEB3-E269-36C2-9E35-86882ED7A173}"/>
          </ac:spMkLst>
        </pc:spChg>
        <pc:spChg chg="add mod">
          <ac:chgData name="Andrew Clelland" userId="a228c88940a01559" providerId="LiveId" clId="{23CAF271-62D8-4DBD-9632-B5746DE5F59E}" dt="2023-04-19T14:52:41.028" v="1492"/>
          <ac:spMkLst>
            <pc:docMk/>
            <pc:sldMk cId="606455869" sldId="289"/>
            <ac:spMk id="5" creationId="{67E86CCB-C443-B83D-2567-EC4FB8EDEAF4}"/>
          </ac:spMkLst>
        </pc:spChg>
        <pc:spChg chg="add mod">
          <ac:chgData name="Andrew Clelland" userId="a228c88940a01559" providerId="LiveId" clId="{23CAF271-62D8-4DBD-9632-B5746DE5F59E}" dt="2023-04-19T16:55:10.147" v="4146"/>
          <ac:spMkLst>
            <pc:docMk/>
            <pc:sldMk cId="606455869" sldId="289"/>
            <ac:spMk id="6" creationId="{92366428-4CD3-7BC1-566C-009807BD98E9}"/>
          </ac:spMkLst>
        </pc:spChg>
        <pc:spChg chg="add mod">
          <ac:chgData name="Andrew Clelland" userId="a228c88940a01559" providerId="LiveId" clId="{23CAF271-62D8-4DBD-9632-B5746DE5F59E}" dt="2023-04-19T16:58:52.601" v="4411" actId="20577"/>
          <ac:spMkLst>
            <pc:docMk/>
            <pc:sldMk cId="606455869" sldId="289"/>
            <ac:spMk id="13" creationId="{38C4A939-E0DE-2686-4F3D-63AA51D96F1D}"/>
          </ac:spMkLst>
        </pc:spChg>
        <pc:spChg chg="add mod">
          <ac:chgData name="Andrew Clelland" userId="a228c88940a01559" providerId="LiveId" clId="{23CAF271-62D8-4DBD-9632-B5746DE5F59E}" dt="2023-04-21T10:01:27.588" v="4698" actId="403"/>
          <ac:spMkLst>
            <pc:docMk/>
            <pc:sldMk cId="606455869" sldId="289"/>
            <ac:spMk id="16" creationId="{F3F3DF6C-4FD4-88D0-9234-53011B91A293}"/>
          </ac:spMkLst>
        </pc:spChg>
        <pc:picChg chg="mod">
          <ac:chgData name="Andrew Clelland" userId="a228c88940a01559" providerId="LiveId" clId="{23CAF271-62D8-4DBD-9632-B5746DE5F59E}" dt="2023-04-19T17:08:18.071" v="4439"/>
          <ac:picMkLst>
            <pc:docMk/>
            <pc:sldMk cId="606455869" sldId="289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9:43.193" v="4545"/>
          <ac:picMkLst>
            <pc:docMk/>
            <pc:sldMk cId="606455869" sldId="289"/>
            <ac:picMk id="4" creationId="{28B57AE1-7FFA-EAA4-1A30-3BC3D88F8E06}"/>
          </ac:picMkLst>
        </pc:picChg>
        <pc:picChg chg="add del mod">
          <ac:chgData name="Andrew Clelland" userId="a228c88940a01559" providerId="LiveId" clId="{23CAF271-62D8-4DBD-9632-B5746DE5F59E}" dt="2023-04-19T16:55:13.893" v="4147" actId="478"/>
          <ac:picMkLst>
            <pc:docMk/>
            <pc:sldMk cId="606455869" sldId="289"/>
            <ac:picMk id="7" creationId="{4183D13A-2579-BE0F-CD26-651D25797BA0}"/>
          </ac:picMkLst>
        </pc:picChg>
        <pc:picChg chg="mod">
          <ac:chgData name="Andrew Clelland" userId="a228c88940a01559" providerId="LiveId" clId="{23CAF271-62D8-4DBD-9632-B5746DE5F59E}" dt="2023-04-19T17:15:34.254" v="4464"/>
          <ac:picMkLst>
            <pc:docMk/>
            <pc:sldMk cId="606455869" sldId="289"/>
            <ac:picMk id="8" creationId="{E206051F-2796-ABEC-DAA4-289493376193}"/>
          </ac:picMkLst>
        </pc:picChg>
        <pc:picChg chg="mod">
          <ac:chgData name="Andrew Clelland" userId="a228c88940a01559" providerId="LiveId" clId="{23CAF271-62D8-4DBD-9632-B5746DE5F59E}" dt="2023-04-19T17:17:52.923" v="4474"/>
          <ac:picMkLst>
            <pc:docMk/>
            <pc:sldMk cId="606455869" sldId="289"/>
            <ac:picMk id="10" creationId="{F66C6C33-58B0-E7BC-8FFE-788C6D893523}"/>
          </ac:picMkLst>
        </pc:picChg>
        <pc:picChg chg="add">
          <ac:chgData name="Andrew Clelland" userId="a228c88940a01559" providerId="LiveId" clId="{23CAF271-62D8-4DBD-9632-B5746DE5F59E}" dt="2023-04-19T16:55:41.441" v="4194" actId="22"/>
          <ac:picMkLst>
            <pc:docMk/>
            <pc:sldMk cId="606455869" sldId="289"/>
            <ac:picMk id="15" creationId="{FCB246DC-8503-D3BD-6BED-7743932DEC24}"/>
          </ac:picMkLst>
        </pc:picChg>
        <pc:cxnChg chg="add del mod">
          <ac:chgData name="Andrew Clelland" userId="a228c88940a01559" providerId="LiveId" clId="{23CAF271-62D8-4DBD-9632-B5746DE5F59E}" dt="2023-04-19T16:55:17.902" v="4148" actId="478"/>
          <ac:cxnSpMkLst>
            <pc:docMk/>
            <pc:sldMk cId="606455869" sldId="289"/>
            <ac:cxnSpMk id="9" creationId="{BB06D3F5-CE35-1F5C-407A-E4DA1573C05F}"/>
          </ac:cxnSpMkLst>
        </pc:cxnChg>
        <pc:cxnChg chg="add del mod">
          <ac:chgData name="Andrew Clelland" userId="a228c88940a01559" providerId="LiveId" clId="{23CAF271-62D8-4DBD-9632-B5746DE5F59E}" dt="2023-04-19T16:55:19.766" v="4149" actId="478"/>
          <ac:cxnSpMkLst>
            <pc:docMk/>
            <pc:sldMk cId="606455869" sldId="289"/>
            <ac:cxnSpMk id="11" creationId="{631DF819-47D6-81CF-4666-E17EB574BCD2}"/>
          </ac:cxnSpMkLst>
        </pc:cxnChg>
        <pc:cxnChg chg="add del mod">
          <ac:chgData name="Andrew Clelland" userId="a228c88940a01559" providerId="LiveId" clId="{23CAF271-62D8-4DBD-9632-B5746DE5F59E}" dt="2023-04-19T16:55:21.626" v="4150" actId="478"/>
          <ac:cxnSpMkLst>
            <pc:docMk/>
            <pc:sldMk cId="606455869" sldId="289"/>
            <ac:cxnSpMk id="12" creationId="{30BC1EFA-4A54-A707-E007-1ED21E28C8A6}"/>
          </ac:cxnSpMkLst>
        </pc:cxnChg>
      </pc:sldChg>
      <pc:sldChg chg="add del replId">
        <pc:chgData name="Andrew Clelland" userId="a228c88940a01559" providerId="LiveId" clId="{23CAF271-62D8-4DBD-9632-B5746DE5F59E}" dt="2023-04-19T12:58:41.024" v="1357" actId="2890"/>
        <pc:sldMkLst>
          <pc:docMk/>
          <pc:sldMk cId="4072413642" sldId="289"/>
        </pc:sldMkLst>
      </pc:sldChg>
      <pc:sldChg chg="addSp delSp modSp add mod">
        <pc:chgData name="Andrew Clelland" userId="a228c88940a01559" providerId="LiveId" clId="{23CAF271-62D8-4DBD-9632-B5746DE5F59E}" dt="2023-04-19T17:29:56.880" v="4546"/>
        <pc:sldMkLst>
          <pc:docMk/>
          <pc:sldMk cId="1709512364" sldId="290"/>
        </pc:sldMkLst>
        <pc:spChg chg="add mod">
          <ac:chgData name="Andrew Clelland" userId="a228c88940a01559" providerId="LiveId" clId="{23CAF271-62D8-4DBD-9632-B5746DE5F59E}" dt="2023-04-19T14:49:57.553" v="1452" actId="1076"/>
          <ac:spMkLst>
            <pc:docMk/>
            <pc:sldMk cId="1709512364" sldId="290"/>
            <ac:spMk id="3" creationId="{26C26970-3265-EE6B-FF25-74F9CC20F9FE}"/>
          </ac:spMkLst>
        </pc:spChg>
        <pc:spChg chg="add mod">
          <ac:chgData name="Andrew Clelland" userId="a228c88940a01559" providerId="LiveId" clId="{23CAF271-62D8-4DBD-9632-B5746DE5F59E}" dt="2023-04-19T14:53:04.481" v="1504" actId="20577"/>
          <ac:spMkLst>
            <pc:docMk/>
            <pc:sldMk cId="1709512364" sldId="290"/>
            <ac:spMk id="7" creationId="{D83AB5C8-D145-D402-D93D-5CE1A3E7B8F5}"/>
          </ac:spMkLst>
        </pc:spChg>
        <pc:spChg chg="add mod">
          <ac:chgData name="Andrew Clelland" userId="a228c88940a01559" providerId="LiveId" clId="{23CAF271-62D8-4DBD-9632-B5746DE5F59E}" dt="2023-04-19T15:30:42.615" v="2595" actId="20577"/>
          <ac:spMkLst>
            <pc:docMk/>
            <pc:sldMk cId="1709512364" sldId="290"/>
            <ac:spMk id="8" creationId="{D0A90AAB-7740-0679-B01C-EBE1E8F7153E}"/>
          </ac:spMkLst>
        </pc:spChg>
        <pc:spChg chg="add mod">
          <ac:chgData name="Andrew Clelland" userId="a228c88940a01559" providerId="LiveId" clId="{23CAF271-62D8-4DBD-9632-B5746DE5F59E}" dt="2023-04-19T16:21:21.075" v="2835" actId="20577"/>
          <ac:spMkLst>
            <pc:docMk/>
            <pc:sldMk cId="1709512364" sldId="290"/>
            <ac:spMk id="9" creationId="{6FA08D20-56F5-146A-B6BA-04F14E2B2782}"/>
          </ac:spMkLst>
        </pc:spChg>
        <pc:graphicFrameChg chg="add del mod">
          <ac:chgData name="Andrew Clelland" userId="a228c88940a01559" providerId="LiveId" clId="{23CAF271-62D8-4DBD-9632-B5746DE5F59E}" dt="2023-04-19T15:30:46.360" v="2596" actId="478"/>
          <ac:graphicFrameMkLst>
            <pc:docMk/>
            <pc:sldMk cId="1709512364" sldId="290"/>
            <ac:graphicFrameMk id="10" creationId="{75409BA8-9C7E-8114-1F9D-78551F4E1A75}"/>
          </ac:graphicFrameMkLst>
        </pc:graphicFrameChg>
        <pc:graphicFrameChg chg="add mod modGraphic">
          <ac:chgData name="Andrew Clelland" userId="a228c88940a01559" providerId="LiveId" clId="{23CAF271-62D8-4DBD-9632-B5746DE5F59E}" dt="2023-04-19T15:31:38.754" v="2620" actId="1076"/>
          <ac:graphicFrameMkLst>
            <pc:docMk/>
            <pc:sldMk cId="1709512364" sldId="290"/>
            <ac:graphicFrameMk id="11" creationId="{3327C93C-B7CA-01DE-CA0A-DCF12870881D}"/>
          </ac:graphicFrameMkLst>
        </pc:graphicFrameChg>
        <pc:picChg chg="mod">
          <ac:chgData name="Andrew Clelland" userId="a228c88940a01559" providerId="LiveId" clId="{23CAF271-62D8-4DBD-9632-B5746DE5F59E}" dt="2023-04-19T17:08:27.215" v="4440"/>
          <ac:picMkLst>
            <pc:docMk/>
            <pc:sldMk cId="1709512364" sldId="290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9:56.880" v="4546"/>
          <ac:picMkLst>
            <pc:docMk/>
            <pc:sldMk cId="1709512364" sldId="290"/>
            <ac:picMk id="4" creationId="{9108E4CC-6736-098B-6574-4E6089E257E7}"/>
          </ac:picMkLst>
        </pc:picChg>
        <pc:picChg chg="mod">
          <ac:chgData name="Andrew Clelland" userId="a228c88940a01559" providerId="LiveId" clId="{23CAF271-62D8-4DBD-9632-B5746DE5F59E}" dt="2023-04-19T17:15:46.343" v="4465"/>
          <ac:picMkLst>
            <pc:docMk/>
            <pc:sldMk cId="1709512364" sldId="290"/>
            <ac:picMk id="5" creationId="{90C7A8EF-F8E3-02B0-1808-F046C4C16414}"/>
          </ac:picMkLst>
        </pc:picChg>
        <pc:picChg chg="mod">
          <ac:chgData name="Andrew Clelland" userId="a228c88940a01559" providerId="LiveId" clId="{23CAF271-62D8-4DBD-9632-B5746DE5F59E}" dt="2023-04-19T17:17:36.444" v="4473"/>
          <ac:picMkLst>
            <pc:docMk/>
            <pc:sldMk cId="1709512364" sldId="290"/>
            <ac:picMk id="6" creationId="{2B80ED80-B4C2-CE1B-D4E5-B4AF6D324DB8}"/>
          </ac:picMkLst>
        </pc:picChg>
      </pc:sldChg>
      <pc:sldChg chg="add del">
        <pc:chgData name="Andrew Clelland" userId="a228c88940a01559" providerId="LiveId" clId="{23CAF271-62D8-4DBD-9632-B5746DE5F59E}" dt="2023-04-19T12:58:40.806" v="1356" actId="2890"/>
        <pc:sldMkLst>
          <pc:docMk/>
          <pc:sldMk cId="3651649721" sldId="290"/>
        </pc:sldMkLst>
      </pc:sldChg>
      <pc:sldChg chg="add del replId">
        <pc:chgData name="Andrew Clelland" userId="a228c88940a01559" providerId="LiveId" clId="{23CAF271-62D8-4DBD-9632-B5746DE5F59E}" dt="2023-04-19T12:58:40.806" v="1356" actId="2890"/>
        <pc:sldMkLst>
          <pc:docMk/>
          <pc:sldMk cId="256140687" sldId="291"/>
        </pc:sldMkLst>
      </pc:sldChg>
      <pc:sldChg chg="addSp delSp modSp add mod replId">
        <pc:chgData name="Andrew Clelland" userId="a228c88940a01559" providerId="LiveId" clId="{23CAF271-62D8-4DBD-9632-B5746DE5F59E}" dt="2023-04-21T10:02:18.510" v="4706" actId="1076"/>
        <pc:sldMkLst>
          <pc:docMk/>
          <pc:sldMk cId="2813512023" sldId="291"/>
        </pc:sldMkLst>
        <pc:spChg chg="add mod">
          <ac:chgData name="Andrew Clelland" userId="a228c88940a01559" providerId="LiveId" clId="{23CAF271-62D8-4DBD-9632-B5746DE5F59E}" dt="2023-04-19T14:50:01.274" v="1453"/>
          <ac:spMkLst>
            <pc:docMk/>
            <pc:sldMk cId="2813512023" sldId="291"/>
            <ac:spMk id="3" creationId="{EAA9FDCF-0DCD-3622-3364-1E0E1B18CE6C}"/>
          </ac:spMkLst>
        </pc:spChg>
        <pc:spChg chg="add mod">
          <ac:chgData name="Andrew Clelland" userId="a228c88940a01559" providerId="LiveId" clId="{23CAF271-62D8-4DBD-9632-B5746DE5F59E}" dt="2023-04-19T14:53:07.781" v="1508" actId="20577"/>
          <ac:spMkLst>
            <pc:docMk/>
            <pc:sldMk cId="2813512023" sldId="291"/>
            <ac:spMk id="5" creationId="{6C131AAD-C9B5-2CED-FD83-2F0B9C71ACC9}"/>
          </ac:spMkLst>
        </pc:spChg>
        <pc:spChg chg="add mod">
          <ac:chgData name="Andrew Clelland" userId="a228c88940a01559" providerId="LiveId" clId="{23CAF271-62D8-4DBD-9632-B5746DE5F59E}" dt="2023-04-19T16:21:35.112" v="2836"/>
          <ac:spMkLst>
            <pc:docMk/>
            <pc:sldMk cId="2813512023" sldId="291"/>
            <ac:spMk id="7" creationId="{19BDCBD9-A96B-25A8-4710-6AF55FE76DD0}"/>
          </ac:spMkLst>
        </pc:spChg>
        <pc:spChg chg="add mod">
          <ac:chgData name="Andrew Clelland" userId="a228c88940a01559" providerId="LiveId" clId="{23CAF271-62D8-4DBD-9632-B5746DE5F59E}" dt="2023-04-19T16:21:38.725" v="2840" actId="20577"/>
          <ac:spMkLst>
            <pc:docMk/>
            <pc:sldMk cId="2813512023" sldId="291"/>
            <ac:spMk id="9" creationId="{B11B6C24-C1DA-5884-3D0D-63194E438C29}"/>
          </ac:spMkLst>
        </pc:spChg>
        <pc:spChg chg="add mod">
          <ac:chgData name="Andrew Clelland" userId="a228c88940a01559" providerId="LiveId" clId="{23CAF271-62D8-4DBD-9632-B5746DE5F59E}" dt="2023-04-21T10:02:18.510" v="4706" actId="1076"/>
          <ac:spMkLst>
            <pc:docMk/>
            <pc:sldMk cId="2813512023" sldId="291"/>
            <ac:spMk id="14" creationId="{0B0D75AC-DB04-2EA5-A5D1-2CD54C1F0404}"/>
          </ac:spMkLst>
        </pc:spChg>
        <pc:picChg chg="mod">
          <ac:chgData name="Andrew Clelland" userId="a228c88940a01559" providerId="LiveId" clId="{23CAF271-62D8-4DBD-9632-B5746DE5F59E}" dt="2023-04-19T17:08:37.734" v="4441"/>
          <ac:picMkLst>
            <pc:docMk/>
            <pc:sldMk cId="2813512023" sldId="291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30:07.354" v="4547"/>
          <ac:picMkLst>
            <pc:docMk/>
            <pc:sldMk cId="2813512023" sldId="291"/>
            <ac:picMk id="4" creationId="{28B57AE1-7FFA-EAA4-1A30-3BC3D88F8E06}"/>
          </ac:picMkLst>
        </pc:picChg>
        <pc:picChg chg="mod">
          <ac:chgData name="Andrew Clelland" userId="a228c88940a01559" providerId="LiveId" clId="{23CAF271-62D8-4DBD-9632-B5746DE5F59E}" dt="2023-04-19T17:30:16.902" v="4548"/>
          <ac:picMkLst>
            <pc:docMk/>
            <pc:sldMk cId="2813512023" sldId="291"/>
            <ac:picMk id="6" creationId="{8ADB4D76-7CFB-1301-0F91-4679226C9A53}"/>
          </ac:picMkLst>
        </pc:picChg>
        <pc:picChg chg="mod">
          <ac:chgData name="Andrew Clelland" userId="a228c88940a01559" providerId="LiveId" clId="{23CAF271-62D8-4DBD-9632-B5746DE5F59E}" dt="2023-04-19T17:15:56.103" v="4466"/>
          <ac:picMkLst>
            <pc:docMk/>
            <pc:sldMk cId="2813512023" sldId="291"/>
            <ac:picMk id="8" creationId="{E206051F-2796-ABEC-DAA4-289493376193}"/>
          </ac:picMkLst>
        </pc:picChg>
        <pc:picChg chg="mod">
          <ac:chgData name="Andrew Clelland" userId="a228c88940a01559" providerId="LiveId" clId="{23CAF271-62D8-4DBD-9632-B5746DE5F59E}" dt="2023-04-19T17:17:26.710" v="4472"/>
          <ac:picMkLst>
            <pc:docMk/>
            <pc:sldMk cId="2813512023" sldId="291"/>
            <ac:picMk id="10" creationId="{F66C6C33-58B0-E7BC-8FFE-788C6D893523}"/>
          </ac:picMkLst>
        </pc:picChg>
        <pc:picChg chg="add del mod">
          <ac:chgData name="Andrew Clelland" userId="a228c88940a01559" providerId="LiveId" clId="{23CAF271-62D8-4DBD-9632-B5746DE5F59E}" dt="2023-04-19T16:21:40.485" v="2841" actId="478"/>
          <ac:picMkLst>
            <pc:docMk/>
            <pc:sldMk cId="2813512023" sldId="291"/>
            <ac:picMk id="11" creationId="{C3DA92B9-79D6-ACF0-55E2-D057FE8F28CE}"/>
          </ac:picMkLst>
        </pc:picChg>
        <pc:picChg chg="add">
          <ac:chgData name="Andrew Clelland" userId="a228c88940a01559" providerId="LiveId" clId="{23CAF271-62D8-4DBD-9632-B5746DE5F59E}" dt="2023-04-19T16:21:47.088" v="2842" actId="22"/>
          <ac:picMkLst>
            <pc:docMk/>
            <pc:sldMk cId="2813512023" sldId="291"/>
            <ac:picMk id="13" creationId="{622EE30C-75EC-FE13-CAA3-D5779C9E3403}"/>
          </ac:picMkLst>
        </pc:picChg>
      </pc:sldChg>
      <pc:sldChg chg="addSp modSp add mod replId">
        <pc:chgData name="Andrew Clelland" userId="a228c88940a01559" providerId="LiveId" clId="{23CAF271-62D8-4DBD-9632-B5746DE5F59E}" dt="2023-04-19T17:30:27.387" v="4549"/>
        <pc:sldMkLst>
          <pc:docMk/>
          <pc:sldMk cId="255650816" sldId="292"/>
        </pc:sldMkLst>
        <pc:spChg chg="add mod">
          <ac:chgData name="Andrew Clelland" userId="a228c88940a01559" providerId="LiveId" clId="{23CAF271-62D8-4DBD-9632-B5746DE5F59E}" dt="2023-04-19T14:50:02.825" v="1454"/>
          <ac:spMkLst>
            <pc:docMk/>
            <pc:sldMk cId="255650816" sldId="292"/>
            <ac:spMk id="3" creationId="{863C170E-0F37-6BCA-234B-01B5009473AA}"/>
          </ac:spMkLst>
        </pc:spChg>
        <pc:spChg chg="add mod">
          <ac:chgData name="Andrew Clelland" userId="a228c88940a01559" providerId="LiveId" clId="{23CAF271-62D8-4DBD-9632-B5746DE5F59E}" dt="2023-04-19T14:53:14.223" v="1513" actId="20577"/>
          <ac:spMkLst>
            <pc:docMk/>
            <pc:sldMk cId="255650816" sldId="292"/>
            <ac:spMk id="5" creationId="{9A21936F-73A6-F9EA-F725-96DFE37D3EA5}"/>
          </ac:spMkLst>
        </pc:spChg>
        <pc:spChg chg="add mod">
          <ac:chgData name="Andrew Clelland" userId="a228c88940a01559" providerId="LiveId" clId="{23CAF271-62D8-4DBD-9632-B5746DE5F59E}" dt="2023-04-19T16:23:42.711" v="2961" actId="20577"/>
          <ac:spMkLst>
            <pc:docMk/>
            <pc:sldMk cId="255650816" sldId="292"/>
            <ac:spMk id="6" creationId="{07394200-1F3E-944A-CE9B-A8C05652C165}"/>
          </ac:spMkLst>
        </pc:spChg>
        <pc:spChg chg="add mod">
          <ac:chgData name="Andrew Clelland" userId="a228c88940a01559" providerId="LiveId" clId="{23CAF271-62D8-4DBD-9632-B5746DE5F59E}" dt="2023-04-19T16:23:52.032" v="2962"/>
          <ac:spMkLst>
            <pc:docMk/>
            <pc:sldMk cId="255650816" sldId="292"/>
            <ac:spMk id="9" creationId="{0B3FD7FF-8A9C-0BD2-25E4-BDDB951DA1F6}"/>
          </ac:spMkLst>
        </pc:spChg>
        <pc:picChg chg="mod">
          <ac:chgData name="Andrew Clelland" userId="a228c88940a01559" providerId="LiveId" clId="{23CAF271-62D8-4DBD-9632-B5746DE5F59E}" dt="2023-04-19T17:08:45.691" v="4442"/>
          <ac:picMkLst>
            <pc:docMk/>
            <pc:sldMk cId="255650816" sldId="292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30:27.387" v="4549"/>
          <ac:picMkLst>
            <pc:docMk/>
            <pc:sldMk cId="255650816" sldId="292"/>
            <ac:picMk id="4" creationId="{28B57AE1-7FFA-EAA4-1A30-3BC3D88F8E06}"/>
          </ac:picMkLst>
        </pc:picChg>
        <pc:picChg chg="add mod">
          <ac:chgData name="Andrew Clelland" userId="a228c88940a01559" providerId="LiveId" clId="{23CAF271-62D8-4DBD-9632-B5746DE5F59E}" dt="2023-04-19T16:23:38.733" v="2957"/>
          <ac:picMkLst>
            <pc:docMk/>
            <pc:sldMk cId="255650816" sldId="292"/>
            <ac:picMk id="7" creationId="{B574C5E9-42F1-79F0-FE53-67D400E10E32}"/>
          </ac:picMkLst>
        </pc:picChg>
        <pc:picChg chg="mod">
          <ac:chgData name="Andrew Clelland" userId="a228c88940a01559" providerId="LiveId" clId="{23CAF271-62D8-4DBD-9632-B5746DE5F59E}" dt="2023-04-19T17:16:11.830" v="4467"/>
          <ac:picMkLst>
            <pc:docMk/>
            <pc:sldMk cId="255650816" sldId="292"/>
            <ac:picMk id="8" creationId="{E206051F-2796-ABEC-DAA4-289493376193}"/>
          </ac:picMkLst>
        </pc:picChg>
        <pc:picChg chg="mod">
          <ac:chgData name="Andrew Clelland" userId="a228c88940a01559" providerId="LiveId" clId="{23CAF271-62D8-4DBD-9632-B5746DE5F59E}" dt="2023-04-19T17:17:17.437" v="4471"/>
          <ac:picMkLst>
            <pc:docMk/>
            <pc:sldMk cId="255650816" sldId="292"/>
            <ac:picMk id="10" creationId="{F66C6C33-58B0-E7BC-8FFE-788C6D893523}"/>
          </ac:picMkLst>
        </pc:picChg>
        <pc:picChg chg="add mod">
          <ac:chgData name="Andrew Clelland" userId="a228c88940a01559" providerId="LiveId" clId="{23CAF271-62D8-4DBD-9632-B5746DE5F59E}" dt="2023-04-19T16:24:17.349" v="2966" actId="1076"/>
          <ac:picMkLst>
            <pc:docMk/>
            <pc:sldMk cId="255650816" sldId="292"/>
            <ac:picMk id="12" creationId="{AD350B3D-872D-6053-CCFE-C477521CF966}"/>
          </ac:picMkLst>
        </pc:picChg>
      </pc:sldChg>
      <pc:sldChg chg="add del replId">
        <pc:chgData name="Andrew Clelland" userId="a228c88940a01559" providerId="LiveId" clId="{23CAF271-62D8-4DBD-9632-B5746DE5F59E}" dt="2023-04-19T12:58:40.806" v="1356" actId="2890"/>
        <pc:sldMkLst>
          <pc:docMk/>
          <pc:sldMk cId="4274250096" sldId="292"/>
        </pc:sldMkLst>
      </pc:sldChg>
      <pc:sldChg chg="addSp delSp modSp add mod">
        <pc:chgData name="Andrew Clelland" userId="a228c88940a01559" providerId="LiveId" clId="{23CAF271-62D8-4DBD-9632-B5746DE5F59E}" dt="2023-04-19T17:30:54.623" v="4550"/>
        <pc:sldMkLst>
          <pc:docMk/>
          <pc:sldMk cId="1661198226" sldId="293"/>
        </pc:sldMkLst>
        <pc:spChg chg="add mod">
          <ac:chgData name="Andrew Clelland" userId="a228c88940a01559" providerId="LiveId" clId="{23CAF271-62D8-4DBD-9632-B5746DE5F59E}" dt="2023-04-19T14:53:17.587" v="1514"/>
          <ac:spMkLst>
            <pc:docMk/>
            <pc:sldMk cId="1661198226" sldId="293"/>
            <ac:spMk id="3" creationId="{A436A07C-7B6A-0168-4D0F-AF26F20D172A}"/>
          </ac:spMkLst>
        </pc:spChg>
        <pc:spChg chg="add mod">
          <ac:chgData name="Andrew Clelland" userId="a228c88940a01559" providerId="LiveId" clId="{23CAF271-62D8-4DBD-9632-B5746DE5F59E}" dt="2023-04-19T16:24:44.772" v="2970" actId="20577"/>
          <ac:spMkLst>
            <pc:docMk/>
            <pc:sldMk cId="1661198226" sldId="293"/>
            <ac:spMk id="7" creationId="{106B8443-4F86-A4CA-B896-75B0420613C4}"/>
          </ac:spMkLst>
        </pc:spChg>
        <pc:spChg chg="add mod">
          <ac:chgData name="Andrew Clelland" userId="a228c88940a01559" providerId="LiveId" clId="{23CAF271-62D8-4DBD-9632-B5746DE5F59E}" dt="2023-04-19T16:33:05.243" v="3367" actId="1076"/>
          <ac:spMkLst>
            <pc:docMk/>
            <pc:sldMk cId="1661198226" sldId="293"/>
            <ac:spMk id="8" creationId="{52B4A527-BE4B-D7A4-DE3A-A569D4208833}"/>
          </ac:spMkLst>
        </pc:spChg>
        <pc:graphicFrameChg chg="add del mod">
          <ac:chgData name="Andrew Clelland" userId="a228c88940a01559" providerId="LiveId" clId="{23CAF271-62D8-4DBD-9632-B5746DE5F59E}" dt="2023-04-19T16:24:48.586" v="2971" actId="478"/>
          <ac:graphicFrameMkLst>
            <pc:docMk/>
            <pc:sldMk cId="1661198226" sldId="293"/>
            <ac:graphicFrameMk id="9" creationId="{570E46E5-967A-1F0B-CE45-BEF57E2CBE31}"/>
          </ac:graphicFrameMkLst>
        </pc:graphicFrameChg>
        <pc:graphicFrameChg chg="add mod modGraphic">
          <ac:chgData name="Andrew Clelland" userId="a228c88940a01559" providerId="LiveId" clId="{23CAF271-62D8-4DBD-9632-B5746DE5F59E}" dt="2023-04-19T16:26:15.661" v="3005" actId="1076"/>
          <ac:graphicFrameMkLst>
            <pc:docMk/>
            <pc:sldMk cId="1661198226" sldId="293"/>
            <ac:graphicFrameMk id="10" creationId="{89743735-D7DA-6312-78EB-48736455DFAE}"/>
          </ac:graphicFrameMkLst>
        </pc:graphicFrameChg>
        <pc:picChg chg="mod">
          <ac:chgData name="Andrew Clelland" userId="a228c88940a01559" providerId="LiveId" clId="{23CAF271-62D8-4DBD-9632-B5746DE5F59E}" dt="2023-04-19T17:08:54.497" v="4443"/>
          <ac:picMkLst>
            <pc:docMk/>
            <pc:sldMk cId="1661198226" sldId="293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30:54.623" v="4550"/>
          <ac:picMkLst>
            <pc:docMk/>
            <pc:sldMk cId="1661198226" sldId="293"/>
            <ac:picMk id="4" creationId="{9108E4CC-6736-098B-6574-4E6089E257E7}"/>
          </ac:picMkLst>
        </pc:picChg>
        <pc:picChg chg="add del">
          <ac:chgData name="Andrew Clelland" userId="a228c88940a01559" providerId="LiveId" clId="{23CAF271-62D8-4DBD-9632-B5746DE5F59E}" dt="2023-04-19T14:51:00.447" v="1459" actId="478"/>
          <ac:picMkLst>
            <pc:docMk/>
            <pc:sldMk cId="1661198226" sldId="293"/>
            <ac:picMk id="5" creationId="{90C7A8EF-F8E3-02B0-1808-F046C4C16414}"/>
          </ac:picMkLst>
        </pc:picChg>
        <pc:picChg chg="mod">
          <ac:chgData name="Andrew Clelland" userId="a228c88940a01559" providerId="LiveId" clId="{23CAF271-62D8-4DBD-9632-B5746DE5F59E}" dt="2023-04-19T17:17:00.011" v="4470"/>
          <ac:picMkLst>
            <pc:docMk/>
            <pc:sldMk cId="1661198226" sldId="293"/>
            <ac:picMk id="6" creationId="{2B80ED80-B4C2-CE1B-D4E5-B4AF6D324DB8}"/>
          </ac:picMkLst>
        </pc:picChg>
      </pc:sldChg>
      <pc:sldChg chg="addSp delSp modSp add mod replId">
        <pc:chgData name="Andrew Clelland" userId="a228c88940a01559" providerId="LiveId" clId="{23CAF271-62D8-4DBD-9632-B5746DE5F59E}" dt="2023-04-21T10:02:33.971" v="4711" actId="1076"/>
        <pc:sldMkLst>
          <pc:docMk/>
          <pc:sldMk cId="978616123" sldId="294"/>
        </pc:sldMkLst>
        <pc:spChg chg="add mod">
          <ac:chgData name="Andrew Clelland" userId="a228c88940a01559" providerId="LiveId" clId="{23CAF271-62D8-4DBD-9632-B5746DE5F59E}" dt="2023-04-19T14:53:20.425" v="1515"/>
          <ac:spMkLst>
            <pc:docMk/>
            <pc:sldMk cId="978616123" sldId="294"/>
            <ac:spMk id="3" creationId="{A9DD8D86-7147-DD6C-D0E2-CF86529E877B}"/>
          </ac:spMkLst>
        </pc:spChg>
        <pc:spChg chg="add mod">
          <ac:chgData name="Andrew Clelland" userId="a228c88940a01559" providerId="LiveId" clId="{23CAF271-62D8-4DBD-9632-B5746DE5F59E}" dt="2023-04-19T16:27:38.911" v="3123"/>
          <ac:spMkLst>
            <pc:docMk/>
            <pc:sldMk cId="978616123" sldId="294"/>
            <ac:spMk id="5" creationId="{C0E103B5-F3A8-2223-2C08-DCA2A940A49C}"/>
          </ac:spMkLst>
        </pc:spChg>
        <pc:spChg chg="add mod">
          <ac:chgData name="Andrew Clelland" userId="a228c88940a01559" providerId="LiveId" clId="{23CAF271-62D8-4DBD-9632-B5746DE5F59E}" dt="2023-04-19T16:27:40.883" v="3126" actId="20577"/>
          <ac:spMkLst>
            <pc:docMk/>
            <pc:sldMk cId="978616123" sldId="294"/>
            <ac:spMk id="7" creationId="{48CF8F14-C9C2-E2C4-8BD1-7A218827F54F}"/>
          </ac:spMkLst>
        </pc:spChg>
        <pc:spChg chg="add mod">
          <ac:chgData name="Andrew Clelland" userId="a228c88940a01559" providerId="LiveId" clId="{23CAF271-62D8-4DBD-9632-B5746DE5F59E}" dt="2023-04-21T10:02:33.971" v="4711" actId="1076"/>
          <ac:spMkLst>
            <pc:docMk/>
            <pc:sldMk cId="978616123" sldId="294"/>
            <ac:spMk id="13" creationId="{EAAA6EFC-F112-CA2D-D466-B44841E5752B}"/>
          </ac:spMkLst>
        </pc:spChg>
        <pc:picChg chg="mod">
          <ac:chgData name="Andrew Clelland" userId="a228c88940a01559" providerId="LiveId" clId="{23CAF271-62D8-4DBD-9632-B5746DE5F59E}" dt="2023-04-19T17:09:02.721" v="4444"/>
          <ac:picMkLst>
            <pc:docMk/>
            <pc:sldMk cId="978616123" sldId="294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31:06.645" v="4551"/>
          <ac:picMkLst>
            <pc:docMk/>
            <pc:sldMk cId="978616123" sldId="294"/>
            <ac:picMk id="4" creationId="{28B57AE1-7FFA-EAA4-1A30-3BC3D88F8E06}"/>
          </ac:picMkLst>
        </pc:picChg>
        <pc:picChg chg="mod">
          <ac:chgData name="Andrew Clelland" userId="a228c88940a01559" providerId="LiveId" clId="{23CAF271-62D8-4DBD-9632-B5746DE5F59E}" dt="2023-04-19T17:31:17.323" v="4552"/>
          <ac:picMkLst>
            <pc:docMk/>
            <pc:sldMk cId="978616123" sldId="294"/>
            <ac:picMk id="6" creationId="{8ADB4D76-7CFB-1301-0F91-4679226C9A53}"/>
          </ac:picMkLst>
        </pc:picChg>
        <pc:picChg chg="add del">
          <ac:chgData name="Andrew Clelland" userId="a228c88940a01559" providerId="LiveId" clId="{23CAF271-62D8-4DBD-9632-B5746DE5F59E}" dt="2023-04-19T14:51:00.574" v="1460" actId="478"/>
          <ac:picMkLst>
            <pc:docMk/>
            <pc:sldMk cId="978616123" sldId="294"/>
            <ac:picMk id="8" creationId="{E206051F-2796-ABEC-DAA4-289493376193}"/>
          </ac:picMkLst>
        </pc:picChg>
        <pc:picChg chg="add del mod">
          <ac:chgData name="Andrew Clelland" userId="a228c88940a01559" providerId="LiveId" clId="{23CAF271-62D8-4DBD-9632-B5746DE5F59E}" dt="2023-04-19T16:27:42.682" v="3127" actId="478"/>
          <ac:picMkLst>
            <pc:docMk/>
            <pc:sldMk cId="978616123" sldId="294"/>
            <ac:picMk id="9" creationId="{63FAE8D3-B3C7-C77E-B39E-CCC06D7D632B}"/>
          </ac:picMkLst>
        </pc:picChg>
        <pc:picChg chg="mod">
          <ac:chgData name="Andrew Clelland" userId="a228c88940a01559" providerId="LiveId" clId="{23CAF271-62D8-4DBD-9632-B5746DE5F59E}" dt="2023-04-19T17:16:50.721" v="4469"/>
          <ac:picMkLst>
            <pc:docMk/>
            <pc:sldMk cId="978616123" sldId="294"/>
            <ac:picMk id="10" creationId="{F66C6C33-58B0-E7BC-8FFE-788C6D893523}"/>
          </ac:picMkLst>
        </pc:picChg>
        <pc:picChg chg="add">
          <ac:chgData name="Andrew Clelland" userId="a228c88940a01559" providerId="LiveId" clId="{23CAF271-62D8-4DBD-9632-B5746DE5F59E}" dt="2023-04-19T16:27:49.908" v="3128" actId="22"/>
          <ac:picMkLst>
            <pc:docMk/>
            <pc:sldMk cId="978616123" sldId="294"/>
            <ac:picMk id="12" creationId="{7DAD4F54-10A7-5863-4277-B0156C2A2C3B}"/>
          </ac:picMkLst>
        </pc:picChg>
      </pc:sldChg>
      <pc:sldChg chg="add del replId">
        <pc:chgData name="Andrew Clelland" userId="a228c88940a01559" providerId="LiveId" clId="{23CAF271-62D8-4DBD-9632-B5746DE5F59E}" dt="2023-04-19T14:51:38.257" v="1462" actId="47"/>
        <pc:sldMkLst>
          <pc:docMk/>
          <pc:sldMk cId="2897392645" sldId="295"/>
        </pc:sldMkLst>
      </pc:sldChg>
      <pc:sldChg chg="addSp delSp modSp add mod">
        <pc:chgData name="Andrew Clelland" userId="a228c88940a01559" providerId="LiveId" clId="{23CAF271-62D8-4DBD-9632-B5746DE5F59E}" dt="2023-04-19T17:37:47.813" v="4597"/>
        <pc:sldMkLst>
          <pc:docMk/>
          <pc:sldMk cId="2267853414" sldId="296"/>
        </pc:sldMkLst>
        <pc:spChg chg="add mod">
          <ac:chgData name="Andrew Clelland" userId="a228c88940a01559" providerId="LiveId" clId="{23CAF271-62D8-4DBD-9632-B5746DE5F59E}" dt="2023-04-19T14:53:21.823" v="1516"/>
          <ac:spMkLst>
            <pc:docMk/>
            <pc:sldMk cId="2267853414" sldId="296"/>
            <ac:spMk id="3" creationId="{EC334829-23D8-5BD7-5447-FD0B3970CBD1}"/>
          </ac:spMkLst>
        </pc:spChg>
        <pc:spChg chg="add mod">
          <ac:chgData name="Andrew Clelland" userId="a228c88940a01559" providerId="LiveId" clId="{23CAF271-62D8-4DBD-9632-B5746DE5F59E}" dt="2023-04-19T16:30:13.634" v="3339" actId="20577"/>
          <ac:spMkLst>
            <pc:docMk/>
            <pc:sldMk cId="2267853414" sldId="296"/>
            <ac:spMk id="5" creationId="{50AF2ACF-7869-5FC4-456E-D79FDC4EC501}"/>
          </ac:spMkLst>
        </pc:spChg>
        <pc:spChg chg="add mod">
          <ac:chgData name="Andrew Clelland" userId="a228c88940a01559" providerId="LiveId" clId="{23CAF271-62D8-4DBD-9632-B5746DE5F59E}" dt="2023-04-19T16:30:21.798" v="3340"/>
          <ac:spMkLst>
            <pc:docMk/>
            <pc:sldMk cId="2267853414" sldId="296"/>
            <ac:spMk id="8" creationId="{216D9E84-3FF1-08ED-B775-4E0800400163}"/>
          </ac:spMkLst>
        </pc:spChg>
        <pc:picChg chg="mod">
          <ac:chgData name="Andrew Clelland" userId="a228c88940a01559" providerId="LiveId" clId="{23CAF271-62D8-4DBD-9632-B5746DE5F59E}" dt="2023-04-19T17:09:11.199" v="4445"/>
          <ac:picMkLst>
            <pc:docMk/>
            <pc:sldMk cId="2267853414" sldId="296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37:47.813" v="4597"/>
          <ac:picMkLst>
            <pc:docMk/>
            <pc:sldMk cId="2267853414" sldId="296"/>
            <ac:picMk id="4" creationId="{28B57AE1-7FFA-EAA4-1A30-3BC3D88F8E06}"/>
          </ac:picMkLst>
        </pc:picChg>
        <pc:picChg chg="del">
          <ac:chgData name="Andrew Clelland" userId="a228c88940a01559" providerId="LiveId" clId="{23CAF271-62D8-4DBD-9632-B5746DE5F59E}" dt="2023-04-19T17:31:31.106" v="4554" actId="478"/>
          <ac:picMkLst>
            <pc:docMk/>
            <pc:sldMk cId="2267853414" sldId="296"/>
            <ac:picMk id="6" creationId="{8ADB4D76-7CFB-1301-0F91-4679226C9A53}"/>
          </ac:picMkLst>
        </pc:picChg>
        <pc:picChg chg="add mod">
          <ac:chgData name="Andrew Clelland" userId="a228c88940a01559" providerId="LiveId" clId="{23CAF271-62D8-4DBD-9632-B5746DE5F59E}" dt="2023-04-19T16:30:11.489" v="3336"/>
          <ac:picMkLst>
            <pc:docMk/>
            <pc:sldMk cId="2267853414" sldId="296"/>
            <ac:picMk id="7" creationId="{0D7E3101-6C78-D48A-A18F-391F646FD828}"/>
          </ac:picMkLst>
        </pc:picChg>
        <pc:picChg chg="mod">
          <ac:chgData name="Andrew Clelland" userId="a228c88940a01559" providerId="LiveId" clId="{23CAF271-62D8-4DBD-9632-B5746DE5F59E}" dt="2023-04-19T17:16:41.343" v="4468"/>
          <ac:picMkLst>
            <pc:docMk/>
            <pc:sldMk cId="2267853414" sldId="296"/>
            <ac:picMk id="10" creationId="{F66C6C33-58B0-E7BC-8FFE-788C6D893523}"/>
          </ac:picMkLst>
        </pc:picChg>
        <pc:picChg chg="add mod">
          <ac:chgData name="Andrew Clelland" userId="a228c88940a01559" providerId="LiveId" clId="{23CAF271-62D8-4DBD-9632-B5746DE5F59E}" dt="2023-04-19T16:30:51.885" v="3357" actId="1038"/>
          <ac:picMkLst>
            <pc:docMk/>
            <pc:sldMk cId="2267853414" sldId="296"/>
            <ac:picMk id="11" creationId="{2A174E39-BE33-E971-DDBE-F8819BF1DA49}"/>
          </ac:picMkLst>
        </pc:picChg>
        <pc:picChg chg="add mod">
          <ac:chgData name="Andrew Clelland" userId="a228c88940a01559" providerId="LiveId" clId="{23CAF271-62D8-4DBD-9632-B5746DE5F59E}" dt="2023-04-19T17:33:02.770" v="4577"/>
          <ac:picMkLst>
            <pc:docMk/>
            <pc:sldMk cId="2267853414" sldId="296"/>
            <ac:picMk id="12" creationId="{E9F21FBD-C060-5CA5-DB20-008DE3394AB7}"/>
          </ac:picMkLst>
        </pc:picChg>
      </pc:sldChg>
      <pc:sldChg chg="addSp modSp add mod">
        <pc:chgData name="Andrew Clelland" userId="a228c88940a01559" providerId="LiveId" clId="{23CAF271-62D8-4DBD-9632-B5746DE5F59E}" dt="2023-04-19T17:25:37.603" v="4517"/>
        <pc:sldMkLst>
          <pc:docMk/>
          <pc:sldMk cId="635096188" sldId="297"/>
        </pc:sldMkLst>
        <pc:spChg chg="add mod ord">
          <ac:chgData name="Andrew Clelland" userId="a228c88940a01559" providerId="LiveId" clId="{23CAF271-62D8-4DBD-9632-B5746DE5F59E}" dt="2023-04-19T15:06:05.773" v="2005" actId="166"/>
          <ac:spMkLst>
            <pc:docMk/>
            <pc:sldMk cId="635096188" sldId="297"/>
            <ac:spMk id="3" creationId="{7D55F400-3C3F-19F0-4548-29728A8AF955}"/>
          </ac:spMkLst>
        </pc:spChg>
        <pc:spChg chg="add mod">
          <ac:chgData name="Andrew Clelland" userId="a228c88940a01559" providerId="LiveId" clId="{23CAF271-62D8-4DBD-9632-B5746DE5F59E}" dt="2023-04-19T15:07:12.630" v="2014" actId="1076"/>
          <ac:spMkLst>
            <pc:docMk/>
            <pc:sldMk cId="635096188" sldId="297"/>
            <ac:spMk id="5" creationId="{B3766675-9DD4-196F-1398-D4434B6F5195}"/>
          </ac:spMkLst>
        </pc:spChg>
        <pc:picChg chg="mod">
          <ac:chgData name="Andrew Clelland" userId="a228c88940a01559" providerId="LiveId" clId="{23CAF271-62D8-4DBD-9632-B5746DE5F59E}" dt="2023-04-19T17:05:32.506" v="4425"/>
          <ac:picMkLst>
            <pc:docMk/>
            <pc:sldMk cId="635096188" sldId="297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5:28.335" v="4516"/>
          <ac:picMkLst>
            <pc:docMk/>
            <pc:sldMk cId="635096188" sldId="297"/>
            <ac:picMk id="4" creationId="{28B57AE1-7FFA-EAA4-1A30-3BC3D88F8E06}"/>
          </ac:picMkLst>
        </pc:picChg>
        <pc:picChg chg="mod">
          <ac:chgData name="Andrew Clelland" userId="a228c88940a01559" providerId="LiveId" clId="{23CAF271-62D8-4DBD-9632-B5746DE5F59E}" dt="2023-04-19T17:25:37.603" v="4517"/>
          <ac:picMkLst>
            <pc:docMk/>
            <pc:sldMk cId="635096188" sldId="297"/>
            <ac:picMk id="6" creationId="{8ADB4D76-7CFB-1301-0F91-4679226C9A53}"/>
          </ac:picMkLst>
        </pc:picChg>
        <pc:picChg chg="mod">
          <ac:chgData name="Andrew Clelland" userId="a228c88940a01559" providerId="LiveId" clId="{23CAF271-62D8-4DBD-9632-B5746DE5F59E}" dt="2023-04-19T17:12:20.662" v="4449"/>
          <ac:picMkLst>
            <pc:docMk/>
            <pc:sldMk cId="635096188" sldId="297"/>
            <ac:picMk id="8" creationId="{E206051F-2796-ABEC-DAA4-289493376193}"/>
          </ac:picMkLst>
        </pc:picChg>
        <pc:picChg chg="add mod">
          <ac:chgData name="Andrew Clelland" userId="a228c88940a01559" providerId="LiveId" clId="{23CAF271-62D8-4DBD-9632-B5746DE5F59E}" dt="2023-04-19T15:07:12.630" v="2014" actId="1076"/>
          <ac:picMkLst>
            <pc:docMk/>
            <pc:sldMk cId="635096188" sldId="297"/>
            <ac:picMk id="9" creationId="{90BCAB8B-6C00-F921-7CBB-8C46CD47388B}"/>
          </ac:picMkLst>
        </pc:picChg>
        <pc:picChg chg="add mod modCrop">
          <ac:chgData name="Andrew Clelland" userId="a228c88940a01559" providerId="LiveId" clId="{23CAF271-62D8-4DBD-9632-B5746DE5F59E}" dt="2023-04-19T15:13:58.086" v="2055" actId="1076"/>
          <ac:picMkLst>
            <pc:docMk/>
            <pc:sldMk cId="635096188" sldId="297"/>
            <ac:picMk id="10" creationId="{A0D5D6F0-68BF-5323-95AF-7088AF1923CF}"/>
          </ac:picMkLst>
        </pc:picChg>
      </pc:sldChg>
      <pc:sldChg chg="addSp delSp modSp add mod modAnim">
        <pc:chgData name="Andrew Clelland" userId="a228c88940a01559" providerId="LiveId" clId="{23CAF271-62D8-4DBD-9632-B5746DE5F59E}" dt="2023-04-19T17:28:10.066" v="4533"/>
        <pc:sldMkLst>
          <pc:docMk/>
          <pc:sldMk cId="124715481" sldId="298"/>
        </pc:sldMkLst>
        <pc:spChg chg="add mod">
          <ac:chgData name="Andrew Clelland" userId="a228c88940a01559" providerId="LiveId" clId="{23CAF271-62D8-4DBD-9632-B5746DE5F59E}" dt="2023-04-19T16:44:41.991" v="3869" actId="14100"/>
          <ac:spMkLst>
            <pc:docMk/>
            <pc:sldMk cId="124715481" sldId="298"/>
            <ac:spMk id="7" creationId="{D8E57289-56BA-E41E-0E73-F6E4052836E4}"/>
          </ac:spMkLst>
        </pc:spChg>
        <pc:spChg chg="add del mod">
          <ac:chgData name="Andrew Clelland" userId="a228c88940a01559" providerId="LiveId" clId="{23CAF271-62D8-4DBD-9632-B5746DE5F59E}" dt="2023-04-19T16:43:58.150" v="3841" actId="478"/>
          <ac:spMkLst>
            <pc:docMk/>
            <pc:sldMk cId="124715481" sldId="298"/>
            <ac:spMk id="9" creationId="{B38572EA-0D92-BABF-0C86-1E37514365C2}"/>
          </ac:spMkLst>
        </pc:spChg>
        <pc:spChg chg="add del mod">
          <ac:chgData name="Andrew Clelland" userId="a228c88940a01559" providerId="LiveId" clId="{23CAF271-62D8-4DBD-9632-B5746DE5F59E}" dt="2023-04-19T16:43:58.150" v="3841" actId="478"/>
          <ac:spMkLst>
            <pc:docMk/>
            <pc:sldMk cId="124715481" sldId="298"/>
            <ac:spMk id="12" creationId="{999A211A-4955-81D5-6834-E51B23D16295}"/>
          </ac:spMkLst>
        </pc:spChg>
        <pc:spChg chg="add del mod">
          <ac:chgData name="Andrew Clelland" userId="a228c88940a01559" providerId="LiveId" clId="{23CAF271-62D8-4DBD-9632-B5746DE5F59E}" dt="2023-04-19T16:43:58.150" v="3841" actId="478"/>
          <ac:spMkLst>
            <pc:docMk/>
            <pc:sldMk cId="124715481" sldId="298"/>
            <ac:spMk id="13" creationId="{BB1AB455-CE5A-9F1A-05D6-057FAC21237E}"/>
          </ac:spMkLst>
        </pc:spChg>
        <pc:spChg chg="add mod">
          <ac:chgData name="Andrew Clelland" userId="a228c88940a01559" providerId="LiveId" clId="{23CAF271-62D8-4DBD-9632-B5746DE5F59E}" dt="2023-04-19T16:44:04.664" v="3842"/>
          <ac:spMkLst>
            <pc:docMk/>
            <pc:sldMk cId="124715481" sldId="298"/>
            <ac:spMk id="14" creationId="{778E8BE5-E843-4131-6B66-DBC6DD5998F4}"/>
          </ac:spMkLst>
        </pc:spChg>
        <pc:spChg chg="add del mod">
          <ac:chgData name="Andrew Clelland" userId="a228c88940a01559" providerId="LiveId" clId="{23CAF271-62D8-4DBD-9632-B5746DE5F59E}" dt="2023-04-19T16:45:40.008" v="3900" actId="11529"/>
          <ac:spMkLst>
            <pc:docMk/>
            <pc:sldMk cId="124715481" sldId="298"/>
            <ac:spMk id="17" creationId="{A4FB5607-31FD-9DD5-9BF7-09C10BDD1402}"/>
          </ac:spMkLst>
        </pc:spChg>
        <pc:spChg chg="add mod">
          <ac:chgData name="Andrew Clelland" userId="a228c88940a01559" providerId="LiveId" clId="{23CAF271-62D8-4DBD-9632-B5746DE5F59E}" dt="2023-04-19T16:46:20.080" v="3906" actId="14100"/>
          <ac:spMkLst>
            <pc:docMk/>
            <pc:sldMk cId="124715481" sldId="298"/>
            <ac:spMk id="18" creationId="{DB395810-D3B9-DCDE-4051-D46199A05AE7}"/>
          </ac:spMkLst>
        </pc:spChg>
        <pc:spChg chg="add mod">
          <ac:chgData name="Andrew Clelland" userId="a228c88940a01559" providerId="LiveId" clId="{23CAF271-62D8-4DBD-9632-B5746DE5F59E}" dt="2023-04-19T16:46:29.341" v="3909" actId="14100"/>
          <ac:spMkLst>
            <pc:docMk/>
            <pc:sldMk cId="124715481" sldId="298"/>
            <ac:spMk id="19" creationId="{F58E938A-5EB3-7F72-A2FA-570E1E84D17A}"/>
          </ac:spMkLst>
        </pc:spChg>
        <pc:spChg chg="add mod">
          <ac:chgData name="Andrew Clelland" userId="a228c88940a01559" providerId="LiveId" clId="{23CAF271-62D8-4DBD-9632-B5746DE5F59E}" dt="2023-04-19T16:47:01.814" v="3920" actId="14100"/>
          <ac:spMkLst>
            <pc:docMk/>
            <pc:sldMk cId="124715481" sldId="298"/>
            <ac:spMk id="20" creationId="{8E98E12C-2407-4F7A-E2AA-DE592E42449E}"/>
          </ac:spMkLst>
        </pc:spChg>
        <pc:spChg chg="add mod">
          <ac:chgData name="Andrew Clelland" userId="a228c88940a01559" providerId="LiveId" clId="{23CAF271-62D8-4DBD-9632-B5746DE5F59E}" dt="2023-04-19T16:46:45.236" v="3914" actId="1076"/>
          <ac:spMkLst>
            <pc:docMk/>
            <pc:sldMk cId="124715481" sldId="298"/>
            <ac:spMk id="21" creationId="{D918DE26-92D6-C8B6-23FB-C0F8B3BC04E6}"/>
          </ac:spMkLst>
        </pc:spChg>
        <pc:picChg chg="mod">
          <ac:chgData name="Andrew Clelland" userId="a228c88940a01559" providerId="LiveId" clId="{23CAF271-62D8-4DBD-9632-B5746DE5F59E}" dt="2023-04-19T17:07:41.711" v="4435"/>
          <ac:picMkLst>
            <pc:docMk/>
            <pc:sldMk cId="124715481" sldId="298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8:01.203" v="4532"/>
          <ac:picMkLst>
            <pc:docMk/>
            <pc:sldMk cId="124715481" sldId="298"/>
            <ac:picMk id="4" creationId="{28B57AE1-7FFA-EAA4-1A30-3BC3D88F8E06}"/>
          </ac:picMkLst>
        </pc:picChg>
        <pc:picChg chg="mod">
          <ac:chgData name="Andrew Clelland" userId="a228c88940a01559" providerId="LiveId" clId="{23CAF271-62D8-4DBD-9632-B5746DE5F59E}" dt="2023-04-19T17:28:10.066" v="4533"/>
          <ac:picMkLst>
            <pc:docMk/>
            <pc:sldMk cId="124715481" sldId="298"/>
            <ac:picMk id="6" creationId="{8ADB4D76-7CFB-1301-0F91-4679226C9A53}"/>
          </ac:picMkLst>
        </pc:picChg>
        <pc:picChg chg="mod">
          <ac:chgData name="Andrew Clelland" userId="a228c88940a01559" providerId="LiveId" clId="{23CAF271-62D8-4DBD-9632-B5746DE5F59E}" dt="2023-04-19T17:14:46.426" v="4460"/>
          <ac:picMkLst>
            <pc:docMk/>
            <pc:sldMk cId="124715481" sldId="298"/>
            <ac:picMk id="8" creationId="{E206051F-2796-ABEC-DAA4-289493376193}"/>
          </ac:picMkLst>
        </pc:picChg>
        <pc:picChg chg="mod">
          <ac:chgData name="Andrew Clelland" userId="a228c88940a01559" providerId="LiveId" clId="{23CAF271-62D8-4DBD-9632-B5746DE5F59E}" dt="2023-04-19T17:18:30.679" v="4478"/>
          <ac:picMkLst>
            <pc:docMk/>
            <pc:sldMk cId="124715481" sldId="298"/>
            <ac:picMk id="10" creationId="{F66C6C33-58B0-E7BC-8FFE-788C6D893523}"/>
          </ac:picMkLst>
        </pc:picChg>
        <pc:picChg chg="add del mod">
          <ac:chgData name="Andrew Clelland" userId="a228c88940a01559" providerId="LiveId" clId="{23CAF271-62D8-4DBD-9632-B5746DE5F59E}" dt="2023-04-19T16:43:53.450" v="3840" actId="478"/>
          <ac:picMkLst>
            <pc:docMk/>
            <pc:sldMk cId="124715481" sldId="298"/>
            <ac:picMk id="11" creationId="{E03EB6D8-44AC-7A5C-3849-4599AE4EE710}"/>
          </ac:picMkLst>
        </pc:picChg>
        <pc:picChg chg="add mod">
          <ac:chgData name="Andrew Clelland" userId="a228c88940a01559" providerId="LiveId" clId="{23CAF271-62D8-4DBD-9632-B5746DE5F59E}" dt="2023-04-19T16:46:46.935" v="3915" actId="1076"/>
          <ac:picMkLst>
            <pc:docMk/>
            <pc:sldMk cId="124715481" sldId="298"/>
            <ac:picMk id="16" creationId="{E4FC1247-1D62-1EC4-600D-C92D31BCB164}"/>
          </ac:picMkLst>
        </pc:picChg>
      </pc:sldChg>
      <pc:sldChg chg="addSp modSp add mod">
        <pc:chgData name="Andrew Clelland" userId="a228c88940a01559" providerId="LiveId" clId="{23CAF271-62D8-4DBD-9632-B5746DE5F59E}" dt="2023-04-19T17:28:44.080" v="4538"/>
        <pc:sldMkLst>
          <pc:docMk/>
          <pc:sldMk cId="507680817" sldId="299"/>
        </pc:sldMkLst>
        <pc:spChg chg="add mod">
          <ac:chgData name="Andrew Clelland" userId="a228c88940a01559" providerId="LiveId" clId="{23CAF271-62D8-4DBD-9632-B5746DE5F59E}" dt="2023-04-19T16:49:01.735" v="3949" actId="14100"/>
          <ac:spMkLst>
            <pc:docMk/>
            <pc:sldMk cId="507680817" sldId="299"/>
            <ac:spMk id="7" creationId="{99FF1E6F-83B6-8C42-B34C-A9955FA0094D}"/>
          </ac:spMkLst>
        </pc:spChg>
        <pc:spChg chg="add mod">
          <ac:chgData name="Andrew Clelland" userId="a228c88940a01559" providerId="LiveId" clId="{23CAF271-62D8-4DBD-9632-B5746DE5F59E}" dt="2023-04-19T16:49:08.616" v="3950"/>
          <ac:spMkLst>
            <pc:docMk/>
            <pc:sldMk cId="507680817" sldId="299"/>
            <ac:spMk id="9" creationId="{5D14B040-FC5B-5772-F862-B143F6DAC6DB}"/>
          </ac:spMkLst>
        </pc:spChg>
        <pc:picChg chg="mod">
          <ac:chgData name="Andrew Clelland" userId="a228c88940a01559" providerId="LiveId" clId="{23CAF271-62D8-4DBD-9632-B5746DE5F59E}" dt="2023-04-19T17:07:50.284" v="4436"/>
          <ac:picMkLst>
            <pc:docMk/>
            <pc:sldMk cId="507680817" sldId="299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8:20.917" v="4534"/>
          <ac:picMkLst>
            <pc:docMk/>
            <pc:sldMk cId="507680817" sldId="299"/>
            <ac:picMk id="4" creationId="{28B57AE1-7FFA-EAA4-1A30-3BC3D88F8E06}"/>
          </ac:picMkLst>
        </pc:picChg>
        <pc:picChg chg="mod">
          <ac:chgData name="Andrew Clelland" userId="a228c88940a01559" providerId="LiveId" clId="{23CAF271-62D8-4DBD-9632-B5746DE5F59E}" dt="2023-04-19T17:28:44.080" v="4538"/>
          <ac:picMkLst>
            <pc:docMk/>
            <pc:sldMk cId="507680817" sldId="299"/>
            <ac:picMk id="6" creationId="{8ADB4D76-7CFB-1301-0F91-4679226C9A53}"/>
          </ac:picMkLst>
        </pc:picChg>
        <pc:picChg chg="mod">
          <ac:chgData name="Andrew Clelland" userId="a228c88940a01559" providerId="LiveId" clId="{23CAF271-62D8-4DBD-9632-B5746DE5F59E}" dt="2023-04-19T17:14:57.714" v="4461"/>
          <ac:picMkLst>
            <pc:docMk/>
            <pc:sldMk cId="507680817" sldId="299"/>
            <ac:picMk id="8" creationId="{E206051F-2796-ABEC-DAA4-289493376193}"/>
          </ac:picMkLst>
        </pc:picChg>
        <pc:picChg chg="mod">
          <ac:chgData name="Andrew Clelland" userId="a228c88940a01559" providerId="LiveId" clId="{23CAF271-62D8-4DBD-9632-B5746DE5F59E}" dt="2023-04-19T17:18:21.602" v="4477"/>
          <ac:picMkLst>
            <pc:docMk/>
            <pc:sldMk cId="507680817" sldId="299"/>
            <ac:picMk id="10" creationId="{F66C6C33-58B0-E7BC-8FFE-788C6D893523}"/>
          </ac:picMkLst>
        </pc:picChg>
        <pc:picChg chg="add mod">
          <ac:chgData name="Andrew Clelland" userId="a228c88940a01559" providerId="LiveId" clId="{23CAF271-62D8-4DBD-9632-B5746DE5F59E}" dt="2023-04-19T16:50:12.574" v="3972" actId="1076"/>
          <ac:picMkLst>
            <pc:docMk/>
            <pc:sldMk cId="507680817" sldId="299"/>
            <ac:picMk id="11" creationId="{6239F40D-4DB9-B015-0EA0-F39FE8A87F75}"/>
          </ac:picMkLst>
        </pc:picChg>
        <pc:picChg chg="add mod">
          <ac:chgData name="Andrew Clelland" userId="a228c88940a01559" providerId="LiveId" clId="{23CAF271-62D8-4DBD-9632-B5746DE5F59E}" dt="2023-04-19T16:50:37.739" v="4001" actId="1035"/>
          <ac:picMkLst>
            <pc:docMk/>
            <pc:sldMk cId="507680817" sldId="299"/>
            <ac:picMk id="13" creationId="{6878235D-0BA4-9E7C-7252-73808A91E719}"/>
          </ac:picMkLst>
        </pc:picChg>
      </pc:sldChg>
      <pc:sldChg chg="addSp modSp add mod modAnim">
        <pc:chgData name="Andrew Clelland" userId="a228c88940a01559" providerId="LiveId" clId="{23CAF271-62D8-4DBD-9632-B5746DE5F59E}" dt="2023-04-21T10:01:18.279" v="4696" actId="403"/>
        <pc:sldMkLst>
          <pc:docMk/>
          <pc:sldMk cId="2087435668" sldId="300"/>
        </pc:sldMkLst>
        <pc:spChg chg="add mod">
          <ac:chgData name="Andrew Clelland" userId="a228c88940a01559" providerId="LiveId" clId="{23CAF271-62D8-4DBD-9632-B5746DE5F59E}" dt="2023-04-19T16:53:53.069" v="4086"/>
          <ac:spMkLst>
            <pc:docMk/>
            <pc:sldMk cId="2087435668" sldId="300"/>
            <ac:spMk id="7" creationId="{F57A4670-2FF1-4587-BEC7-8134730FA515}"/>
          </ac:spMkLst>
        </pc:spChg>
        <pc:spChg chg="add mod">
          <ac:chgData name="Andrew Clelland" userId="a228c88940a01559" providerId="LiveId" clId="{23CAF271-62D8-4DBD-9632-B5746DE5F59E}" dt="2023-04-19T16:58:45.994" v="4403" actId="20577"/>
          <ac:spMkLst>
            <pc:docMk/>
            <pc:sldMk cId="2087435668" sldId="300"/>
            <ac:spMk id="14" creationId="{76510FEC-D9EB-B5AC-F415-82ABF6F13DDF}"/>
          </ac:spMkLst>
        </pc:spChg>
        <pc:spChg chg="add mod">
          <ac:chgData name="Andrew Clelland" userId="a228c88940a01559" providerId="LiveId" clId="{23CAF271-62D8-4DBD-9632-B5746DE5F59E}" dt="2023-04-21T10:01:18.279" v="4696" actId="403"/>
          <ac:spMkLst>
            <pc:docMk/>
            <pc:sldMk cId="2087435668" sldId="300"/>
            <ac:spMk id="15" creationId="{E4E3B804-1915-ECC2-A82E-F237E6D3DC56}"/>
          </ac:spMkLst>
        </pc:spChg>
        <pc:picChg chg="mod">
          <ac:chgData name="Andrew Clelland" userId="a228c88940a01559" providerId="LiveId" clId="{23CAF271-62D8-4DBD-9632-B5746DE5F59E}" dt="2023-04-19T17:08:08.990" v="4438"/>
          <ac:picMkLst>
            <pc:docMk/>
            <pc:sldMk cId="2087435668" sldId="300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9:20.291" v="4543"/>
          <ac:picMkLst>
            <pc:docMk/>
            <pc:sldMk cId="2087435668" sldId="300"/>
            <ac:picMk id="4" creationId="{28B57AE1-7FFA-EAA4-1A30-3BC3D88F8E06}"/>
          </ac:picMkLst>
        </pc:picChg>
        <pc:picChg chg="mod">
          <ac:chgData name="Andrew Clelland" userId="a228c88940a01559" providerId="LiveId" clId="{23CAF271-62D8-4DBD-9632-B5746DE5F59E}" dt="2023-04-19T17:29:30.670" v="4544"/>
          <ac:picMkLst>
            <pc:docMk/>
            <pc:sldMk cId="2087435668" sldId="300"/>
            <ac:picMk id="6" creationId="{8ADB4D76-7CFB-1301-0F91-4679226C9A53}"/>
          </ac:picMkLst>
        </pc:picChg>
        <pc:picChg chg="mod">
          <ac:chgData name="Andrew Clelland" userId="a228c88940a01559" providerId="LiveId" clId="{23CAF271-62D8-4DBD-9632-B5746DE5F59E}" dt="2023-04-19T17:15:23.147" v="4463"/>
          <ac:picMkLst>
            <pc:docMk/>
            <pc:sldMk cId="2087435668" sldId="300"/>
            <ac:picMk id="8" creationId="{E206051F-2796-ABEC-DAA4-289493376193}"/>
          </ac:picMkLst>
        </pc:picChg>
        <pc:picChg chg="add mod">
          <ac:chgData name="Andrew Clelland" userId="a228c88940a01559" providerId="LiveId" clId="{23CAF271-62D8-4DBD-9632-B5746DE5F59E}" dt="2023-04-19T16:53:53.069" v="4086"/>
          <ac:picMkLst>
            <pc:docMk/>
            <pc:sldMk cId="2087435668" sldId="300"/>
            <ac:picMk id="9" creationId="{A78BA472-D1DB-740F-7904-EA379D968748}"/>
          </ac:picMkLst>
        </pc:picChg>
        <pc:picChg chg="mod">
          <ac:chgData name="Andrew Clelland" userId="a228c88940a01559" providerId="LiveId" clId="{23CAF271-62D8-4DBD-9632-B5746DE5F59E}" dt="2023-04-19T17:18:01.669" v="4475"/>
          <ac:picMkLst>
            <pc:docMk/>
            <pc:sldMk cId="2087435668" sldId="300"/>
            <ac:picMk id="10" creationId="{F66C6C33-58B0-E7BC-8FFE-788C6D893523}"/>
          </ac:picMkLst>
        </pc:picChg>
        <pc:cxnChg chg="add mod">
          <ac:chgData name="Andrew Clelland" userId="a228c88940a01559" providerId="LiveId" clId="{23CAF271-62D8-4DBD-9632-B5746DE5F59E}" dt="2023-04-19T16:53:53.069" v="4086"/>
          <ac:cxnSpMkLst>
            <pc:docMk/>
            <pc:sldMk cId="2087435668" sldId="300"/>
            <ac:cxnSpMk id="11" creationId="{B904A1EA-E2BB-538F-262B-739477255483}"/>
          </ac:cxnSpMkLst>
        </pc:cxnChg>
        <pc:cxnChg chg="add mod">
          <ac:chgData name="Andrew Clelland" userId="a228c88940a01559" providerId="LiveId" clId="{23CAF271-62D8-4DBD-9632-B5746DE5F59E}" dt="2023-04-19T16:53:53.069" v="4086"/>
          <ac:cxnSpMkLst>
            <pc:docMk/>
            <pc:sldMk cId="2087435668" sldId="300"/>
            <ac:cxnSpMk id="12" creationId="{7091F6C6-C69D-49AB-0E45-0F5443B9BB5D}"/>
          </ac:cxnSpMkLst>
        </pc:cxnChg>
        <pc:cxnChg chg="add mod">
          <ac:chgData name="Andrew Clelland" userId="a228c88940a01559" providerId="LiveId" clId="{23CAF271-62D8-4DBD-9632-B5746DE5F59E}" dt="2023-04-19T16:53:53.069" v="4086"/>
          <ac:cxnSpMkLst>
            <pc:docMk/>
            <pc:sldMk cId="2087435668" sldId="300"/>
            <ac:cxnSpMk id="13" creationId="{D14A140A-9EB6-7E65-F2C6-324DD9B5AA2A}"/>
          </ac:cxnSpMkLst>
        </pc:cxnChg>
      </pc:sldChg>
      <pc:sldChg chg="addSp delSp modSp add mod">
        <pc:chgData name="Andrew Clelland" userId="a228c88940a01559" providerId="LiveId" clId="{23CAF271-62D8-4DBD-9632-B5746DE5F59E}" dt="2023-04-21T10:01:09.281" v="4694" actId="14100"/>
        <pc:sldMkLst>
          <pc:docMk/>
          <pc:sldMk cId="2774315069" sldId="301"/>
        </pc:sldMkLst>
        <pc:spChg chg="add mod">
          <ac:chgData name="Andrew Clelland" userId="a228c88940a01559" providerId="LiveId" clId="{23CAF271-62D8-4DBD-9632-B5746DE5F59E}" dt="2023-04-21T10:01:09.281" v="4694" actId="14100"/>
          <ac:spMkLst>
            <pc:docMk/>
            <pc:sldMk cId="2774315069" sldId="301"/>
            <ac:spMk id="16" creationId="{D80AB5CC-0D9B-F8BA-0E7C-EAA43C1B5253}"/>
          </ac:spMkLst>
        </pc:spChg>
        <pc:picChg chg="mod">
          <ac:chgData name="Andrew Clelland" userId="a228c88940a01559" providerId="LiveId" clId="{23CAF271-62D8-4DBD-9632-B5746DE5F59E}" dt="2023-04-19T17:08:00.195" v="4437"/>
          <ac:picMkLst>
            <pc:docMk/>
            <pc:sldMk cId="2774315069" sldId="301"/>
            <ac:picMk id="2" creationId="{CCF0E312-8D2F-D633-A700-3CDB859DFAC8}"/>
          </ac:picMkLst>
        </pc:picChg>
        <pc:picChg chg="mod">
          <ac:chgData name="Andrew Clelland" userId="a228c88940a01559" providerId="LiveId" clId="{23CAF271-62D8-4DBD-9632-B5746DE5F59E}" dt="2023-04-19T17:28:54.459" v="4541"/>
          <ac:picMkLst>
            <pc:docMk/>
            <pc:sldMk cId="2774315069" sldId="301"/>
            <ac:picMk id="4" creationId="{28B57AE1-7FFA-EAA4-1A30-3BC3D88F8E06}"/>
          </ac:picMkLst>
        </pc:picChg>
        <pc:picChg chg="mod">
          <ac:chgData name="Andrew Clelland" userId="a228c88940a01559" providerId="LiveId" clId="{23CAF271-62D8-4DBD-9632-B5746DE5F59E}" dt="2023-04-19T17:29:04.310" v="4542"/>
          <ac:picMkLst>
            <pc:docMk/>
            <pc:sldMk cId="2774315069" sldId="301"/>
            <ac:picMk id="6" creationId="{8ADB4D76-7CFB-1301-0F91-4679226C9A53}"/>
          </ac:picMkLst>
        </pc:picChg>
        <pc:picChg chg="mod">
          <ac:chgData name="Andrew Clelland" userId="a228c88940a01559" providerId="LiveId" clId="{23CAF271-62D8-4DBD-9632-B5746DE5F59E}" dt="2023-04-19T17:15:11.832" v="4462"/>
          <ac:picMkLst>
            <pc:docMk/>
            <pc:sldMk cId="2774315069" sldId="301"/>
            <ac:picMk id="8" creationId="{E206051F-2796-ABEC-DAA4-289493376193}"/>
          </ac:picMkLst>
        </pc:picChg>
        <pc:picChg chg="add del mod">
          <ac:chgData name="Andrew Clelland" userId="a228c88940a01559" providerId="LiveId" clId="{23CAF271-62D8-4DBD-9632-B5746DE5F59E}" dt="2023-04-19T16:49:24.218" v="3955" actId="931"/>
          <ac:picMkLst>
            <pc:docMk/>
            <pc:sldMk cId="2774315069" sldId="301"/>
            <ac:picMk id="9" creationId="{858784D8-1838-25BC-6B36-4A6E1C053EF1}"/>
          </ac:picMkLst>
        </pc:picChg>
        <pc:picChg chg="mod">
          <ac:chgData name="Andrew Clelland" userId="a228c88940a01559" providerId="LiveId" clId="{23CAF271-62D8-4DBD-9632-B5746DE5F59E}" dt="2023-04-19T17:18:10.801" v="4476"/>
          <ac:picMkLst>
            <pc:docMk/>
            <pc:sldMk cId="2774315069" sldId="301"/>
            <ac:picMk id="10" creationId="{F66C6C33-58B0-E7BC-8FFE-788C6D893523}"/>
          </ac:picMkLst>
        </pc:picChg>
        <pc:picChg chg="add del mod">
          <ac:chgData name="Andrew Clelland" userId="a228c88940a01559" providerId="LiveId" clId="{23CAF271-62D8-4DBD-9632-B5746DE5F59E}" dt="2023-04-19T16:49:31.788" v="3960" actId="931"/>
          <ac:picMkLst>
            <pc:docMk/>
            <pc:sldMk cId="2774315069" sldId="301"/>
            <ac:picMk id="12" creationId="{E73D4600-536D-8AE4-617B-C011F99834E1}"/>
          </ac:picMkLst>
        </pc:picChg>
        <pc:picChg chg="add del mod modCrop">
          <ac:chgData name="Andrew Clelland" userId="a228c88940a01559" providerId="LiveId" clId="{23CAF271-62D8-4DBD-9632-B5746DE5F59E}" dt="2023-04-19T16:50:06.775" v="3970" actId="21"/>
          <ac:picMkLst>
            <pc:docMk/>
            <pc:sldMk cId="2774315069" sldId="301"/>
            <ac:picMk id="14" creationId="{2908672E-C08A-023B-83A2-A12625A2B9E2}"/>
          </ac:picMkLst>
        </pc:picChg>
        <pc:picChg chg="add mod">
          <ac:chgData name="Andrew Clelland" userId="a228c88940a01559" providerId="LiveId" clId="{23CAF271-62D8-4DBD-9632-B5746DE5F59E}" dt="2023-04-19T16:51:55.215" v="4003" actId="1076"/>
          <ac:picMkLst>
            <pc:docMk/>
            <pc:sldMk cId="2774315069" sldId="301"/>
            <ac:picMk id="15" creationId="{4B5C4457-236E-AE3F-C98E-11B87631FD40}"/>
          </ac:picMkLst>
        </pc:picChg>
        <pc:cxnChg chg="add mod">
          <ac:chgData name="Andrew Clelland" userId="a228c88940a01559" providerId="LiveId" clId="{23CAF271-62D8-4DBD-9632-B5746DE5F59E}" dt="2023-04-19T16:53:05.949" v="4085" actId="13822"/>
          <ac:cxnSpMkLst>
            <pc:docMk/>
            <pc:sldMk cId="2774315069" sldId="301"/>
            <ac:cxnSpMk id="18" creationId="{3C9E7CE5-0529-508C-7B27-21C7C0D19BAA}"/>
          </ac:cxnSpMkLst>
        </pc:cxnChg>
      </pc:sldChg>
      <pc:sldMasterChg chg="setBg">
        <pc:chgData name="Andrew Clelland" userId="a228c88940a01559" providerId="LiveId" clId="{23CAF271-62D8-4DBD-9632-B5746DE5F59E}" dt="2023-04-19T11:24:23.085" v="0"/>
        <pc:sldMasterMkLst>
          <pc:docMk/>
          <pc:sldMasterMk cId="3810518500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30F8-032C-663C-1A22-5A7376C8F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7C11F-9635-A98C-65AF-FCB038156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FAD48-2495-0CE0-119C-8E09A103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3860-54AF-45EC-897D-7001A91BEC53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4F17-EF5A-D46D-DC14-F5136BDC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F7E68-FA99-62FC-8BF3-BA1F1BC9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2F-83DA-4052-A904-3BEF0D565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21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B629-8B38-FDD6-B60A-F8AD1F86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1B1B6-CD8F-4FB9-0A13-2BDAA2636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80F23-B15B-5B7B-12F6-99C215DA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3860-54AF-45EC-897D-7001A91BEC53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B35BE-7140-E247-5B73-5016F053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8E48-35BB-2462-BD8B-CB87BCDA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2F-83DA-4052-A904-3BEF0D565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0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6A0C10-ACAB-02E0-C6BE-23421B436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1CC4C-9867-183E-5F43-28549B2CF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14A5-C583-0F6E-4C31-C63374EB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3860-54AF-45EC-897D-7001A91BEC53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06A5B-D9A9-CC86-5AEF-B11E69D7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300B3-5388-90B4-2937-BCC9BF33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2F-83DA-4052-A904-3BEF0D565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00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1C0B-7689-1961-1266-0E18186D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41604-B67B-73A7-EEAD-241ECEC2F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28DE2-88D6-CD3F-89FA-AFE85A4D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3860-54AF-45EC-897D-7001A91BEC53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141B3-0DFC-E2B0-010B-EEA86342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43744-3402-340B-638B-A6930359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2F-83DA-4052-A904-3BEF0D565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2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57EA-5B3C-E87C-0D27-C830DE92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B4941-2D51-E1B8-0188-E0BDD98E2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A3197-B7C5-37AC-0B52-3CB0BDEF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3860-54AF-45EC-897D-7001A91BEC53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FAF74-42A0-EC46-889E-81056181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F9069-2E88-6ED3-8CD6-44F15188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2F-83DA-4052-A904-3BEF0D565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7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124E-5306-7BFB-3FEB-027C309C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C2F36-D400-9824-2688-B70EBD396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F0AFD-926A-4BA9-7626-C6E0A0B2F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398AB-F7AE-765B-AFFB-51CDED2D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3860-54AF-45EC-897D-7001A91BEC53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6C7E2-C6C2-9F74-19FE-39424D2E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5578A-C5AF-2B9D-C3F5-D0770E1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2F-83DA-4052-A904-3BEF0D565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5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0AC8-D583-C973-F8D3-760FC6E0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71004-D645-8D9C-F5AD-A2271898C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23DB8-B56D-FFBB-9F30-800D08CC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1E2D9-C7B1-EDDD-6790-5A19FBFED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EB099-B3C5-7ABB-246A-B35537C9E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B752E7-0E27-D8A3-5DC2-A8ABF40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3860-54AF-45EC-897D-7001A91BEC53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C35423-CE59-8526-D015-A327CC80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CA38CF-9929-B455-4AB3-3361AD86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2F-83DA-4052-A904-3BEF0D565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23F0-6D03-86B6-255C-73D9E930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3410F-C31D-C329-B3A2-D075436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3860-54AF-45EC-897D-7001A91BEC53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21AE4-550A-F621-C48E-8A0046F0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8272E-EE8F-8043-8127-564C216B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2F-83DA-4052-A904-3BEF0D565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8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FF22F-43E9-3D52-4034-F1498CD8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3860-54AF-45EC-897D-7001A91BEC53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98A2B3-60BD-F58C-4258-7E6FB69E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E79D9-1B40-F99E-503F-C9F4F090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2F-83DA-4052-A904-3BEF0D565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2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C826-0DA9-8184-A006-5165FE4F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499E6-1FB5-659F-D0F7-3BEC06BF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01D7F-69CB-B88B-281B-7D60C789C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E9F14-F5D9-4E58-673B-4D5994BC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3860-54AF-45EC-897D-7001A91BEC53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EE818-8109-9E4E-3DB3-02929677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E14B0-FBCE-DCD1-3EF2-FAA53D1A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2F-83DA-4052-A904-3BEF0D565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1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22FA-E55B-5FC8-34F8-F5EE2608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ABE0F-414A-2CF9-8451-C7BAFC143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F1FC8-862F-B25E-B5E4-0ED9D1237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0EDB0-9174-A9EA-2CAD-E1576394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3860-54AF-45EC-897D-7001A91BEC53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4E389-23BC-C273-D0E8-8CA26208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182FF-5C96-037B-5638-106FD619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2F-83DA-4052-A904-3BEF0D565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6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7D936-F0E4-F491-394E-51324908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FF164-837F-68F7-7BFD-8BC21F2BD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6F4DD-4CB9-D531-DC10-FA473FE0E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E3860-54AF-45EC-897D-7001A91BEC53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6ECD3-DB6B-52EF-2CB9-32EBA1ED3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DE97E-DBC0-B5D0-8978-AF81EA204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E102F-83DA-4052-A904-3BEF0D565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18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13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" Target="slide16.xml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15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39.xml"/><Relationship Id="rId7" Type="http://schemas.openxmlformats.org/officeDocument/2006/relationships/slide" Target="slide1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3.xml"/><Relationship Id="rId7" Type="http://schemas.openxmlformats.org/officeDocument/2006/relationships/image" Target="../media/image18.sv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13.xml"/><Relationship Id="rId10" Type="http://schemas.openxmlformats.org/officeDocument/2006/relationships/image" Target="../media/image20.svg"/><Relationship Id="rId4" Type="http://schemas.openxmlformats.org/officeDocument/2006/relationships/slide" Target="slide26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7.png"/><Relationship Id="rId7" Type="http://schemas.openxmlformats.org/officeDocument/2006/relationships/image" Target="../media/image13.sv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0.xml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23.xml"/><Relationship Id="rId5" Type="http://schemas.openxmlformats.org/officeDocument/2006/relationships/slide" Target="slide19.xml"/><Relationship Id="rId10" Type="http://schemas.openxmlformats.org/officeDocument/2006/relationships/image" Target="../media/image13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23.xml"/><Relationship Id="rId5" Type="http://schemas.openxmlformats.org/officeDocument/2006/relationships/slide" Target="slide20.xml"/><Relationship Id="rId15" Type="http://schemas.openxmlformats.org/officeDocument/2006/relationships/image" Target="../media/image24.png"/><Relationship Id="rId10" Type="http://schemas.openxmlformats.org/officeDocument/2006/relationships/image" Target="../media/image13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slide" Target="slide21.xml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13.svg"/><Relationship Id="rId12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9.xml"/><Relationship Id="rId5" Type="http://schemas.openxmlformats.org/officeDocument/2006/relationships/slide" Target="slide24.xml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7.png"/><Relationship Id="rId2" Type="http://schemas.openxmlformats.org/officeDocument/2006/relationships/slide" Target="slide17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26.xml"/><Relationship Id="rId5" Type="http://schemas.openxmlformats.org/officeDocument/2006/relationships/slide" Target="slide23.xml"/><Relationship Id="rId15" Type="http://schemas.openxmlformats.org/officeDocument/2006/relationships/image" Target="../media/image25.png"/><Relationship Id="rId10" Type="http://schemas.openxmlformats.org/officeDocument/2006/relationships/image" Target="../media/image13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19.xml"/><Relationship Id="rId5" Type="http://schemas.openxmlformats.org/officeDocument/2006/relationships/slide" Target="slide24.xml"/><Relationship Id="rId15" Type="http://schemas.openxmlformats.org/officeDocument/2006/relationships/image" Target="../media/image28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13.svg"/><Relationship Id="rId12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23.xml"/><Relationship Id="rId5" Type="http://schemas.openxmlformats.org/officeDocument/2006/relationships/slide" Target="slide27.xml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9.png"/><Relationship Id="rId2" Type="http://schemas.openxmlformats.org/officeDocument/2006/relationships/slide" Target="slide17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29.xml"/><Relationship Id="rId5" Type="http://schemas.openxmlformats.org/officeDocument/2006/relationships/slide" Target="slide26.xml"/><Relationship Id="rId15" Type="http://schemas.openxmlformats.org/officeDocument/2006/relationships/image" Target="../media/image25.png"/><Relationship Id="rId10" Type="http://schemas.openxmlformats.org/officeDocument/2006/relationships/image" Target="../media/image13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23.xml"/><Relationship Id="rId5" Type="http://schemas.openxmlformats.org/officeDocument/2006/relationships/slide" Target="slide27.xml"/><Relationship Id="rId15" Type="http://schemas.openxmlformats.org/officeDocument/2006/relationships/image" Target="../media/image30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13.svg"/><Relationship Id="rId12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26.xml"/><Relationship Id="rId5" Type="http://schemas.openxmlformats.org/officeDocument/2006/relationships/slide" Target="slide30.xml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31.png"/><Relationship Id="rId2" Type="http://schemas.openxmlformats.org/officeDocument/2006/relationships/slide" Target="slide17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36.xml"/><Relationship Id="rId5" Type="http://schemas.openxmlformats.org/officeDocument/2006/relationships/slide" Target="slide29.xml"/><Relationship Id="rId15" Type="http://schemas.openxmlformats.org/officeDocument/2006/relationships/image" Target="../media/image25.png"/><Relationship Id="rId10" Type="http://schemas.openxmlformats.org/officeDocument/2006/relationships/image" Target="../media/image13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5.png"/><Relationship Id="rId2" Type="http://schemas.openxmlformats.org/officeDocument/2006/relationships/slide" Target="slide17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36.xml"/><Relationship Id="rId5" Type="http://schemas.openxmlformats.org/officeDocument/2006/relationships/slide" Target="slide30.xml"/><Relationship Id="rId15" Type="http://schemas.openxmlformats.org/officeDocument/2006/relationships/image" Target="../media/image25.png"/><Relationship Id="rId10" Type="http://schemas.openxmlformats.org/officeDocument/2006/relationships/image" Target="../media/image13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22.svg"/><Relationship Id="rId18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32.png"/><Relationship Id="rId2" Type="http://schemas.openxmlformats.org/officeDocument/2006/relationships/slide" Target="slide17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36.xml"/><Relationship Id="rId5" Type="http://schemas.openxmlformats.org/officeDocument/2006/relationships/slide" Target="slide31.xml"/><Relationship Id="rId15" Type="http://schemas.openxmlformats.org/officeDocument/2006/relationships/image" Target="../media/image25.png"/><Relationship Id="rId10" Type="http://schemas.openxmlformats.org/officeDocument/2006/relationships/image" Target="../media/image13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34.png"/><Relationship Id="rId2" Type="http://schemas.openxmlformats.org/officeDocument/2006/relationships/slide" Target="slide17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36.xml"/><Relationship Id="rId5" Type="http://schemas.openxmlformats.org/officeDocument/2006/relationships/slide" Target="slide32.xml"/><Relationship Id="rId15" Type="http://schemas.openxmlformats.org/officeDocument/2006/relationships/image" Target="../media/image25.png"/><Relationship Id="rId10" Type="http://schemas.openxmlformats.org/officeDocument/2006/relationships/image" Target="../media/image13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6.png"/><Relationship Id="rId2" Type="http://schemas.openxmlformats.org/officeDocument/2006/relationships/slide" Target="slide17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36.xml"/><Relationship Id="rId5" Type="http://schemas.openxmlformats.org/officeDocument/2006/relationships/slide" Target="slide33.xml"/><Relationship Id="rId15" Type="http://schemas.openxmlformats.org/officeDocument/2006/relationships/image" Target="../media/image25.png"/><Relationship Id="rId10" Type="http://schemas.openxmlformats.org/officeDocument/2006/relationships/image" Target="../media/image13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26.xml"/><Relationship Id="rId5" Type="http://schemas.openxmlformats.org/officeDocument/2006/relationships/slide" Target="slide34.xml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13.svg"/><Relationship Id="rId12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29.xml"/><Relationship Id="rId5" Type="http://schemas.openxmlformats.org/officeDocument/2006/relationships/slide" Target="slide37.xml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36.png"/><Relationship Id="rId2" Type="http://schemas.openxmlformats.org/officeDocument/2006/relationships/slide" Target="slide17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39.xml"/><Relationship Id="rId5" Type="http://schemas.openxmlformats.org/officeDocument/2006/relationships/slide" Target="slide36.xml"/><Relationship Id="rId15" Type="http://schemas.openxmlformats.org/officeDocument/2006/relationships/image" Target="../media/image25.png"/><Relationship Id="rId10" Type="http://schemas.openxmlformats.org/officeDocument/2006/relationships/image" Target="../media/image13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29.xml"/><Relationship Id="rId5" Type="http://schemas.openxmlformats.org/officeDocument/2006/relationships/slide" Target="slide37.xml"/><Relationship Id="rId15" Type="http://schemas.openxmlformats.org/officeDocument/2006/relationships/image" Target="../media/image37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17.png"/><Relationship Id="rId7" Type="http://schemas.openxmlformats.org/officeDocument/2006/relationships/image" Target="../media/image13.sv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40.xml"/><Relationship Id="rId10" Type="http://schemas.openxmlformats.org/officeDocument/2006/relationships/image" Target="../media/image26.svg"/><Relationship Id="rId4" Type="http://schemas.openxmlformats.org/officeDocument/2006/relationships/image" Target="../media/image18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36.xml"/><Relationship Id="rId5" Type="http://schemas.openxmlformats.org/officeDocument/2006/relationships/slide" Target="slide39.xml"/><Relationship Id="rId10" Type="http://schemas.openxmlformats.org/officeDocument/2006/relationships/image" Target="../media/image13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2.xml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12" Type="http://schemas.openxmlformats.org/officeDocument/2006/relationships/image" Target="../media/image3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slide" Target="slide40.xml"/><Relationship Id="rId15" Type="http://schemas.openxmlformats.org/officeDocument/2006/relationships/image" Target="../media/image22.svg"/><Relationship Id="rId10" Type="http://schemas.openxmlformats.org/officeDocument/2006/relationships/image" Target="../media/image26.svg"/><Relationship Id="rId4" Type="http://schemas.openxmlformats.org/officeDocument/2006/relationships/image" Target="../media/image18.svg"/><Relationship Id="rId9" Type="http://schemas.openxmlformats.org/officeDocument/2006/relationships/image" Target="../media/image25.png"/><Relationship Id="rId1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928A7C-81D5-E476-4863-BD73B35D4A12}"/>
              </a:ext>
            </a:extLst>
          </p:cNvPr>
          <p:cNvSpPr txBox="1"/>
          <p:nvPr/>
        </p:nvSpPr>
        <p:spPr>
          <a:xfrm>
            <a:off x="624840" y="831271"/>
            <a:ext cx="4377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>
                    <a:lumMod val="75000"/>
                  </a:schemeClr>
                </a:solidFill>
              </a:rPr>
              <a:t>ERA-INTERIM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01CF4-1D70-DF10-8F83-AFE0428190E6}"/>
              </a:ext>
            </a:extLst>
          </p:cNvPr>
          <p:cNvSpPr txBox="1"/>
          <p:nvPr/>
        </p:nvSpPr>
        <p:spPr>
          <a:xfrm>
            <a:off x="2707180" y="2118143"/>
            <a:ext cx="189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>
                    <a:lumMod val="75000"/>
                  </a:schemeClr>
                </a:solidFill>
              </a:rPr>
              <a:t>ERA5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EE442-01FD-1175-E4F3-5A8A53F11D76}"/>
              </a:ext>
            </a:extLst>
          </p:cNvPr>
          <p:cNvSpPr txBox="1"/>
          <p:nvPr/>
        </p:nvSpPr>
        <p:spPr>
          <a:xfrm>
            <a:off x="3682538" y="3405015"/>
            <a:ext cx="3494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>
                    <a:lumMod val="75000"/>
                  </a:schemeClr>
                </a:solidFill>
              </a:rPr>
              <a:t>ERA5-LAND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3D46E-F1F3-266F-F144-617663083BD7}"/>
              </a:ext>
            </a:extLst>
          </p:cNvPr>
          <p:cNvSpPr txBox="1"/>
          <p:nvPr/>
        </p:nvSpPr>
        <p:spPr>
          <a:xfrm>
            <a:off x="4934990" y="4918731"/>
            <a:ext cx="715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>
                    <a:lumMod val="75000"/>
                  </a:schemeClr>
                </a:solidFill>
              </a:rPr>
              <a:t>STATION OBSERVATIONS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298C1-8295-2EE6-BE8A-BF5C0C77840C}"/>
              </a:ext>
            </a:extLst>
          </p:cNvPr>
          <p:cNvSpPr txBox="1"/>
          <p:nvPr/>
        </p:nvSpPr>
        <p:spPr>
          <a:xfrm>
            <a:off x="2707180" y="1582429"/>
            <a:ext cx="64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vs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3298A-A7C3-AB40-5A73-FAC4EB05D7CD}"/>
              </a:ext>
            </a:extLst>
          </p:cNvPr>
          <p:cNvSpPr txBox="1"/>
          <p:nvPr/>
        </p:nvSpPr>
        <p:spPr>
          <a:xfrm>
            <a:off x="4934990" y="4269595"/>
            <a:ext cx="64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vs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71D46-BAD2-6829-4990-2C75C4FE6805}"/>
              </a:ext>
            </a:extLst>
          </p:cNvPr>
          <p:cNvSpPr txBox="1"/>
          <p:nvPr/>
        </p:nvSpPr>
        <p:spPr>
          <a:xfrm>
            <a:off x="3682538" y="2820171"/>
            <a:ext cx="64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2588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206C0-1916-BB73-0BEC-52F3AD1E66AF}"/>
              </a:ext>
            </a:extLst>
          </p:cNvPr>
          <p:cNvSpPr txBox="1"/>
          <p:nvPr/>
        </p:nvSpPr>
        <p:spPr>
          <a:xfrm>
            <a:off x="1362635" y="1225176"/>
            <a:ext cx="9496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4">
                    <a:lumMod val="75000"/>
                  </a:schemeClr>
                </a:solidFill>
              </a:rPr>
              <a:t>Evaluation of Climate Data from ECMWF Reanalyses over Siberia and the Russian Far East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CC33E-AFCE-60EF-15F8-7A6EA27C9130}"/>
              </a:ext>
            </a:extLst>
          </p:cNvPr>
          <p:cNvSpPr txBox="1"/>
          <p:nvPr/>
        </p:nvSpPr>
        <p:spPr>
          <a:xfrm>
            <a:off x="1359644" y="3476812"/>
            <a:ext cx="3358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Andrew Clelland</a:t>
            </a:r>
            <a:r>
              <a:rPr lang="en-GB" sz="2400" baseline="30000" dirty="0">
                <a:solidFill>
                  <a:schemeClr val="accent4">
                    <a:lumMod val="75000"/>
                  </a:schemeClr>
                </a:solidFill>
              </a:rPr>
              <a:t>1, 2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Gareth Marshall</a:t>
            </a:r>
            <a:r>
              <a:rPr lang="en-GB" sz="2400" baseline="300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Robert Baxter</a:t>
            </a:r>
            <a:r>
              <a:rPr lang="en-GB" sz="2400" baseline="30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C558AC-FCB3-8549-2E03-CB7D8E29C2C5}"/>
              </a:ext>
            </a:extLst>
          </p:cNvPr>
          <p:cNvSpPr/>
          <p:nvPr/>
        </p:nvSpPr>
        <p:spPr>
          <a:xfrm>
            <a:off x="7614026" y="3452904"/>
            <a:ext cx="2755154" cy="106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5EA15-EB88-3267-0171-F45142404247}"/>
              </a:ext>
            </a:extLst>
          </p:cNvPr>
          <p:cNvSpPr txBox="1"/>
          <p:nvPr/>
        </p:nvSpPr>
        <p:spPr>
          <a:xfrm>
            <a:off x="7655858" y="3476812"/>
            <a:ext cx="2946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4">
                    <a:lumMod val="75000"/>
                  </a:schemeClr>
                </a:solidFill>
              </a:rPr>
              <a:t>PICO5.7</a:t>
            </a:r>
          </a:p>
        </p:txBody>
      </p:sp>
      <p:pic>
        <p:nvPicPr>
          <p:cNvPr id="1032" name="Picture 8" descr="British Antarctic Survey logo usage - British Antarctic Survey">
            <a:extLst>
              <a:ext uri="{FF2B5EF4-FFF2-40B4-BE49-F238E27FC236}">
                <a16:creationId xmlns:a16="http://schemas.microsoft.com/office/drawing/2014/main" id="{CF3B18F4-B6B1-C6BB-9EC1-33A9DDF2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87" y="5567686"/>
            <a:ext cx="3684495" cy="8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versity Internal Auditing Services | Uniac">
            <a:extLst>
              <a:ext uri="{FF2B5EF4-FFF2-40B4-BE49-F238E27FC236}">
                <a16:creationId xmlns:a16="http://schemas.microsoft.com/office/drawing/2014/main" id="{C1528B91-6061-0085-BBF8-44C8C75C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035" y="5569400"/>
            <a:ext cx="1798918" cy="7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35CA9C-2395-56F8-522F-F5273DDD64FA}"/>
              </a:ext>
            </a:extLst>
          </p:cNvPr>
          <p:cNvSpPr txBox="1"/>
          <p:nvPr/>
        </p:nvSpPr>
        <p:spPr>
          <a:xfrm>
            <a:off x="4772210" y="53830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1C991-EA62-269A-A06E-4AE0A6276E20}"/>
              </a:ext>
            </a:extLst>
          </p:cNvPr>
          <p:cNvSpPr txBox="1"/>
          <p:nvPr/>
        </p:nvSpPr>
        <p:spPr>
          <a:xfrm>
            <a:off x="8976658" y="53830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B9084-3676-B60D-A67A-1AE0A81D0936}"/>
              </a:ext>
            </a:extLst>
          </p:cNvPr>
          <p:cNvSpPr txBox="1"/>
          <p:nvPr/>
        </p:nvSpPr>
        <p:spPr>
          <a:xfrm>
            <a:off x="1359644" y="5383020"/>
            <a:ext cx="302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andell84@bas.ac.uk</a:t>
            </a:r>
          </a:p>
        </p:txBody>
      </p:sp>
    </p:spTree>
    <p:extLst>
      <p:ext uri="{BB962C8B-B14F-4D97-AF65-F5344CB8AC3E}">
        <p14:creationId xmlns:p14="http://schemas.microsoft.com/office/powerpoint/2010/main" val="7070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B56521F-A99F-8109-8DA9-36D9980A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00" y="418353"/>
            <a:ext cx="4520152" cy="60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44FEEC16-3494-602D-7C69-2576D5D35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09" y="1579884"/>
            <a:ext cx="2084584" cy="208458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615484-BEA3-83D5-2D46-E211A41F3E62}"/>
              </a:ext>
            </a:extLst>
          </p:cNvPr>
          <p:cNvSpPr/>
          <p:nvPr/>
        </p:nvSpPr>
        <p:spPr>
          <a:xfrm>
            <a:off x="7688128" y="4214641"/>
            <a:ext cx="2755154" cy="106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3AFF-85F8-9A83-CAB8-B38C4D05AB16}"/>
              </a:ext>
            </a:extLst>
          </p:cNvPr>
          <p:cNvSpPr txBox="1"/>
          <p:nvPr/>
        </p:nvSpPr>
        <p:spPr>
          <a:xfrm>
            <a:off x="7729960" y="4238549"/>
            <a:ext cx="2946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4">
                    <a:lumMod val="75000"/>
                  </a:schemeClr>
                </a:solidFill>
              </a:rPr>
              <a:t>PICO5.7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B7AA5B2-DF15-3E5E-1E37-2A869B758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137" y="1579884"/>
            <a:ext cx="1489126" cy="20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67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206C0-1916-BB73-0BEC-52F3AD1E66AF}"/>
              </a:ext>
            </a:extLst>
          </p:cNvPr>
          <p:cNvSpPr txBox="1"/>
          <p:nvPr/>
        </p:nvSpPr>
        <p:spPr>
          <a:xfrm>
            <a:off x="1362635" y="1225176"/>
            <a:ext cx="9496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4">
                    <a:lumMod val="75000"/>
                  </a:schemeClr>
                </a:solidFill>
              </a:rPr>
              <a:t>Evaluation of Climate Data from ECMWF Reanalyses over Siberia and the Russian Far East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CC33E-AFCE-60EF-15F8-7A6EA27C9130}"/>
              </a:ext>
            </a:extLst>
          </p:cNvPr>
          <p:cNvSpPr txBox="1"/>
          <p:nvPr/>
        </p:nvSpPr>
        <p:spPr>
          <a:xfrm>
            <a:off x="1359644" y="3476812"/>
            <a:ext cx="3358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Andrew Clelland</a:t>
            </a:r>
            <a:r>
              <a:rPr lang="en-GB" sz="2400" baseline="30000" dirty="0">
                <a:solidFill>
                  <a:schemeClr val="accent4">
                    <a:lumMod val="75000"/>
                  </a:schemeClr>
                </a:solidFill>
              </a:rPr>
              <a:t>1, 2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Gareth Marshall</a:t>
            </a:r>
            <a:r>
              <a:rPr lang="en-GB" sz="2400" baseline="300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Robert Baxter</a:t>
            </a:r>
            <a:r>
              <a:rPr lang="en-GB" sz="2400" baseline="30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32" name="Picture 8" descr="British Antarctic Survey logo usage - British Antarctic Survey">
            <a:extLst>
              <a:ext uri="{FF2B5EF4-FFF2-40B4-BE49-F238E27FC236}">
                <a16:creationId xmlns:a16="http://schemas.microsoft.com/office/drawing/2014/main" id="{CF3B18F4-B6B1-C6BB-9EC1-33A9DDF2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87" y="5567686"/>
            <a:ext cx="3684495" cy="8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versity Internal Auditing Services | Uniac">
            <a:extLst>
              <a:ext uri="{FF2B5EF4-FFF2-40B4-BE49-F238E27FC236}">
                <a16:creationId xmlns:a16="http://schemas.microsoft.com/office/drawing/2014/main" id="{C1528B91-6061-0085-BBF8-44C8C75C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035" y="5569400"/>
            <a:ext cx="1798918" cy="7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35CA9C-2395-56F8-522F-F5273DDD64FA}"/>
              </a:ext>
            </a:extLst>
          </p:cNvPr>
          <p:cNvSpPr txBox="1"/>
          <p:nvPr/>
        </p:nvSpPr>
        <p:spPr>
          <a:xfrm>
            <a:off x="4772210" y="53830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1C991-EA62-269A-A06E-4AE0A6276E20}"/>
              </a:ext>
            </a:extLst>
          </p:cNvPr>
          <p:cNvSpPr txBox="1"/>
          <p:nvPr/>
        </p:nvSpPr>
        <p:spPr>
          <a:xfrm>
            <a:off x="8976658" y="53830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9DA599F2-4443-8506-6EA1-A86ED6F44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42" y="3150369"/>
            <a:ext cx="1690740" cy="169074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5F816AA-FF5B-2199-0D17-CEB1F3221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296" y="3150369"/>
            <a:ext cx="1207783" cy="169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Caret Right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4F07E5BE-26D2-2EFD-7B4C-2DC2B7873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52093" y="2690147"/>
            <a:ext cx="914400" cy="914400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E139599-C7E9-4D5D-8D4E-47E313B6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99" y="3153152"/>
            <a:ext cx="1269229" cy="169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4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928A7C-81D5-E476-4863-BD73B35D4A12}"/>
              </a:ext>
            </a:extLst>
          </p:cNvPr>
          <p:cNvSpPr txBox="1"/>
          <p:nvPr/>
        </p:nvSpPr>
        <p:spPr>
          <a:xfrm>
            <a:off x="624840" y="831271"/>
            <a:ext cx="4736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>
                    <a:lumMod val="75000"/>
                  </a:schemeClr>
                </a:solidFill>
              </a:rPr>
              <a:t>ERA-INTERIM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01CF4-1D70-DF10-8F83-AFE0428190E6}"/>
              </a:ext>
            </a:extLst>
          </p:cNvPr>
          <p:cNvSpPr txBox="1"/>
          <p:nvPr/>
        </p:nvSpPr>
        <p:spPr>
          <a:xfrm>
            <a:off x="2707180" y="2118143"/>
            <a:ext cx="189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>
                    <a:lumMod val="75000"/>
                  </a:schemeClr>
                </a:solidFill>
              </a:rPr>
              <a:t>ERA5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EE442-01FD-1175-E4F3-5A8A53F11D76}"/>
              </a:ext>
            </a:extLst>
          </p:cNvPr>
          <p:cNvSpPr txBox="1"/>
          <p:nvPr/>
        </p:nvSpPr>
        <p:spPr>
          <a:xfrm>
            <a:off x="3682538" y="3405015"/>
            <a:ext cx="3494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>
                    <a:lumMod val="75000"/>
                  </a:schemeClr>
                </a:solidFill>
              </a:rPr>
              <a:t>ERA5-LAND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3D46E-F1F3-266F-F144-617663083BD7}"/>
              </a:ext>
            </a:extLst>
          </p:cNvPr>
          <p:cNvSpPr txBox="1"/>
          <p:nvPr/>
        </p:nvSpPr>
        <p:spPr>
          <a:xfrm>
            <a:off x="4934990" y="4918731"/>
            <a:ext cx="7161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>
                    <a:lumMod val="75000"/>
                  </a:schemeClr>
                </a:solidFill>
              </a:rPr>
              <a:t>STATION OBSERVATIONS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298C1-8295-2EE6-BE8A-BF5C0C77840C}"/>
              </a:ext>
            </a:extLst>
          </p:cNvPr>
          <p:cNvSpPr txBox="1"/>
          <p:nvPr/>
        </p:nvSpPr>
        <p:spPr>
          <a:xfrm>
            <a:off x="2707180" y="1582429"/>
            <a:ext cx="64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vs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3298A-A7C3-AB40-5A73-FAC4EB05D7CD}"/>
              </a:ext>
            </a:extLst>
          </p:cNvPr>
          <p:cNvSpPr txBox="1"/>
          <p:nvPr/>
        </p:nvSpPr>
        <p:spPr>
          <a:xfrm>
            <a:off x="4934990" y="4269595"/>
            <a:ext cx="64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vs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71D46-BAD2-6829-4990-2C75C4FE6805}"/>
              </a:ext>
            </a:extLst>
          </p:cNvPr>
          <p:cNvSpPr txBox="1"/>
          <p:nvPr/>
        </p:nvSpPr>
        <p:spPr>
          <a:xfrm>
            <a:off x="3682538" y="2820171"/>
            <a:ext cx="64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vs</a:t>
            </a:r>
          </a:p>
        </p:txBody>
      </p:sp>
      <p:pic>
        <p:nvPicPr>
          <p:cNvPr id="2" name="Graphic 1" descr="Caret Right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0B76CF62-141E-A619-0280-F6B925F2B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2093" y="2690147"/>
            <a:ext cx="914400" cy="914400"/>
          </a:xfrm>
          <a:prstGeom prst="rect">
            <a:avLst/>
          </a:prstGeom>
        </p:spPr>
      </p:pic>
      <p:pic>
        <p:nvPicPr>
          <p:cNvPr id="3" name="Graphic 2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8E074F55-CDEE-434A-3134-A583B96F36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507" y="26901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87F22E-AF5A-71D5-4288-DA65ECDBA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4" y="50625"/>
            <a:ext cx="12007032" cy="6768581"/>
          </a:xfrm>
          <a:prstGeom prst="rect">
            <a:avLst/>
          </a:prstGeom>
        </p:spPr>
      </p:pic>
      <p:pic>
        <p:nvPicPr>
          <p:cNvPr id="2" name="Graphic 1" descr="Caret Right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DD66AFC2-37CC-B3EE-493D-0EFF5FFE3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2093" y="2690147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7FFFA56E-D4E0-C367-1C38-AEA90563C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484" y="26901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6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76872F-E26F-EBAD-0667-983708AC4FC9}"/>
              </a:ext>
            </a:extLst>
          </p:cNvPr>
          <p:cNvSpPr txBox="1"/>
          <p:nvPr/>
        </p:nvSpPr>
        <p:spPr>
          <a:xfrm>
            <a:off x="1546276" y="1796310"/>
            <a:ext cx="493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Daily timescale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C25F2-9070-C500-D8BD-B746E818AE5B}"/>
              </a:ext>
            </a:extLst>
          </p:cNvPr>
          <p:cNvSpPr txBox="1"/>
          <p:nvPr/>
        </p:nvSpPr>
        <p:spPr>
          <a:xfrm>
            <a:off x="1546276" y="2582216"/>
            <a:ext cx="493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Seasonal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F424A-7E35-9970-FA42-E4C1A42489D9}"/>
              </a:ext>
            </a:extLst>
          </p:cNvPr>
          <p:cNvSpPr txBox="1"/>
          <p:nvPr/>
        </p:nvSpPr>
        <p:spPr>
          <a:xfrm>
            <a:off x="1546276" y="3368122"/>
            <a:ext cx="493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1979-2019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6432B-BBAD-1B14-9F68-7F73AAE4DAB7}"/>
              </a:ext>
            </a:extLst>
          </p:cNvPr>
          <p:cNvSpPr txBox="1"/>
          <p:nvPr/>
        </p:nvSpPr>
        <p:spPr>
          <a:xfrm>
            <a:off x="5334273" y="1091521"/>
            <a:ext cx="61625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r – Pearson correlation coefficient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vr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variance ratio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RMSE (root-mean-square error)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Bias</a:t>
            </a:r>
          </a:p>
        </p:txBody>
      </p:sp>
      <p:pic>
        <p:nvPicPr>
          <p:cNvPr id="2" name="Graphic 1" descr="Caret Right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D4A3B683-51FC-6AB5-F926-432AE428E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2093" y="2690147"/>
            <a:ext cx="914400" cy="914400"/>
          </a:xfrm>
          <a:prstGeom prst="rect">
            <a:avLst/>
          </a:prstGeom>
        </p:spPr>
      </p:pic>
      <p:pic>
        <p:nvPicPr>
          <p:cNvPr id="3" name="Graphic 2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E168060C-8197-FE45-5BF0-9AA84434F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84" y="26901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4C56C30-E555-799B-DBA2-3ACBDB02C47D}"/>
              </a:ext>
            </a:extLst>
          </p:cNvPr>
          <p:cNvSpPr/>
          <p:nvPr/>
        </p:nvSpPr>
        <p:spPr>
          <a:xfrm>
            <a:off x="2686425" y="430305"/>
            <a:ext cx="2796988" cy="2802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2-metre air temperature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2D5E5A-B6C5-BA82-1213-2BA7C2C33E3A}"/>
              </a:ext>
            </a:extLst>
          </p:cNvPr>
          <p:cNvSpPr/>
          <p:nvPr/>
        </p:nvSpPr>
        <p:spPr>
          <a:xfrm>
            <a:off x="6708587" y="430305"/>
            <a:ext cx="2796988" cy="2802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Snow depth (</a:t>
            </a:r>
            <a:r>
              <a:rPr lang="en-GB" sz="2600" b="1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03D86DC7-5FB6-D927-70B5-B08383EB5864}"/>
              </a:ext>
            </a:extLst>
          </p:cNvPr>
          <p:cNvSpPr/>
          <p:nvPr/>
        </p:nvSpPr>
        <p:spPr>
          <a:xfrm>
            <a:off x="2686425" y="3624727"/>
            <a:ext cx="2796988" cy="28029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Total precipitation (</a:t>
            </a:r>
            <a:r>
              <a:rPr lang="en-GB" sz="2600" b="1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:a16="http://schemas.microsoft.com/office/drawing/2014/main" id="{77125777-5453-AD7E-B531-58AC839F399A}"/>
              </a:ext>
            </a:extLst>
          </p:cNvPr>
          <p:cNvSpPr/>
          <p:nvPr/>
        </p:nvSpPr>
        <p:spPr>
          <a:xfrm>
            <a:off x="6708587" y="3624727"/>
            <a:ext cx="2796988" cy="28029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Wind speed (</a:t>
            </a:r>
            <a:r>
              <a:rPr lang="en-GB" sz="2600" b="1" dirty="0" err="1">
                <a:solidFill>
                  <a:schemeClr val="accent4">
                    <a:lumMod val="75000"/>
                  </a:schemeClr>
                </a:solidFill>
              </a:rPr>
              <a:t>wsp</a:t>
            </a:r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7" name="Graphic 6" descr="Home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4F993291-BCD7-2015-C5D1-BF78851E4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sp>
        <p:nvSpPr>
          <p:cNvPr id="8" name="Oval 7">
            <a:hlinkClick r:id="rId7" action="ppaction://hlinksldjump"/>
            <a:extLst>
              <a:ext uri="{FF2B5EF4-FFF2-40B4-BE49-F238E27FC236}">
                <a16:creationId xmlns:a16="http://schemas.microsoft.com/office/drawing/2014/main" id="{23A238E8-5E58-4C42-E3B0-89A96BAE73E9}"/>
              </a:ext>
            </a:extLst>
          </p:cNvPr>
          <p:cNvSpPr/>
          <p:nvPr/>
        </p:nvSpPr>
        <p:spPr>
          <a:xfrm>
            <a:off x="2686425" y="430308"/>
            <a:ext cx="2796988" cy="28029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2-metre air temperature</a:t>
            </a:r>
          </a:p>
        </p:txBody>
      </p:sp>
      <p:sp>
        <p:nvSpPr>
          <p:cNvPr id="9" name="Oval 8">
            <a:hlinkClick r:id="rId8" action="ppaction://hlinksldjump"/>
            <a:extLst>
              <a:ext uri="{FF2B5EF4-FFF2-40B4-BE49-F238E27FC236}">
                <a16:creationId xmlns:a16="http://schemas.microsoft.com/office/drawing/2014/main" id="{58E4BB0A-3336-8BC8-25FF-99A1891D1DE4}"/>
              </a:ext>
            </a:extLst>
          </p:cNvPr>
          <p:cNvSpPr/>
          <p:nvPr/>
        </p:nvSpPr>
        <p:spPr>
          <a:xfrm>
            <a:off x="6708587" y="430308"/>
            <a:ext cx="2796988" cy="28029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Snow depth (</a:t>
            </a:r>
            <a:r>
              <a:rPr lang="en-GB" sz="2600" b="1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0581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sldjump"/>
            <a:extLst>
              <a:ext uri="{FF2B5EF4-FFF2-40B4-BE49-F238E27FC236}">
                <a16:creationId xmlns:a16="http://schemas.microsoft.com/office/drawing/2014/main" id="{54C56C30-E555-799B-DBA2-3ACBDB02C47D}"/>
              </a:ext>
            </a:extLst>
          </p:cNvPr>
          <p:cNvSpPr/>
          <p:nvPr/>
        </p:nvSpPr>
        <p:spPr>
          <a:xfrm>
            <a:off x="4697506" y="1954305"/>
            <a:ext cx="2796988" cy="28029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Mean </a:t>
            </a:r>
          </a:p>
          <a:p>
            <a:pPr algn="ctr"/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2-metre air temperature (t2m)</a:t>
            </a:r>
          </a:p>
        </p:txBody>
      </p:sp>
      <p:sp>
        <p:nvSpPr>
          <p:cNvPr id="3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CE2D5E5A-B6C5-BA82-1213-2BA7C2C33E3A}"/>
              </a:ext>
            </a:extLst>
          </p:cNvPr>
          <p:cNvSpPr/>
          <p:nvPr/>
        </p:nvSpPr>
        <p:spPr>
          <a:xfrm>
            <a:off x="8322234" y="2027517"/>
            <a:ext cx="2796988" cy="28029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Maximum </a:t>
            </a:r>
          </a:p>
          <a:p>
            <a:pPr algn="ctr"/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2-metre air temperature (mx2t)</a:t>
            </a:r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03D86DC7-5FB6-D927-70B5-B08383EB5864}"/>
              </a:ext>
            </a:extLst>
          </p:cNvPr>
          <p:cNvSpPr/>
          <p:nvPr/>
        </p:nvSpPr>
        <p:spPr>
          <a:xfrm>
            <a:off x="1072778" y="2027517"/>
            <a:ext cx="2796988" cy="28029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Minimum </a:t>
            </a:r>
          </a:p>
          <a:p>
            <a:pPr algn="ctr"/>
            <a:r>
              <a:rPr lang="en-GB" sz="2600" b="1" dirty="0">
                <a:solidFill>
                  <a:schemeClr val="accent4">
                    <a:lumMod val="75000"/>
                  </a:schemeClr>
                </a:solidFill>
              </a:rPr>
              <a:t>2-metre air temperature (mn2t)</a:t>
            </a:r>
          </a:p>
        </p:txBody>
      </p:sp>
      <p:pic>
        <p:nvPicPr>
          <p:cNvPr id="6" name="Graphic 5" descr="Home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F8F8FA88-FB2C-7AC0-098D-2878B340E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Back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1AEE3759-E050-4EEA-AE41-30E3CFFAD1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5506" y="55596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4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Righ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9108E4CC-6736-098B-6574-4E6089E2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5" name="Graphic 4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90C7A8EF-F8E3-02B0-1808-F046C4C16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B3CCA-F65E-3701-17DB-DEF35653D2CC}"/>
              </a:ext>
            </a:extLst>
          </p:cNvPr>
          <p:cNvSpPr txBox="1"/>
          <p:nvPr/>
        </p:nvSpPr>
        <p:spPr>
          <a:xfrm>
            <a:off x="11084541" y="6289346"/>
            <a:ext cx="67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mx2t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06994D-6848-FC43-30FD-D26D7FA39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04672"/>
              </p:ext>
            </p:extLst>
          </p:nvPr>
        </p:nvGraphicFramePr>
        <p:xfrm>
          <a:off x="173318" y="2224254"/>
          <a:ext cx="7195669" cy="2557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9127">
                  <a:extLst>
                    <a:ext uri="{9D8B030D-6E8A-4147-A177-3AD203B41FA5}">
                      <a16:colId xmlns:a16="http://schemas.microsoft.com/office/drawing/2014/main" val="1568098919"/>
                    </a:ext>
                  </a:extLst>
                </a:gridCol>
                <a:gridCol w="1188615">
                  <a:extLst>
                    <a:ext uri="{9D8B030D-6E8A-4147-A177-3AD203B41FA5}">
                      <a16:colId xmlns:a16="http://schemas.microsoft.com/office/drawing/2014/main" val="2881766663"/>
                    </a:ext>
                  </a:extLst>
                </a:gridCol>
                <a:gridCol w="1407571">
                  <a:extLst>
                    <a:ext uri="{9D8B030D-6E8A-4147-A177-3AD203B41FA5}">
                      <a16:colId xmlns:a16="http://schemas.microsoft.com/office/drawing/2014/main" val="846804890"/>
                    </a:ext>
                  </a:extLst>
                </a:gridCol>
                <a:gridCol w="1074871">
                  <a:extLst>
                    <a:ext uri="{9D8B030D-6E8A-4147-A177-3AD203B41FA5}">
                      <a16:colId xmlns:a16="http://schemas.microsoft.com/office/drawing/2014/main" val="205845081"/>
                    </a:ext>
                  </a:extLst>
                </a:gridCol>
                <a:gridCol w="1245485">
                  <a:extLst>
                    <a:ext uri="{9D8B030D-6E8A-4147-A177-3AD203B41FA5}">
                      <a16:colId xmlns:a16="http://schemas.microsoft.com/office/drawing/2014/main" val="713074042"/>
                    </a:ext>
                  </a:extLst>
                </a:gridCol>
              </a:tblGrid>
              <a:tr h="6393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Reanalysis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Bias (</a:t>
                      </a:r>
                      <a:r>
                        <a:rPr lang="en-GB" sz="2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GB" sz="2400" dirty="0">
                          <a:effectLst/>
                        </a:rPr>
                        <a:t>C)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RMSE </a:t>
                      </a:r>
                      <a:r>
                        <a:rPr lang="en-GB" sz="2000" dirty="0">
                          <a:effectLst/>
                        </a:rPr>
                        <a:t>(</a:t>
                      </a:r>
                      <a:r>
                        <a:rPr lang="en-GB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GB" sz="2000" dirty="0">
                          <a:effectLst/>
                        </a:rPr>
                        <a:t>C)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err="1">
                          <a:effectLst/>
                        </a:rPr>
                        <a:t>vr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614579"/>
                  </a:ext>
                </a:extLst>
              </a:tr>
              <a:tr h="6393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ERA-Interim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-0.43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2.66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0.991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813266"/>
                  </a:ext>
                </a:extLst>
              </a:tr>
              <a:tr h="6393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ERA5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-0.18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2.90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0.989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3676225"/>
                  </a:ext>
                </a:extLst>
              </a:tr>
              <a:tr h="6393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ERA5-Land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-0.50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3.01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0.989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88538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437FEC-2E48-C814-FD80-49475A95F4A3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t2m – Validation statistics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AC32B-CB19-3540-193D-C9C3F04A90FB}"/>
              </a:ext>
            </a:extLst>
          </p:cNvPr>
          <p:cNvSpPr txBox="1"/>
          <p:nvPr/>
        </p:nvSpPr>
        <p:spPr>
          <a:xfrm>
            <a:off x="7614023" y="2164080"/>
            <a:ext cx="4404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All reanalyses perform strongly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No significant differences between the reanalyses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Best performing studied climate variable</a:t>
            </a:r>
          </a:p>
        </p:txBody>
      </p:sp>
    </p:spTree>
    <p:extLst>
      <p:ext uri="{BB962C8B-B14F-4D97-AF65-F5344CB8AC3E}">
        <p14:creationId xmlns:p14="http://schemas.microsoft.com/office/powerpoint/2010/main" val="181369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87F22E-AF5A-71D5-4288-DA65ECDBA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4" y="50625"/>
            <a:ext cx="12007032" cy="67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57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aret Right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8ADB4D76-7CFB-1301-0F91-4679226C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E2CC71-0144-0D9F-0A71-8C86A814B103}"/>
              </a:ext>
            </a:extLst>
          </p:cNvPr>
          <p:cNvSpPr txBox="1"/>
          <p:nvPr/>
        </p:nvSpPr>
        <p:spPr>
          <a:xfrm>
            <a:off x="11084541" y="6289346"/>
            <a:ext cx="67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mx2t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D072A4-2011-9FDB-8621-8AAADF414679}"/>
              </a:ext>
            </a:extLst>
          </p:cNvPr>
          <p:cNvSpPr/>
          <p:nvPr/>
        </p:nvSpPr>
        <p:spPr>
          <a:xfrm>
            <a:off x="44335" y="2050473"/>
            <a:ext cx="12092248" cy="2748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FDC56D-746D-C425-B71C-89B082E38F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068388"/>
            <a:ext cx="12192000" cy="27212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78F278-EF45-013B-3BD1-6E5D9F25251F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t2m – Reanalyses vs station obs.</a:t>
            </a:r>
          </a:p>
        </p:txBody>
      </p:sp>
    </p:spTree>
    <p:extLst>
      <p:ext uri="{BB962C8B-B14F-4D97-AF65-F5344CB8AC3E}">
        <p14:creationId xmlns:p14="http://schemas.microsoft.com/office/powerpoint/2010/main" val="900912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aret Right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8ADB4D76-7CFB-1301-0F91-4679226C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E2CC71-0144-0D9F-0A71-8C86A814B103}"/>
              </a:ext>
            </a:extLst>
          </p:cNvPr>
          <p:cNvSpPr txBox="1"/>
          <p:nvPr/>
        </p:nvSpPr>
        <p:spPr>
          <a:xfrm>
            <a:off x="11084541" y="6289346"/>
            <a:ext cx="67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mx2t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766675-9DD4-196F-1398-D4434B6F5195}"/>
              </a:ext>
            </a:extLst>
          </p:cNvPr>
          <p:cNvSpPr/>
          <p:nvPr/>
        </p:nvSpPr>
        <p:spPr>
          <a:xfrm>
            <a:off x="3059953" y="1512047"/>
            <a:ext cx="6875929" cy="5086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CAB8B-6C00-F921-7CBB-8C46CD4738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0549" y="1606657"/>
            <a:ext cx="6679338" cy="4992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5F400-3C3F-19F0-4548-29728A8AF955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t2m – Seasonal statistics</a:t>
            </a:r>
          </a:p>
        </p:txBody>
      </p:sp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A0D5D6F0-68BF-5323-95AF-7088AF1923C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6" t="67808" r="3156" b="15369"/>
          <a:stretch/>
        </p:blipFill>
        <p:spPr>
          <a:xfrm>
            <a:off x="10110461" y="2116441"/>
            <a:ext cx="1202532" cy="5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9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51D588-8A54-2BB4-37E6-5754A0C48521}"/>
              </a:ext>
            </a:extLst>
          </p:cNvPr>
          <p:cNvSpPr txBox="1"/>
          <p:nvPr/>
        </p:nvSpPr>
        <p:spPr>
          <a:xfrm>
            <a:off x="11084541" y="6289346"/>
            <a:ext cx="67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mx2t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E5224-107A-8F20-82B4-F1B15FD3EC1B}"/>
              </a:ext>
            </a:extLst>
          </p:cNvPr>
          <p:cNvSpPr txBox="1"/>
          <p:nvPr/>
        </p:nvSpPr>
        <p:spPr>
          <a:xfrm>
            <a:off x="824753" y="741082"/>
            <a:ext cx="911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t2m – Using ERA5 (blue) to find errors from stations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7DA5E8-3379-4BDC-E5A4-F0866B7F3CFB}"/>
              </a:ext>
            </a:extLst>
          </p:cNvPr>
          <p:cNvSpPr/>
          <p:nvPr/>
        </p:nvSpPr>
        <p:spPr>
          <a:xfrm>
            <a:off x="922712" y="1636360"/>
            <a:ext cx="10346575" cy="3765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DFDCCF-0C4F-69FF-EE6C-69CDC4A097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285" y="1802320"/>
            <a:ext cx="10171428" cy="360000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89A888E-A7AB-4C28-574F-50798822BE65}"/>
              </a:ext>
            </a:extLst>
          </p:cNvPr>
          <p:cNvSpPr/>
          <p:nvPr/>
        </p:nvSpPr>
        <p:spPr>
          <a:xfrm>
            <a:off x="6007333" y="3415281"/>
            <a:ext cx="448887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6C7452-93C9-BE7C-BF83-3315A18B489F}"/>
              </a:ext>
            </a:extLst>
          </p:cNvPr>
          <p:cNvSpPr/>
          <p:nvPr/>
        </p:nvSpPr>
        <p:spPr>
          <a:xfrm>
            <a:off x="2842953" y="1802320"/>
            <a:ext cx="2898371" cy="16129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B5CDC-43D1-549F-C6E2-42ADB2B89E5D}"/>
              </a:ext>
            </a:extLst>
          </p:cNvPr>
          <p:cNvSpPr txBox="1"/>
          <p:nvPr/>
        </p:nvSpPr>
        <p:spPr>
          <a:xfrm>
            <a:off x="2842953" y="5674398"/>
            <a:ext cx="721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Positive temperatures from station 23986 out by a factor of 10, 1966-1976</a:t>
            </a:r>
          </a:p>
        </p:txBody>
      </p:sp>
    </p:spTree>
    <p:extLst>
      <p:ext uri="{BB962C8B-B14F-4D97-AF65-F5344CB8AC3E}">
        <p14:creationId xmlns:p14="http://schemas.microsoft.com/office/powerpoint/2010/main" val="333472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Righ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9108E4CC-6736-098B-6574-4E6089E2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5" name="Graphic 4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90C7A8EF-F8E3-02B0-1808-F046C4C16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2B80ED80-B4C2-CE1B-D4E5-B4AF6D324D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04C596-96A2-7497-2769-AC0D3986FBDB}"/>
              </a:ext>
            </a:extLst>
          </p:cNvPr>
          <p:cNvSpPr txBox="1"/>
          <p:nvPr/>
        </p:nvSpPr>
        <p:spPr>
          <a:xfrm>
            <a:off x="11052259" y="6289346"/>
            <a:ext cx="7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mn2t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13F5C-01B9-9ADD-F4E3-F69F1A259229}"/>
              </a:ext>
            </a:extLst>
          </p:cNvPr>
          <p:cNvSpPr txBox="1"/>
          <p:nvPr/>
        </p:nvSpPr>
        <p:spPr>
          <a:xfrm>
            <a:off x="1531153" y="6289346"/>
            <a:ext cx="6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t2m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93F79-D705-DBE2-FCC7-62AD4A60B87D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mx2t – Validation statistics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1B9CF-6673-2CC5-DFE8-B81A444DD9DC}"/>
              </a:ext>
            </a:extLst>
          </p:cNvPr>
          <p:cNvSpPr txBox="1"/>
          <p:nvPr/>
        </p:nvSpPr>
        <p:spPr>
          <a:xfrm>
            <a:off x="7614022" y="1995863"/>
            <a:ext cx="44046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All reanalyses again perform strongly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No significant differences between the reanalyses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Larger biases and RMSE values than with t2m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156E65F-1BFD-280E-6145-A907C842A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714395"/>
              </p:ext>
            </p:extLst>
          </p:nvPr>
        </p:nvGraphicFramePr>
        <p:xfrm>
          <a:off x="173319" y="2241176"/>
          <a:ext cx="7267388" cy="2486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5532">
                  <a:extLst>
                    <a:ext uri="{9D8B030D-6E8A-4147-A177-3AD203B41FA5}">
                      <a16:colId xmlns:a16="http://schemas.microsoft.com/office/drawing/2014/main" val="2793120013"/>
                    </a:ext>
                  </a:extLst>
                </a:gridCol>
                <a:gridCol w="1111671">
                  <a:extLst>
                    <a:ext uri="{9D8B030D-6E8A-4147-A177-3AD203B41FA5}">
                      <a16:colId xmlns:a16="http://schemas.microsoft.com/office/drawing/2014/main" val="1610862838"/>
                    </a:ext>
                  </a:extLst>
                </a:gridCol>
                <a:gridCol w="1442404">
                  <a:extLst>
                    <a:ext uri="{9D8B030D-6E8A-4147-A177-3AD203B41FA5}">
                      <a16:colId xmlns:a16="http://schemas.microsoft.com/office/drawing/2014/main" val="206716961"/>
                    </a:ext>
                  </a:extLst>
                </a:gridCol>
                <a:gridCol w="1101473">
                  <a:extLst>
                    <a:ext uri="{9D8B030D-6E8A-4147-A177-3AD203B41FA5}">
                      <a16:colId xmlns:a16="http://schemas.microsoft.com/office/drawing/2014/main" val="3468412401"/>
                    </a:ext>
                  </a:extLst>
                </a:gridCol>
                <a:gridCol w="1276308">
                  <a:extLst>
                    <a:ext uri="{9D8B030D-6E8A-4147-A177-3AD203B41FA5}">
                      <a16:colId xmlns:a16="http://schemas.microsoft.com/office/drawing/2014/main" val="1890271681"/>
                    </a:ext>
                  </a:extLst>
                </a:gridCol>
              </a:tblGrid>
              <a:tr h="621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Reanalysis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Bias </a:t>
                      </a:r>
                      <a:r>
                        <a:rPr lang="en-GB" sz="2000" dirty="0">
                          <a:effectLst/>
                        </a:rPr>
                        <a:t>(</a:t>
                      </a:r>
                      <a:r>
                        <a:rPr lang="en-GB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GB" sz="2000" dirty="0">
                          <a:effectLst/>
                        </a:rPr>
                        <a:t>C)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RMSE </a:t>
                      </a:r>
                      <a:r>
                        <a:rPr lang="en-GB" sz="2000" dirty="0">
                          <a:effectLst/>
                        </a:rPr>
                        <a:t>(</a:t>
                      </a:r>
                      <a:r>
                        <a:rPr lang="en-GB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GB" sz="2000" dirty="0">
                          <a:effectLst/>
                        </a:rPr>
                        <a:t>C)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vr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27417"/>
                  </a:ext>
                </a:extLst>
              </a:tr>
              <a:tr h="621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ERA-Interim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1.54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3.57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0.988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864746"/>
                  </a:ext>
                </a:extLst>
              </a:tr>
              <a:tr h="621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ERA5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1.53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3.42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0.989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794276"/>
                  </a:ext>
                </a:extLst>
              </a:tr>
              <a:tr h="621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ERA5-Land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1.57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3.34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0.989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6765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93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aret Right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8ADB4D76-7CFB-1301-0F91-4679226C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4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F5AE4D-DAB9-A847-4F23-E828B461F4C1}"/>
              </a:ext>
            </a:extLst>
          </p:cNvPr>
          <p:cNvSpPr txBox="1"/>
          <p:nvPr/>
        </p:nvSpPr>
        <p:spPr>
          <a:xfrm>
            <a:off x="11052259" y="6289346"/>
            <a:ext cx="7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mn2t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58C6F-623A-1944-C912-3D6B9941A8A1}"/>
              </a:ext>
            </a:extLst>
          </p:cNvPr>
          <p:cNvSpPr txBox="1"/>
          <p:nvPr/>
        </p:nvSpPr>
        <p:spPr>
          <a:xfrm>
            <a:off x="1531153" y="6289346"/>
            <a:ext cx="6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t2m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763B6-95D4-D20B-88B3-CCE505A1D06A}"/>
              </a:ext>
            </a:extLst>
          </p:cNvPr>
          <p:cNvSpPr/>
          <p:nvPr/>
        </p:nvSpPr>
        <p:spPr>
          <a:xfrm>
            <a:off x="44335" y="2050473"/>
            <a:ext cx="12092248" cy="2748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935CE-71F7-9A92-1B9E-C2ECDF601E42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mx2t – Reanalyses vs station obs.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6A9A17-074A-F270-F318-9513654525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2060744"/>
            <a:ext cx="12192000" cy="27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8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79150-FD24-B8B9-FF52-E5BB70F0CD3A}"/>
              </a:ext>
            </a:extLst>
          </p:cNvPr>
          <p:cNvSpPr txBox="1"/>
          <p:nvPr/>
        </p:nvSpPr>
        <p:spPr>
          <a:xfrm>
            <a:off x="11052259" y="6289346"/>
            <a:ext cx="7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mn2t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E7059-6128-3D67-DCC8-DEF48120EC65}"/>
              </a:ext>
            </a:extLst>
          </p:cNvPr>
          <p:cNvSpPr txBox="1"/>
          <p:nvPr/>
        </p:nvSpPr>
        <p:spPr>
          <a:xfrm>
            <a:off x="1531153" y="6289346"/>
            <a:ext cx="6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t2m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20FE5-918D-5C9D-52F0-6F269FDE9B11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mx2t – Seasonal statistics</a:t>
            </a:r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7047C418-912D-3DCB-847D-201E411A5CE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6" t="67808" r="3156" b="15369"/>
          <a:stretch/>
        </p:blipFill>
        <p:spPr>
          <a:xfrm>
            <a:off x="10110461" y="2116441"/>
            <a:ext cx="1202532" cy="5917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C16958-A7EF-D026-A1DC-E209573E4AAC}"/>
              </a:ext>
            </a:extLst>
          </p:cNvPr>
          <p:cNvSpPr/>
          <p:nvPr/>
        </p:nvSpPr>
        <p:spPr>
          <a:xfrm>
            <a:off x="3059953" y="1512047"/>
            <a:ext cx="6875929" cy="5086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54B3D8-26FB-A8EE-3302-D9071C85D8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0753" y="1595712"/>
            <a:ext cx="6744829" cy="490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0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Righ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9108E4CC-6736-098B-6574-4E6089E2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5" name="Graphic 4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90C7A8EF-F8E3-02B0-1808-F046C4C16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2B80ED80-B4C2-CE1B-D4E5-B4AF6D324D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14FC2C-51C0-43AB-DC4A-3E88A0A72F0B}"/>
              </a:ext>
            </a:extLst>
          </p:cNvPr>
          <p:cNvSpPr txBox="1"/>
          <p:nvPr/>
        </p:nvSpPr>
        <p:spPr>
          <a:xfrm>
            <a:off x="11243506" y="6289346"/>
            <a:ext cx="4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C7BB1-C404-943C-B3DC-8CC1AE21147C}"/>
              </a:ext>
            </a:extLst>
          </p:cNvPr>
          <p:cNvSpPr txBox="1"/>
          <p:nvPr/>
        </p:nvSpPr>
        <p:spPr>
          <a:xfrm>
            <a:off x="1406553" y="6289346"/>
            <a:ext cx="6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mx2t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D598E-056B-648E-98AB-4F41E249E4FC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mn2t – Validation statistics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1395C-8D24-3C63-CD0A-23C2B7A9DE20}"/>
              </a:ext>
            </a:extLst>
          </p:cNvPr>
          <p:cNvSpPr txBox="1"/>
          <p:nvPr/>
        </p:nvSpPr>
        <p:spPr>
          <a:xfrm>
            <a:off x="7614022" y="1995863"/>
            <a:ext cx="44046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Lower r values due to low Summer r values (average 0.66)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No significant differences between the reanalyses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Larger biases and RMSE values than with t2m and mx2t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2075B1-6BF8-C53C-4D9B-E0EE583AE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486308"/>
              </p:ext>
            </p:extLst>
          </p:nvPr>
        </p:nvGraphicFramePr>
        <p:xfrm>
          <a:off x="221128" y="2324847"/>
          <a:ext cx="7303247" cy="2420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3202">
                  <a:extLst>
                    <a:ext uri="{9D8B030D-6E8A-4147-A177-3AD203B41FA5}">
                      <a16:colId xmlns:a16="http://schemas.microsoft.com/office/drawing/2014/main" val="971664082"/>
                    </a:ext>
                  </a:extLst>
                </a:gridCol>
                <a:gridCol w="1206384">
                  <a:extLst>
                    <a:ext uri="{9D8B030D-6E8A-4147-A177-3AD203B41FA5}">
                      <a16:colId xmlns:a16="http://schemas.microsoft.com/office/drawing/2014/main" val="3594757132"/>
                    </a:ext>
                  </a:extLst>
                </a:gridCol>
                <a:gridCol w="1428613">
                  <a:extLst>
                    <a:ext uri="{9D8B030D-6E8A-4147-A177-3AD203B41FA5}">
                      <a16:colId xmlns:a16="http://schemas.microsoft.com/office/drawing/2014/main" val="12986082"/>
                    </a:ext>
                  </a:extLst>
                </a:gridCol>
                <a:gridCol w="1090941">
                  <a:extLst>
                    <a:ext uri="{9D8B030D-6E8A-4147-A177-3AD203B41FA5}">
                      <a16:colId xmlns:a16="http://schemas.microsoft.com/office/drawing/2014/main" val="3042459956"/>
                    </a:ext>
                  </a:extLst>
                </a:gridCol>
                <a:gridCol w="1264107">
                  <a:extLst>
                    <a:ext uri="{9D8B030D-6E8A-4147-A177-3AD203B41FA5}">
                      <a16:colId xmlns:a16="http://schemas.microsoft.com/office/drawing/2014/main" val="4261215624"/>
                    </a:ext>
                  </a:extLst>
                </a:gridCol>
              </a:tblGrid>
              <a:tr h="605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Reanalysis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Bias </a:t>
                      </a:r>
                      <a:r>
                        <a:rPr lang="en-GB" sz="2000" dirty="0">
                          <a:effectLst/>
                        </a:rPr>
                        <a:t>(</a:t>
                      </a:r>
                      <a:r>
                        <a:rPr lang="en-GB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GB" sz="2000" dirty="0">
                          <a:effectLst/>
                        </a:rPr>
                        <a:t>C)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RMSE </a:t>
                      </a:r>
                      <a:r>
                        <a:rPr lang="en-GB" sz="2000" dirty="0">
                          <a:effectLst/>
                        </a:rPr>
                        <a:t>(</a:t>
                      </a:r>
                      <a:r>
                        <a:rPr lang="en-GB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GB" sz="2000" dirty="0">
                          <a:effectLst/>
                        </a:rPr>
                        <a:t>C)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vr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434567"/>
                  </a:ext>
                </a:extLst>
              </a:tr>
              <a:tr h="605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ERA-Interim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-2.16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4.89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0.89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0.972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285150"/>
                  </a:ext>
                </a:extLst>
              </a:tr>
              <a:tr h="605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ERA5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-1.55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4.70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0.972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729275"/>
                  </a:ext>
                </a:extLst>
              </a:tr>
              <a:tr h="605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ERA5-Land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-1.79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4.69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0.95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0.973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537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272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aret Right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8ADB4D76-7CFB-1301-0F91-4679226C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4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67D5D9-F077-7711-E72F-9A9EF8204B1D}"/>
              </a:ext>
            </a:extLst>
          </p:cNvPr>
          <p:cNvSpPr txBox="1"/>
          <p:nvPr/>
        </p:nvSpPr>
        <p:spPr>
          <a:xfrm>
            <a:off x="11243506" y="6289346"/>
            <a:ext cx="4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A485-F657-E611-7997-D37D2295623F}"/>
              </a:ext>
            </a:extLst>
          </p:cNvPr>
          <p:cNvSpPr txBox="1"/>
          <p:nvPr/>
        </p:nvSpPr>
        <p:spPr>
          <a:xfrm>
            <a:off x="1406553" y="6289346"/>
            <a:ext cx="6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mx2t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7FD586-7771-1CC0-5660-F4C6425CC17C}"/>
              </a:ext>
            </a:extLst>
          </p:cNvPr>
          <p:cNvSpPr/>
          <p:nvPr/>
        </p:nvSpPr>
        <p:spPr>
          <a:xfrm>
            <a:off x="44335" y="2050473"/>
            <a:ext cx="12092248" cy="2748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2B23A-256B-AEA3-8493-DEADFC2FD4B6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mn2t – Reanalyses vs station obs.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846B65-BBFD-2E91-0EE4-46708A44D7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2061601"/>
            <a:ext cx="12192000" cy="27347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0DE40D-0173-E846-F0B5-2EE0DCB26930}"/>
              </a:ext>
            </a:extLst>
          </p:cNvPr>
          <p:cNvSpPr txBox="1"/>
          <p:nvPr/>
        </p:nvSpPr>
        <p:spPr>
          <a:xfrm>
            <a:off x="3033059" y="5647480"/>
            <a:ext cx="681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Weaker performance at extreme low temperatures than t2m and mx2t</a:t>
            </a:r>
          </a:p>
        </p:txBody>
      </p:sp>
    </p:spTree>
    <p:extLst>
      <p:ext uri="{BB962C8B-B14F-4D97-AF65-F5344CB8AC3E}">
        <p14:creationId xmlns:p14="http://schemas.microsoft.com/office/powerpoint/2010/main" val="1774775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167AE-C282-C7E2-EB86-C446AD91CBFC}"/>
              </a:ext>
            </a:extLst>
          </p:cNvPr>
          <p:cNvSpPr txBox="1"/>
          <p:nvPr/>
        </p:nvSpPr>
        <p:spPr>
          <a:xfrm>
            <a:off x="11243506" y="6289346"/>
            <a:ext cx="4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30579-84A7-275E-F8F8-094ABF312D66}"/>
              </a:ext>
            </a:extLst>
          </p:cNvPr>
          <p:cNvSpPr txBox="1"/>
          <p:nvPr/>
        </p:nvSpPr>
        <p:spPr>
          <a:xfrm>
            <a:off x="1406553" y="6289346"/>
            <a:ext cx="6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mx2t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F7710-AF47-ED12-5DFE-377A6D466F1B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mn2t – Seasonal statistics</a:t>
            </a:r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504E369C-5C5E-63F8-1B0D-0459D8856EA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6" t="67808" r="3156" b="15369"/>
          <a:stretch/>
        </p:blipFill>
        <p:spPr>
          <a:xfrm>
            <a:off x="10110461" y="2116441"/>
            <a:ext cx="1202532" cy="5917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FDF22-596B-63A7-D855-7314454AE6AC}"/>
              </a:ext>
            </a:extLst>
          </p:cNvPr>
          <p:cNvSpPr/>
          <p:nvPr/>
        </p:nvSpPr>
        <p:spPr>
          <a:xfrm>
            <a:off x="3059953" y="1512047"/>
            <a:ext cx="6875929" cy="5086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866D84-C1A6-6370-492F-DED1BC9598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0753" y="1626030"/>
            <a:ext cx="6706074" cy="488383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519AC3B-AA26-33AD-B516-F5EB5D0E4956}"/>
              </a:ext>
            </a:extLst>
          </p:cNvPr>
          <p:cNvSpPr/>
          <p:nvPr/>
        </p:nvSpPr>
        <p:spPr>
          <a:xfrm>
            <a:off x="8289365" y="4554673"/>
            <a:ext cx="788894" cy="1866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Righ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9108E4CC-6736-098B-6574-4E6089E2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5" name="Graphic 4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90C7A8EF-F8E3-02B0-1808-F046C4C16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2B80ED80-B4C2-CE1B-D4E5-B4AF6D324D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28F44-DB15-4264-9002-4E751E0E6B21}"/>
              </a:ext>
            </a:extLst>
          </p:cNvPr>
          <p:cNvSpPr txBox="1"/>
          <p:nvPr/>
        </p:nvSpPr>
        <p:spPr>
          <a:xfrm>
            <a:off x="11243506" y="6289346"/>
            <a:ext cx="4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14268-1072-53A2-54D0-C8D52B376940}"/>
              </a:ext>
            </a:extLst>
          </p:cNvPr>
          <p:cNvSpPr txBox="1"/>
          <p:nvPr/>
        </p:nvSpPr>
        <p:spPr>
          <a:xfrm>
            <a:off x="1381606" y="6289346"/>
            <a:ext cx="71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mn2t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0B9D9-F572-1EE9-ABE4-4561445C76E9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Validation statistics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5DE58-26F9-A8A7-94CB-05A3711959F2}"/>
              </a:ext>
            </a:extLst>
          </p:cNvPr>
          <p:cNvSpPr txBox="1"/>
          <p:nvPr/>
        </p:nvSpPr>
        <p:spPr>
          <a:xfrm>
            <a:off x="7631951" y="2296990"/>
            <a:ext cx="4404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Significant differences before and after 1992, especially in ERA5, as the data don’t assimilate before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ERA-Interim post-1992 statistics skewed by errors at some stations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F8E1CD6-1826-E050-EA8C-A1457C6C8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72946"/>
              </p:ext>
            </p:extLst>
          </p:nvPr>
        </p:nvGraphicFramePr>
        <p:xfrm>
          <a:off x="101600" y="2280154"/>
          <a:ext cx="7440702" cy="232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627">
                  <a:extLst>
                    <a:ext uri="{9D8B030D-6E8A-4147-A177-3AD203B41FA5}">
                      <a16:colId xmlns:a16="http://schemas.microsoft.com/office/drawing/2014/main" val="1721539493"/>
                    </a:ext>
                  </a:extLst>
                </a:gridCol>
                <a:gridCol w="773336">
                  <a:extLst>
                    <a:ext uri="{9D8B030D-6E8A-4147-A177-3AD203B41FA5}">
                      <a16:colId xmlns:a16="http://schemas.microsoft.com/office/drawing/2014/main" val="1280280049"/>
                    </a:ext>
                  </a:extLst>
                </a:gridCol>
                <a:gridCol w="772449">
                  <a:extLst>
                    <a:ext uri="{9D8B030D-6E8A-4147-A177-3AD203B41FA5}">
                      <a16:colId xmlns:a16="http://schemas.microsoft.com/office/drawing/2014/main" val="3796744819"/>
                    </a:ext>
                  </a:extLst>
                </a:gridCol>
                <a:gridCol w="772449">
                  <a:extLst>
                    <a:ext uri="{9D8B030D-6E8A-4147-A177-3AD203B41FA5}">
                      <a16:colId xmlns:a16="http://schemas.microsoft.com/office/drawing/2014/main" val="1631091309"/>
                    </a:ext>
                  </a:extLst>
                </a:gridCol>
                <a:gridCol w="772449">
                  <a:extLst>
                    <a:ext uri="{9D8B030D-6E8A-4147-A177-3AD203B41FA5}">
                      <a16:colId xmlns:a16="http://schemas.microsoft.com/office/drawing/2014/main" val="3295948086"/>
                    </a:ext>
                  </a:extLst>
                </a:gridCol>
                <a:gridCol w="772449">
                  <a:extLst>
                    <a:ext uri="{9D8B030D-6E8A-4147-A177-3AD203B41FA5}">
                      <a16:colId xmlns:a16="http://schemas.microsoft.com/office/drawing/2014/main" val="3084232727"/>
                    </a:ext>
                  </a:extLst>
                </a:gridCol>
                <a:gridCol w="774223">
                  <a:extLst>
                    <a:ext uri="{9D8B030D-6E8A-4147-A177-3AD203B41FA5}">
                      <a16:colId xmlns:a16="http://schemas.microsoft.com/office/drawing/2014/main" val="3375086907"/>
                    </a:ext>
                  </a:extLst>
                </a:gridCol>
                <a:gridCol w="690860">
                  <a:extLst>
                    <a:ext uri="{9D8B030D-6E8A-4147-A177-3AD203B41FA5}">
                      <a16:colId xmlns:a16="http://schemas.microsoft.com/office/drawing/2014/main" val="2427951043"/>
                    </a:ext>
                  </a:extLst>
                </a:gridCol>
                <a:gridCol w="690860">
                  <a:extLst>
                    <a:ext uri="{9D8B030D-6E8A-4147-A177-3AD203B41FA5}">
                      <a16:colId xmlns:a16="http://schemas.microsoft.com/office/drawing/2014/main" val="110971749"/>
                    </a:ext>
                  </a:extLst>
                </a:gridCol>
              </a:tblGrid>
              <a:tr h="465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Bias (cm)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RMSE (cm)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vr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17851"/>
                  </a:ext>
                </a:extLst>
              </a:tr>
              <a:tr h="465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Reanalysis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79-91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92-19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79-91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92-19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79-91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92-19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79-91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92-19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476539"/>
                  </a:ext>
                </a:extLst>
              </a:tr>
              <a:tr h="465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ERA-Interim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-1.85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-3.15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10.83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11.76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1.21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2.37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0.857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0.868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11357"/>
                  </a:ext>
                </a:extLst>
              </a:tr>
              <a:tr h="465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ERA5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-5.17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-1.60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12.78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6.18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2.22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1.59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0.875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0.957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078424"/>
                  </a:ext>
                </a:extLst>
              </a:tr>
              <a:tr h="465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ERA5-Land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-7.12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-5.73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14.41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11.79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2.48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2.13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0.877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0.923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37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28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50BF81-EDAA-1E15-E025-6CE3382F4C36}"/>
              </a:ext>
            </a:extLst>
          </p:cNvPr>
          <p:cNvSpPr txBox="1"/>
          <p:nvPr/>
        </p:nvSpPr>
        <p:spPr>
          <a:xfrm>
            <a:off x="1278857" y="1140311"/>
            <a:ext cx="49322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t2m – mean 2-metre air temperature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mx2t – maximum 2-metre air temperature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mn2t – minimum 2-metre air temperature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12B2A-5572-5F94-014D-1FCD86BD7E53}"/>
              </a:ext>
            </a:extLst>
          </p:cNvPr>
          <p:cNvSpPr txBox="1"/>
          <p:nvPr/>
        </p:nvSpPr>
        <p:spPr>
          <a:xfrm>
            <a:off x="6878864" y="1140311"/>
            <a:ext cx="40593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mean snow depth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total precipitation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wsp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mean wind speed</a:t>
            </a:r>
          </a:p>
        </p:txBody>
      </p:sp>
    </p:spTree>
    <p:extLst>
      <p:ext uri="{BB962C8B-B14F-4D97-AF65-F5344CB8AC3E}">
        <p14:creationId xmlns:p14="http://schemas.microsoft.com/office/powerpoint/2010/main" val="397406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aret Right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8ADB4D76-7CFB-1301-0F91-4679226C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4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DD0F7E-CDA3-ED78-29C9-C09A81EB3441}"/>
              </a:ext>
            </a:extLst>
          </p:cNvPr>
          <p:cNvSpPr txBox="1"/>
          <p:nvPr/>
        </p:nvSpPr>
        <p:spPr>
          <a:xfrm>
            <a:off x="11243506" y="6289346"/>
            <a:ext cx="4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65ED7-5C4E-D53E-EE12-ECF3EBEC1268}"/>
              </a:ext>
            </a:extLst>
          </p:cNvPr>
          <p:cNvSpPr txBox="1"/>
          <p:nvPr/>
        </p:nvSpPr>
        <p:spPr>
          <a:xfrm>
            <a:off x="1381606" y="6289346"/>
            <a:ext cx="71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mn2t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860CA6-D281-860E-6F10-8581DE673487}"/>
              </a:ext>
            </a:extLst>
          </p:cNvPr>
          <p:cNvSpPr/>
          <p:nvPr/>
        </p:nvSpPr>
        <p:spPr>
          <a:xfrm>
            <a:off x="44335" y="2050473"/>
            <a:ext cx="12092248" cy="2748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3AAC3-CBC2-ED5F-1FB8-CE208FB19CCB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Reanalyses vs station obs.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DC54AF-D616-339C-ADDE-FF4B256449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2056922"/>
            <a:ext cx="12192000" cy="27441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84EC4F-EF2A-1B5F-7291-5CE492609A2C}"/>
              </a:ext>
            </a:extLst>
          </p:cNvPr>
          <p:cNvSpPr txBox="1"/>
          <p:nvPr/>
        </p:nvSpPr>
        <p:spPr>
          <a:xfrm>
            <a:off x="3033059" y="5273683"/>
            <a:ext cx="7040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Limit of 140 cm in ERA-Interim?</a:t>
            </a:r>
          </a:p>
          <a:p>
            <a:pPr algn="ctr"/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Large underestimation of extreme high snow depths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898359-5C69-112C-3857-5A9BB22A0E05}"/>
              </a:ext>
            </a:extLst>
          </p:cNvPr>
          <p:cNvSpPr/>
          <p:nvPr/>
        </p:nvSpPr>
        <p:spPr>
          <a:xfrm>
            <a:off x="567765" y="2749176"/>
            <a:ext cx="2026023" cy="502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97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aret Right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8ADB4D76-7CFB-1301-0F91-4679226C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4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DD0F7E-CDA3-ED78-29C9-C09A81EB3441}"/>
              </a:ext>
            </a:extLst>
          </p:cNvPr>
          <p:cNvSpPr txBox="1"/>
          <p:nvPr/>
        </p:nvSpPr>
        <p:spPr>
          <a:xfrm>
            <a:off x="11243506" y="6289346"/>
            <a:ext cx="4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65ED7-5C4E-D53E-EE12-ECF3EBEC1268}"/>
              </a:ext>
            </a:extLst>
          </p:cNvPr>
          <p:cNvSpPr txBox="1"/>
          <p:nvPr/>
        </p:nvSpPr>
        <p:spPr>
          <a:xfrm>
            <a:off x="1381606" y="6289346"/>
            <a:ext cx="71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mn2t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57289-56BA-E41E-0E73-F6E4052836E4}"/>
              </a:ext>
            </a:extLst>
          </p:cNvPr>
          <p:cNvSpPr txBox="1"/>
          <p:nvPr/>
        </p:nvSpPr>
        <p:spPr>
          <a:xfrm>
            <a:off x="824753" y="741082"/>
            <a:ext cx="10010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Using station data to find errors in ERA-Interim (blue)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8E8BE5-E843-4131-6B66-DBC6DD5998F4}"/>
              </a:ext>
            </a:extLst>
          </p:cNvPr>
          <p:cNvSpPr/>
          <p:nvPr/>
        </p:nvSpPr>
        <p:spPr>
          <a:xfrm>
            <a:off x="3059953" y="1512047"/>
            <a:ext cx="6875929" cy="5086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FC1247-1D62-1EC4-600D-C92D31BCB1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01220" y="1654262"/>
            <a:ext cx="6764157" cy="490757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B395810-D3B9-DCDE-4051-D46199A05AE7}"/>
              </a:ext>
            </a:extLst>
          </p:cNvPr>
          <p:cNvSpPr/>
          <p:nvPr/>
        </p:nvSpPr>
        <p:spPr>
          <a:xfrm>
            <a:off x="4237318" y="1870635"/>
            <a:ext cx="1745129" cy="9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8E938A-5EB3-7F72-A2FA-570E1E84D17A}"/>
              </a:ext>
            </a:extLst>
          </p:cNvPr>
          <p:cNvSpPr/>
          <p:nvPr/>
        </p:nvSpPr>
        <p:spPr>
          <a:xfrm>
            <a:off x="9017113" y="1870634"/>
            <a:ext cx="617912" cy="1213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98E12C-2407-4F7A-E2AA-DE592E42449E}"/>
              </a:ext>
            </a:extLst>
          </p:cNvPr>
          <p:cNvSpPr/>
          <p:nvPr/>
        </p:nvSpPr>
        <p:spPr>
          <a:xfrm>
            <a:off x="9149976" y="4416612"/>
            <a:ext cx="715401" cy="1559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918DE26-92D6-C8B6-23FB-C0F8B3BC04E6}"/>
              </a:ext>
            </a:extLst>
          </p:cNvPr>
          <p:cNvSpPr/>
          <p:nvPr/>
        </p:nvSpPr>
        <p:spPr>
          <a:xfrm>
            <a:off x="5032189" y="4416612"/>
            <a:ext cx="666376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4715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aret Right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8ADB4D76-7CFB-1301-0F91-4679226C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4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DD0F7E-CDA3-ED78-29C9-C09A81EB3441}"/>
              </a:ext>
            </a:extLst>
          </p:cNvPr>
          <p:cNvSpPr txBox="1"/>
          <p:nvPr/>
        </p:nvSpPr>
        <p:spPr>
          <a:xfrm>
            <a:off x="11243506" y="6289346"/>
            <a:ext cx="4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65ED7-5C4E-D53E-EE12-ECF3EBEC1268}"/>
              </a:ext>
            </a:extLst>
          </p:cNvPr>
          <p:cNvSpPr txBox="1"/>
          <p:nvPr/>
        </p:nvSpPr>
        <p:spPr>
          <a:xfrm>
            <a:off x="1381606" y="6289346"/>
            <a:ext cx="71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mn2t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F1E6F-83B6-8C42-B34C-A9955FA0094D}"/>
              </a:ext>
            </a:extLst>
          </p:cNvPr>
          <p:cNvSpPr txBox="1"/>
          <p:nvPr/>
        </p:nvSpPr>
        <p:spPr>
          <a:xfrm>
            <a:off x="824753" y="741082"/>
            <a:ext cx="754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Seasonal statistics (excluding Summer)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14B040-FC5B-5772-F862-B143F6DAC6DB}"/>
              </a:ext>
            </a:extLst>
          </p:cNvPr>
          <p:cNvSpPr/>
          <p:nvPr/>
        </p:nvSpPr>
        <p:spPr>
          <a:xfrm>
            <a:off x="3059953" y="1512047"/>
            <a:ext cx="6875929" cy="5086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Chart, box and whisker chart&#10;&#10;Description automatically generated">
            <a:extLst>
              <a:ext uri="{FF2B5EF4-FFF2-40B4-BE49-F238E27FC236}">
                <a16:creationId xmlns:a16="http://schemas.microsoft.com/office/drawing/2014/main" id="{6239F40D-4DB9-B015-0EA0-F39FE8A87F7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4" t="8584" r="916" b="56075"/>
          <a:stretch/>
        </p:blipFill>
        <p:spPr>
          <a:xfrm>
            <a:off x="10046448" y="2185894"/>
            <a:ext cx="1984188" cy="1243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78235D-0BA4-9E7C-7252-73808A91E71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98799" y="1571818"/>
            <a:ext cx="6800025" cy="499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80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aret Right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8ADB4D76-7CFB-1301-0F91-4679226C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4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DD0F7E-CDA3-ED78-29C9-C09A81EB3441}"/>
              </a:ext>
            </a:extLst>
          </p:cNvPr>
          <p:cNvSpPr txBox="1"/>
          <p:nvPr/>
        </p:nvSpPr>
        <p:spPr>
          <a:xfrm>
            <a:off x="11243506" y="6289346"/>
            <a:ext cx="4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65ED7-5C4E-D53E-EE12-ECF3EBEC1268}"/>
              </a:ext>
            </a:extLst>
          </p:cNvPr>
          <p:cNvSpPr txBox="1"/>
          <p:nvPr/>
        </p:nvSpPr>
        <p:spPr>
          <a:xfrm>
            <a:off x="1381606" y="6289346"/>
            <a:ext cx="71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mn2t</a:t>
            </a:r>
          </a:p>
        </p:txBody>
      </p:sp>
      <p:pic>
        <p:nvPicPr>
          <p:cNvPr id="15" name="Content Placeholder 4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4B5C4457-236E-AE3F-C98E-11B87631FD4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5184" r="1604" b="10393"/>
          <a:stretch/>
        </p:blipFill>
        <p:spPr>
          <a:xfrm>
            <a:off x="107260" y="199322"/>
            <a:ext cx="11977479" cy="53146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0AB5CC-0D9B-F8BA-0E7C-EAA43C1B5253}"/>
              </a:ext>
            </a:extLst>
          </p:cNvPr>
          <p:cNvSpPr txBox="1"/>
          <p:nvPr/>
        </p:nvSpPr>
        <p:spPr>
          <a:xfrm>
            <a:off x="3169921" y="5827681"/>
            <a:ext cx="647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ERA5 </a:t>
            </a:r>
            <a:r>
              <a:rPr lang="en-GB" sz="2800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 assimilation values at each station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9E7CE5-0529-508C-7B27-21C7C0D19BAA}"/>
              </a:ext>
            </a:extLst>
          </p:cNvPr>
          <p:cNvCxnSpPr/>
          <p:nvPr/>
        </p:nvCxnSpPr>
        <p:spPr>
          <a:xfrm>
            <a:off x="4046071" y="199322"/>
            <a:ext cx="0" cy="53146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15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aret Right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8ADB4D76-7CFB-1301-0F91-4679226C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4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DD0F7E-CDA3-ED78-29C9-C09A81EB3441}"/>
              </a:ext>
            </a:extLst>
          </p:cNvPr>
          <p:cNvSpPr txBox="1"/>
          <p:nvPr/>
        </p:nvSpPr>
        <p:spPr>
          <a:xfrm>
            <a:off x="11243506" y="6289346"/>
            <a:ext cx="4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65ED7-5C4E-D53E-EE12-ECF3EBEC1268}"/>
              </a:ext>
            </a:extLst>
          </p:cNvPr>
          <p:cNvSpPr txBox="1"/>
          <p:nvPr/>
        </p:nvSpPr>
        <p:spPr>
          <a:xfrm>
            <a:off x="1381606" y="6289346"/>
            <a:ext cx="71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mn2t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7A4670-2FF1-4587-BEC7-8134730FA515}"/>
              </a:ext>
            </a:extLst>
          </p:cNvPr>
          <p:cNvSpPr/>
          <p:nvPr/>
        </p:nvSpPr>
        <p:spPr>
          <a:xfrm>
            <a:off x="49876" y="1906385"/>
            <a:ext cx="12092248" cy="28969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8BA472-D1DB-740F-7904-EA379D9687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2002669"/>
            <a:ext cx="12192000" cy="285266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04A1EA-E2BB-538F-262B-739477255483}"/>
              </a:ext>
            </a:extLst>
          </p:cNvPr>
          <p:cNvCxnSpPr>
            <a:cxnSpLocks/>
          </p:cNvCxnSpPr>
          <p:nvPr/>
        </p:nvCxnSpPr>
        <p:spPr>
          <a:xfrm>
            <a:off x="1637773" y="2233353"/>
            <a:ext cx="0" cy="2227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91F6C6-C69D-49AB-0E45-0F5443B9BB5D}"/>
              </a:ext>
            </a:extLst>
          </p:cNvPr>
          <p:cNvCxnSpPr>
            <a:cxnSpLocks/>
          </p:cNvCxnSpPr>
          <p:nvPr/>
        </p:nvCxnSpPr>
        <p:spPr>
          <a:xfrm>
            <a:off x="5697176" y="2233353"/>
            <a:ext cx="0" cy="2227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4A140A-9EB6-7E65-F2C6-324DD9B5AA2A}"/>
              </a:ext>
            </a:extLst>
          </p:cNvPr>
          <p:cNvCxnSpPr>
            <a:cxnSpLocks/>
          </p:cNvCxnSpPr>
          <p:nvPr/>
        </p:nvCxnSpPr>
        <p:spPr>
          <a:xfrm>
            <a:off x="9909654" y="2233353"/>
            <a:ext cx="0" cy="2227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510FEC-D9EB-B5AC-F415-82ABF6F13DDF}"/>
              </a:ext>
            </a:extLst>
          </p:cNvPr>
          <p:cNvSpPr txBox="1"/>
          <p:nvPr/>
        </p:nvSpPr>
        <p:spPr>
          <a:xfrm>
            <a:off x="824752" y="741082"/>
            <a:ext cx="1048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Stations with high post-1992 assimilation counts in ERA5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E3B804-1915-ECC2-A82E-F237E6D3DC56}"/>
              </a:ext>
            </a:extLst>
          </p:cNvPr>
          <p:cNvSpPr txBox="1"/>
          <p:nvPr/>
        </p:nvSpPr>
        <p:spPr>
          <a:xfrm>
            <a:off x="3369518" y="5747586"/>
            <a:ext cx="628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ERA5 in blue</a:t>
            </a:r>
          </a:p>
        </p:txBody>
      </p:sp>
    </p:spTree>
    <p:extLst>
      <p:ext uri="{BB962C8B-B14F-4D97-AF65-F5344CB8AC3E}">
        <p14:creationId xmlns:p14="http://schemas.microsoft.com/office/powerpoint/2010/main" val="2087435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96AEB3-E269-36C2-9E35-86882ED7A173}"/>
              </a:ext>
            </a:extLst>
          </p:cNvPr>
          <p:cNvSpPr txBox="1"/>
          <p:nvPr/>
        </p:nvSpPr>
        <p:spPr>
          <a:xfrm>
            <a:off x="11243506" y="6289346"/>
            <a:ext cx="4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86CCB-C443-B83D-2567-EC4FB8EDEAF4}"/>
              </a:ext>
            </a:extLst>
          </p:cNvPr>
          <p:cNvSpPr txBox="1"/>
          <p:nvPr/>
        </p:nvSpPr>
        <p:spPr>
          <a:xfrm>
            <a:off x="1381606" y="6289346"/>
            <a:ext cx="71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mn2t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366428-4CD3-7BC1-566C-009807BD98E9}"/>
              </a:ext>
            </a:extLst>
          </p:cNvPr>
          <p:cNvSpPr/>
          <p:nvPr/>
        </p:nvSpPr>
        <p:spPr>
          <a:xfrm>
            <a:off x="49876" y="1906385"/>
            <a:ext cx="12092248" cy="28969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4A939-E0DE-2686-4F3D-63AA51D96F1D}"/>
              </a:ext>
            </a:extLst>
          </p:cNvPr>
          <p:cNvSpPr txBox="1"/>
          <p:nvPr/>
        </p:nvSpPr>
        <p:spPr>
          <a:xfrm>
            <a:off x="824753" y="741082"/>
            <a:ext cx="929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Stations which (almost) never assimilate in ERA5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B246DC-8503-D3BD-6BED-7743932DEC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006354"/>
            <a:ext cx="12192000" cy="28452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F3DF6C-4FD4-88D0-9234-53011B91A293}"/>
              </a:ext>
            </a:extLst>
          </p:cNvPr>
          <p:cNvSpPr txBox="1"/>
          <p:nvPr/>
        </p:nvSpPr>
        <p:spPr>
          <a:xfrm>
            <a:off x="3369518" y="5747586"/>
            <a:ext cx="628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No consistency!</a:t>
            </a:r>
          </a:p>
        </p:txBody>
      </p:sp>
    </p:spTree>
    <p:extLst>
      <p:ext uri="{BB962C8B-B14F-4D97-AF65-F5344CB8AC3E}">
        <p14:creationId xmlns:p14="http://schemas.microsoft.com/office/powerpoint/2010/main" val="606455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Righ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9108E4CC-6736-098B-6574-4E6089E2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5" name="Graphic 4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90C7A8EF-F8E3-02B0-1808-F046C4C16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2B80ED80-B4C2-CE1B-D4E5-B4AF6D324D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C26970-3265-EE6B-FF25-74F9CC20F9FE}"/>
              </a:ext>
            </a:extLst>
          </p:cNvPr>
          <p:cNvSpPr txBox="1"/>
          <p:nvPr/>
        </p:nvSpPr>
        <p:spPr>
          <a:xfrm>
            <a:off x="11131741" y="6289346"/>
            <a:ext cx="58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wsp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AB5C8-D145-D402-D93D-5CE1A3E7B8F5}"/>
              </a:ext>
            </a:extLst>
          </p:cNvPr>
          <p:cNvSpPr txBox="1"/>
          <p:nvPr/>
        </p:nvSpPr>
        <p:spPr>
          <a:xfrm>
            <a:off x="1599963" y="6289346"/>
            <a:ext cx="45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90AAB-7740-0679-B01C-EBE1E8F7153E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Validation statistics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8D20-56F5-146A-B6BA-04F14E2B2782}"/>
              </a:ext>
            </a:extLst>
          </p:cNvPr>
          <p:cNvSpPr txBox="1"/>
          <p:nvPr/>
        </p:nvSpPr>
        <p:spPr>
          <a:xfrm>
            <a:off x="7614022" y="1995863"/>
            <a:ext cx="44046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Reanalyses drastically underestimate station readings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ERA5 and ERA5-Land marginally better than ERA-Interim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Weakest performing studied variable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327C93C-B7CA-01DE-CA0A-DCF128708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80408"/>
              </p:ext>
            </p:extLst>
          </p:nvPr>
        </p:nvGraphicFramePr>
        <p:xfrm>
          <a:off x="77695" y="2407733"/>
          <a:ext cx="7448476" cy="2223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534">
                  <a:extLst>
                    <a:ext uri="{9D8B030D-6E8A-4147-A177-3AD203B41FA5}">
                      <a16:colId xmlns:a16="http://schemas.microsoft.com/office/drawing/2014/main" val="115320521"/>
                    </a:ext>
                  </a:extLst>
                </a:gridCol>
                <a:gridCol w="1223845">
                  <a:extLst>
                    <a:ext uri="{9D8B030D-6E8A-4147-A177-3AD203B41FA5}">
                      <a16:colId xmlns:a16="http://schemas.microsoft.com/office/drawing/2014/main" val="3932410213"/>
                    </a:ext>
                  </a:extLst>
                </a:gridCol>
                <a:gridCol w="1449291">
                  <a:extLst>
                    <a:ext uri="{9D8B030D-6E8A-4147-A177-3AD203B41FA5}">
                      <a16:colId xmlns:a16="http://schemas.microsoft.com/office/drawing/2014/main" val="3070960384"/>
                    </a:ext>
                  </a:extLst>
                </a:gridCol>
                <a:gridCol w="1282403">
                  <a:extLst>
                    <a:ext uri="{9D8B030D-6E8A-4147-A177-3AD203B41FA5}">
                      <a16:colId xmlns:a16="http://schemas.microsoft.com/office/drawing/2014/main" val="1296930359"/>
                    </a:ext>
                  </a:extLst>
                </a:gridCol>
                <a:gridCol w="1282403">
                  <a:extLst>
                    <a:ext uri="{9D8B030D-6E8A-4147-A177-3AD203B41FA5}">
                      <a16:colId xmlns:a16="http://schemas.microsoft.com/office/drawing/2014/main" val="4096487001"/>
                    </a:ext>
                  </a:extLst>
                </a:gridCol>
              </a:tblGrid>
              <a:tr h="5558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Reanalysis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Bias (mm)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RMSE (mm)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vr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666894"/>
                  </a:ext>
                </a:extLst>
              </a:tr>
              <a:tr h="5558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ERA-Interim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-0.26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2.93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0.82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0.483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256557"/>
                  </a:ext>
                </a:extLst>
              </a:tr>
              <a:tr h="5558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ERA5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-0.30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2.97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0.96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0.501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180877"/>
                  </a:ext>
                </a:extLst>
              </a:tr>
              <a:tr h="5558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ERA5-Land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-0.30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2.96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0.96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0.504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846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512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aret Right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8ADB4D76-7CFB-1301-0F91-4679226C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4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A9FDCF-0DCD-3622-3364-1E0E1B18CE6C}"/>
              </a:ext>
            </a:extLst>
          </p:cNvPr>
          <p:cNvSpPr txBox="1"/>
          <p:nvPr/>
        </p:nvSpPr>
        <p:spPr>
          <a:xfrm>
            <a:off x="11131741" y="6289346"/>
            <a:ext cx="58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wsp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31AAD-C9B5-2CED-FD83-2F0B9C71ACC9}"/>
              </a:ext>
            </a:extLst>
          </p:cNvPr>
          <p:cNvSpPr txBox="1"/>
          <p:nvPr/>
        </p:nvSpPr>
        <p:spPr>
          <a:xfrm>
            <a:off x="1599963" y="6289346"/>
            <a:ext cx="45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DCBD9-A96B-25A8-4710-6AF55FE76DD0}"/>
              </a:ext>
            </a:extLst>
          </p:cNvPr>
          <p:cNvSpPr/>
          <p:nvPr/>
        </p:nvSpPr>
        <p:spPr>
          <a:xfrm>
            <a:off x="44335" y="2050473"/>
            <a:ext cx="12092248" cy="2748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B6C24-C1DA-5884-3D0D-63194E438C29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Reanalyses vs station obs.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2EE30C-75EC-FE13-CAA3-D5779C9E34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2056922"/>
            <a:ext cx="12192000" cy="27441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0D75AC-DB04-2EA5-A5D1-2CD54C1F0404}"/>
              </a:ext>
            </a:extLst>
          </p:cNvPr>
          <p:cNvSpPr txBox="1"/>
          <p:nvPr/>
        </p:nvSpPr>
        <p:spPr>
          <a:xfrm>
            <a:off x="3055261" y="5601313"/>
            <a:ext cx="6907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Large underestimations, especially at extreme high precipitations</a:t>
            </a:r>
          </a:p>
        </p:txBody>
      </p:sp>
    </p:spTree>
    <p:extLst>
      <p:ext uri="{BB962C8B-B14F-4D97-AF65-F5344CB8AC3E}">
        <p14:creationId xmlns:p14="http://schemas.microsoft.com/office/powerpoint/2010/main" val="2813512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8" name="Graphic 7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E206051F-2796-ABEC-DAA4-2894933761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3C170E-0F37-6BCA-234B-01B5009473AA}"/>
              </a:ext>
            </a:extLst>
          </p:cNvPr>
          <p:cNvSpPr txBox="1"/>
          <p:nvPr/>
        </p:nvSpPr>
        <p:spPr>
          <a:xfrm>
            <a:off x="11131741" y="6289346"/>
            <a:ext cx="58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wsp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1936F-73A6-F9EA-F725-96DFE37D3EA5}"/>
              </a:ext>
            </a:extLst>
          </p:cNvPr>
          <p:cNvSpPr txBox="1"/>
          <p:nvPr/>
        </p:nvSpPr>
        <p:spPr>
          <a:xfrm>
            <a:off x="1599963" y="6289346"/>
            <a:ext cx="45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sd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4200-1F3E-944A-CE9B-A8C05652C165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Seasonal statistics</a:t>
            </a:r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B574C5E9-42F1-79F0-FE53-67D400E10E3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6" t="67808" r="3156" b="15369"/>
          <a:stretch/>
        </p:blipFill>
        <p:spPr>
          <a:xfrm>
            <a:off x="10110461" y="2116441"/>
            <a:ext cx="1202532" cy="5917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3FD7FF-8A9C-0BD2-25E4-BDDB951DA1F6}"/>
              </a:ext>
            </a:extLst>
          </p:cNvPr>
          <p:cNvSpPr/>
          <p:nvPr/>
        </p:nvSpPr>
        <p:spPr>
          <a:xfrm>
            <a:off x="3059953" y="1512047"/>
            <a:ext cx="6875929" cy="5086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350B3D-872D-6053-CCFE-C477521CF9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9953" y="1691946"/>
            <a:ext cx="6814600" cy="47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Righ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9108E4CC-6736-098B-6574-4E6089E2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2B80ED80-B4C2-CE1B-D4E5-B4AF6D324D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A07C-7B6A-0168-4D0F-AF26F20D172A}"/>
              </a:ext>
            </a:extLst>
          </p:cNvPr>
          <p:cNvSpPr txBox="1"/>
          <p:nvPr/>
        </p:nvSpPr>
        <p:spPr>
          <a:xfrm>
            <a:off x="1599963" y="6289346"/>
            <a:ext cx="45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B8443-4F86-A4CA-B896-75B0420613C4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wsp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Validation statistics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4A527-BE4B-D7A4-DE3A-A569D4208833}"/>
              </a:ext>
            </a:extLst>
          </p:cNvPr>
          <p:cNvSpPr txBox="1"/>
          <p:nvPr/>
        </p:nvSpPr>
        <p:spPr>
          <a:xfrm>
            <a:off x="7667813" y="2274838"/>
            <a:ext cx="4404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Reanalyses overestimate at low speeds (&lt; 2.5 ms</a:t>
            </a:r>
            <a:r>
              <a:rPr lang="en-GB" sz="2400" baseline="30000" dirty="0">
                <a:solidFill>
                  <a:schemeClr val="accent4">
                    <a:lumMod val="75000"/>
                  </a:schemeClr>
                </a:solidFill>
              </a:rPr>
              <a:t>-1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) but drastically underestimate at higher speeds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Both ERA5 and ERA5-Land perform better than ERA-Interim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9743735-D7DA-6312-78EB-48736455D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021558"/>
              </p:ext>
            </p:extLst>
          </p:nvPr>
        </p:nvGraphicFramePr>
        <p:xfrm>
          <a:off x="119528" y="2324650"/>
          <a:ext cx="7494494" cy="2236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4191">
                  <a:extLst>
                    <a:ext uri="{9D8B030D-6E8A-4147-A177-3AD203B41FA5}">
                      <a16:colId xmlns:a16="http://schemas.microsoft.com/office/drawing/2014/main" val="2267275211"/>
                    </a:ext>
                  </a:extLst>
                </a:gridCol>
                <a:gridCol w="1231406">
                  <a:extLst>
                    <a:ext uri="{9D8B030D-6E8A-4147-A177-3AD203B41FA5}">
                      <a16:colId xmlns:a16="http://schemas.microsoft.com/office/drawing/2014/main" val="3901739088"/>
                    </a:ext>
                  </a:extLst>
                </a:gridCol>
                <a:gridCol w="1458245">
                  <a:extLst>
                    <a:ext uri="{9D8B030D-6E8A-4147-A177-3AD203B41FA5}">
                      <a16:colId xmlns:a16="http://schemas.microsoft.com/office/drawing/2014/main" val="2656989533"/>
                    </a:ext>
                  </a:extLst>
                </a:gridCol>
                <a:gridCol w="1290326">
                  <a:extLst>
                    <a:ext uri="{9D8B030D-6E8A-4147-A177-3AD203B41FA5}">
                      <a16:colId xmlns:a16="http://schemas.microsoft.com/office/drawing/2014/main" val="520418360"/>
                    </a:ext>
                  </a:extLst>
                </a:gridCol>
                <a:gridCol w="1290326">
                  <a:extLst>
                    <a:ext uri="{9D8B030D-6E8A-4147-A177-3AD203B41FA5}">
                      <a16:colId xmlns:a16="http://schemas.microsoft.com/office/drawing/2014/main" val="779046271"/>
                    </a:ext>
                  </a:extLst>
                </a:gridCol>
              </a:tblGrid>
              <a:tr h="559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Reanalysis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Bias (ms</a:t>
                      </a:r>
                      <a:r>
                        <a:rPr lang="en-GB" sz="2000" baseline="30000" dirty="0">
                          <a:effectLst/>
                        </a:rPr>
                        <a:t>-1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RMSE (ms</a:t>
                      </a:r>
                      <a:r>
                        <a:rPr lang="en-GB" sz="2000" baseline="30000" dirty="0">
                          <a:effectLst/>
                        </a:rPr>
                        <a:t>-1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vr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58644"/>
                  </a:ext>
                </a:extLst>
              </a:tr>
              <a:tr h="559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ERA-Interim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-0.71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1.31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1.19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0.591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337474"/>
                  </a:ext>
                </a:extLst>
              </a:tr>
              <a:tr h="559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ERA5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-0.46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1.09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1.01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0.614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7876502"/>
                  </a:ext>
                </a:extLst>
              </a:tr>
              <a:tr h="559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ERA5-Land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0.05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0.94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0.54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0.626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276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19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76872F-E26F-EBAD-0667-983708AC4FC9}"/>
              </a:ext>
            </a:extLst>
          </p:cNvPr>
          <p:cNvSpPr txBox="1"/>
          <p:nvPr/>
        </p:nvSpPr>
        <p:spPr>
          <a:xfrm>
            <a:off x="1546276" y="1796310"/>
            <a:ext cx="493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Daily timescale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C25F2-9070-C500-D8BD-B746E818AE5B}"/>
              </a:ext>
            </a:extLst>
          </p:cNvPr>
          <p:cNvSpPr txBox="1"/>
          <p:nvPr/>
        </p:nvSpPr>
        <p:spPr>
          <a:xfrm>
            <a:off x="1546276" y="2582216"/>
            <a:ext cx="493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Seasonal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F424A-7E35-9970-FA42-E4C1A42489D9}"/>
              </a:ext>
            </a:extLst>
          </p:cNvPr>
          <p:cNvSpPr txBox="1"/>
          <p:nvPr/>
        </p:nvSpPr>
        <p:spPr>
          <a:xfrm>
            <a:off x="1546276" y="3368122"/>
            <a:ext cx="493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1979-2019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6432B-BBAD-1B14-9F68-7F73AAE4DAB7}"/>
              </a:ext>
            </a:extLst>
          </p:cNvPr>
          <p:cNvSpPr txBox="1"/>
          <p:nvPr/>
        </p:nvSpPr>
        <p:spPr>
          <a:xfrm>
            <a:off x="5334273" y="1091521"/>
            <a:ext cx="61625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r – Pearson correlation coefficient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vr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variance ratio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RMSE (root-mean-square error)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344561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6" name="Graphic 5" descr="Caret Right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8ADB4D76-7CFB-1301-0F91-4679226C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5647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DD8D86-7147-DD6C-D0E2-CF86529E877B}"/>
              </a:ext>
            </a:extLst>
          </p:cNvPr>
          <p:cNvSpPr txBox="1"/>
          <p:nvPr/>
        </p:nvSpPr>
        <p:spPr>
          <a:xfrm>
            <a:off x="1599963" y="6289346"/>
            <a:ext cx="45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103B5-F3A8-2223-2C08-DCA2A940A49C}"/>
              </a:ext>
            </a:extLst>
          </p:cNvPr>
          <p:cNvSpPr/>
          <p:nvPr/>
        </p:nvSpPr>
        <p:spPr>
          <a:xfrm>
            <a:off x="44335" y="2050473"/>
            <a:ext cx="12092248" cy="2748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F8F14-C9C2-E2C4-8BD1-7A218827F54F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wsp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Reanalyses vs station obs.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AD4F54-10A7-5863-4277-B0156C2A2C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083676"/>
            <a:ext cx="12192000" cy="2690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AA6EFC-F112-CA2D-D466-B44841E5752B}"/>
              </a:ext>
            </a:extLst>
          </p:cNvPr>
          <p:cNvSpPr txBox="1"/>
          <p:nvPr/>
        </p:nvSpPr>
        <p:spPr>
          <a:xfrm>
            <a:off x="2948247" y="5601313"/>
            <a:ext cx="712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ERA5-Land best at lower speeds but ERA5 best for extreme high speeds (&gt; 5.0 ms</a:t>
            </a:r>
            <a:r>
              <a:rPr lang="en-GB" sz="2400" baseline="30000" dirty="0">
                <a:solidFill>
                  <a:schemeClr val="accent4">
                    <a:lumMod val="75000"/>
                  </a:schemeClr>
                </a:solidFill>
              </a:rPr>
              <a:t>-1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8616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CCF0E312-8D2F-D633-A700-3CDB859D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4" name="Graphic 3" descr="Caret Left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28B57AE1-7FFA-EAA4-1A30-3BC3D88F8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659" y="5559612"/>
            <a:ext cx="914400" cy="914400"/>
          </a:xfrm>
          <a:prstGeom prst="rect">
            <a:avLst/>
          </a:prstGeom>
        </p:spPr>
      </p:pic>
      <p:pic>
        <p:nvPicPr>
          <p:cNvPr id="10" name="Graphic 9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F66C6C33-58B0-E7BC-8FFE-788C6D8935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81953" y="555961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34829-23D8-5BD7-5447-FD0B3970CBD1}"/>
              </a:ext>
            </a:extLst>
          </p:cNvPr>
          <p:cNvSpPr txBox="1"/>
          <p:nvPr/>
        </p:nvSpPr>
        <p:spPr>
          <a:xfrm>
            <a:off x="1599963" y="6289346"/>
            <a:ext cx="45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F2ACF-7869-5FC4-456E-D79FDC4EC501}"/>
              </a:ext>
            </a:extLst>
          </p:cNvPr>
          <p:cNvSpPr txBox="1"/>
          <p:nvPr/>
        </p:nvSpPr>
        <p:spPr>
          <a:xfrm>
            <a:off x="824753" y="741082"/>
            <a:ext cx="57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wsp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– Seasonal statistics</a:t>
            </a:r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0D7E3101-6C78-D48A-A18F-391F646FD8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6" t="67808" r="3156" b="15369"/>
          <a:stretch/>
        </p:blipFill>
        <p:spPr>
          <a:xfrm>
            <a:off x="10110461" y="2116441"/>
            <a:ext cx="1202532" cy="5917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6D9E84-3FF1-08ED-B775-4E0800400163}"/>
              </a:ext>
            </a:extLst>
          </p:cNvPr>
          <p:cNvSpPr/>
          <p:nvPr/>
        </p:nvSpPr>
        <p:spPr>
          <a:xfrm>
            <a:off x="3059953" y="1512047"/>
            <a:ext cx="6875929" cy="5086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174E39-BE33-E971-DDBE-F8819BF1DA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6609" y="1571815"/>
            <a:ext cx="6724885" cy="4985266"/>
          </a:xfrm>
          <a:prstGeom prst="rect">
            <a:avLst/>
          </a:prstGeom>
        </p:spPr>
      </p:pic>
      <p:pic>
        <p:nvPicPr>
          <p:cNvPr id="12" name="Graphic 11" descr="Chevron arrows with solid fill">
            <a:hlinkClick r:id="rId13" action="ppaction://hlinksldjump"/>
            <a:extLst>
              <a:ext uri="{FF2B5EF4-FFF2-40B4-BE49-F238E27FC236}">
                <a16:creationId xmlns:a16="http://schemas.microsoft.com/office/drawing/2014/main" id="{E9F21FBD-C060-5CA5-DB20-008DE3394A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65012" y="55596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53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44FEEC16-3494-602D-7C69-2576D5D35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40" y="2386708"/>
            <a:ext cx="2084584" cy="2084584"/>
          </a:xfrm>
          <a:prstGeom prst="rect">
            <a:avLst/>
          </a:prstGeom>
        </p:spPr>
      </p:pic>
      <p:pic>
        <p:nvPicPr>
          <p:cNvPr id="2" name="Graphic 1" descr="Home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D21EAAAD-0428-C811-D711-E4DC52A51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53" y="5559612"/>
            <a:ext cx="914400" cy="914400"/>
          </a:xfrm>
          <a:prstGeom prst="rect">
            <a:avLst/>
          </a:prstGeom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E6CD2EC1-FAF2-0A97-294D-0A773152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76" y="343647"/>
            <a:ext cx="4632315" cy="61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06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FE443-2F2D-E5FC-A4B2-1AF29CE1D48A}"/>
              </a:ext>
            </a:extLst>
          </p:cNvPr>
          <p:cNvSpPr/>
          <p:nvPr/>
        </p:nvSpPr>
        <p:spPr>
          <a:xfrm>
            <a:off x="44335" y="2050473"/>
            <a:ext cx="12092248" cy="2748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03EF0-0D42-D289-4097-B3D1B2728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8388"/>
            <a:ext cx="12192000" cy="27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FE443-2F2D-E5FC-A4B2-1AF29CE1D48A}"/>
              </a:ext>
            </a:extLst>
          </p:cNvPr>
          <p:cNvSpPr/>
          <p:nvPr/>
        </p:nvSpPr>
        <p:spPr>
          <a:xfrm>
            <a:off x="44335" y="2050473"/>
            <a:ext cx="12092248" cy="2748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F85E6-817E-7636-69A7-54710E8E6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676"/>
            <a:ext cx="12192000" cy="2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3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FE443-2F2D-E5FC-A4B2-1AF29CE1D48A}"/>
              </a:ext>
            </a:extLst>
          </p:cNvPr>
          <p:cNvSpPr/>
          <p:nvPr/>
        </p:nvSpPr>
        <p:spPr>
          <a:xfrm>
            <a:off x="922712" y="1463040"/>
            <a:ext cx="10346575" cy="3765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D4D01-E182-1383-6B1C-684C6658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5" y="1629000"/>
            <a:ext cx="10171428" cy="3600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8758890-A5C3-31DF-78E0-1E7CAA39DC2B}"/>
              </a:ext>
            </a:extLst>
          </p:cNvPr>
          <p:cNvSpPr/>
          <p:nvPr/>
        </p:nvSpPr>
        <p:spPr>
          <a:xfrm>
            <a:off x="6007333" y="3241961"/>
            <a:ext cx="448887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E1F0A7-B596-4969-CE50-1A0C1BF47535}"/>
              </a:ext>
            </a:extLst>
          </p:cNvPr>
          <p:cNvSpPr/>
          <p:nvPr/>
        </p:nvSpPr>
        <p:spPr>
          <a:xfrm>
            <a:off x="2842953" y="1629000"/>
            <a:ext cx="2898371" cy="16129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654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E52B4-BF6E-0AFD-7AA5-3A355C81253A}"/>
              </a:ext>
            </a:extLst>
          </p:cNvPr>
          <p:cNvSpPr/>
          <p:nvPr/>
        </p:nvSpPr>
        <p:spPr>
          <a:xfrm>
            <a:off x="1313411" y="40178"/>
            <a:ext cx="9565178" cy="6777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85326-45C0-8F35-906C-60A49C49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74" y="0"/>
            <a:ext cx="9452452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21D9240-91DF-5D0A-714D-50CDC80708F9}"/>
              </a:ext>
            </a:extLst>
          </p:cNvPr>
          <p:cNvSpPr/>
          <p:nvPr/>
        </p:nvSpPr>
        <p:spPr>
          <a:xfrm>
            <a:off x="2898371" y="260171"/>
            <a:ext cx="2898371" cy="1962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EA531A-05C0-F88F-2C23-ADC636EC7502}"/>
              </a:ext>
            </a:extLst>
          </p:cNvPr>
          <p:cNvSpPr/>
          <p:nvPr/>
        </p:nvSpPr>
        <p:spPr>
          <a:xfrm>
            <a:off x="9750831" y="318360"/>
            <a:ext cx="617912" cy="1845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9E818B-50B5-5FBC-0D0D-599698B42CE2}"/>
              </a:ext>
            </a:extLst>
          </p:cNvPr>
          <p:cNvSpPr/>
          <p:nvPr/>
        </p:nvSpPr>
        <p:spPr>
          <a:xfrm>
            <a:off x="9913402" y="3851268"/>
            <a:ext cx="908824" cy="2111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8F6F1A-D4E3-EFCA-A93B-301CBAE820CC}"/>
              </a:ext>
            </a:extLst>
          </p:cNvPr>
          <p:cNvSpPr/>
          <p:nvPr/>
        </p:nvSpPr>
        <p:spPr>
          <a:xfrm>
            <a:off x="4091722" y="3848201"/>
            <a:ext cx="908824" cy="18709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224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FE443-2F2D-E5FC-A4B2-1AF29CE1D48A}"/>
              </a:ext>
            </a:extLst>
          </p:cNvPr>
          <p:cNvSpPr/>
          <p:nvPr/>
        </p:nvSpPr>
        <p:spPr>
          <a:xfrm>
            <a:off x="49876" y="1906385"/>
            <a:ext cx="12092248" cy="28969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2F263-6B5C-FB42-3A4C-71EE7EF7E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669"/>
            <a:ext cx="12192000" cy="285266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EFDBB9-1792-3116-C96E-F2BBC9A93291}"/>
              </a:ext>
            </a:extLst>
          </p:cNvPr>
          <p:cNvCxnSpPr>
            <a:cxnSpLocks/>
          </p:cNvCxnSpPr>
          <p:nvPr/>
        </p:nvCxnSpPr>
        <p:spPr>
          <a:xfrm>
            <a:off x="1637773" y="2233353"/>
            <a:ext cx="0" cy="2227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619F02-E40A-7D40-78F5-54CBA2B31CBA}"/>
              </a:ext>
            </a:extLst>
          </p:cNvPr>
          <p:cNvCxnSpPr>
            <a:cxnSpLocks/>
          </p:cNvCxnSpPr>
          <p:nvPr/>
        </p:nvCxnSpPr>
        <p:spPr>
          <a:xfrm>
            <a:off x="5697176" y="2233353"/>
            <a:ext cx="0" cy="2227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7AB455-D97C-717B-19C0-79C1A3EF3BF3}"/>
              </a:ext>
            </a:extLst>
          </p:cNvPr>
          <p:cNvCxnSpPr>
            <a:cxnSpLocks/>
          </p:cNvCxnSpPr>
          <p:nvPr/>
        </p:nvCxnSpPr>
        <p:spPr>
          <a:xfrm>
            <a:off x="9909654" y="2233353"/>
            <a:ext cx="0" cy="2227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767</Words>
  <Application>Microsoft Office PowerPoint</Application>
  <PresentationFormat>Widescreen</PresentationFormat>
  <Paragraphs>309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Clelland</dc:creator>
  <cp:lastModifiedBy>Andrew Clelland</cp:lastModifiedBy>
  <cp:revision>1</cp:revision>
  <dcterms:created xsi:type="dcterms:W3CDTF">2023-04-19T11:22:25Z</dcterms:created>
  <dcterms:modified xsi:type="dcterms:W3CDTF">2023-04-21T10:02:39Z</dcterms:modified>
</cp:coreProperties>
</file>