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/>
    <p:restoredTop sz="94660"/>
  </p:normalViewPr>
  <p:slideViewPr>
    <p:cSldViewPr snapToGrid="0">
      <p:cViewPr varScale="1">
        <p:scale>
          <a:sx n="137" d="100"/>
          <a:sy n="137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4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6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1882-4878-C440-8BDD-9960D33A0953}" type="datetimeFigureOut">
              <a:rPr lang="en-US" smtClean="0"/>
              <a:t>4/9/23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FAEF-E689-3849-9FE6-CD7911CE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6BFB855-6AE5-CEDF-FE3C-74940053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6" y="0"/>
            <a:ext cx="8886207" cy="6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15C70DB-7936-4B7C-A8B1-29936776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9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0</Words>
  <Application>Microsoft Macintosh PowerPoint</Application>
  <PresentationFormat>Letter Paper (8.5x11 in)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 Ogg</dc:creator>
  <cp:lastModifiedBy>Gabi Ogg</cp:lastModifiedBy>
  <cp:revision>1</cp:revision>
  <dcterms:created xsi:type="dcterms:W3CDTF">2023-04-09T15:25:36Z</dcterms:created>
  <dcterms:modified xsi:type="dcterms:W3CDTF">2023-04-09T15:30:34Z</dcterms:modified>
</cp:coreProperties>
</file>