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8" r:id="rId2"/>
  </p:sldIdLst>
  <p:sldSz cx="5039995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5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24" d="100"/>
          <a:sy n="24" d="100"/>
        </p:scale>
        <p:origin x="168" y="288"/>
      </p:cViewPr>
      <p:guideLst>
        <p:guide orient="horz" pos="9071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13:47:4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4713405"/>
            <a:ext cx="37799963" cy="10026815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5126892"/>
            <a:ext cx="37799963" cy="6953434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4951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857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533356"/>
            <a:ext cx="10867489" cy="2440702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533356"/>
            <a:ext cx="31972468" cy="2440702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355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609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7180110"/>
            <a:ext cx="43469957" cy="11980175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19273622"/>
            <a:ext cx="43469957" cy="6300091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262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7666780"/>
            <a:ext cx="21419979" cy="182736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7666780"/>
            <a:ext cx="21419979" cy="182736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7259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533358"/>
            <a:ext cx="43469957" cy="556675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060106"/>
            <a:ext cx="21321539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0520155"/>
            <a:ext cx="21321539" cy="15473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060106"/>
            <a:ext cx="21426543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0520155"/>
            <a:ext cx="21426543" cy="15473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658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6538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8989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146730"/>
            <a:ext cx="25514975" cy="20466969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95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146730"/>
            <a:ext cx="25514975" cy="20466969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8337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533358"/>
            <a:ext cx="43469957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7666780"/>
            <a:ext cx="43469957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41F2-4F57-44B3-A9DF-ECFDC303455B}" type="datetimeFigureOut">
              <a:rPr lang="en-AT" smtClean="0"/>
              <a:t>04/14/2023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6693729"/>
            <a:ext cx="1700998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1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.xml"/><Relationship Id="rId21" Type="http://schemas.openxmlformats.org/officeDocument/2006/relationships/customXml" Target="../ink/ink10.xml"/><Relationship Id="rId324" Type="http://schemas.openxmlformats.org/officeDocument/2006/relationships/customXml" Target="../ink/ink313.xml"/><Relationship Id="rId531" Type="http://schemas.openxmlformats.org/officeDocument/2006/relationships/customXml" Target="../ink/ink520.xml"/><Relationship Id="rId629" Type="http://schemas.openxmlformats.org/officeDocument/2006/relationships/customXml" Target="../ink/ink618.xml"/><Relationship Id="rId170" Type="http://schemas.openxmlformats.org/officeDocument/2006/relationships/customXml" Target="../ink/ink159.xml"/><Relationship Id="rId268" Type="http://schemas.openxmlformats.org/officeDocument/2006/relationships/customXml" Target="../ink/ink257.xml"/><Relationship Id="rId475" Type="http://schemas.openxmlformats.org/officeDocument/2006/relationships/customXml" Target="../ink/ink464.xml"/><Relationship Id="rId32" Type="http://schemas.openxmlformats.org/officeDocument/2006/relationships/customXml" Target="../ink/ink21.xml"/><Relationship Id="rId128" Type="http://schemas.openxmlformats.org/officeDocument/2006/relationships/customXml" Target="../ink/ink117.xml"/><Relationship Id="rId335" Type="http://schemas.openxmlformats.org/officeDocument/2006/relationships/customXml" Target="../ink/ink324.xml"/><Relationship Id="rId542" Type="http://schemas.openxmlformats.org/officeDocument/2006/relationships/customXml" Target="../ink/ink531.xml"/><Relationship Id="rId181" Type="http://schemas.openxmlformats.org/officeDocument/2006/relationships/customXml" Target="../ink/ink170.xml"/><Relationship Id="rId402" Type="http://schemas.openxmlformats.org/officeDocument/2006/relationships/customXml" Target="../ink/ink391.xml"/><Relationship Id="rId279" Type="http://schemas.openxmlformats.org/officeDocument/2006/relationships/customXml" Target="../ink/ink268.xml"/><Relationship Id="rId486" Type="http://schemas.openxmlformats.org/officeDocument/2006/relationships/customXml" Target="../ink/ink475.xml"/><Relationship Id="rId43" Type="http://schemas.openxmlformats.org/officeDocument/2006/relationships/customXml" Target="../ink/ink32.xml"/><Relationship Id="rId139" Type="http://schemas.openxmlformats.org/officeDocument/2006/relationships/customXml" Target="../ink/ink128.xml"/><Relationship Id="rId346" Type="http://schemas.openxmlformats.org/officeDocument/2006/relationships/customXml" Target="../ink/ink335.xml"/><Relationship Id="rId553" Type="http://schemas.openxmlformats.org/officeDocument/2006/relationships/customXml" Target="../ink/ink542.xml"/><Relationship Id="rId192" Type="http://schemas.openxmlformats.org/officeDocument/2006/relationships/customXml" Target="../ink/ink181.xml"/><Relationship Id="rId206" Type="http://schemas.openxmlformats.org/officeDocument/2006/relationships/customXml" Target="../ink/ink195.xml"/><Relationship Id="rId413" Type="http://schemas.openxmlformats.org/officeDocument/2006/relationships/customXml" Target="../ink/ink402.xml"/><Relationship Id="rId497" Type="http://schemas.openxmlformats.org/officeDocument/2006/relationships/customXml" Target="../ink/ink486.xml"/><Relationship Id="rId620" Type="http://schemas.openxmlformats.org/officeDocument/2006/relationships/customXml" Target="../ink/ink609.xml"/><Relationship Id="rId357" Type="http://schemas.openxmlformats.org/officeDocument/2006/relationships/customXml" Target="../ink/ink346.xml"/><Relationship Id="rId54" Type="http://schemas.openxmlformats.org/officeDocument/2006/relationships/customXml" Target="../ink/ink43.xml"/><Relationship Id="rId217" Type="http://schemas.openxmlformats.org/officeDocument/2006/relationships/customXml" Target="../ink/ink206.xml"/><Relationship Id="rId564" Type="http://schemas.openxmlformats.org/officeDocument/2006/relationships/customXml" Target="../ink/ink553.xml"/><Relationship Id="rId424" Type="http://schemas.openxmlformats.org/officeDocument/2006/relationships/customXml" Target="../ink/ink413.xml"/><Relationship Id="rId631" Type="http://schemas.openxmlformats.org/officeDocument/2006/relationships/image" Target="../media/image8.wmf"/><Relationship Id="rId270" Type="http://schemas.openxmlformats.org/officeDocument/2006/relationships/customXml" Target="../ink/ink259.xml"/><Relationship Id="rId65" Type="http://schemas.openxmlformats.org/officeDocument/2006/relationships/customXml" Target="../ink/ink54.xml"/><Relationship Id="rId130" Type="http://schemas.openxmlformats.org/officeDocument/2006/relationships/customXml" Target="../ink/ink119.xml"/><Relationship Id="rId368" Type="http://schemas.openxmlformats.org/officeDocument/2006/relationships/customXml" Target="../ink/ink357.xml"/><Relationship Id="rId575" Type="http://schemas.openxmlformats.org/officeDocument/2006/relationships/customXml" Target="../ink/ink564.xml"/><Relationship Id="rId228" Type="http://schemas.openxmlformats.org/officeDocument/2006/relationships/customXml" Target="../ink/ink217.xml"/><Relationship Id="rId435" Type="http://schemas.openxmlformats.org/officeDocument/2006/relationships/customXml" Target="../ink/ink424.xml"/><Relationship Id="rId281" Type="http://schemas.openxmlformats.org/officeDocument/2006/relationships/customXml" Target="../ink/ink270.xml"/><Relationship Id="rId502" Type="http://schemas.openxmlformats.org/officeDocument/2006/relationships/customXml" Target="../ink/ink491.xml"/><Relationship Id="rId76" Type="http://schemas.openxmlformats.org/officeDocument/2006/relationships/customXml" Target="../ink/ink65.xml"/><Relationship Id="rId141" Type="http://schemas.openxmlformats.org/officeDocument/2006/relationships/customXml" Target="../ink/ink130.xml"/><Relationship Id="rId379" Type="http://schemas.openxmlformats.org/officeDocument/2006/relationships/customXml" Target="../ink/ink368.xml"/><Relationship Id="rId586" Type="http://schemas.openxmlformats.org/officeDocument/2006/relationships/customXml" Target="../ink/ink575.xml"/><Relationship Id="rId7" Type="http://schemas.openxmlformats.org/officeDocument/2006/relationships/image" Target="../media/image4.wmf"/><Relationship Id="rId239" Type="http://schemas.openxmlformats.org/officeDocument/2006/relationships/customXml" Target="../ink/ink228.xml"/><Relationship Id="rId446" Type="http://schemas.openxmlformats.org/officeDocument/2006/relationships/customXml" Target="../ink/ink435.xml"/><Relationship Id="rId292" Type="http://schemas.openxmlformats.org/officeDocument/2006/relationships/customXml" Target="../ink/ink281.xml"/><Relationship Id="rId306" Type="http://schemas.openxmlformats.org/officeDocument/2006/relationships/customXml" Target="../ink/ink295.xml"/><Relationship Id="rId87" Type="http://schemas.openxmlformats.org/officeDocument/2006/relationships/customXml" Target="../ink/ink76.xml"/><Relationship Id="rId513" Type="http://schemas.openxmlformats.org/officeDocument/2006/relationships/customXml" Target="../ink/ink502.xml"/><Relationship Id="rId597" Type="http://schemas.openxmlformats.org/officeDocument/2006/relationships/customXml" Target="../ink/ink586.xml"/><Relationship Id="rId152" Type="http://schemas.openxmlformats.org/officeDocument/2006/relationships/customXml" Target="../ink/ink141.xml"/><Relationship Id="rId457" Type="http://schemas.openxmlformats.org/officeDocument/2006/relationships/customXml" Target="../ink/ink446.xml"/><Relationship Id="rId14" Type="http://schemas.openxmlformats.org/officeDocument/2006/relationships/customXml" Target="../ink/ink3.xml"/><Relationship Id="rId317" Type="http://schemas.openxmlformats.org/officeDocument/2006/relationships/customXml" Target="../ink/ink306.xml"/><Relationship Id="rId524" Type="http://schemas.openxmlformats.org/officeDocument/2006/relationships/customXml" Target="../ink/ink513.xml"/><Relationship Id="rId98" Type="http://schemas.openxmlformats.org/officeDocument/2006/relationships/customXml" Target="../ink/ink87.xml"/><Relationship Id="rId163" Type="http://schemas.openxmlformats.org/officeDocument/2006/relationships/customXml" Target="../ink/ink152.xml"/><Relationship Id="rId370" Type="http://schemas.openxmlformats.org/officeDocument/2006/relationships/customXml" Target="../ink/ink359.xml"/><Relationship Id="rId230" Type="http://schemas.openxmlformats.org/officeDocument/2006/relationships/customXml" Target="../ink/ink219.xml"/><Relationship Id="rId468" Type="http://schemas.openxmlformats.org/officeDocument/2006/relationships/customXml" Target="../ink/ink457.xml"/><Relationship Id="rId25" Type="http://schemas.openxmlformats.org/officeDocument/2006/relationships/customXml" Target="../ink/ink14.xml"/><Relationship Id="rId328" Type="http://schemas.openxmlformats.org/officeDocument/2006/relationships/customXml" Target="../ink/ink317.xml"/><Relationship Id="rId535" Type="http://schemas.openxmlformats.org/officeDocument/2006/relationships/customXml" Target="../ink/ink524.xml"/><Relationship Id="rId174" Type="http://schemas.openxmlformats.org/officeDocument/2006/relationships/customXml" Target="../ink/ink163.xml"/><Relationship Id="rId381" Type="http://schemas.openxmlformats.org/officeDocument/2006/relationships/customXml" Target="../ink/ink370.xml"/><Relationship Id="rId602" Type="http://schemas.openxmlformats.org/officeDocument/2006/relationships/customXml" Target="../ink/ink591.xml"/><Relationship Id="rId241" Type="http://schemas.openxmlformats.org/officeDocument/2006/relationships/customXml" Target="../ink/ink230.xml"/><Relationship Id="rId479" Type="http://schemas.openxmlformats.org/officeDocument/2006/relationships/customXml" Target="../ink/ink468.xml"/><Relationship Id="rId36" Type="http://schemas.openxmlformats.org/officeDocument/2006/relationships/customXml" Target="../ink/ink25.xml"/><Relationship Id="rId339" Type="http://schemas.openxmlformats.org/officeDocument/2006/relationships/customXml" Target="../ink/ink328.xml"/><Relationship Id="rId546" Type="http://schemas.openxmlformats.org/officeDocument/2006/relationships/customXml" Target="../ink/ink535.xml"/><Relationship Id="rId101" Type="http://schemas.openxmlformats.org/officeDocument/2006/relationships/customXml" Target="../ink/ink90.xml"/><Relationship Id="rId185" Type="http://schemas.openxmlformats.org/officeDocument/2006/relationships/customXml" Target="../ink/ink174.xml"/><Relationship Id="rId406" Type="http://schemas.openxmlformats.org/officeDocument/2006/relationships/customXml" Target="../ink/ink395.xml"/><Relationship Id="rId392" Type="http://schemas.openxmlformats.org/officeDocument/2006/relationships/customXml" Target="../ink/ink381.xml"/><Relationship Id="rId613" Type="http://schemas.openxmlformats.org/officeDocument/2006/relationships/customXml" Target="../ink/ink602.xml"/><Relationship Id="rId252" Type="http://schemas.openxmlformats.org/officeDocument/2006/relationships/customXml" Target="../ink/ink241.xml"/><Relationship Id="rId294" Type="http://schemas.openxmlformats.org/officeDocument/2006/relationships/customXml" Target="../ink/ink283.xml"/><Relationship Id="rId308" Type="http://schemas.openxmlformats.org/officeDocument/2006/relationships/customXml" Target="../ink/ink297.xml"/><Relationship Id="rId515" Type="http://schemas.openxmlformats.org/officeDocument/2006/relationships/customXml" Target="../ink/ink504.xml"/><Relationship Id="rId47" Type="http://schemas.openxmlformats.org/officeDocument/2006/relationships/customXml" Target="../ink/ink36.xml"/><Relationship Id="rId89" Type="http://schemas.openxmlformats.org/officeDocument/2006/relationships/customXml" Target="../ink/ink78.xml"/><Relationship Id="rId112" Type="http://schemas.openxmlformats.org/officeDocument/2006/relationships/customXml" Target="../ink/ink101.xml"/><Relationship Id="rId154" Type="http://schemas.openxmlformats.org/officeDocument/2006/relationships/customXml" Target="../ink/ink143.xml"/><Relationship Id="rId361" Type="http://schemas.openxmlformats.org/officeDocument/2006/relationships/customXml" Target="../ink/ink350.xml"/><Relationship Id="rId557" Type="http://schemas.openxmlformats.org/officeDocument/2006/relationships/customXml" Target="../ink/ink546.xml"/><Relationship Id="rId599" Type="http://schemas.openxmlformats.org/officeDocument/2006/relationships/customXml" Target="../ink/ink588.xml"/><Relationship Id="rId196" Type="http://schemas.openxmlformats.org/officeDocument/2006/relationships/customXml" Target="../ink/ink185.xml"/><Relationship Id="rId417" Type="http://schemas.openxmlformats.org/officeDocument/2006/relationships/customXml" Target="../ink/ink406.xml"/><Relationship Id="rId459" Type="http://schemas.openxmlformats.org/officeDocument/2006/relationships/customXml" Target="../ink/ink448.xml"/><Relationship Id="rId624" Type="http://schemas.openxmlformats.org/officeDocument/2006/relationships/customXml" Target="../ink/ink613.xml"/><Relationship Id="rId16" Type="http://schemas.openxmlformats.org/officeDocument/2006/relationships/customXml" Target="../ink/ink5.xml"/><Relationship Id="rId221" Type="http://schemas.openxmlformats.org/officeDocument/2006/relationships/customXml" Target="../ink/ink210.xml"/><Relationship Id="rId263" Type="http://schemas.openxmlformats.org/officeDocument/2006/relationships/customXml" Target="../ink/ink252.xml"/><Relationship Id="rId319" Type="http://schemas.openxmlformats.org/officeDocument/2006/relationships/customXml" Target="../ink/ink308.xml"/><Relationship Id="rId470" Type="http://schemas.openxmlformats.org/officeDocument/2006/relationships/customXml" Target="../ink/ink459.xml"/><Relationship Id="rId526" Type="http://schemas.openxmlformats.org/officeDocument/2006/relationships/customXml" Target="../ink/ink515.xml"/><Relationship Id="rId58" Type="http://schemas.openxmlformats.org/officeDocument/2006/relationships/customXml" Target="../ink/ink47.xml"/><Relationship Id="rId123" Type="http://schemas.openxmlformats.org/officeDocument/2006/relationships/customXml" Target="../ink/ink112.xml"/><Relationship Id="rId330" Type="http://schemas.openxmlformats.org/officeDocument/2006/relationships/customXml" Target="../ink/ink319.xml"/><Relationship Id="rId568" Type="http://schemas.openxmlformats.org/officeDocument/2006/relationships/customXml" Target="../ink/ink557.xml"/><Relationship Id="rId165" Type="http://schemas.openxmlformats.org/officeDocument/2006/relationships/customXml" Target="../ink/ink154.xml"/><Relationship Id="rId372" Type="http://schemas.openxmlformats.org/officeDocument/2006/relationships/customXml" Target="../ink/ink361.xml"/><Relationship Id="rId428" Type="http://schemas.openxmlformats.org/officeDocument/2006/relationships/customXml" Target="../ink/ink417.xml"/><Relationship Id="rId635" Type="http://schemas.openxmlformats.org/officeDocument/2006/relationships/oleObject" Target="../embeddings/oleObject4.bin"/><Relationship Id="rId232" Type="http://schemas.openxmlformats.org/officeDocument/2006/relationships/customXml" Target="../ink/ink221.xml"/><Relationship Id="rId274" Type="http://schemas.openxmlformats.org/officeDocument/2006/relationships/customXml" Target="../ink/ink263.xml"/><Relationship Id="rId481" Type="http://schemas.openxmlformats.org/officeDocument/2006/relationships/customXml" Target="../ink/ink470.xml"/><Relationship Id="rId27" Type="http://schemas.openxmlformats.org/officeDocument/2006/relationships/customXml" Target="../ink/ink16.xml"/><Relationship Id="rId69" Type="http://schemas.openxmlformats.org/officeDocument/2006/relationships/customXml" Target="../ink/ink58.xml"/><Relationship Id="rId134" Type="http://schemas.openxmlformats.org/officeDocument/2006/relationships/customXml" Target="../ink/ink123.xml"/><Relationship Id="rId537" Type="http://schemas.openxmlformats.org/officeDocument/2006/relationships/customXml" Target="../ink/ink526.xml"/><Relationship Id="rId579" Type="http://schemas.openxmlformats.org/officeDocument/2006/relationships/customXml" Target="../ink/ink568.xml"/><Relationship Id="rId80" Type="http://schemas.openxmlformats.org/officeDocument/2006/relationships/customXml" Target="../ink/ink69.xml"/><Relationship Id="rId176" Type="http://schemas.openxmlformats.org/officeDocument/2006/relationships/customXml" Target="../ink/ink165.xml"/><Relationship Id="rId341" Type="http://schemas.openxmlformats.org/officeDocument/2006/relationships/customXml" Target="../ink/ink330.xml"/><Relationship Id="rId383" Type="http://schemas.openxmlformats.org/officeDocument/2006/relationships/customXml" Target="../ink/ink372.xml"/><Relationship Id="rId439" Type="http://schemas.openxmlformats.org/officeDocument/2006/relationships/customXml" Target="../ink/ink428.xml"/><Relationship Id="rId590" Type="http://schemas.openxmlformats.org/officeDocument/2006/relationships/customXml" Target="../ink/ink579.xml"/><Relationship Id="rId604" Type="http://schemas.openxmlformats.org/officeDocument/2006/relationships/customXml" Target="../ink/ink593.xml"/><Relationship Id="rId201" Type="http://schemas.openxmlformats.org/officeDocument/2006/relationships/customXml" Target="../ink/ink190.xml"/><Relationship Id="rId243" Type="http://schemas.openxmlformats.org/officeDocument/2006/relationships/customXml" Target="../ink/ink232.xml"/><Relationship Id="rId285" Type="http://schemas.openxmlformats.org/officeDocument/2006/relationships/customXml" Target="../ink/ink274.xml"/><Relationship Id="rId450" Type="http://schemas.openxmlformats.org/officeDocument/2006/relationships/customXml" Target="../ink/ink439.xml"/><Relationship Id="rId506" Type="http://schemas.openxmlformats.org/officeDocument/2006/relationships/customXml" Target="../ink/ink495.xml"/><Relationship Id="rId38" Type="http://schemas.openxmlformats.org/officeDocument/2006/relationships/customXml" Target="../ink/ink27.xml"/><Relationship Id="rId103" Type="http://schemas.openxmlformats.org/officeDocument/2006/relationships/customXml" Target="../ink/ink92.xml"/><Relationship Id="rId310" Type="http://schemas.openxmlformats.org/officeDocument/2006/relationships/customXml" Target="../ink/ink299.xml"/><Relationship Id="rId492" Type="http://schemas.openxmlformats.org/officeDocument/2006/relationships/customXml" Target="../ink/ink481.xml"/><Relationship Id="rId548" Type="http://schemas.openxmlformats.org/officeDocument/2006/relationships/customXml" Target="../ink/ink537.xml"/><Relationship Id="rId91" Type="http://schemas.openxmlformats.org/officeDocument/2006/relationships/customXml" Target="../ink/ink80.xml"/><Relationship Id="rId145" Type="http://schemas.openxmlformats.org/officeDocument/2006/relationships/customXml" Target="../ink/ink134.xml"/><Relationship Id="rId187" Type="http://schemas.openxmlformats.org/officeDocument/2006/relationships/customXml" Target="../ink/ink176.xml"/><Relationship Id="rId352" Type="http://schemas.openxmlformats.org/officeDocument/2006/relationships/customXml" Target="../ink/ink341.xml"/><Relationship Id="rId394" Type="http://schemas.openxmlformats.org/officeDocument/2006/relationships/customXml" Target="../ink/ink383.xml"/><Relationship Id="rId408" Type="http://schemas.openxmlformats.org/officeDocument/2006/relationships/customXml" Target="../ink/ink397.xml"/><Relationship Id="rId615" Type="http://schemas.openxmlformats.org/officeDocument/2006/relationships/customXml" Target="../ink/ink604.xml"/><Relationship Id="rId212" Type="http://schemas.openxmlformats.org/officeDocument/2006/relationships/customXml" Target="../ink/ink201.xml"/><Relationship Id="rId254" Type="http://schemas.openxmlformats.org/officeDocument/2006/relationships/customXml" Target="../ink/ink243.xml"/><Relationship Id="rId49" Type="http://schemas.openxmlformats.org/officeDocument/2006/relationships/customXml" Target="../ink/ink38.xml"/><Relationship Id="rId114" Type="http://schemas.openxmlformats.org/officeDocument/2006/relationships/customXml" Target="../ink/ink103.xml"/><Relationship Id="rId296" Type="http://schemas.openxmlformats.org/officeDocument/2006/relationships/customXml" Target="../ink/ink285.xml"/><Relationship Id="rId461" Type="http://schemas.openxmlformats.org/officeDocument/2006/relationships/customXml" Target="../ink/ink450.xml"/><Relationship Id="rId517" Type="http://schemas.openxmlformats.org/officeDocument/2006/relationships/customXml" Target="../ink/ink506.xml"/><Relationship Id="rId559" Type="http://schemas.openxmlformats.org/officeDocument/2006/relationships/customXml" Target="../ink/ink548.xml"/><Relationship Id="rId60" Type="http://schemas.openxmlformats.org/officeDocument/2006/relationships/customXml" Target="../ink/ink49.xml"/><Relationship Id="rId156" Type="http://schemas.openxmlformats.org/officeDocument/2006/relationships/customXml" Target="../ink/ink145.xml"/><Relationship Id="rId198" Type="http://schemas.openxmlformats.org/officeDocument/2006/relationships/customXml" Target="../ink/ink187.xml"/><Relationship Id="rId321" Type="http://schemas.openxmlformats.org/officeDocument/2006/relationships/customXml" Target="../ink/ink310.xml"/><Relationship Id="rId363" Type="http://schemas.openxmlformats.org/officeDocument/2006/relationships/customXml" Target="../ink/ink352.xml"/><Relationship Id="rId419" Type="http://schemas.openxmlformats.org/officeDocument/2006/relationships/customXml" Target="../ink/ink408.xml"/><Relationship Id="rId570" Type="http://schemas.openxmlformats.org/officeDocument/2006/relationships/customXml" Target="../ink/ink559.xml"/><Relationship Id="rId626" Type="http://schemas.openxmlformats.org/officeDocument/2006/relationships/customXml" Target="../ink/ink615.xml"/><Relationship Id="rId223" Type="http://schemas.openxmlformats.org/officeDocument/2006/relationships/customXml" Target="../ink/ink212.xml"/><Relationship Id="rId430" Type="http://schemas.openxmlformats.org/officeDocument/2006/relationships/customXml" Target="../ink/ink419.xml"/><Relationship Id="rId18" Type="http://schemas.openxmlformats.org/officeDocument/2006/relationships/customXml" Target="../ink/ink7.xml"/><Relationship Id="rId265" Type="http://schemas.openxmlformats.org/officeDocument/2006/relationships/customXml" Target="../ink/ink254.xml"/><Relationship Id="rId472" Type="http://schemas.openxmlformats.org/officeDocument/2006/relationships/customXml" Target="../ink/ink461.xml"/><Relationship Id="rId528" Type="http://schemas.openxmlformats.org/officeDocument/2006/relationships/customXml" Target="../ink/ink517.xml"/><Relationship Id="rId125" Type="http://schemas.openxmlformats.org/officeDocument/2006/relationships/customXml" Target="../ink/ink114.xml"/><Relationship Id="rId167" Type="http://schemas.openxmlformats.org/officeDocument/2006/relationships/customXml" Target="../ink/ink156.xml"/><Relationship Id="rId332" Type="http://schemas.openxmlformats.org/officeDocument/2006/relationships/customXml" Target="../ink/ink321.xml"/><Relationship Id="rId374" Type="http://schemas.openxmlformats.org/officeDocument/2006/relationships/customXml" Target="../ink/ink363.xml"/><Relationship Id="rId581" Type="http://schemas.openxmlformats.org/officeDocument/2006/relationships/customXml" Target="../ink/ink570.xml"/><Relationship Id="rId71" Type="http://schemas.openxmlformats.org/officeDocument/2006/relationships/customXml" Target="../ink/ink60.xml"/><Relationship Id="rId234" Type="http://schemas.openxmlformats.org/officeDocument/2006/relationships/customXml" Target="../ink/ink223.xml"/><Relationship Id="rId637" Type="http://schemas.openxmlformats.org/officeDocument/2006/relationships/image" Target="../media/image12.png"/><Relationship Id="rId2" Type="http://schemas.openxmlformats.org/officeDocument/2006/relationships/hyperlink" Target="mailto:amanchandel91@gmail.com" TargetMode="External"/><Relationship Id="rId29" Type="http://schemas.openxmlformats.org/officeDocument/2006/relationships/customXml" Target="../ink/ink18.xml"/><Relationship Id="rId276" Type="http://schemas.openxmlformats.org/officeDocument/2006/relationships/customXml" Target="../ink/ink265.xml"/><Relationship Id="rId441" Type="http://schemas.openxmlformats.org/officeDocument/2006/relationships/customXml" Target="../ink/ink430.xml"/><Relationship Id="rId483" Type="http://schemas.openxmlformats.org/officeDocument/2006/relationships/customXml" Target="../ink/ink472.xml"/><Relationship Id="rId539" Type="http://schemas.openxmlformats.org/officeDocument/2006/relationships/customXml" Target="../ink/ink528.xml"/><Relationship Id="rId40" Type="http://schemas.openxmlformats.org/officeDocument/2006/relationships/customXml" Target="../ink/ink29.xml"/><Relationship Id="rId136" Type="http://schemas.openxmlformats.org/officeDocument/2006/relationships/customXml" Target="../ink/ink125.xml"/><Relationship Id="rId178" Type="http://schemas.openxmlformats.org/officeDocument/2006/relationships/customXml" Target="../ink/ink167.xml"/><Relationship Id="rId301" Type="http://schemas.openxmlformats.org/officeDocument/2006/relationships/customXml" Target="../ink/ink290.xml"/><Relationship Id="rId343" Type="http://schemas.openxmlformats.org/officeDocument/2006/relationships/customXml" Target="../ink/ink332.xml"/><Relationship Id="rId550" Type="http://schemas.openxmlformats.org/officeDocument/2006/relationships/customXml" Target="../ink/ink539.xml"/><Relationship Id="rId82" Type="http://schemas.openxmlformats.org/officeDocument/2006/relationships/customXml" Target="../ink/ink71.xml"/><Relationship Id="rId203" Type="http://schemas.openxmlformats.org/officeDocument/2006/relationships/customXml" Target="../ink/ink192.xml"/><Relationship Id="rId385" Type="http://schemas.openxmlformats.org/officeDocument/2006/relationships/customXml" Target="../ink/ink374.xml"/><Relationship Id="rId592" Type="http://schemas.openxmlformats.org/officeDocument/2006/relationships/customXml" Target="../ink/ink581.xml"/><Relationship Id="rId606" Type="http://schemas.openxmlformats.org/officeDocument/2006/relationships/customXml" Target="../ink/ink595.xml"/><Relationship Id="rId245" Type="http://schemas.openxmlformats.org/officeDocument/2006/relationships/customXml" Target="../ink/ink234.xml"/><Relationship Id="rId287" Type="http://schemas.openxmlformats.org/officeDocument/2006/relationships/customXml" Target="../ink/ink276.xml"/><Relationship Id="rId410" Type="http://schemas.openxmlformats.org/officeDocument/2006/relationships/customXml" Target="../ink/ink399.xml"/><Relationship Id="rId452" Type="http://schemas.openxmlformats.org/officeDocument/2006/relationships/customXml" Target="../ink/ink441.xml"/><Relationship Id="rId494" Type="http://schemas.openxmlformats.org/officeDocument/2006/relationships/customXml" Target="../ink/ink483.xml"/><Relationship Id="rId508" Type="http://schemas.openxmlformats.org/officeDocument/2006/relationships/customXml" Target="../ink/ink497.xml"/><Relationship Id="rId105" Type="http://schemas.openxmlformats.org/officeDocument/2006/relationships/customXml" Target="../ink/ink94.xml"/><Relationship Id="rId147" Type="http://schemas.openxmlformats.org/officeDocument/2006/relationships/customXml" Target="../ink/ink136.xml"/><Relationship Id="rId312" Type="http://schemas.openxmlformats.org/officeDocument/2006/relationships/customXml" Target="../ink/ink301.xml"/><Relationship Id="rId354" Type="http://schemas.openxmlformats.org/officeDocument/2006/relationships/customXml" Target="../ink/ink343.xml"/><Relationship Id="rId51" Type="http://schemas.openxmlformats.org/officeDocument/2006/relationships/customXml" Target="../ink/ink40.xml"/><Relationship Id="rId93" Type="http://schemas.openxmlformats.org/officeDocument/2006/relationships/customXml" Target="../ink/ink82.xml"/><Relationship Id="rId189" Type="http://schemas.openxmlformats.org/officeDocument/2006/relationships/customXml" Target="../ink/ink178.xml"/><Relationship Id="rId396" Type="http://schemas.openxmlformats.org/officeDocument/2006/relationships/customXml" Target="../ink/ink385.xml"/><Relationship Id="rId561" Type="http://schemas.openxmlformats.org/officeDocument/2006/relationships/customXml" Target="../ink/ink550.xml"/><Relationship Id="rId617" Type="http://schemas.openxmlformats.org/officeDocument/2006/relationships/customXml" Target="../ink/ink606.xml"/><Relationship Id="rId214" Type="http://schemas.openxmlformats.org/officeDocument/2006/relationships/customXml" Target="../ink/ink203.xml"/><Relationship Id="rId256" Type="http://schemas.openxmlformats.org/officeDocument/2006/relationships/customXml" Target="../ink/ink245.xml"/><Relationship Id="rId298" Type="http://schemas.openxmlformats.org/officeDocument/2006/relationships/customXml" Target="../ink/ink287.xml"/><Relationship Id="rId421" Type="http://schemas.openxmlformats.org/officeDocument/2006/relationships/customXml" Target="../ink/ink410.xml"/><Relationship Id="rId463" Type="http://schemas.openxmlformats.org/officeDocument/2006/relationships/customXml" Target="../ink/ink452.xml"/><Relationship Id="rId519" Type="http://schemas.openxmlformats.org/officeDocument/2006/relationships/customXml" Target="../ink/ink508.xml"/><Relationship Id="rId116" Type="http://schemas.openxmlformats.org/officeDocument/2006/relationships/customXml" Target="../ink/ink105.xml"/><Relationship Id="rId158" Type="http://schemas.openxmlformats.org/officeDocument/2006/relationships/customXml" Target="../ink/ink147.xml"/><Relationship Id="rId323" Type="http://schemas.openxmlformats.org/officeDocument/2006/relationships/customXml" Target="../ink/ink312.xml"/><Relationship Id="rId530" Type="http://schemas.openxmlformats.org/officeDocument/2006/relationships/customXml" Target="../ink/ink519.xml"/><Relationship Id="rId20" Type="http://schemas.openxmlformats.org/officeDocument/2006/relationships/customXml" Target="../ink/ink9.xml"/><Relationship Id="rId62" Type="http://schemas.openxmlformats.org/officeDocument/2006/relationships/customXml" Target="../ink/ink51.xml"/><Relationship Id="rId365" Type="http://schemas.openxmlformats.org/officeDocument/2006/relationships/customXml" Target="../ink/ink354.xml"/><Relationship Id="rId572" Type="http://schemas.openxmlformats.org/officeDocument/2006/relationships/customXml" Target="../ink/ink561.xml"/><Relationship Id="rId628" Type="http://schemas.openxmlformats.org/officeDocument/2006/relationships/customXml" Target="../ink/ink617.xml"/><Relationship Id="rId225" Type="http://schemas.openxmlformats.org/officeDocument/2006/relationships/customXml" Target="../ink/ink214.xml"/><Relationship Id="rId267" Type="http://schemas.openxmlformats.org/officeDocument/2006/relationships/customXml" Target="../ink/ink256.xml"/><Relationship Id="rId432" Type="http://schemas.openxmlformats.org/officeDocument/2006/relationships/customXml" Target="../ink/ink421.xml"/><Relationship Id="rId474" Type="http://schemas.openxmlformats.org/officeDocument/2006/relationships/customXml" Target="../ink/ink463.xml"/><Relationship Id="rId127" Type="http://schemas.openxmlformats.org/officeDocument/2006/relationships/customXml" Target="../ink/ink116.xml"/><Relationship Id="rId31" Type="http://schemas.openxmlformats.org/officeDocument/2006/relationships/customXml" Target="../ink/ink20.xml"/><Relationship Id="rId73" Type="http://schemas.openxmlformats.org/officeDocument/2006/relationships/customXml" Target="../ink/ink62.xml"/><Relationship Id="rId169" Type="http://schemas.openxmlformats.org/officeDocument/2006/relationships/customXml" Target="../ink/ink158.xml"/><Relationship Id="rId334" Type="http://schemas.openxmlformats.org/officeDocument/2006/relationships/customXml" Target="../ink/ink323.xml"/><Relationship Id="rId376" Type="http://schemas.openxmlformats.org/officeDocument/2006/relationships/customXml" Target="../ink/ink365.xml"/><Relationship Id="rId541" Type="http://schemas.openxmlformats.org/officeDocument/2006/relationships/customXml" Target="../ink/ink530.xml"/><Relationship Id="rId583" Type="http://schemas.openxmlformats.org/officeDocument/2006/relationships/customXml" Target="../ink/ink572.xml"/><Relationship Id="rId4" Type="http://schemas.openxmlformats.org/officeDocument/2006/relationships/image" Target="../media/image2.png"/><Relationship Id="rId180" Type="http://schemas.openxmlformats.org/officeDocument/2006/relationships/customXml" Target="../ink/ink169.xml"/><Relationship Id="rId236" Type="http://schemas.openxmlformats.org/officeDocument/2006/relationships/customXml" Target="../ink/ink225.xml"/><Relationship Id="rId278" Type="http://schemas.openxmlformats.org/officeDocument/2006/relationships/customXml" Target="../ink/ink267.xml"/><Relationship Id="rId401" Type="http://schemas.openxmlformats.org/officeDocument/2006/relationships/customXml" Target="../ink/ink390.xml"/><Relationship Id="rId443" Type="http://schemas.openxmlformats.org/officeDocument/2006/relationships/customXml" Target="../ink/ink432.xml"/><Relationship Id="rId303" Type="http://schemas.openxmlformats.org/officeDocument/2006/relationships/customXml" Target="../ink/ink292.xml"/><Relationship Id="rId485" Type="http://schemas.openxmlformats.org/officeDocument/2006/relationships/customXml" Target="../ink/ink474.xml"/><Relationship Id="rId42" Type="http://schemas.openxmlformats.org/officeDocument/2006/relationships/customXml" Target="../ink/ink31.xml"/><Relationship Id="rId84" Type="http://schemas.openxmlformats.org/officeDocument/2006/relationships/customXml" Target="../ink/ink73.xml"/><Relationship Id="rId138" Type="http://schemas.openxmlformats.org/officeDocument/2006/relationships/customXml" Target="../ink/ink127.xml"/><Relationship Id="rId345" Type="http://schemas.openxmlformats.org/officeDocument/2006/relationships/customXml" Target="../ink/ink334.xml"/><Relationship Id="rId387" Type="http://schemas.openxmlformats.org/officeDocument/2006/relationships/customXml" Target="../ink/ink376.xml"/><Relationship Id="rId510" Type="http://schemas.openxmlformats.org/officeDocument/2006/relationships/customXml" Target="../ink/ink499.xml"/><Relationship Id="rId552" Type="http://schemas.openxmlformats.org/officeDocument/2006/relationships/customXml" Target="../ink/ink541.xml"/><Relationship Id="rId594" Type="http://schemas.openxmlformats.org/officeDocument/2006/relationships/customXml" Target="../ink/ink583.xml"/><Relationship Id="rId608" Type="http://schemas.openxmlformats.org/officeDocument/2006/relationships/customXml" Target="../ink/ink597.xml"/><Relationship Id="rId191" Type="http://schemas.openxmlformats.org/officeDocument/2006/relationships/customXml" Target="../ink/ink180.xml"/><Relationship Id="rId205" Type="http://schemas.openxmlformats.org/officeDocument/2006/relationships/customXml" Target="../ink/ink194.xml"/><Relationship Id="rId247" Type="http://schemas.openxmlformats.org/officeDocument/2006/relationships/customXml" Target="../ink/ink236.xml"/><Relationship Id="rId412" Type="http://schemas.openxmlformats.org/officeDocument/2006/relationships/customXml" Target="../ink/ink401.xml"/><Relationship Id="rId107" Type="http://schemas.openxmlformats.org/officeDocument/2006/relationships/customXml" Target="../ink/ink96.xml"/><Relationship Id="rId289" Type="http://schemas.openxmlformats.org/officeDocument/2006/relationships/customXml" Target="../ink/ink278.xml"/><Relationship Id="rId454" Type="http://schemas.openxmlformats.org/officeDocument/2006/relationships/customXml" Target="../ink/ink443.xml"/><Relationship Id="rId496" Type="http://schemas.openxmlformats.org/officeDocument/2006/relationships/customXml" Target="../ink/ink485.xml"/><Relationship Id="rId11" Type="http://schemas.openxmlformats.org/officeDocument/2006/relationships/customXml" Target="../ink/ink1.xml"/><Relationship Id="rId53" Type="http://schemas.openxmlformats.org/officeDocument/2006/relationships/customXml" Target="../ink/ink42.xml"/><Relationship Id="rId149" Type="http://schemas.openxmlformats.org/officeDocument/2006/relationships/customXml" Target="../ink/ink138.xml"/><Relationship Id="rId314" Type="http://schemas.openxmlformats.org/officeDocument/2006/relationships/customXml" Target="../ink/ink303.xml"/><Relationship Id="rId356" Type="http://schemas.openxmlformats.org/officeDocument/2006/relationships/customXml" Target="../ink/ink345.xml"/><Relationship Id="rId398" Type="http://schemas.openxmlformats.org/officeDocument/2006/relationships/customXml" Target="../ink/ink387.xml"/><Relationship Id="rId521" Type="http://schemas.openxmlformats.org/officeDocument/2006/relationships/customXml" Target="../ink/ink510.xml"/><Relationship Id="rId563" Type="http://schemas.openxmlformats.org/officeDocument/2006/relationships/customXml" Target="../ink/ink552.xml"/><Relationship Id="rId619" Type="http://schemas.openxmlformats.org/officeDocument/2006/relationships/customXml" Target="../ink/ink608.xml"/><Relationship Id="rId95" Type="http://schemas.openxmlformats.org/officeDocument/2006/relationships/customXml" Target="../ink/ink84.xml"/><Relationship Id="rId160" Type="http://schemas.openxmlformats.org/officeDocument/2006/relationships/customXml" Target="../ink/ink149.xml"/><Relationship Id="rId216" Type="http://schemas.openxmlformats.org/officeDocument/2006/relationships/customXml" Target="../ink/ink205.xml"/><Relationship Id="rId423" Type="http://schemas.openxmlformats.org/officeDocument/2006/relationships/customXml" Target="../ink/ink412.xml"/><Relationship Id="rId258" Type="http://schemas.openxmlformats.org/officeDocument/2006/relationships/customXml" Target="../ink/ink247.xml"/><Relationship Id="rId465" Type="http://schemas.openxmlformats.org/officeDocument/2006/relationships/customXml" Target="../ink/ink454.xml"/><Relationship Id="rId630" Type="http://schemas.openxmlformats.org/officeDocument/2006/relationships/oleObject" Target="../embeddings/oleObject2.bin"/><Relationship Id="rId22" Type="http://schemas.openxmlformats.org/officeDocument/2006/relationships/customXml" Target="../ink/ink11.xml"/><Relationship Id="rId64" Type="http://schemas.openxmlformats.org/officeDocument/2006/relationships/customXml" Target="../ink/ink53.xml"/><Relationship Id="rId118" Type="http://schemas.openxmlformats.org/officeDocument/2006/relationships/customXml" Target="../ink/ink107.xml"/><Relationship Id="rId325" Type="http://schemas.openxmlformats.org/officeDocument/2006/relationships/customXml" Target="../ink/ink314.xml"/><Relationship Id="rId367" Type="http://schemas.openxmlformats.org/officeDocument/2006/relationships/customXml" Target="../ink/ink356.xml"/><Relationship Id="rId532" Type="http://schemas.openxmlformats.org/officeDocument/2006/relationships/customXml" Target="../ink/ink521.xml"/><Relationship Id="rId574" Type="http://schemas.openxmlformats.org/officeDocument/2006/relationships/customXml" Target="../ink/ink563.xml"/><Relationship Id="rId171" Type="http://schemas.openxmlformats.org/officeDocument/2006/relationships/customXml" Target="../ink/ink160.xml"/><Relationship Id="rId227" Type="http://schemas.openxmlformats.org/officeDocument/2006/relationships/customXml" Target="../ink/ink216.xml"/><Relationship Id="rId269" Type="http://schemas.openxmlformats.org/officeDocument/2006/relationships/customXml" Target="../ink/ink258.xml"/><Relationship Id="rId434" Type="http://schemas.openxmlformats.org/officeDocument/2006/relationships/customXml" Target="../ink/ink423.xml"/><Relationship Id="rId476" Type="http://schemas.openxmlformats.org/officeDocument/2006/relationships/customXml" Target="../ink/ink465.xml"/><Relationship Id="rId33" Type="http://schemas.openxmlformats.org/officeDocument/2006/relationships/customXml" Target="../ink/ink22.xml"/><Relationship Id="rId129" Type="http://schemas.openxmlformats.org/officeDocument/2006/relationships/customXml" Target="../ink/ink118.xml"/><Relationship Id="rId280" Type="http://schemas.openxmlformats.org/officeDocument/2006/relationships/customXml" Target="../ink/ink269.xml"/><Relationship Id="rId336" Type="http://schemas.openxmlformats.org/officeDocument/2006/relationships/customXml" Target="../ink/ink325.xml"/><Relationship Id="rId501" Type="http://schemas.openxmlformats.org/officeDocument/2006/relationships/customXml" Target="../ink/ink490.xml"/><Relationship Id="rId543" Type="http://schemas.openxmlformats.org/officeDocument/2006/relationships/customXml" Target="../ink/ink532.xml"/><Relationship Id="rId75" Type="http://schemas.openxmlformats.org/officeDocument/2006/relationships/customXml" Target="../ink/ink64.xml"/><Relationship Id="rId140" Type="http://schemas.openxmlformats.org/officeDocument/2006/relationships/customXml" Target="../ink/ink129.xml"/><Relationship Id="rId182" Type="http://schemas.openxmlformats.org/officeDocument/2006/relationships/customXml" Target="../ink/ink171.xml"/><Relationship Id="rId378" Type="http://schemas.openxmlformats.org/officeDocument/2006/relationships/customXml" Target="../ink/ink367.xml"/><Relationship Id="rId403" Type="http://schemas.openxmlformats.org/officeDocument/2006/relationships/customXml" Target="../ink/ink392.xml"/><Relationship Id="rId585" Type="http://schemas.openxmlformats.org/officeDocument/2006/relationships/customXml" Target="../ink/ink574.xml"/><Relationship Id="rId6" Type="http://schemas.openxmlformats.org/officeDocument/2006/relationships/oleObject" Target="../embeddings/oleObject1.bin"/><Relationship Id="rId238" Type="http://schemas.openxmlformats.org/officeDocument/2006/relationships/customXml" Target="../ink/ink227.xml"/><Relationship Id="rId445" Type="http://schemas.openxmlformats.org/officeDocument/2006/relationships/customXml" Target="../ink/ink434.xml"/><Relationship Id="rId487" Type="http://schemas.openxmlformats.org/officeDocument/2006/relationships/customXml" Target="../ink/ink476.xml"/><Relationship Id="rId610" Type="http://schemas.openxmlformats.org/officeDocument/2006/relationships/customXml" Target="../ink/ink599.xml"/><Relationship Id="rId291" Type="http://schemas.openxmlformats.org/officeDocument/2006/relationships/customXml" Target="../ink/ink280.xml"/><Relationship Id="rId305" Type="http://schemas.openxmlformats.org/officeDocument/2006/relationships/customXml" Target="../ink/ink294.xml"/><Relationship Id="rId347" Type="http://schemas.openxmlformats.org/officeDocument/2006/relationships/customXml" Target="../ink/ink336.xml"/><Relationship Id="rId512" Type="http://schemas.openxmlformats.org/officeDocument/2006/relationships/customXml" Target="../ink/ink501.xml"/><Relationship Id="rId44" Type="http://schemas.openxmlformats.org/officeDocument/2006/relationships/customXml" Target="../ink/ink33.xml"/><Relationship Id="rId86" Type="http://schemas.openxmlformats.org/officeDocument/2006/relationships/customXml" Target="../ink/ink75.xml"/><Relationship Id="rId151" Type="http://schemas.openxmlformats.org/officeDocument/2006/relationships/customXml" Target="../ink/ink140.xml"/><Relationship Id="rId389" Type="http://schemas.openxmlformats.org/officeDocument/2006/relationships/customXml" Target="../ink/ink378.xml"/><Relationship Id="rId554" Type="http://schemas.openxmlformats.org/officeDocument/2006/relationships/customXml" Target="../ink/ink543.xml"/><Relationship Id="rId596" Type="http://schemas.openxmlformats.org/officeDocument/2006/relationships/customXml" Target="../ink/ink585.xml"/><Relationship Id="rId193" Type="http://schemas.openxmlformats.org/officeDocument/2006/relationships/customXml" Target="../ink/ink182.xml"/><Relationship Id="rId207" Type="http://schemas.openxmlformats.org/officeDocument/2006/relationships/customXml" Target="../ink/ink196.xml"/><Relationship Id="rId249" Type="http://schemas.openxmlformats.org/officeDocument/2006/relationships/customXml" Target="../ink/ink238.xml"/><Relationship Id="rId414" Type="http://schemas.openxmlformats.org/officeDocument/2006/relationships/customXml" Target="../ink/ink403.xml"/><Relationship Id="rId456" Type="http://schemas.openxmlformats.org/officeDocument/2006/relationships/customXml" Target="../ink/ink445.xml"/><Relationship Id="rId498" Type="http://schemas.openxmlformats.org/officeDocument/2006/relationships/customXml" Target="../ink/ink487.xml"/><Relationship Id="rId621" Type="http://schemas.openxmlformats.org/officeDocument/2006/relationships/customXml" Target="../ink/ink610.xml"/><Relationship Id="rId13" Type="http://schemas.openxmlformats.org/officeDocument/2006/relationships/customXml" Target="../ink/ink2.xml"/><Relationship Id="rId109" Type="http://schemas.openxmlformats.org/officeDocument/2006/relationships/customXml" Target="../ink/ink98.xml"/><Relationship Id="rId260" Type="http://schemas.openxmlformats.org/officeDocument/2006/relationships/customXml" Target="../ink/ink249.xml"/><Relationship Id="rId316" Type="http://schemas.openxmlformats.org/officeDocument/2006/relationships/customXml" Target="../ink/ink305.xml"/><Relationship Id="rId523" Type="http://schemas.openxmlformats.org/officeDocument/2006/relationships/customXml" Target="../ink/ink512.xml"/><Relationship Id="rId55" Type="http://schemas.openxmlformats.org/officeDocument/2006/relationships/customXml" Target="../ink/ink44.xml"/><Relationship Id="rId97" Type="http://schemas.openxmlformats.org/officeDocument/2006/relationships/customXml" Target="../ink/ink86.xml"/><Relationship Id="rId120" Type="http://schemas.openxmlformats.org/officeDocument/2006/relationships/customXml" Target="../ink/ink109.xml"/><Relationship Id="rId358" Type="http://schemas.openxmlformats.org/officeDocument/2006/relationships/customXml" Target="../ink/ink347.xml"/><Relationship Id="rId565" Type="http://schemas.openxmlformats.org/officeDocument/2006/relationships/customXml" Target="../ink/ink554.xml"/><Relationship Id="rId162" Type="http://schemas.openxmlformats.org/officeDocument/2006/relationships/customXml" Target="../ink/ink151.xml"/><Relationship Id="rId218" Type="http://schemas.openxmlformats.org/officeDocument/2006/relationships/customXml" Target="../ink/ink207.xml"/><Relationship Id="rId425" Type="http://schemas.openxmlformats.org/officeDocument/2006/relationships/customXml" Target="../ink/ink414.xml"/><Relationship Id="rId467" Type="http://schemas.openxmlformats.org/officeDocument/2006/relationships/customXml" Target="../ink/ink456.xml"/><Relationship Id="rId632" Type="http://schemas.openxmlformats.org/officeDocument/2006/relationships/oleObject" Target="../embeddings/oleObject3.bin"/><Relationship Id="rId271" Type="http://schemas.openxmlformats.org/officeDocument/2006/relationships/customXml" Target="../ink/ink260.xml"/><Relationship Id="rId24" Type="http://schemas.openxmlformats.org/officeDocument/2006/relationships/customXml" Target="../ink/ink13.xml"/><Relationship Id="rId66" Type="http://schemas.openxmlformats.org/officeDocument/2006/relationships/customXml" Target="../ink/ink55.xml"/><Relationship Id="rId131" Type="http://schemas.openxmlformats.org/officeDocument/2006/relationships/customXml" Target="../ink/ink120.xml"/><Relationship Id="rId327" Type="http://schemas.openxmlformats.org/officeDocument/2006/relationships/customXml" Target="../ink/ink316.xml"/><Relationship Id="rId369" Type="http://schemas.openxmlformats.org/officeDocument/2006/relationships/customXml" Target="../ink/ink358.xml"/><Relationship Id="rId534" Type="http://schemas.openxmlformats.org/officeDocument/2006/relationships/customXml" Target="../ink/ink523.xml"/><Relationship Id="rId576" Type="http://schemas.openxmlformats.org/officeDocument/2006/relationships/customXml" Target="../ink/ink565.xml"/><Relationship Id="rId173" Type="http://schemas.openxmlformats.org/officeDocument/2006/relationships/customXml" Target="../ink/ink162.xml"/><Relationship Id="rId229" Type="http://schemas.openxmlformats.org/officeDocument/2006/relationships/customXml" Target="../ink/ink218.xml"/><Relationship Id="rId380" Type="http://schemas.openxmlformats.org/officeDocument/2006/relationships/customXml" Target="../ink/ink369.xml"/><Relationship Id="rId436" Type="http://schemas.openxmlformats.org/officeDocument/2006/relationships/customXml" Target="../ink/ink425.xml"/><Relationship Id="rId601" Type="http://schemas.openxmlformats.org/officeDocument/2006/relationships/customXml" Target="../ink/ink590.xml"/><Relationship Id="rId240" Type="http://schemas.openxmlformats.org/officeDocument/2006/relationships/customXml" Target="../ink/ink229.xml"/><Relationship Id="rId478" Type="http://schemas.openxmlformats.org/officeDocument/2006/relationships/customXml" Target="../ink/ink467.xml"/><Relationship Id="rId35" Type="http://schemas.openxmlformats.org/officeDocument/2006/relationships/customXml" Target="../ink/ink24.xml"/><Relationship Id="rId77" Type="http://schemas.openxmlformats.org/officeDocument/2006/relationships/customXml" Target="../ink/ink66.xml"/><Relationship Id="rId100" Type="http://schemas.openxmlformats.org/officeDocument/2006/relationships/customXml" Target="../ink/ink89.xml"/><Relationship Id="rId282" Type="http://schemas.openxmlformats.org/officeDocument/2006/relationships/customXml" Target="../ink/ink271.xml"/><Relationship Id="rId338" Type="http://schemas.openxmlformats.org/officeDocument/2006/relationships/customXml" Target="../ink/ink327.xml"/><Relationship Id="rId503" Type="http://schemas.openxmlformats.org/officeDocument/2006/relationships/customXml" Target="../ink/ink492.xml"/><Relationship Id="rId545" Type="http://schemas.openxmlformats.org/officeDocument/2006/relationships/customXml" Target="../ink/ink534.xml"/><Relationship Id="rId587" Type="http://schemas.openxmlformats.org/officeDocument/2006/relationships/customXml" Target="../ink/ink576.xml"/><Relationship Id="rId8" Type="http://schemas.openxmlformats.org/officeDocument/2006/relationships/image" Target="../media/image5.png"/><Relationship Id="rId142" Type="http://schemas.openxmlformats.org/officeDocument/2006/relationships/customXml" Target="../ink/ink131.xml"/><Relationship Id="rId184" Type="http://schemas.openxmlformats.org/officeDocument/2006/relationships/customXml" Target="../ink/ink173.xml"/><Relationship Id="rId391" Type="http://schemas.openxmlformats.org/officeDocument/2006/relationships/customXml" Target="../ink/ink380.xml"/><Relationship Id="rId405" Type="http://schemas.openxmlformats.org/officeDocument/2006/relationships/customXml" Target="../ink/ink394.xml"/><Relationship Id="rId447" Type="http://schemas.openxmlformats.org/officeDocument/2006/relationships/customXml" Target="../ink/ink436.xml"/><Relationship Id="rId612" Type="http://schemas.openxmlformats.org/officeDocument/2006/relationships/customXml" Target="../ink/ink601.xml"/><Relationship Id="rId251" Type="http://schemas.openxmlformats.org/officeDocument/2006/relationships/customXml" Target="../ink/ink240.xml"/><Relationship Id="rId489" Type="http://schemas.openxmlformats.org/officeDocument/2006/relationships/customXml" Target="../ink/ink478.xml"/><Relationship Id="rId46" Type="http://schemas.openxmlformats.org/officeDocument/2006/relationships/customXml" Target="../ink/ink35.xml"/><Relationship Id="rId293" Type="http://schemas.openxmlformats.org/officeDocument/2006/relationships/customXml" Target="../ink/ink282.xml"/><Relationship Id="rId307" Type="http://schemas.openxmlformats.org/officeDocument/2006/relationships/customXml" Target="../ink/ink296.xml"/><Relationship Id="rId349" Type="http://schemas.openxmlformats.org/officeDocument/2006/relationships/customXml" Target="../ink/ink338.xml"/><Relationship Id="rId514" Type="http://schemas.openxmlformats.org/officeDocument/2006/relationships/customXml" Target="../ink/ink503.xml"/><Relationship Id="rId556" Type="http://schemas.openxmlformats.org/officeDocument/2006/relationships/customXml" Target="../ink/ink545.xml"/><Relationship Id="rId88" Type="http://schemas.openxmlformats.org/officeDocument/2006/relationships/customXml" Target="../ink/ink77.xml"/><Relationship Id="rId111" Type="http://schemas.openxmlformats.org/officeDocument/2006/relationships/customXml" Target="../ink/ink100.xml"/><Relationship Id="rId153" Type="http://schemas.openxmlformats.org/officeDocument/2006/relationships/customXml" Target="../ink/ink142.xml"/><Relationship Id="rId195" Type="http://schemas.openxmlformats.org/officeDocument/2006/relationships/customXml" Target="../ink/ink184.xml"/><Relationship Id="rId209" Type="http://schemas.openxmlformats.org/officeDocument/2006/relationships/customXml" Target="../ink/ink198.xml"/><Relationship Id="rId360" Type="http://schemas.openxmlformats.org/officeDocument/2006/relationships/customXml" Target="../ink/ink349.xml"/><Relationship Id="rId416" Type="http://schemas.openxmlformats.org/officeDocument/2006/relationships/customXml" Target="../ink/ink405.xml"/><Relationship Id="rId598" Type="http://schemas.openxmlformats.org/officeDocument/2006/relationships/customXml" Target="../ink/ink587.xml"/><Relationship Id="rId220" Type="http://schemas.openxmlformats.org/officeDocument/2006/relationships/customXml" Target="../ink/ink209.xml"/><Relationship Id="rId458" Type="http://schemas.openxmlformats.org/officeDocument/2006/relationships/customXml" Target="../ink/ink447.xml"/><Relationship Id="rId623" Type="http://schemas.openxmlformats.org/officeDocument/2006/relationships/customXml" Target="../ink/ink612.xml"/><Relationship Id="rId15" Type="http://schemas.openxmlformats.org/officeDocument/2006/relationships/customXml" Target="../ink/ink4.xml"/><Relationship Id="rId57" Type="http://schemas.openxmlformats.org/officeDocument/2006/relationships/customXml" Target="../ink/ink46.xml"/><Relationship Id="rId262" Type="http://schemas.openxmlformats.org/officeDocument/2006/relationships/customXml" Target="../ink/ink251.xml"/><Relationship Id="rId318" Type="http://schemas.openxmlformats.org/officeDocument/2006/relationships/customXml" Target="../ink/ink307.xml"/><Relationship Id="rId525" Type="http://schemas.openxmlformats.org/officeDocument/2006/relationships/customXml" Target="../ink/ink514.xml"/><Relationship Id="rId567" Type="http://schemas.openxmlformats.org/officeDocument/2006/relationships/customXml" Target="../ink/ink556.xml"/><Relationship Id="rId99" Type="http://schemas.openxmlformats.org/officeDocument/2006/relationships/customXml" Target="../ink/ink88.xml"/><Relationship Id="rId122" Type="http://schemas.openxmlformats.org/officeDocument/2006/relationships/customXml" Target="../ink/ink111.xml"/><Relationship Id="rId164" Type="http://schemas.openxmlformats.org/officeDocument/2006/relationships/customXml" Target="../ink/ink153.xml"/><Relationship Id="rId371" Type="http://schemas.openxmlformats.org/officeDocument/2006/relationships/customXml" Target="../ink/ink360.xml"/><Relationship Id="rId427" Type="http://schemas.openxmlformats.org/officeDocument/2006/relationships/customXml" Target="../ink/ink416.xml"/><Relationship Id="rId469" Type="http://schemas.openxmlformats.org/officeDocument/2006/relationships/customXml" Target="../ink/ink458.xml"/><Relationship Id="rId634" Type="http://schemas.openxmlformats.org/officeDocument/2006/relationships/image" Target="../media/image10.png"/><Relationship Id="rId26" Type="http://schemas.openxmlformats.org/officeDocument/2006/relationships/customXml" Target="../ink/ink15.xml"/><Relationship Id="rId231" Type="http://schemas.openxmlformats.org/officeDocument/2006/relationships/customXml" Target="../ink/ink220.xml"/><Relationship Id="rId273" Type="http://schemas.openxmlformats.org/officeDocument/2006/relationships/customXml" Target="../ink/ink262.xml"/><Relationship Id="rId329" Type="http://schemas.openxmlformats.org/officeDocument/2006/relationships/customXml" Target="../ink/ink318.xml"/><Relationship Id="rId480" Type="http://schemas.openxmlformats.org/officeDocument/2006/relationships/customXml" Target="../ink/ink469.xml"/><Relationship Id="rId536" Type="http://schemas.openxmlformats.org/officeDocument/2006/relationships/customXml" Target="../ink/ink525.xml"/><Relationship Id="rId68" Type="http://schemas.openxmlformats.org/officeDocument/2006/relationships/customXml" Target="../ink/ink57.xml"/><Relationship Id="rId133" Type="http://schemas.openxmlformats.org/officeDocument/2006/relationships/customXml" Target="../ink/ink122.xml"/><Relationship Id="rId175" Type="http://schemas.openxmlformats.org/officeDocument/2006/relationships/customXml" Target="../ink/ink164.xml"/><Relationship Id="rId340" Type="http://schemas.openxmlformats.org/officeDocument/2006/relationships/customXml" Target="../ink/ink329.xml"/><Relationship Id="rId578" Type="http://schemas.openxmlformats.org/officeDocument/2006/relationships/customXml" Target="../ink/ink567.xml"/><Relationship Id="rId200" Type="http://schemas.openxmlformats.org/officeDocument/2006/relationships/customXml" Target="../ink/ink189.xml"/><Relationship Id="rId382" Type="http://schemas.openxmlformats.org/officeDocument/2006/relationships/customXml" Target="../ink/ink371.xml"/><Relationship Id="rId438" Type="http://schemas.openxmlformats.org/officeDocument/2006/relationships/customXml" Target="../ink/ink427.xml"/><Relationship Id="rId603" Type="http://schemas.openxmlformats.org/officeDocument/2006/relationships/customXml" Target="../ink/ink592.xml"/><Relationship Id="rId242" Type="http://schemas.openxmlformats.org/officeDocument/2006/relationships/customXml" Target="../ink/ink231.xml"/><Relationship Id="rId284" Type="http://schemas.openxmlformats.org/officeDocument/2006/relationships/customXml" Target="../ink/ink273.xml"/><Relationship Id="rId491" Type="http://schemas.openxmlformats.org/officeDocument/2006/relationships/customXml" Target="../ink/ink480.xml"/><Relationship Id="rId505" Type="http://schemas.openxmlformats.org/officeDocument/2006/relationships/customXml" Target="../ink/ink494.xml"/><Relationship Id="rId37" Type="http://schemas.openxmlformats.org/officeDocument/2006/relationships/customXml" Target="../ink/ink26.xml"/><Relationship Id="rId79" Type="http://schemas.openxmlformats.org/officeDocument/2006/relationships/customXml" Target="../ink/ink68.xml"/><Relationship Id="rId102" Type="http://schemas.openxmlformats.org/officeDocument/2006/relationships/customXml" Target="../ink/ink91.xml"/><Relationship Id="rId144" Type="http://schemas.openxmlformats.org/officeDocument/2006/relationships/customXml" Target="../ink/ink133.xml"/><Relationship Id="rId547" Type="http://schemas.openxmlformats.org/officeDocument/2006/relationships/customXml" Target="../ink/ink536.xml"/><Relationship Id="rId589" Type="http://schemas.openxmlformats.org/officeDocument/2006/relationships/customXml" Target="../ink/ink578.xml"/><Relationship Id="rId90" Type="http://schemas.openxmlformats.org/officeDocument/2006/relationships/customXml" Target="../ink/ink79.xml"/><Relationship Id="rId186" Type="http://schemas.openxmlformats.org/officeDocument/2006/relationships/customXml" Target="../ink/ink175.xml"/><Relationship Id="rId351" Type="http://schemas.openxmlformats.org/officeDocument/2006/relationships/customXml" Target="../ink/ink340.xml"/><Relationship Id="rId393" Type="http://schemas.openxmlformats.org/officeDocument/2006/relationships/customXml" Target="../ink/ink382.xml"/><Relationship Id="rId407" Type="http://schemas.openxmlformats.org/officeDocument/2006/relationships/customXml" Target="../ink/ink396.xml"/><Relationship Id="rId449" Type="http://schemas.openxmlformats.org/officeDocument/2006/relationships/customXml" Target="../ink/ink438.xml"/><Relationship Id="rId614" Type="http://schemas.openxmlformats.org/officeDocument/2006/relationships/customXml" Target="../ink/ink603.xml"/><Relationship Id="rId211" Type="http://schemas.openxmlformats.org/officeDocument/2006/relationships/customXml" Target="../ink/ink200.xml"/><Relationship Id="rId253" Type="http://schemas.openxmlformats.org/officeDocument/2006/relationships/customXml" Target="../ink/ink242.xml"/><Relationship Id="rId295" Type="http://schemas.openxmlformats.org/officeDocument/2006/relationships/customXml" Target="../ink/ink284.xml"/><Relationship Id="rId309" Type="http://schemas.openxmlformats.org/officeDocument/2006/relationships/customXml" Target="../ink/ink298.xml"/><Relationship Id="rId460" Type="http://schemas.openxmlformats.org/officeDocument/2006/relationships/customXml" Target="../ink/ink449.xml"/><Relationship Id="rId516" Type="http://schemas.openxmlformats.org/officeDocument/2006/relationships/customXml" Target="../ink/ink505.xml"/><Relationship Id="rId48" Type="http://schemas.openxmlformats.org/officeDocument/2006/relationships/customXml" Target="../ink/ink37.xml"/><Relationship Id="rId113" Type="http://schemas.openxmlformats.org/officeDocument/2006/relationships/customXml" Target="../ink/ink102.xml"/><Relationship Id="rId320" Type="http://schemas.openxmlformats.org/officeDocument/2006/relationships/customXml" Target="../ink/ink309.xml"/><Relationship Id="rId558" Type="http://schemas.openxmlformats.org/officeDocument/2006/relationships/customXml" Target="../ink/ink547.xml"/><Relationship Id="rId155" Type="http://schemas.openxmlformats.org/officeDocument/2006/relationships/customXml" Target="../ink/ink144.xml"/><Relationship Id="rId197" Type="http://schemas.openxmlformats.org/officeDocument/2006/relationships/customXml" Target="../ink/ink186.xml"/><Relationship Id="rId362" Type="http://schemas.openxmlformats.org/officeDocument/2006/relationships/customXml" Target="../ink/ink351.xml"/><Relationship Id="rId418" Type="http://schemas.openxmlformats.org/officeDocument/2006/relationships/customXml" Target="../ink/ink407.xml"/><Relationship Id="rId625" Type="http://schemas.openxmlformats.org/officeDocument/2006/relationships/customXml" Target="../ink/ink614.xml"/><Relationship Id="rId222" Type="http://schemas.openxmlformats.org/officeDocument/2006/relationships/customXml" Target="../ink/ink211.xml"/><Relationship Id="rId264" Type="http://schemas.openxmlformats.org/officeDocument/2006/relationships/customXml" Target="../ink/ink253.xml"/><Relationship Id="rId471" Type="http://schemas.openxmlformats.org/officeDocument/2006/relationships/customXml" Target="../ink/ink460.xml"/><Relationship Id="rId17" Type="http://schemas.openxmlformats.org/officeDocument/2006/relationships/customXml" Target="../ink/ink6.xml"/><Relationship Id="rId59" Type="http://schemas.openxmlformats.org/officeDocument/2006/relationships/customXml" Target="../ink/ink48.xml"/><Relationship Id="rId124" Type="http://schemas.openxmlformats.org/officeDocument/2006/relationships/customXml" Target="../ink/ink113.xml"/><Relationship Id="rId527" Type="http://schemas.openxmlformats.org/officeDocument/2006/relationships/customXml" Target="../ink/ink516.xml"/><Relationship Id="rId569" Type="http://schemas.openxmlformats.org/officeDocument/2006/relationships/customXml" Target="../ink/ink558.xml"/><Relationship Id="rId70" Type="http://schemas.openxmlformats.org/officeDocument/2006/relationships/customXml" Target="../ink/ink59.xml"/><Relationship Id="rId166" Type="http://schemas.openxmlformats.org/officeDocument/2006/relationships/customXml" Target="../ink/ink155.xml"/><Relationship Id="rId331" Type="http://schemas.openxmlformats.org/officeDocument/2006/relationships/customXml" Target="../ink/ink320.xml"/><Relationship Id="rId373" Type="http://schemas.openxmlformats.org/officeDocument/2006/relationships/customXml" Target="../ink/ink362.xml"/><Relationship Id="rId429" Type="http://schemas.openxmlformats.org/officeDocument/2006/relationships/customXml" Target="../ink/ink418.xml"/><Relationship Id="rId580" Type="http://schemas.openxmlformats.org/officeDocument/2006/relationships/customXml" Target="../ink/ink569.xml"/><Relationship Id="rId636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22.xml"/><Relationship Id="rId440" Type="http://schemas.openxmlformats.org/officeDocument/2006/relationships/customXml" Target="../ink/ink429.xml"/><Relationship Id="rId28" Type="http://schemas.openxmlformats.org/officeDocument/2006/relationships/customXml" Target="../ink/ink17.xml"/><Relationship Id="rId275" Type="http://schemas.openxmlformats.org/officeDocument/2006/relationships/customXml" Target="../ink/ink264.xml"/><Relationship Id="rId300" Type="http://schemas.openxmlformats.org/officeDocument/2006/relationships/customXml" Target="../ink/ink289.xml"/><Relationship Id="rId482" Type="http://schemas.openxmlformats.org/officeDocument/2006/relationships/customXml" Target="../ink/ink471.xml"/><Relationship Id="rId538" Type="http://schemas.openxmlformats.org/officeDocument/2006/relationships/customXml" Target="../ink/ink527.xml"/><Relationship Id="rId81" Type="http://schemas.openxmlformats.org/officeDocument/2006/relationships/customXml" Target="../ink/ink70.xml"/><Relationship Id="rId135" Type="http://schemas.openxmlformats.org/officeDocument/2006/relationships/customXml" Target="../ink/ink124.xml"/><Relationship Id="rId177" Type="http://schemas.openxmlformats.org/officeDocument/2006/relationships/customXml" Target="../ink/ink166.xml"/><Relationship Id="rId342" Type="http://schemas.openxmlformats.org/officeDocument/2006/relationships/customXml" Target="../ink/ink331.xml"/><Relationship Id="rId384" Type="http://schemas.openxmlformats.org/officeDocument/2006/relationships/customXml" Target="../ink/ink373.xml"/><Relationship Id="rId591" Type="http://schemas.openxmlformats.org/officeDocument/2006/relationships/customXml" Target="../ink/ink580.xml"/><Relationship Id="rId605" Type="http://schemas.openxmlformats.org/officeDocument/2006/relationships/customXml" Target="../ink/ink594.xml"/><Relationship Id="rId202" Type="http://schemas.openxmlformats.org/officeDocument/2006/relationships/customXml" Target="../ink/ink191.xml"/><Relationship Id="rId244" Type="http://schemas.openxmlformats.org/officeDocument/2006/relationships/customXml" Target="../ink/ink233.xml"/><Relationship Id="rId39" Type="http://schemas.openxmlformats.org/officeDocument/2006/relationships/customXml" Target="../ink/ink28.xml"/><Relationship Id="rId286" Type="http://schemas.openxmlformats.org/officeDocument/2006/relationships/customXml" Target="../ink/ink275.xml"/><Relationship Id="rId451" Type="http://schemas.openxmlformats.org/officeDocument/2006/relationships/customXml" Target="../ink/ink440.xml"/><Relationship Id="rId493" Type="http://schemas.openxmlformats.org/officeDocument/2006/relationships/customXml" Target="../ink/ink482.xml"/><Relationship Id="rId507" Type="http://schemas.openxmlformats.org/officeDocument/2006/relationships/customXml" Target="../ink/ink496.xml"/><Relationship Id="rId549" Type="http://schemas.openxmlformats.org/officeDocument/2006/relationships/customXml" Target="../ink/ink538.xml"/><Relationship Id="rId50" Type="http://schemas.openxmlformats.org/officeDocument/2006/relationships/customXml" Target="../ink/ink39.xml"/><Relationship Id="rId104" Type="http://schemas.openxmlformats.org/officeDocument/2006/relationships/customXml" Target="../ink/ink93.xml"/><Relationship Id="rId146" Type="http://schemas.openxmlformats.org/officeDocument/2006/relationships/customXml" Target="../ink/ink135.xml"/><Relationship Id="rId188" Type="http://schemas.openxmlformats.org/officeDocument/2006/relationships/customXml" Target="../ink/ink177.xml"/><Relationship Id="rId311" Type="http://schemas.openxmlformats.org/officeDocument/2006/relationships/customXml" Target="../ink/ink300.xml"/><Relationship Id="rId353" Type="http://schemas.openxmlformats.org/officeDocument/2006/relationships/customXml" Target="../ink/ink342.xml"/><Relationship Id="rId395" Type="http://schemas.openxmlformats.org/officeDocument/2006/relationships/customXml" Target="../ink/ink384.xml"/><Relationship Id="rId409" Type="http://schemas.openxmlformats.org/officeDocument/2006/relationships/customXml" Target="../ink/ink398.xml"/><Relationship Id="rId560" Type="http://schemas.openxmlformats.org/officeDocument/2006/relationships/customXml" Target="../ink/ink549.xml"/><Relationship Id="rId92" Type="http://schemas.openxmlformats.org/officeDocument/2006/relationships/customXml" Target="../ink/ink81.xml"/><Relationship Id="rId213" Type="http://schemas.openxmlformats.org/officeDocument/2006/relationships/customXml" Target="../ink/ink202.xml"/><Relationship Id="rId420" Type="http://schemas.openxmlformats.org/officeDocument/2006/relationships/customXml" Target="../ink/ink409.xml"/><Relationship Id="rId616" Type="http://schemas.openxmlformats.org/officeDocument/2006/relationships/customXml" Target="../ink/ink605.xml"/><Relationship Id="rId255" Type="http://schemas.openxmlformats.org/officeDocument/2006/relationships/customXml" Target="../ink/ink244.xml"/><Relationship Id="rId297" Type="http://schemas.openxmlformats.org/officeDocument/2006/relationships/customXml" Target="../ink/ink286.xml"/><Relationship Id="rId462" Type="http://schemas.openxmlformats.org/officeDocument/2006/relationships/customXml" Target="../ink/ink451.xml"/><Relationship Id="rId518" Type="http://schemas.openxmlformats.org/officeDocument/2006/relationships/customXml" Target="../ink/ink507.xml"/><Relationship Id="rId115" Type="http://schemas.openxmlformats.org/officeDocument/2006/relationships/customXml" Target="../ink/ink104.xml"/><Relationship Id="rId157" Type="http://schemas.openxmlformats.org/officeDocument/2006/relationships/customXml" Target="../ink/ink146.xml"/><Relationship Id="rId322" Type="http://schemas.openxmlformats.org/officeDocument/2006/relationships/customXml" Target="../ink/ink311.xml"/><Relationship Id="rId364" Type="http://schemas.openxmlformats.org/officeDocument/2006/relationships/customXml" Target="../ink/ink353.xml"/><Relationship Id="rId61" Type="http://schemas.openxmlformats.org/officeDocument/2006/relationships/customXml" Target="../ink/ink50.xml"/><Relationship Id="rId199" Type="http://schemas.openxmlformats.org/officeDocument/2006/relationships/customXml" Target="../ink/ink188.xml"/><Relationship Id="rId571" Type="http://schemas.openxmlformats.org/officeDocument/2006/relationships/customXml" Target="../ink/ink560.xml"/><Relationship Id="rId627" Type="http://schemas.openxmlformats.org/officeDocument/2006/relationships/customXml" Target="../ink/ink616.xml"/><Relationship Id="rId19" Type="http://schemas.openxmlformats.org/officeDocument/2006/relationships/customXml" Target="../ink/ink8.xml"/><Relationship Id="rId224" Type="http://schemas.openxmlformats.org/officeDocument/2006/relationships/customXml" Target="../ink/ink213.xml"/><Relationship Id="rId266" Type="http://schemas.openxmlformats.org/officeDocument/2006/relationships/customXml" Target="../ink/ink255.xml"/><Relationship Id="rId431" Type="http://schemas.openxmlformats.org/officeDocument/2006/relationships/customXml" Target="../ink/ink420.xml"/><Relationship Id="rId473" Type="http://schemas.openxmlformats.org/officeDocument/2006/relationships/customXml" Target="../ink/ink462.xml"/><Relationship Id="rId529" Type="http://schemas.openxmlformats.org/officeDocument/2006/relationships/customXml" Target="../ink/ink518.xml"/><Relationship Id="rId30" Type="http://schemas.openxmlformats.org/officeDocument/2006/relationships/customXml" Target="../ink/ink19.xml"/><Relationship Id="rId126" Type="http://schemas.openxmlformats.org/officeDocument/2006/relationships/customXml" Target="../ink/ink115.xml"/><Relationship Id="rId168" Type="http://schemas.openxmlformats.org/officeDocument/2006/relationships/customXml" Target="../ink/ink157.xml"/><Relationship Id="rId333" Type="http://schemas.openxmlformats.org/officeDocument/2006/relationships/customXml" Target="../ink/ink322.xml"/><Relationship Id="rId540" Type="http://schemas.openxmlformats.org/officeDocument/2006/relationships/customXml" Target="../ink/ink529.xml"/><Relationship Id="rId72" Type="http://schemas.openxmlformats.org/officeDocument/2006/relationships/customXml" Target="../ink/ink61.xml"/><Relationship Id="rId375" Type="http://schemas.openxmlformats.org/officeDocument/2006/relationships/customXml" Target="../ink/ink364.xml"/><Relationship Id="rId582" Type="http://schemas.openxmlformats.org/officeDocument/2006/relationships/customXml" Target="../ink/ink571.xml"/><Relationship Id="rId638" Type="http://schemas.openxmlformats.org/officeDocument/2006/relationships/image" Target="../media/image13.png"/><Relationship Id="rId3" Type="http://schemas.openxmlformats.org/officeDocument/2006/relationships/image" Target="../media/image1.jpeg"/><Relationship Id="rId235" Type="http://schemas.openxmlformats.org/officeDocument/2006/relationships/customXml" Target="../ink/ink224.xml"/><Relationship Id="rId277" Type="http://schemas.openxmlformats.org/officeDocument/2006/relationships/customXml" Target="../ink/ink266.xml"/><Relationship Id="rId400" Type="http://schemas.openxmlformats.org/officeDocument/2006/relationships/customXml" Target="../ink/ink389.xml"/><Relationship Id="rId442" Type="http://schemas.openxmlformats.org/officeDocument/2006/relationships/customXml" Target="../ink/ink431.xml"/><Relationship Id="rId484" Type="http://schemas.openxmlformats.org/officeDocument/2006/relationships/customXml" Target="../ink/ink473.xml"/><Relationship Id="rId137" Type="http://schemas.openxmlformats.org/officeDocument/2006/relationships/customXml" Target="../ink/ink126.xml"/><Relationship Id="rId302" Type="http://schemas.openxmlformats.org/officeDocument/2006/relationships/customXml" Target="../ink/ink291.xml"/><Relationship Id="rId344" Type="http://schemas.openxmlformats.org/officeDocument/2006/relationships/customXml" Target="../ink/ink333.xml"/><Relationship Id="rId41" Type="http://schemas.openxmlformats.org/officeDocument/2006/relationships/customXml" Target="../ink/ink30.xml"/><Relationship Id="rId83" Type="http://schemas.openxmlformats.org/officeDocument/2006/relationships/customXml" Target="../ink/ink72.xml"/><Relationship Id="rId179" Type="http://schemas.openxmlformats.org/officeDocument/2006/relationships/customXml" Target="../ink/ink168.xml"/><Relationship Id="rId386" Type="http://schemas.openxmlformats.org/officeDocument/2006/relationships/customXml" Target="../ink/ink375.xml"/><Relationship Id="rId551" Type="http://schemas.openxmlformats.org/officeDocument/2006/relationships/customXml" Target="../ink/ink540.xml"/><Relationship Id="rId593" Type="http://schemas.openxmlformats.org/officeDocument/2006/relationships/customXml" Target="../ink/ink582.xml"/><Relationship Id="rId607" Type="http://schemas.openxmlformats.org/officeDocument/2006/relationships/customXml" Target="../ink/ink596.xml"/><Relationship Id="rId190" Type="http://schemas.openxmlformats.org/officeDocument/2006/relationships/customXml" Target="../ink/ink179.xml"/><Relationship Id="rId204" Type="http://schemas.openxmlformats.org/officeDocument/2006/relationships/customXml" Target="../ink/ink193.xml"/><Relationship Id="rId246" Type="http://schemas.openxmlformats.org/officeDocument/2006/relationships/customXml" Target="../ink/ink235.xml"/><Relationship Id="rId288" Type="http://schemas.openxmlformats.org/officeDocument/2006/relationships/customXml" Target="../ink/ink277.xml"/><Relationship Id="rId411" Type="http://schemas.openxmlformats.org/officeDocument/2006/relationships/customXml" Target="../ink/ink400.xml"/><Relationship Id="rId453" Type="http://schemas.openxmlformats.org/officeDocument/2006/relationships/customXml" Target="../ink/ink442.xml"/><Relationship Id="rId509" Type="http://schemas.openxmlformats.org/officeDocument/2006/relationships/customXml" Target="../ink/ink498.xml"/><Relationship Id="rId106" Type="http://schemas.openxmlformats.org/officeDocument/2006/relationships/customXml" Target="../ink/ink95.xml"/><Relationship Id="rId313" Type="http://schemas.openxmlformats.org/officeDocument/2006/relationships/customXml" Target="../ink/ink302.xml"/><Relationship Id="rId495" Type="http://schemas.openxmlformats.org/officeDocument/2006/relationships/customXml" Target="../ink/ink484.xml"/><Relationship Id="rId10" Type="http://schemas.openxmlformats.org/officeDocument/2006/relationships/image" Target="../media/image7.png"/><Relationship Id="rId52" Type="http://schemas.openxmlformats.org/officeDocument/2006/relationships/customXml" Target="../ink/ink41.xml"/><Relationship Id="rId94" Type="http://schemas.openxmlformats.org/officeDocument/2006/relationships/customXml" Target="../ink/ink83.xml"/><Relationship Id="rId148" Type="http://schemas.openxmlformats.org/officeDocument/2006/relationships/customXml" Target="../ink/ink137.xml"/><Relationship Id="rId355" Type="http://schemas.openxmlformats.org/officeDocument/2006/relationships/customXml" Target="../ink/ink344.xml"/><Relationship Id="rId397" Type="http://schemas.openxmlformats.org/officeDocument/2006/relationships/customXml" Target="../ink/ink386.xml"/><Relationship Id="rId520" Type="http://schemas.openxmlformats.org/officeDocument/2006/relationships/customXml" Target="../ink/ink509.xml"/><Relationship Id="rId562" Type="http://schemas.openxmlformats.org/officeDocument/2006/relationships/customXml" Target="../ink/ink551.xml"/><Relationship Id="rId618" Type="http://schemas.openxmlformats.org/officeDocument/2006/relationships/customXml" Target="../ink/ink607.xml"/><Relationship Id="rId215" Type="http://schemas.openxmlformats.org/officeDocument/2006/relationships/customXml" Target="../ink/ink204.xml"/><Relationship Id="rId257" Type="http://schemas.openxmlformats.org/officeDocument/2006/relationships/customXml" Target="../ink/ink246.xml"/><Relationship Id="rId422" Type="http://schemas.openxmlformats.org/officeDocument/2006/relationships/customXml" Target="../ink/ink411.xml"/><Relationship Id="rId464" Type="http://schemas.openxmlformats.org/officeDocument/2006/relationships/customXml" Target="../ink/ink453.xml"/><Relationship Id="rId299" Type="http://schemas.openxmlformats.org/officeDocument/2006/relationships/customXml" Target="../ink/ink288.xml"/><Relationship Id="rId63" Type="http://schemas.openxmlformats.org/officeDocument/2006/relationships/customXml" Target="../ink/ink52.xml"/><Relationship Id="rId159" Type="http://schemas.openxmlformats.org/officeDocument/2006/relationships/customXml" Target="../ink/ink148.xml"/><Relationship Id="rId366" Type="http://schemas.openxmlformats.org/officeDocument/2006/relationships/customXml" Target="../ink/ink355.xml"/><Relationship Id="rId573" Type="http://schemas.openxmlformats.org/officeDocument/2006/relationships/customXml" Target="../ink/ink562.xml"/><Relationship Id="rId226" Type="http://schemas.openxmlformats.org/officeDocument/2006/relationships/customXml" Target="../ink/ink215.xml"/><Relationship Id="rId433" Type="http://schemas.openxmlformats.org/officeDocument/2006/relationships/customXml" Target="../ink/ink422.xml"/><Relationship Id="rId74" Type="http://schemas.openxmlformats.org/officeDocument/2006/relationships/customXml" Target="../ink/ink63.xml"/><Relationship Id="rId377" Type="http://schemas.openxmlformats.org/officeDocument/2006/relationships/customXml" Target="../ink/ink366.xml"/><Relationship Id="rId500" Type="http://schemas.openxmlformats.org/officeDocument/2006/relationships/customXml" Target="../ink/ink489.xml"/><Relationship Id="rId584" Type="http://schemas.openxmlformats.org/officeDocument/2006/relationships/customXml" Target="../ink/ink573.xml"/><Relationship Id="rId5" Type="http://schemas.openxmlformats.org/officeDocument/2006/relationships/image" Target="../media/image3.webp"/><Relationship Id="rId237" Type="http://schemas.openxmlformats.org/officeDocument/2006/relationships/customXml" Target="../ink/ink226.xml"/><Relationship Id="rId444" Type="http://schemas.openxmlformats.org/officeDocument/2006/relationships/customXml" Target="../ink/ink433.xml"/><Relationship Id="rId290" Type="http://schemas.openxmlformats.org/officeDocument/2006/relationships/customXml" Target="../ink/ink279.xml"/><Relationship Id="rId304" Type="http://schemas.openxmlformats.org/officeDocument/2006/relationships/customXml" Target="../ink/ink293.xml"/><Relationship Id="rId388" Type="http://schemas.openxmlformats.org/officeDocument/2006/relationships/customXml" Target="../ink/ink377.xml"/><Relationship Id="rId511" Type="http://schemas.openxmlformats.org/officeDocument/2006/relationships/customXml" Target="../ink/ink500.xml"/><Relationship Id="rId609" Type="http://schemas.openxmlformats.org/officeDocument/2006/relationships/customXml" Target="../ink/ink598.xml"/><Relationship Id="rId85" Type="http://schemas.openxmlformats.org/officeDocument/2006/relationships/customXml" Target="../ink/ink74.xml"/><Relationship Id="rId150" Type="http://schemas.openxmlformats.org/officeDocument/2006/relationships/customXml" Target="../ink/ink139.xml"/><Relationship Id="rId595" Type="http://schemas.openxmlformats.org/officeDocument/2006/relationships/customXml" Target="../ink/ink584.xml"/><Relationship Id="rId248" Type="http://schemas.openxmlformats.org/officeDocument/2006/relationships/customXml" Target="../ink/ink237.xml"/><Relationship Id="rId455" Type="http://schemas.openxmlformats.org/officeDocument/2006/relationships/customXml" Target="../ink/ink444.xml"/><Relationship Id="rId12" Type="http://schemas.openxmlformats.org/officeDocument/2006/relationships/image" Target="../media/image20.png"/><Relationship Id="rId108" Type="http://schemas.openxmlformats.org/officeDocument/2006/relationships/customXml" Target="../ink/ink97.xml"/><Relationship Id="rId315" Type="http://schemas.openxmlformats.org/officeDocument/2006/relationships/customXml" Target="../ink/ink304.xml"/><Relationship Id="rId522" Type="http://schemas.openxmlformats.org/officeDocument/2006/relationships/customXml" Target="../ink/ink511.xml"/><Relationship Id="rId96" Type="http://schemas.openxmlformats.org/officeDocument/2006/relationships/customXml" Target="../ink/ink85.xml"/><Relationship Id="rId161" Type="http://schemas.openxmlformats.org/officeDocument/2006/relationships/customXml" Target="../ink/ink150.xml"/><Relationship Id="rId399" Type="http://schemas.openxmlformats.org/officeDocument/2006/relationships/customXml" Target="../ink/ink388.xml"/><Relationship Id="rId259" Type="http://schemas.openxmlformats.org/officeDocument/2006/relationships/customXml" Target="../ink/ink248.xml"/><Relationship Id="rId466" Type="http://schemas.openxmlformats.org/officeDocument/2006/relationships/customXml" Target="../ink/ink455.xml"/><Relationship Id="rId23" Type="http://schemas.openxmlformats.org/officeDocument/2006/relationships/customXml" Target="../ink/ink12.xml"/><Relationship Id="rId119" Type="http://schemas.openxmlformats.org/officeDocument/2006/relationships/customXml" Target="../ink/ink108.xml"/><Relationship Id="rId326" Type="http://schemas.openxmlformats.org/officeDocument/2006/relationships/customXml" Target="../ink/ink315.xml"/><Relationship Id="rId533" Type="http://schemas.openxmlformats.org/officeDocument/2006/relationships/customXml" Target="../ink/ink522.xml"/><Relationship Id="rId172" Type="http://schemas.openxmlformats.org/officeDocument/2006/relationships/customXml" Target="../ink/ink161.xml"/><Relationship Id="rId477" Type="http://schemas.openxmlformats.org/officeDocument/2006/relationships/customXml" Target="../ink/ink466.xml"/><Relationship Id="rId600" Type="http://schemas.openxmlformats.org/officeDocument/2006/relationships/customXml" Target="../ink/ink589.xml"/><Relationship Id="rId337" Type="http://schemas.openxmlformats.org/officeDocument/2006/relationships/customXml" Target="../ink/ink326.xml"/><Relationship Id="rId34" Type="http://schemas.openxmlformats.org/officeDocument/2006/relationships/customXml" Target="../ink/ink23.xml"/><Relationship Id="rId544" Type="http://schemas.openxmlformats.org/officeDocument/2006/relationships/customXml" Target="../ink/ink533.xml"/><Relationship Id="rId183" Type="http://schemas.openxmlformats.org/officeDocument/2006/relationships/customXml" Target="../ink/ink172.xml"/><Relationship Id="rId390" Type="http://schemas.openxmlformats.org/officeDocument/2006/relationships/customXml" Target="../ink/ink379.xml"/><Relationship Id="rId404" Type="http://schemas.openxmlformats.org/officeDocument/2006/relationships/customXml" Target="../ink/ink393.xml"/><Relationship Id="rId611" Type="http://schemas.openxmlformats.org/officeDocument/2006/relationships/customXml" Target="../ink/ink600.xml"/><Relationship Id="rId250" Type="http://schemas.openxmlformats.org/officeDocument/2006/relationships/customXml" Target="../ink/ink239.xml"/><Relationship Id="rId488" Type="http://schemas.openxmlformats.org/officeDocument/2006/relationships/customXml" Target="../ink/ink477.xml"/><Relationship Id="rId45" Type="http://schemas.openxmlformats.org/officeDocument/2006/relationships/customXml" Target="../ink/ink34.xml"/><Relationship Id="rId110" Type="http://schemas.openxmlformats.org/officeDocument/2006/relationships/customXml" Target="../ink/ink99.xml"/><Relationship Id="rId348" Type="http://schemas.openxmlformats.org/officeDocument/2006/relationships/customXml" Target="../ink/ink337.xml"/><Relationship Id="rId555" Type="http://schemas.openxmlformats.org/officeDocument/2006/relationships/customXml" Target="../ink/ink544.xml"/><Relationship Id="rId194" Type="http://schemas.openxmlformats.org/officeDocument/2006/relationships/customXml" Target="../ink/ink183.xml"/><Relationship Id="rId208" Type="http://schemas.openxmlformats.org/officeDocument/2006/relationships/customXml" Target="../ink/ink197.xml"/><Relationship Id="rId415" Type="http://schemas.openxmlformats.org/officeDocument/2006/relationships/customXml" Target="../ink/ink404.xml"/><Relationship Id="rId622" Type="http://schemas.openxmlformats.org/officeDocument/2006/relationships/customXml" Target="../ink/ink611.xml"/><Relationship Id="rId261" Type="http://schemas.openxmlformats.org/officeDocument/2006/relationships/customXml" Target="../ink/ink250.xml"/><Relationship Id="rId499" Type="http://schemas.openxmlformats.org/officeDocument/2006/relationships/customXml" Target="../ink/ink488.xml"/><Relationship Id="rId56" Type="http://schemas.openxmlformats.org/officeDocument/2006/relationships/customXml" Target="../ink/ink45.xml"/><Relationship Id="rId359" Type="http://schemas.openxmlformats.org/officeDocument/2006/relationships/customXml" Target="../ink/ink348.xml"/><Relationship Id="rId566" Type="http://schemas.openxmlformats.org/officeDocument/2006/relationships/customXml" Target="../ink/ink555.xml"/><Relationship Id="rId121" Type="http://schemas.openxmlformats.org/officeDocument/2006/relationships/customXml" Target="../ink/ink110.xml"/><Relationship Id="rId219" Type="http://schemas.openxmlformats.org/officeDocument/2006/relationships/customXml" Target="../ink/ink208.xml"/><Relationship Id="rId426" Type="http://schemas.openxmlformats.org/officeDocument/2006/relationships/customXml" Target="../ink/ink415.xml"/><Relationship Id="rId633" Type="http://schemas.openxmlformats.org/officeDocument/2006/relationships/image" Target="../media/image9.wmf"/><Relationship Id="rId67" Type="http://schemas.openxmlformats.org/officeDocument/2006/relationships/customXml" Target="../ink/ink56.xml"/><Relationship Id="rId272" Type="http://schemas.openxmlformats.org/officeDocument/2006/relationships/customXml" Target="../ink/ink261.xml"/><Relationship Id="rId577" Type="http://schemas.openxmlformats.org/officeDocument/2006/relationships/customXml" Target="../ink/ink566.xml"/><Relationship Id="rId132" Type="http://schemas.openxmlformats.org/officeDocument/2006/relationships/customXml" Target="../ink/ink121.xml"/><Relationship Id="rId437" Type="http://schemas.openxmlformats.org/officeDocument/2006/relationships/customXml" Target="../ink/ink426.xml"/><Relationship Id="rId283" Type="http://schemas.openxmlformats.org/officeDocument/2006/relationships/customXml" Target="../ink/ink272.xml"/><Relationship Id="rId490" Type="http://schemas.openxmlformats.org/officeDocument/2006/relationships/customXml" Target="../ink/ink479.xml"/><Relationship Id="rId504" Type="http://schemas.openxmlformats.org/officeDocument/2006/relationships/customXml" Target="../ink/ink493.xml"/><Relationship Id="rId78" Type="http://schemas.openxmlformats.org/officeDocument/2006/relationships/customXml" Target="../ink/ink67.xml"/><Relationship Id="rId143" Type="http://schemas.openxmlformats.org/officeDocument/2006/relationships/customXml" Target="../ink/ink132.xml"/><Relationship Id="rId350" Type="http://schemas.openxmlformats.org/officeDocument/2006/relationships/customXml" Target="../ink/ink339.xml"/><Relationship Id="rId588" Type="http://schemas.openxmlformats.org/officeDocument/2006/relationships/customXml" Target="../ink/ink577.xml"/><Relationship Id="rId9" Type="http://schemas.openxmlformats.org/officeDocument/2006/relationships/image" Target="../media/image6.png"/><Relationship Id="rId210" Type="http://schemas.openxmlformats.org/officeDocument/2006/relationships/customXml" Target="../ink/ink199.xml"/><Relationship Id="rId448" Type="http://schemas.openxmlformats.org/officeDocument/2006/relationships/customXml" Target="../ink/ink4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DCB9DA-3667-A885-2414-083C25B2FE8A}"/>
              </a:ext>
            </a:extLst>
          </p:cNvPr>
          <p:cNvSpPr/>
          <p:nvPr/>
        </p:nvSpPr>
        <p:spPr>
          <a:xfrm rot="5400000" flipH="1">
            <a:off x="24952326" y="3355976"/>
            <a:ext cx="495298" cy="50399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342702-0843-12AD-F7BD-4E386C4AD9CA}"/>
              </a:ext>
            </a:extLst>
          </p:cNvPr>
          <p:cNvCxnSpPr>
            <a:cxnSpLocks/>
          </p:cNvCxnSpPr>
          <p:nvPr/>
        </p:nvCxnSpPr>
        <p:spPr>
          <a:xfrm flipH="1">
            <a:off x="0" y="28384501"/>
            <a:ext cx="50399950" cy="0"/>
          </a:xfrm>
          <a:prstGeom prst="line">
            <a:avLst/>
          </a:prstGeom>
          <a:ln w="254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53DA42-6BCC-51F1-6D3A-1E8A4A2E87DA}"/>
              </a:ext>
            </a:extLst>
          </p:cNvPr>
          <p:cNvSpPr txBox="1"/>
          <p:nvPr/>
        </p:nvSpPr>
        <p:spPr>
          <a:xfrm>
            <a:off x="7635873" y="1168464"/>
            <a:ext cx="35128203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7200" b="1" dirty="0">
                <a:solidFill>
                  <a:srgbClr val="434342"/>
                </a:solidFill>
                <a:latin typeface="Quattrocento" panose="02020802030000000404" pitchFamily="18" charset="0"/>
              </a:rPr>
              <a:t>Determination of optimal number of Soil moisture and electrical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7200" b="1" dirty="0">
                <a:solidFill>
                  <a:srgbClr val="434342"/>
                </a:solidFill>
                <a:latin typeface="Quattrocento" panose="02020802030000000404" pitchFamily="18" charset="0"/>
              </a:rPr>
              <a:t>conductivity sensors deployment in field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8BA8B10-5650-9D16-30BE-19395D68F1B4}"/>
              </a:ext>
            </a:extLst>
          </p:cNvPr>
          <p:cNvSpPr txBox="1"/>
          <p:nvPr/>
        </p:nvSpPr>
        <p:spPr>
          <a:xfrm>
            <a:off x="7635872" y="3699097"/>
            <a:ext cx="35128203" cy="25853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Aman Chandel </a:t>
            </a:r>
            <a:r>
              <a:rPr lang="en-US" sz="5400" dirty="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and Deepak Swami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5400" dirty="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School of Civil and Environmental Engineering, Indian Institute of Technology, Mandi, India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5400" dirty="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Presenter contact: </a:t>
            </a:r>
            <a:r>
              <a:rPr lang="en-US" sz="5400" dirty="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  <a:hlinkClick r:id="rId2"/>
              </a:rPr>
              <a:t>amanchandel91@gmail.com</a:t>
            </a:r>
            <a:r>
              <a:rPr lang="en-US" sz="5400" dirty="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411809E9-2008-509B-5AB0-9CB19413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7628954"/>
            <a:ext cx="12941984" cy="923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890588" indent="-890588" algn="just" defTabSz="4175679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N" altLang="fr-FR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Soil moisture and electrical conductivity (SMEC) sensors are capacitance-based devices developed to record the saturation levels and the concentration of mineral present in the medium on site. </a:t>
            </a:r>
          </a:p>
          <a:p>
            <a:pPr marL="890588" indent="-890588" algn="just" defTabSz="417567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Spatial and temporal record helps in efficient irrigation and fertilizer scheduling.</a:t>
            </a:r>
          </a:p>
          <a:p>
            <a:pPr marL="890588" indent="-890588" algn="just" defTabSz="417567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Three different materials are considered for the calibration purpose namely Sand, Silty loam and Silt. </a:t>
            </a:r>
          </a:p>
          <a:p>
            <a:pPr marL="890588" indent="-890588" algn="just" defTabSz="417567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Different combination of number of sensors are used to propose an optimum number of sensors required to predict best possible results in Silty loam.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EAD85FE-DE5E-A135-7939-CD2EA5A0E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642214"/>
            <a:ext cx="12941985" cy="77225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37126" tIns="0" rIns="137126" bIns="0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4800" b="1" dirty="0">
                <a:solidFill>
                  <a:srgbClr val="FFFFFF"/>
                </a:solidFill>
                <a:latin typeface="Quattrocento" panose="02020802030000000404" pitchFamily="18" charset="0"/>
              </a:rPr>
              <a:t>(1) 	Introduction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DDAEAD01-3C9D-C840-C3FE-21B958ED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17718516"/>
            <a:ext cx="9696183" cy="104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Twelve WaterScout SMEC 300 Soil Moisture Sensors have been used for calibration and sensitivity analysis.</a:t>
            </a: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 It is a capacitance-based sensor with two electrodes which act as capacitors driven by 80 MHz oscillator frequency. </a:t>
            </a: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The variation of dielectric permittivity of medium quantifies the volumetric water content (VWC). </a:t>
            </a: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Two carbon ink electrodes are placed on the face of the sensor to provide the large contact surface area for better estimation.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F28EB5CB-FB3E-A921-B046-A59B2A231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692754"/>
            <a:ext cx="12941985" cy="77225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37126" tIns="0" rIns="137126" bIns="0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4800" b="1" dirty="0">
                <a:solidFill>
                  <a:srgbClr val="FFFFFF"/>
                </a:solidFill>
                <a:latin typeface="Quattrocento" panose="02020802030000000404" pitchFamily="18" charset="0"/>
              </a:rPr>
              <a:t>(2)	SMEC Sensor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A6A71DB4-D81A-F041-21F3-87407D607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332" y="6635289"/>
            <a:ext cx="12937868" cy="774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37126" tIns="0" rIns="137126" bIns="0" anchor="ctr" anchorCtr="0"/>
          <a:lstStyle>
            <a:defPPr>
              <a:defRPr kern="1200"/>
            </a:defPPr>
          </a:lstStyle>
          <a:p>
            <a:pPr defTabSz="5208588">
              <a:defRPr/>
            </a:pPr>
            <a:r>
              <a:rPr lang="en-US" sz="4800" b="1" dirty="0">
                <a:solidFill>
                  <a:srgbClr val="FFFFFF"/>
                </a:solidFill>
                <a:latin typeface="Quattrocento" panose="02020802030000000404" pitchFamily="18" charset="0"/>
              </a:rPr>
              <a:t>(5)	Conclusion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4DF7CCCE-8161-669F-4016-60821B81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5281" y="12135120"/>
            <a:ext cx="12937868" cy="774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37126" tIns="0" rIns="137126" bIns="0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800" b="1" dirty="0">
                <a:solidFill>
                  <a:srgbClr val="FFFFFF"/>
                </a:solidFill>
                <a:latin typeface="Quattrocento" panose="02020802030000000404" pitchFamily="18" charset="0"/>
              </a:rPr>
              <a:t>(6)	 Application in Heterogenous medium tank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B6A10C23-C713-4FA5-DA65-5809D64E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2585" y="7414995"/>
            <a:ext cx="10440000" cy="304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Arial" pitchFamily="34" charset="0"/>
              </a:rPr>
              <a:t>Soil sample was connected to a peristaltic pump and constantly fed with known mass of water and concentration.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F768CD1-CCF1-ED5F-2EC2-9F1ED276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021" y="6635289"/>
            <a:ext cx="10382854" cy="774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37126" tIns="0" rIns="137126" bIns="0" anchor="ctr" anchorCtr="0"/>
          <a:lstStyle>
            <a:defPPr>
              <a:defRPr kern="1200"/>
            </a:defPPr>
          </a:lstStyle>
          <a:p>
            <a:pPr defTabSz="3578225">
              <a:defRPr/>
            </a:pPr>
            <a:r>
              <a:rPr lang="en-US" sz="4800" b="1" dirty="0">
                <a:solidFill>
                  <a:srgbClr val="FFFFFF"/>
                </a:solidFill>
                <a:latin typeface="Quattrocento" panose="02020802030000000404" pitchFamily="18" charset="0"/>
              </a:rPr>
              <a:t>(3)	Calibration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BD3014E1-D083-9C8D-7B87-3292ABB07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966" y="7386837"/>
            <a:ext cx="10438563" cy="75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Arial" pitchFamily="34" charset="0"/>
              </a:rPr>
              <a:t>The SMEC sensors were tested for the temperature sensitivity in Silty loam samples completely saturated with varying concentration towards the EC and SM readings. </a:t>
            </a:r>
          </a:p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Quattrocento Sans" panose="020B0502050000020003" pitchFamily="34" charset="0"/>
                <a:cs typeface="Arial" pitchFamily="34" charset="0"/>
              </a:rPr>
              <a:t>The perpetual concentration range was divided into three concentration ranges </a:t>
            </a:r>
          </a:p>
          <a:p>
            <a:pPr algn="just">
              <a:lnSpc>
                <a:spcPct val="110000"/>
              </a:lnSpc>
            </a:pPr>
            <a:r>
              <a:rPr lang="en-US" sz="4400" dirty="0">
                <a:latin typeface="Quattrocento Sans" panose="020B0502050000020003" pitchFamily="34" charset="0"/>
                <a:cs typeface="Arial" pitchFamily="34" charset="0"/>
              </a:rPr>
              <a:t>	Low: 0 to 100 PPM </a:t>
            </a:r>
          </a:p>
          <a:p>
            <a:pPr algn="just">
              <a:lnSpc>
                <a:spcPct val="110000"/>
              </a:lnSpc>
            </a:pPr>
            <a:r>
              <a:rPr lang="en-US" sz="4400" dirty="0">
                <a:latin typeface="Quattrocento Sans" panose="020B0502050000020003" pitchFamily="34" charset="0"/>
                <a:cs typeface="Arial" pitchFamily="34" charset="0"/>
              </a:rPr>
              <a:t>	Medium: 150 to 250 PPM</a:t>
            </a:r>
          </a:p>
          <a:p>
            <a:pPr algn="just">
              <a:lnSpc>
                <a:spcPct val="110000"/>
              </a:lnSpc>
            </a:pPr>
            <a:r>
              <a:rPr lang="en-US" sz="4400" dirty="0">
                <a:latin typeface="Quattrocento Sans" panose="020B0502050000020003" pitchFamily="34" charset="0"/>
                <a:cs typeface="Arial" pitchFamily="34" charset="0"/>
              </a:rPr>
              <a:t>	High: 500 to 1000 PPM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1042BB-09BC-F626-E107-7CD5E48D9F90}"/>
              </a:ext>
            </a:extLst>
          </p:cNvPr>
          <p:cNvSpPr/>
          <p:nvPr/>
        </p:nvSpPr>
        <p:spPr>
          <a:xfrm rot="5400000" flipH="1">
            <a:off x="24804939" y="-24804940"/>
            <a:ext cx="790074" cy="50399952"/>
          </a:xfrm>
          <a:prstGeom prst="rect">
            <a:avLst/>
          </a:prstGeom>
          <a:solidFill>
            <a:srgbClr val="08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/>
          </a:p>
        </p:txBody>
      </p:sp>
      <p:pic>
        <p:nvPicPr>
          <p:cNvPr id="40" name="Picture 2" descr="IIT Mandi logo">
            <a:extLst>
              <a:ext uri="{FF2B5EF4-FFF2-40B4-BE49-F238E27FC236}">
                <a16:creationId xmlns:a16="http://schemas.microsoft.com/office/drawing/2014/main" id="{A19DDACC-8D8B-69BD-6C11-A3CEEF98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35" y="1497995"/>
            <a:ext cx="4591409" cy="311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A8EF27-C823-B69D-61D1-37E8FA5C8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t="9479" r="28418" b="15280"/>
          <a:stretch/>
        </p:blipFill>
        <p:spPr>
          <a:xfrm>
            <a:off x="41500628" y="1893779"/>
            <a:ext cx="3601200" cy="3666162"/>
          </a:xfrm>
          <a:prstGeom prst="rect">
            <a:avLst/>
          </a:prstGeom>
        </p:spPr>
      </p:pic>
      <p:pic>
        <p:nvPicPr>
          <p:cNvPr id="738" name="Picture 737">
            <a:extLst>
              <a:ext uri="{FF2B5EF4-FFF2-40B4-BE49-F238E27FC236}">
                <a16:creationId xmlns:a16="http://schemas.microsoft.com/office/drawing/2014/main" id="{4E2B335B-9AF3-1E0A-D361-1352883C7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b="33722"/>
          <a:stretch/>
        </p:blipFill>
        <p:spPr>
          <a:xfrm>
            <a:off x="1033640" y="4845470"/>
            <a:ext cx="5588000" cy="178176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5E80312-D4DE-A6F2-BC6F-495D2EFC6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0399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1A54FF-24DC-32C8-C8A3-2A85566E4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4990"/>
              </p:ext>
            </p:extLst>
          </p:nvPr>
        </p:nvGraphicFramePr>
        <p:xfrm>
          <a:off x="25653038" y="15148361"/>
          <a:ext cx="9957825" cy="1209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5690520" imgH="7057800" progId="Origin95.Graph">
                  <p:embed/>
                </p:oleObj>
              </mc:Choice>
              <mc:Fallback>
                <p:oleObj name="Graph" r:id="rId6" imgW="5690520" imgH="70578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3038" y="15148361"/>
                        <a:ext cx="9957825" cy="12097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13EF757-4AF3-E8AC-C035-858BAA189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152" y="1085553"/>
            <a:ext cx="3749048" cy="52486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BED243-3522-4D69-8016-D8D939BA11F9}"/>
              </a:ext>
            </a:extLst>
          </p:cNvPr>
          <p:cNvGrpSpPr/>
          <p:nvPr/>
        </p:nvGrpSpPr>
        <p:grpSpPr>
          <a:xfrm>
            <a:off x="7401536" y="2537085"/>
            <a:ext cx="3255038" cy="3430932"/>
            <a:chOff x="7401536" y="3032385"/>
            <a:chExt cx="3255038" cy="34309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A4C016-4D95-5640-764C-7BAD6804D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871" y="3676948"/>
              <a:ext cx="2786369" cy="27863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8F10FE-49D4-EC5E-2FD3-2F33B9A0A7F8}"/>
                </a:ext>
              </a:extLst>
            </p:cNvPr>
            <p:cNvSpPr txBox="1"/>
            <p:nvPr/>
          </p:nvSpPr>
          <p:spPr>
            <a:xfrm>
              <a:off x="7401536" y="3032385"/>
              <a:ext cx="325503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4000" b="1" i="0" dirty="0">
                  <a:effectLst/>
                  <a:latin typeface="Open Sans" panose="020B0606030504020204" pitchFamily="34" charset="0"/>
                </a:rPr>
                <a:t>EGU23-369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D3FE6A-2E3C-20CA-C669-466B07E81AD0}"/>
              </a:ext>
            </a:extLst>
          </p:cNvPr>
          <p:cNvGrpSpPr/>
          <p:nvPr/>
        </p:nvGrpSpPr>
        <p:grpSpPr>
          <a:xfrm>
            <a:off x="14296080" y="10277578"/>
            <a:ext cx="10450834" cy="3683367"/>
            <a:chOff x="1075612" y="1837366"/>
            <a:chExt cx="10450834" cy="36833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8B3133-FF44-2B5B-9D08-2AE926813788}"/>
                </a:ext>
              </a:extLst>
            </p:cNvPr>
            <p:cNvSpPr/>
            <p:nvPr/>
          </p:nvSpPr>
          <p:spPr>
            <a:xfrm>
              <a:off x="5802082" y="2056139"/>
              <a:ext cx="45719" cy="967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703C879A-5E98-41BC-CE3B-1449533470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4323" y="1847890"/>
              <a:ext cx="5894067" cy="523636"/>
            </a:xfrm>
            <a:prstGeom prst="bentConnector3">
              <a:avLst>
                <a:gd name="adj1" fmla="val -1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9C443A-178A-163F-8064-1D415AADF46B}"/>
                </a:ext>
              </a:extLst>
            </p:cNvPr>
            <p:cNvGrpSpPr/>
            <p:nvPr/>
          </p:nvGrpSpPr>
          <p:grpSpPr>
            <a:xfrm>
              <a:off x="9999787" y="1847890"/>
              <a:ext cx="1438353" cy="2212224"/>
              <a:chOff x="6297105" y="979559"/>
              <a:chExt cx="1438353" cy="2212224"/>
            </a:xfrm>
          </p:grpSpPr>
          <p:cxnSp>
            <p:nvCxnSpPr>
              <p:cNvPr id="1419" name="Straight Connector 1418">
                <a:extLst>
                  <a:ext uri="{FF2B5EF4-FFF2-40B4-BE49-F238E27FC236}">
                    <a16:creationId xmlns:a16="http://schemas.microsoft.com/office/drawing/2014/main" id="{0C7DA048-98CC-D97A-2280-5E3D631E88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356" y="979559"/>
                <a:ext cx="0" cy="1697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0" name="Rectangle 1419">
                <a:extLst>
                  <a:ext uri="{FF2B5EF4-FFF2-40B4-BE49-F238E27FC236}">
                    <a16:creationId xmlns:a16="http://schemas.microsoft.com/office/drawing/2014/main" id="{4B99D6FE-FD50-3E77-0164-434A598D36C2}"/>
                  </a:ext>
                </a:extLst>
              </p:cNvPr>
              <p:cNvSpPr/>
              <p:nvPr/>
            </p:nvSpPr>
            <p:spPr>
              <a:xfrm>
                <a:off x="6297105" y="2677212"/>
                <a:ext cx="1438353" cy="5145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A90C48-D498-273D-A65D-21279086664C}"/>
                </a:ext>
              </a:extLst>
            </p:cNvPr>
            <p:cNvSpPr txBox="1"/>
            <p:nvPr/>
          </p:nvSpPr>
          <p:spPr>
            <a:xfrm>
              <a:off x="10046921" y="3620957"/>
              <a:ext cx="136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Logger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5442FD77-F152-7C9C-EEC2-6736BFCF44B6}"/>
                </a:ext>
              </a:extLst>
            </p:cNvPr>
            <p:cNvSpPr/>
            <p:nvPr/>
          </p:nvSpPr>
          <p:spPr>
            <a:xfrm rot="5400000">
              <a:off x="1904650" y="2792384"/>
              <a:ext cx="667504" cy="1027893"/>
            </a:xfrm>
            <a:prstGeom prst="corner">
              <a:avLst>
                <a:gd name="adj1" fmla="val 5801"/>
                <a:gd name="adj2" fmla="val 641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A44462F6-B2EA-9D4C-88A1-78DD2F39BB4D}"/>
                </a:ext>
              </a:extLst>
            </p:cNvPr>
            <p:cNvSpPr/>
            <p:nvPr/>
          </p:nvSpPr>
          <p:spPr>
            <a:xfrm>
              <a:off x="1075612" y="3432544"/>
              <a:ext cx="1296792" cy="1005278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Reservoir</a:t>
              </a:r>
              <a:endPara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D6DC9B-D128-48BF-0A3E-FF9E1E38FBE0}"/>
                </a:ext>
              </a:extLst>
            </p:cNvPr>
            <p:cNvSpPr/>
            <p:nvPr/>
          </p:nvSpPr>
          <p:spPr>
            <a:xfrm>
              <a:off x="2478771" y="2601077"/>
              <a:ext cx="1220431" cy="699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Peristaltic Pump</a:t>
              </a:r>
              <a:endPara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AE8976A-4230-780E-2658-CB97C1E1DCBF}"/>
                </a:ext>
              </a:extLst>
            </p:cNvPr>
            <p:cNvGrpSpPr/>
            <p:nvPr/>
          </p:nvGrpSpPr>
          <p:grpSpPr>
            <a:xfrm>
              <a:off x="3923935" y="2129260"/>
              <a:ext cx="1954407" cy="1588767"/>
              <a:chOff x="3923935" y="2129260"/>
              <a:chExt cx="1954407" cy="1588767"/>
            </a:xfrm>
          </p:grpSpPr>
          <p:grpSp>
            <p:nvGrpSpPr>
              <p:cNvPr id="1309" name="Group 1308">
                <a:extLst>
                  <a:ext uri="{FF2B5EF4-FFF2-40B4-BE49-F238E27FC236}">
                    <a16:creationId xmlns:a16="http://schemas.microsoft.com/office/drawing/2014/main" id="{20FD0666-1025-75E5-622D-C4303F345B8E}"/>
                  </a:ext>
                </a:extLst>
              </p:cNvPr>
              <p:cNvGrpSpPr/>
              <p:nvPr/>
            </p:nvGrpSpPr>
            <p:grpSpPr>
              <a:xfrm>
                <a:off x="3923935" y="2311358"/>
                <a:ext cx="1954407" cy="1406669"/>
                <a:chOff x="2041865" y="3722912"/>
                <a:chExt cx="2569800" cy="1816028"/>
              </a:xfrm>
            </p:grpSpPr>
            <p:sp>
              <p:nvSpPr>
                <p:cNvPr id="1416" name="Flowchart: Manual Operation 1415">
                  <a:extLst>
                    <a:ext uri="{FF2B5EF4-FFF2-40B4-BE49-F238E27FC236}">
                      <a16:creationId xmlns:a16="http://schemas.microsoft.com/office/drawing/2014/main" id="{AB8E2947-126A-2C24-55D5-2FED45A70976}"/>
                    </a:ext>
                  </a:extLst>
                </p:cNvPr>
                <p:cNvSpPr/>
                <p:nvPr/>
              </p:nvSpPr>
              <p:spPr>
                <a:xfrm rot="10800000">
                  <a:off x="2042760" y="3722912"/>
                  <a:ext cx="2407641" cy="1328721"/>
                </a:xfrm>
                <a:prstGeom prst="flowChartManualOpera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7" name="Rectangle 1416">
                  <a:extLst>
                    <a:ext uri="{FF2B5EF4-FFF2-40B4-BE49-F238E27FC236}">
                      <a16:creationId xmlns:a16="http://schemas.microsoft.com/office/drawing/2014/main" id="{99D0DA72-EFF6-F6A3-1943-CEE1ADDC40FF}"/>
                    </a:ext>
                  </a:extLst>
                </p:cNvPr>
                <p:cNvSpPr/>
                <p:nvPr/>
              </p:nvSpPr>
              <p:spPr>
                <a:xfrm>
                  <a:off x="2041865" y="5038198"/>
                  <a:ext cx="2407642" cy="5007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8" name="TextBox 1417">
                  <a:extLst>
                    <a:ext uri="{FF2B5EF4-FFF2-40B4-BE49-F238E27FC236}">
                      <a16:creationId xmlns:a16="http://schemas.microsoft.com/office/drawing/2014/main" id="{D82129FB-7FD1-EE3D-5292-85D6353D0C29}"/>
                    </a:ext>
                  </a:extLst>
                </p:cNvPr>
                <p:cNvSpPr txBox="1"/>
                <p:nvPr/>
              </p:nvSpPr>
              <p:spPr>
                <a:xfrm>
                  <a:off x="2330660" y="5073857"/>
                  <a:ext cx="2281005" cy="39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Weighing Balance</a:t>
                  </a:r>
                  <a:endPara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10" name="Group 1309">
                <a:extLst>
                  <a:ext uri="{FF2B5EF4-FFF2-40B4-BE49-F238E27FC236}">
                    <a16:creationId xmlns:a16="http://schemas.microsoft.com/office/drawing/2014/main" id="{E607F668-56D1-5503-214A-FE6F60742737}"/>
                  </a:ext>
                </a:extLst>
              </p:cNvPr>
              <p:cNvGrpSpPr/>
              <p:nvPr/>
            </p:nvGrpSpPr>
            <p:grpSpPr>
              <a:xfrm>
                <a:off x="4591959" y="2129260"/>
                <a:ext cx="532666" cy="1110807"/>
                <a:chOff x="4412834" y="2013115"/>
                <a:chExt cx="672549" cy="1394475"/>
              </a:xfrm>
            </p:grpSpPr>
            <p:pic>
              <p:nvPicPr>
                <p:cNvPr id="1311" name="Picture 1310">
                  <a:extLst>
                    <a:ext uri="{FF2B5EF4-FFF2-40B4-BE49-F238E27FC236}">
                      <a16:creationId xmlns:a16="http://schemas.microsoft.com/office/drawing/2014/main" id="{C4A96151-B136-B7C5-83DF-2CCFA235B9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2331"/>
                <a:stretch/>
              </p:blipFill>
              <p:spPr>
                <a:xfrm rot="5400000" flipV="1">
                  <a:off x="4363356" y="2520645"/>
                  <a:ext cx="763768" cy="337900"/>
                </a:xfrm>
                <a:prstGeom prst="rect">
                  <a:avLst/>
                </a:prstGeom>
              </p:spPr>
            </p:pic>
            <p:sp>
              <p:nvSpPr>
                <p:cNvPr id="1312" name="Flowchart: Magnetic Disk 1311">
                  <a:extLst>
                    <a:ext uri="{FF2B5EF4-FFF2-40B4-BE49-F238E27FC236}">
                      <a16:creationId xmlns:a16="http://schemas.microsoft.com/office/drawing/2014/main" id="{FC4AAF49-2B8B-66E7-FAB0-18E3B3885F3D}"/>
                    </a:ext>
                  </a:extLst>
                </p:cNvPr>
                <p:cNvSpPr/>
                <p:nvPr/>
              </p:nvSpPr>
              <p:spPr>
                <a:xfrm>
                  <a:off x="4412834" y="2013115"/>
                  <a:ext cx="672549" cy="1394475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313" name="Ink 1312">
                      <a:extLst>
                        <a:ext uri="{FF2B5EF4-FFF2-40B4-BE49-F238E27FC236}">
                          <a16:creationId xmlns:a16="http://schemas.microsoft.com/office/drawing/2014/main" id="{E21C0A62-BFA0-8835-DB04-96203EE2B6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367" y="2336756"/>
                    <a:ext cx="360" cy="360"/>
                  </p14:xfrm>
                </p:contentPart>
              </mc:Choice>
              <mc:Fallback xmlns="">
                <p:pic>
                  <p:nvPicPr>
                    <p:cNvPr id="718" name="Ink 717">
                      <a:extLst>
                        <a:ext uri="{FF2B5EF4-FFF2-40B4-BE49-F238E27FC236}">
                          <a16:creationId xmlns:a16="http://schemas.microsoft.com/office/drawing/2014/main" id="{520A1E66-CCE1-7C42-9CB1-1A7F947486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2727" y="23277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314" name="Ink 1313">
                      <a:extLst>
                        <a:ext uri="{FF2B5EF4-FFF2-40B4-BE49-F238E27FC236}">
                          <a16:creationId xmlns:a16="http://schemas.microsoft.com/office/drawing/2014/main" id="{30BE5482-BFAD-8042-BE78-6A82FF4536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493356"/>
                    <a:ext cx="360" cy="360"/>
                  </p14:xfrm>
                </p:contentPart>
              </mc:Choice>
              <mc:Fallback xmlns="">
                <p:pic>
                  <p:nvPicPr>
                    <p:cNvPr id="719" name="Ink 718">
                      <a:extLst>
                        <a:ext uri="{FF2B5EF4-FFF2-40B4-BE49-F238E27FC236}">
                          <a16:creationId xmlns:a16="http://schemas.microsoft.com/office/drawing/2014/main" id="{784A31F0-61E1-5779-DADB-5EFC2873732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484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315" name="Ink 1314">
                      <a:extLst>
                        <a:ext uri="{FF2B5EF4-FFF2-40B4-BE49-F238E27FC236}">
                          <a16:creationId xmlns:a16="http://schemas.microsoft.com/office/drawing/2014/main" id="{48158222-710C-1E9C-2443-6F052BD4DC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4007" y="2660036"/>
                    <a:ext cx="360" cy="360"/>
                  </p14:xfrm>
                </p:contentPart>
              </mc:Choice>
              <mc:Fallback xmlns="">
                <p:pic>
                  <p:nvPicPr>
                    <p:cNvPr id="720" name="Ink 719">
                      <a:extLst>
                        <a:ext uri="{FF2B5EF4-FFF2-40B4-BE49-F238E27FC236}">
                          <a16:creationId xmlns:a16="http://schemas.microsoft.com/office/drawing/2014/main" id="{0F1B1E04-D4BF-AE85-2D6A-87F925C866E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5007" y="26510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316" name="Ink 1315">
                      <a:extLst>
                        <a:ext uri="{FF2B5EF4-FFF2-40B4-BE49-F238E27FC236}">
                          <a16:creationId xmlns:a16="http://schemas.microsoft.com/office/drawing/2014/main" id="{8C6DF20F-DDBF-D63E-DDA3-BD89953830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825996"/>
                    <a:ext cx="360" cy="360"/>
                  </p14:xfrm>
                </p:contentPart>
              </mc:Choice>
              <mc:Fallback xmlns="">
                <p:pic>
                  <p:nvPicPr>
                    <p:cNvPr id="721" name="Ink 720">
                      <a:extLst>
                        <a:ext uri="{FF2B5EF4-FFF2-40B4-BE49-F238E27FC236}">
                          <a16:creationId xmlns:a16="http://schemas.microsoft.com/office/drawing/2014/main" id="{6E2E4DEC-2FA6-303D-FAB4-6D0F4095AF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8173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317" name="Ink 1316">
                      <a:extLst>
                        <a:ext uri="{FF2B5EF4-FFF2-40B4-BE49-F238E27FC236}">
                          <a16:creationId xmlns:a16="http://schemas.microsoft.com/office/drawing/2014/main" id="{A83920D4-8101-1C19-1052-0F9DB00BD0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0087" y="3029396"/>
                    <a:ext cx="360" cy="360"/>
                  </p14:xfrm>
                </p:contentPart>
              </mc:Choice>
              <mc:Fallback xmlns="">
                <p:pic>
                  <p:nvPicPr>
                    <p:cNvPr id="722" name="Ink 721">
                      <a:extLst>
                        <a:ext uri="{FF2B5EF4-FFF2-40B4-BE49-F238E27FC236}">
                          <a16:creationId xmlns:a16="http://schemas.microsoft.com/office/drawing/2014/main" id="{FAEF59DC-469F-344A-983A-6840B3F8F37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1087" y="30203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318" name="Ink 1317">
                      <a:extLst>
                        <a:ext uri="{FF2B5EF4-FFF2-40B4-BE49-F238E27FC236}">
                          <a16:creationId xmlns:a16="http://schemas.microsoft.com/office/drawing/2014/main" id="{91E32EE7-D9DB-BDEF-C758-8DC2A896A4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7807" y="3176996"/>
                    <a:ext cx="360" cy="360"/>
                  </p14:xfrm>
                </p:contentPart>
              </mc:Choice>
              <mc:Fallback xmlns="">
                <p:pic>
                  <p:nvPicPr>
                    <p:cNvPr id="723" name="Ink 722">
                      <a:extLst>
                        <a:ext uri="{FF2B5EF4-FFF2-40B4-BE49-F238E27FC236}">
                          <a16:creationId xmlns:a16="http://schemas.microsoft.com/office/drawing/2014/main" id="{19365900-8285-E7DE-7C5A-967294AD79A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9167" y="31679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319" name="Ink 1318">
                      <a:extLst>
                        <a:ext uri="{FF2B5EF4-FFF2-40B4-BE49-F238E27FC236}">
                          <a16:creationId xmlns:a16="http://schemas.microsoft.com/office/drawing/2014/main" id="{E7FE3CCD-93C8-E163-D2FA-2E0864A581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967" y="3195356"/>
                    <a:ext cx="360" cy="360"/>
                  </p14:xfrm>
                </p:contentPart>
              </mc:Choice>
              <mc:Fallback xmlns="">
                <p:pic>
                  <p:nvPicPr>
                    <p:cNvPr id="724" name="Ink 723">
                      <a:extLst>
                        <a:ext uri="{FF2B5EF4-FFF2-40B4-BE49-F238E27FC236}">
                          <a16:creationId xmlns:a16="http://schemas.microsoft.com/office/drawing/2014/main" id="{D794B216-C3F3-1886-E391-3DCB63CB669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2327" y="3186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320" name="Ink 1319">
                      <a:extLst>
                        <a:ext uri="{FF2B5EF4-FFF2-40B4-BE49-F238E27FC236}">
                          <a16:creationId xmlns:a16="http://schemas.microsoft.com/office/drawing/2014/main" id="{908C62A5-8261-193A-A2E4-E1466F1DF0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207" y="3230996"/>
                    <a:ext cx="360" cy="1800"/>
                  </p14:xfrm>
                </p:contentPart>
              </mc:Choice>
              <mc:Fallback xmlns="">
                <p:pic>
                  <p:nvPicPr>
                    <p:cNvPr id="725" name="Ink 724">
                      <a:extLst>
                        <a:ext uri="{FF2B5EF4-FFF2-40B4-BE49-F238E27FC236}">
                          <a16:creationId xmlns:a16="http://schemas.microsoft.com/office/drawing/2014/main" id="{709C2A10-6D9C-BDC7-BF8D-3A6512783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2207" y="3221996"/>
                      <a:ext cx="18000" cy="1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1321" name="Ink 1320">
                      <a:extLst>
                        <a:ext uri="{FF2B5EF4-FFF2-40B4-BE49-F238E27FC236}">
                          <a16:creationId xmlns:a16="http://schemas.microsoft.com/office/drawing/2014/main" id="{CC3946C4-3428-B52E-498C-62CBA20A64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0207" y="3103196"/>
                    <a:ext cx="360" cy="360"/>
                  </p14:xfrm>
                </p:contentPart>
              </mc:Choice>
              <mc:Fallback xmlns="">
                <p:pic>
                  <p:nvPicPr>
                    <p:cNvPr id="726" name="Ink 725">
                      <a:extLst>
                        <a:ext uri="{FF2B5EF4-FFF2-40B4-BE49-F238E27FC236}">
                          <a16:creationId xmlns:a16="http://schemas.microsoft.com/office/drawing/2014/main" id="{14DF9694-36B5-7421-BDFF-80A4D40E589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1207" y="3094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322" name="Ink 1321">
                      <a:extLst>
                        <a:ext uri="{FF2B5EF4-FFF2-40B4-BE49-F238E27FC236}">
                          <a16:creationId xmlns:a16="http://schemas.microsoft.com/office/drawing/2014/main" id="{DCE2F799-C190-32FC-655A-6801BF327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059556"/>
                    <a:ext cx="360" cy="360"/>
                  </p14:xfrm>
                </p:contentPart>
              </mc:Choice>
              <mc:Fallback xmlns="">
                <p:pic>
                  <p:nvPicPr>
                    <p:cNvPr id="727" name="Ink 726">
                      <a:extLst>
                        <a:ext uri="{FF2B5EF4-FFF2-40B4-BE49-F238E27FC236}">
                          <a16:creationId xmlns:a16="http://schemas.microsoft.com/office/drawing/2014/main" id="{81922DE5-640D-A1DA-4D9A-6A1A1B5F9E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050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1323" name="Ink 1322">
                      <a:extLst>
                        <a:ext uri="{FF2B5EF4-FFF2-40B4-BE49-F238E27FC236}">
                          <a16:creationId xmlns:a16="http://schemas.microsoft.com/office/drawing/2014/main" id="{68C012BB-FCC9-0C79-5AB5-C0BDB52931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086916"/>
                    <a:ext cx="360" cy="360"/>
                  </p14:xfrm>
                </p:contentPart>
              </mc:Choice>
              <mc:Fallback xmlns="">
                <p:pic>
                  <p:nvPicPr>
                    <p:cNvPr id="728" name="Ink 727">
                      <a:extLst>
                        <a:ext uri="{FF2B5EF4-FFF2-40B4-BE49-F238E27FC236}">
                          <a16:creationId xmlns:a16="http://schemas.microsoft.com/office/drawing/2014/main" id="{33F612CB-6EBB-F46D-4014-5E0A9CCBB0F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07827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324" name="Ink 1323">
                      <a:extLst>
                        <a:ext uri="{FF2B5EF4-FFF2-40B4-BE49-F238E27FC236}">
                          <a16:creationId xmlns:a16="http://schemas.microsoft.com/office/drawing/2014/main" id="{FEAA1B0F-2FBC-E763-4AF9-A1A9AEE6A1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096636"/>
                    <a:ext cx="360" cy="360"/>
                  </p14:xfrm>
                </p:contentPart>
              </mc:Choice>
              <mc:Fallback xmlns="">
                <p:pic>
                  <p:nvPicPr>
                    <p:cNvPr id="729" name="Ink 728">
                      <a:extLst>
                        <a:ext uri="{FF2B5EF4-FFF2-40B4-BE49-F238E27FC236}">
                          <a16:creationId xmlns:a16="http://schemas.microsoft.com/office/drawing/2014/main" id="{018D83B9-AFF3-72E1-B5D3-A39DA49CD5C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0876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1325" name="Ink 1324">
                      <a:extLst>
                        <a:ext uri="{FF2B5EF4-FFF2-40B4-BE49-F238E27FC236}">
                          <a16:creationId xmlns:a16="http://schemas.microsoft.com/office/drawing/2014/main" id="{D236924C-C065-757F-07A4-B8CA064D30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69523"/>
                    <a:ext cx="360" cy="360"/>
                  </p14:xfrm>
                </p:contentPart>
              </mc:Choice>
              <mc:Fallback xmlns="">
                <p:pic>
                  <p:nvPicPr>
                    <p:cNvPr id="730" name="Ink 729">
                      <a:extLst>
                        <a:ext uri="{FF2B5EF4-FFF2-40B4-BE49-F238E27FC236}">
                          <a16:creationId xmlns:a16="http://schemas.microsoft.com/office/drawing/2014/main" id="{94973E28-F39F-07A6-B6BC-366BFD7331C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9007" y="216052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326" name="Ink 1325">
                      <a:extLst>
                        <a:ext uri="{FF2B5EF4-FFF2-40B4-BE49-F238E27FC236}">
                          <a16:creationId xmlns:a16="http://schemas.microsoft.com/office/drawing/2014/main" id="{7D825C6E-8733-D29A-4BC6-49325306D6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295870"/>
                    <a:ext cx="360" cy="360"/>
                  </p14:xfrm>
                </p:contentPart>
              </mc:Choice>
              <mc:Fallback xmlns="">
                <p:pic>
                  <p:nvPicPr>
                    <p:cNvPr id="731" name="Ink 730">
                      <a:extLst>
                        <a:ext uri="{FF2B5EF4-FFF2-40B4-BE49-F238E27FC236}">
                          <a16:creationId xmlns:a16="http://schemas.microsoft.com/office/drawing/2014/main" id="{83BE9862-F170-3BFD-5EBF-2096C8FD2D9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28723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1327" name="Ink 1326">
                      <a:extLst>
                        <a:ext uri="{FF2B5EF4-FFF2-40B4-BE49-F238E27FC236}">
                          <a16:creationId xmlns:a16="http://schemas.microsoft.com/office/drawing/2014/main" id="{1DD3A1E2-4F45-29A0-64DC-02B51930D4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175990"/>
                    <a:ext cx="360" cy="360"/>
                  </p14:xfrm>
                </p:contentPart>
              </mc:Choice>
              <mc:Fallback xmlns="">
                <p:pic>
                  <p:nvPicPr>
                    <p:cNvPr id="732" name="Ink 731">
                      <a:extLst>
                        <a:ext uri="{FF2B5EF4-FFF2-40B4-BE49-F238E27FC236}">
                          <a16:creationId xmlns:a16="http://schemas.microsoft.com/office/drawing/2014/main" id="{8D77056B-BDC1-1E49-F8AB-C6B93B464E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1669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328" name="Ink 1327">
                      <a:extLst>
                        <a:ext uri="{FF2B5EF4-FFF2-40B4-BE49-F238E27FC236}">
                          <a16:creationId xmlns:a16="http://schemas.microsoft.com/office/drawing/2014/main" id="{763E502D-8242-148F-24BD-DD62B7001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203350"/>
                    <a:ext cx="360" cy="360"/>
                  </p14:xfrm>
                </p:contentPart>
              </mc:Choice>
              <mc:Fallback xmlns="">
                <p:pic>
                  <p:nvPicPr>
                    <p:cNvPr id="733" name="Ink 732">
                      <a:extLst>
                        <a:ext uri="{FF2B5EF4-FFF2-40B4-BE49-F238E27FC236}">
                          <a16:creationId xmlns:a16="http://schemas.microsoft.com/office/drawing/2014/main" id="{DAF4F32E-2AD1-A5F1-04AF-D830B9BD69E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194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329" name="Ink 1328">
                      <a:extLst>
                        <a:ext uri="{FF2B5EF4-FFF2-40B4-BE49-F238E27FC236}">
                          <a16:creationId xmlns:a16="http://schemas.microsoft.com/office/drawing/2014/main" id="{4A21F747-703B-6188-A515-8BA2413BF2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213070"/>
                    <a:ext cx="360" cy="360"/>
                  </p14:xfrm>
                </p:contentPart>
              </mc:Choice>
              <mc:Fallback xmlns="">
                <p:pic>
                  <p:nvPicPr>
                    <p:cNvPr id="734" name="Ink 733">
                      <a:extLst>
                        <a:ext uri="{FF2B5EF4-FFF2-40B4-BE49-F238E27FC236}">
                          <a16:creationId xmlns:a16="http://schemas.microsoft.com/office/drawing/2014/main" id="{EE7B282D-E883-B784-F500-3CC248089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204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1330" name="Ink 1329">
                      <a:extLst>
                        <a:ext uri="{FF2B5EF4-FFF2-40B4-BE49-F238E27FC236}">
                          <a16:creationId xmlns:a16="http://schemas.microsoft.com/office/drawing/2014/main" id="{D05FB45D-DD2E-6382-2A47-1F331E3AAD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222070"/>
                    <a:ext cx="360" cy="360"/>
                  </p14:xfrm>
                </p:contentPart>
              </mc:Choice>
              <mc:Fallback xmlns="">
                <p:pic>
                  <p:nvPicPr>
                    <p:cNvPr id="735" name="Ink 734">
                      <a:extLst>
                        <a:ext uri="{FF2B5EF4-FFF2-40B4-BE49-F238E27FC236}">
                          <a16:creationId xmlns:a16="http://schemas.microsoft.com/office/drawing/2014/main" id="{24C69064-6BCA-4495-AD13-50AE2213F0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213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1331" name="Ink 1330">
                      <a:extLst>
                        <a:ext uri="{FF2B5EF4-FFF2-40B4-BE49-F238E27FC236}">
                          <a16:creationId xmlns:a16="http://schemas.microsoft.com/office/drawing/2014/main" id="{E1DB3629-9445-A7BD-2095-07BF0735E2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04846"/>
                    <a:ext cx="360" cy="360"/>
                  </p14:xfrm>
                </p:contentPart>
              </mc:Choice>
              <mc:Fallback xmlns="">
                <p:pic>
                  <p:nvPicPr>
                    <p:cNvPr id="736" name="Ink 735">
                      <a:extLst>
                        <a:ext uri="{FF2B5EF4-FFF2-40B4-BE49-F238E27FC236}">
                          <a16:creationId xmlns:a16="http://schemas.microsoft.com/office/drawing/2014/main" id="{8D4E6CFF-987A-3765-7EC5-057DECEEF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0958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1332" name="Ink 1331">
                      <a:extLst>
                        <a:ext uri="{FF2B5EF4-FFF2-40B4-BE49-F238E27FC236}">
                          <a16:creationId xmlns:a16="http://schemas.microsoft.com/office/drawing/2014/main" id="{3B1D5026-C6F3-CD56-1D6C-D34D179D60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411799"/>
                    <a:ext cx="360" cy="360"/>
                  </p14:xfrm>
                </p:contentPart>
              </mc:Choice>
              <mc:Fallback xmlns="">
                <p:pic>
                  <p:nvPicPr>
                    <p:cNvPr id="737" name="Ink 736">
                      <a:extLst>
                        <a:ext uri="{FF2B5EF4-FFF2-40B4-BE49-F238E27FC236}">
                          <a16:creationId xmlns:a16="http://schemas.microsoft.com/office/drawing/2014/main" id="{0FDC8BA7-9256-EA9F-B69F-AB9E2926AD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4031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1333" name="Ink 1332">
                      <a:extLst>
                        <a:ext uri="{FF2B5EF4-FFF2-40B4-BE49-F238E27FC236}">
                          <a16:creationId xmlns:a16="http://schemas.microsoft.com/office/drawing/2014/main" id="{7CE159BC-F3D2-897E-2954-4018FA0B00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0711" y="2190399"/>
                    <a:ext cx="360" cy="360"/>
                  </p14:xfrm>
                </p:contentPart>
              </mc:Choice>
              <mc:Fallback xmlns="">
                <p:pic>
                  <p:nvPicPr>
                    <p:cNvPr id="738" name="Ink 737">
                      <a:extLst>
                        <a:ext uri="{FF2B5EF4-FFF2-40B4-BE49-F238E27FC236}">
                          <a16:creationId xmlns:a16="http://schemas.microsoft.com/office/drawing/2014/main" id="{136EE9D4-F108-C705-C0D5-3DC2E6E65D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071" y="2181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1334" name="Ink 1333">
                      <a:extLst>
                        <a:ext uri="{FF2B5EF4-FFF2-40B4-BE49-F238E27FC236}">
                          <a16:creationId xmlns:a16="http://schemas.microsoft.com/office/drawing/2014/main" id="{156D7C08-92EB-C488-ABC4-497BB27038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871" y="2236479"/>
                    <a:ext cx="360" cy="360"/>
                  </p14:xfrm>
                </p:contentPart>
              </mc:Choice>
              <mc:Fallback xmlns="">
                <p:pic>
                  <p:nvPicPr>
                    <p:cNvPr id="739" name="Ink 738">
                      <a:extLst>
                        <a:ext uri="{FF2B5EF4-FFF2-40B4-BE49-F238E27FC236}">
                          <a16:creationId xmlns:a16="http://schemas.microsoft.com/office/drawing/2014/main" id="{47A78662-D79C-50C2-7436-4EA6E561842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871" y="222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1335" name="Ink 1334">
                      <a:extLst>
                        <a:ext uri="{FF2B5EF4-FFF2-40B4-BE49-F238E27FC236}">
                          <a16:creationId xmlns:a16="http://schemas.microsoft.com/office/drawing/2014/main" id="{9C21499C-5CE6-AFF5-5393-05EC3F9CF1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9311" y="2263839"/>
                    <a:ext cx="360" cy="360"/>
                  </p14:xfrm>
                </p:contentPart>
              </mc:Choice>
              <mc:Fallback xmlns="">
                <p:pic>
                  <p:nvPicPr>
                    <p:cNvPr id="740" name="Ink 739">
                      <a:extLst>
                        <a:ext uri="{FF2B5EF4-FFF2-40B4-BE49-F238E27FC236}">
                          <a16:creationId xmlns:a16="http://schemas.microsoft.com/office/drawing/2014/main" id="{2E763FAF-5B74-35BB-3A5D-95078395925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0671" y="22551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1336" name="Ink 1335">
                      <a:extLst>
                        <a:ext uri="{FF2B5EF4-FFF2-40B4-BE49-F238E27FC236}">
                          <a16:creationId xmlns:a16="http://schemas.microsoft.com/office/drawing/2014/main" id="{56D0D6DA-89FD-AB75-712A-B7E854EA11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291919"/>
                    <a:ext cx="360" cy="360"/>
                  </p14:xfrm>
                </p:contentPart>
              </mc:Choice>
              <mc:Fallback xmlns="">
                <p:pic>
                  <p:nvPicPr>
                    <p:cNvPr id="741" name="Ink 740">
                      <a:extLst>
                        <a:ext uri="{FF2B5EF4-FFF2-40B4-BE49-F238E27FC236}">
                          <a16:creationId xmlns:a16="http://schemas.microsoft.com/office/drawing/2014/main" id="{CFFE6462-1A57-55B5-6DD0-A4FA39B6FAA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2829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1337" name="Ink 1336">
                      <a:extLst>
                        <a:ext uri="{FF2B5EF4-FFF2-40B4-BE49-F238E27FC236}">
                          <a16:creationId xmlns:a16="http://schemas.microsoft.com/office/drawing/2014/main" id="{C9C37E3F-C695-2B45-147F-EC9A73B29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319279"/>
                    <a:ext cx="360" cy="360"/>
                  </p14:xfrm>
                </p:contentPart>
              </mc:Choice>
              <mc:Fallback xmlns="">
                <p:pic>
                  <p:nvPicPr>
                    <p:cNvPr id="742" name="Ink 741">
                      <a:extLst>
                        <a:ext uri="{FF2B5EF4-FFF2-40B4-BE49-F238E27FC236}">
                          <a16:creationId xmlns:a16="http://schemas.microsoft.com/office/drawing/2014/main" id="{3DCE7B1B-DC58-8D87-D32A-F9A8ABE540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31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1338" name="Ink 1337">
                      <a:extLst>
                        <a:ext uri="{FF2B5EF4-FFF2-40B4-BE49-F238E27FC236}">
                          <a16:creationId xmlns:a16="http://schemas.microsoft.com/office/drawing/2014/main" id="{45E9F210-6EDA-7565-7AEF-5C65FE4808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328999"/>
                    <a:ext cx="360" cy="360"/>
                  </p14:xfrm>
                </p:contentPart>
              </mc:Choice>
              <mc:Fallback xmlns="">
                <p:pic>
                  <p:nvPicPr>
                    <p:cNvPr id="743" name="Ink 742">
                      <a:extLst>
                        <a:ext uri="{FF2B5EF4-FFF2-40B4-BE49-F238E27FC236}">
                          <a16:creationId xmlns:a16="http://schemas.microsoft.com/office/drawing/2014/main" id="{15BD0E69-8CA3-BE26-86E4-D837D21CAB1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319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1339" name="Ink 1338">
                      <a:extLst>
                        <a:ext uri="{FF2B5EF4-FFF2-40B4-BE49-F238E27FC236}">
                          <a16:creationId xmlns:a16="http://schemas.microsoft.com/office/drawing/2014/main" id="{D77D5CA0-5EAC-B08F-24CA-A2D17FEB62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337999"/>
                    <a:ext cx="360" cy="360"/>
                  </p14:xfrm>
                </p:contentPart>
              </mc:Choice>
              <mc:Fallback xmlns="">
                <p:pic>
                  <p:nvPicPr>
                    <p:cNvPr id="744" name="Ink 743">
                      <a:extLst>
                        <a:ext uri="{FF2B5EF4-FFF2-40B4-BE49-F238E27FC236}">
                          <a16:creationId xmlns:a16="http://schemas.microsoft.com/office/drawing/2014/main" id="{C36C1AA1-7418-45A9-5166-C2CCE45784F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328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1340" name="Ink 1339">
                      <a:extLst>
                        <a:ext uri="{FF2B5EF4-FFF2-40B4-BE49-F238E27FC236}">
                          <a16:creationId xmlns:a16="http://schemas.microsoft.com/office/drawing/2014/main" id="{E22988ED-90FB-3248-5B2A-2449B56137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5041" y="2086916"/>
                    <a:ext cx="360" cy="360"/>
                  </p14:xfrm>
                </p:contentPart>
              </mc:Choice>
              <mc:Fallback xmlns="">
                <p:pic>
                  <p:nvPicPr>
                    <p:cNvPr id="745" name="Ink 744">
                      <a:extLst>
                        <a:ext uri="{FF2B5EF4-FFF2-40B4-BE49-F238E27FC236}">
                          <a16:creationId xmlns:a16="http://schemas.microsoft.com/office/drawing/2014/main" id="{999AE547-285C-62CC-AA2C-4252A423B98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6041" y="20779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1341" name="Ink 1340">
                      <a:extLst>
                        <a:ext uri="{FF2B5EF4-FFF2-40B4-BE49-F238E27FC236}">
                          <a16:creationId xmlns:a16="http://schemas.microsoft.com/office/drawing/2014/main" id="{39454A84-6DDF-CAF8-B6EC-BE4E9CD897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562309"/>
                    <a:ext cx="360" cy="360"/>
                  </p14:xfrm>
                </p:contentPart>
              </mc:Choice>
              <mc:Fallback xmlns="">
                <p:pic>
                  <p:nvPicPr>
                    <p:cNvPr id="746" name="Ink 745">
                      <a:extLst>
                        <a:ext uri="{FF2B5EF4-FFF2-40B4-BE49-F238E27FC236}">
                          <a16:creationId xmlns:a16="http://schemas.microsoft.com/office/drawing/2014/main" id="{31752D3A-9968-EA6B-E3A5-DB7FD84B8F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5536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1342" name="Ink 1341">
                      <a:extLst>
                        <a:ext uri="{FF2B5EF4-FFF2-40B4-BE49-F238E27FC236}">
                          <a16:creationId xmlns:a16="http://schemas.microsoft.com/office/drawing/2014/main" id="{D8C86CD9-B868-CBAF-CD08-694769E4DF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285109"/>
                    <a:ext cx="360" cy="360"/>
                  </p14:xfrm>
                </p:contentPart>
              </mc:Choice>
              <mc:Fallback xmlns="">
                <p:pic>
                  <p:nvPicPr>
                    <p:cNvPr id="747" name="Ink 746">
                      <a:extLst>
                        <a:ext uri="{FF2B5EF4-FFF2-40B4-BE49-F238E27FC236}">
                          <a16:creationId xmlns:a16="http://schemas.microsoft.com/office/drawing/2014/main" id="{968E118C-D5BA-DE36-E407-8075FB76B8D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2764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1343" name="Ink 1342">
                      <a:extLst>
                        <a:ext uri="{FF2B5EF4-FFF2-40B4-BE49-F238E27FC236}">
                          <a16:creationId xmlns:a16="http://schemas.microsoft.com/office/drawing/2014/main" id="{B3A27C55-2BC6-D470-56A2-A9BBE76648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340909"/>
                    <a:ext cx="360" cy="360"/>
                  </p14:xfrm>
                </p:contentPart>
              </mc:Choice>
              <mc:Fallback xmlns="">
                <p:pic>
                  <p:nvPicPr>
                    <p:cNvPr id="748" name="Ink 747">
                      <a:extLst>
                        <a:ext uri="{FF2B5EF4-FFF2-40B4-BE49-F238E27FC236}">
                          <a16:creationId xmlns:a16="http://schemas.microsoft.com/office/drawing/2014/main" id="{3CB9AE96-6D3A-352F-E87C-ECDDD330BD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3319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1344" name="Ink 1343">
                      <a:extLst>
                        <a:ext uri="{FF2B5EF4-FFF2-40B4-BE49-F238E27FC236}">
                          <a16:creationId xmlns:a16="http://schemas.microsoft.com/office/drawing/2014/main" id="{98F65CFA-D41D-019E-627F-42BAF13C90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386989"/>
                    <a:ext cx="360" cy="360"/>
                  </p14:xfrm>
                </p:contentPart>
              </mc:Choice>
              <mc:Fallback xmlns="">
                <p:pic>
                  <p:nvPicPr>
                    <p:cNvPr id="749" name="Ink 748">
                      <a:extLst>
                        <a:ext uri="{FF2B5EF4-FFF2-40B4-BE49-F238E27FC236}">
                          <a16:creationId xmlns:a16="http://schemas.microsoft.com/office/drawing/2014/main" id="{BC599FB2-BC54-FFE9-CAC7-9D53ED7509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37798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1345" name="Ink 1344">
                      <a:extLst>
                        <a:ext uri="{FF2B5EF4-FFF2-40B4-BE49-F238E27FC236}">
                          <a16:creationId xmlns:a16="http://schemas.microsoft.com/office/drawing/2014/main" id="{2FDE2A29-56AE-2AEA-108E-018788EFCA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414349"/>
                    <a:ext cx="360" cy="360"/>
                  </p14:xfrm>
                </p:contentPart>
              </mc:Choice>
              <mc:Fallback xmlns="">
                <p:pic>
                  <p:nvPicPr>
                    <p:cNvPr id="750" name="Ink 749">
                      <a:extLst>
                        <a:ext uri="{FF2B5EF4-FFF2-40B4-BE49-F238E27FC236}">
                          <a16:creationId xmlns:a16="http://schemas.microsoft.com/office/drawing/2014/main" id="{5E456576-C385-7581-69F3-63A80AD2B9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4057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1346" name="Ink 1345">
                      <a:extLst>
                        <a:ext uri="{FF2B5EF4-FFF2-40B4-BE49-F238E27FC236}">
                          <a16:creationId xmlns:a16="http://schemas.microsoft.com/office/drawing/2014/main" id="{D95355BB-D1D0-DDD8-E05D-B90E49F4D6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442429"/>
                    <a:ext cx="360" cy="360"/>
                  </p14:xfrm>
                </p:contentPart>
              </mc:Choice>
              <mc:Fallback xmlns="">
                <p:pic>
                  <p:nvPicPr>
                    <p:cNvPr id="751" name="Ink 750">
                      <a:extLst>
                        <a:ext uri="{FF2B5EF4-FFF2-40B4-BE49-F238E27FC236}">
                          <a16:creationId xmlns:a16="http://schemas.microsoft.com/office/drawing/2014/main" id="{17813979-0472-28B1-A0E6-F9DA02E2A6A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4334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1347" name="Ink 1346">
                      <a:extLst>
                        <a:ext uri="{FF2B5EF4-FFF2-40B4-BE49-F238E27FC236}">
                          <a16:creationId xmlns:a16="http://schemas.microsoft.com/office/drawing/2014/main" id="{6F8F997A-A8AA-220F-1E23-2ACF8E10E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469789"/>
                    <a:ext cx="360" cy="360"/>
                  </p14:xfrm>
                </p:contentPart>
              </mc:Choice>
              <mc:Fallback xmlns="">
                <p:pic>
                  <p:nvPicPr>
                    <p:cNvPr id="752" name="Ink 751">
                      <a:extLst>
                        <a:ext uri="{FF2B5EF4-FFF2-40B4-BE49-F238E27FC236}">
                          <a16:creationId xmlns:a16="http://schemas.microsoft.com/office/drawing/2014/main" id="{2D53651A-D2C8-0BC2-019A-9BB423A5DBA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4611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1348" name="Ink 1347">
                      <a:extLst>
                        <a:ext uri="{FF2B5EF4-FFF2-40B4-BE49-F238E27FC236}">
                          <a16:creationId xmlns:a16="http://schemas.microsoft.com/office/drawing/2014/main" id="{946A5C0B-B27A-A3C3-5268-A71E9CF9EB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479509"/>
                    <a:ext cx="360" cy="360"/>
                  </p14:xfrm>
                </p:contentPart>
              </mc:Choice>
              <mc:Fallback xmlns="">
                <p:pic>
                  <p:nvPicPr>
                    <p:cNvPr id="753" name="Ink 752">
                      <a:extLst>
                        <a:ext uri="{FF2B5EF4-FFF2-40B4-BE49-F238E27FC236}">
                          <a16:creationId xmlns:a16="http://schemas.microsoft.com/office/drawing/2014/main" id="{48DB77C3-F347-504B-1703-39D250A36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470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1349" name="Ink 1348">
                      <a:extLst>
                        <a:ext uri="{FF2B5EF4-FFF2-40B4-BE49-F238E27FC236}">
                          <a16:creationId xmlns:a16="http://schemas.microsoft.com/office/drawing/2014/main" id="{D67FA5D8-F8F6-2225-F7C1-8D042FEB22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488509"/>
                    <a:ext cx="360" cy="360"/>
                  </p14:xfrm>
                </p:contentPart>
              </mc:Choice>
              <mc:Fallback xmlns="">
                <p:pic>
                  <p:nvPicPr>
                    <p:cNvPr id="754" name="Ink 753">
                      <a:extLst>
                        <a:ext uri="{FF2B5EF4-FFF2-40B4-BE49-F238E27FC236}">
                          <a16:creationId xmlns:a16="http://schemas.microsoft.com/office/drawing/2014/main" id="{90A3E201-4F66-A173-C444-CF92C78CAA5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479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1350" name="Ink 1349">
                      <a:extLst>
                        <a:ext uri="{FF2B5EF4-FFF2-40B4-BE49-F238E27FC236}">
                          <a16:creationId xmlns:a16="http://schemas.microsoft.com/office/drawing/2014/main" id="{37011041-CED4-8104-5223-FA35D4C2CD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677772"/>
                    <a:ext cx="360" cy="360"/>
                  </p14:xfrm>
                </p:contentPart>
              </mc:Choice>
              <mc:Fallback xmlns="">
                <p:pic>
                  <p:nvPicPr>
                    <p:cNvPr id="755" name="Ink 754">
                      <a:extLst>
                        <a:ext uri="{FF2B5EF4-FFF2-40B4-BE49-F238E27FC236}">
                          <a16:creationId xmlns:a16="http://schemas.microsoft.com/office/drawing/2014/main" id="{723218E8-F8E9-ACAA-8BE4-893941A80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6691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1351" name="Ink 1350">
                      <a:extLst>
                        <a:ext uri="{FF2B5EF4-FFF2-40B4-BE49-F238E27FC236}">
                          <a16:creationId xmlns:a16="http://schemas.microsoft.com/office/drawing/2014/main" id="{F9AA14D5-033A-8211-F648-ABFE878949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400572"/>
                    <a:ext cx="360" cy="360"/>
                  </p14:xfrm>
                </p:contentPart>
              </mc:Choice>
              <mc:Fallback xmlns="">
                <p:pic>
                  <p:nvPicPr>
                    <p:cNvPr id="756" name="Ink 755">
                      <a:extLst>
                        <a:ext uri="{FF2B5EF4-FFF2-40B4-BE49-F238E27FC236}">
                          <a16:creationId xmlns:a16="http://schemas.microsoft.com/office/drawing/2014/main" id="{4B7EF3B0-735F-2FB9-A6C1-70F69B4CF8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3919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1352" name="Ink 1351">
                      <a:extLst>
                        <a:ext uri="{FF2B5EF4-FFF2-40B4-BE49-F238E27FC236}">
                          <a16:creationId xmlns:a16="http://schemas.microsoft.com/office/drawing/2014/main" id="{3E7CD5A5-C99B-2D6B-B0A9-C65F812758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456372"/>
                    <a:ext cx="360" cy="360"/>
                  </p14:xfrm>
                </p:contentPart>
              </mc:Choice>
              <mc:Fallback xmlns="">
                <p:pic>
                  <p:nvPicPr>
                    <p:cNvPr id="757" name="Ink 756">
                      <a:extLst>
                        <a:ext uri="{FF2B5EF4-FFF2-40B4-BE49-F238E27FC236}">
                          <a16:creationId xmlns:a16="http://schemas.microsoft.com/office/drawing/2014/main" id="{97CADC9E-655D-2B2D-1925-C16CAC0F017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4473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1353" name="Ink 1352">
                      <a:extLst>
                        <a:ext uri="{FF2B5EF4-FFF2-40B4-BE49-F238E27FC236}">
                          <a16:creationId xmlns:a16="http://schemas.microsoft.com/office/drawing/2014/main" id="{FD45C672-5818-0BB3-1F5C-AEC015B567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502452"/>
                    <a:ext cx="360" cy="360"/>
                  </p14:xfrm>
                </p:contentPart>
              </mc:Choice>
              <mc:Fallback xmlns="">
                <p:pic>
                  <p:nvPicPr>
                    <p:cNvPr id="758" name="Ink 757">
                      <a:extLst>
                        <a:ext uri="{FF2B5EF4-FFF2-40B4-BE49-F238E27FC236}">
                          <a16:creationId xmlns:a16="http://schemas.microsoft.com/office/drawing/2014/main" id="{5232D098-9F82-F2B7-F590-EEBEF9919C1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49345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1354" name="Ink 1353">
                      <a:extLst>
                        <a:ext uri="{FF2B5EF4-FFF2-40B4-BE49-F238E27FC236}">
                          <a16:creationId xmlns:a16="http://schemas.microsoft.com/office/drawing/2014/main" id="{65FA08ED-4600-9CDA-97AF-4931876768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529812"/>
                    <a:ext cx="360" cy="360"/>
                  </p14:xfrm>
                </p:contentPart>
              </mc:Choice>
              <mc:Fallback xmlns="">
                <p:pic>
                  <p:nvPicPr>
                    <p:cNvPr id="759" name="Ink 758">
                      <a:extLst>
                        <a:ext uri="{FF2B5EF4-FFF2-40B4-BE49-F238E27FC236}">
                          <a16:creationId xmlns:a16="http://schemas.microsoft.com/office/drawing/2014/main" id="{59AB961C-7D7E-0BC9-1234-23661F631C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5211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1355" name="Ink 1354">
                      <a:extLst>
                        <a:ext uri="{FF2B5EF4-FFF2-40B4-BE49-F238E27FC236}">
                          <a16:creationId xmlns:a16="http://schemas.microsoft.com/office/drawing/2014/main" id="{5D0780B9-FE20-DF0D-D902-AF59736782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557892"/>
                    <a:ext cx="360" cy="360"/>
                  </p14:xfrm>
                </p:contentPart>
              </mc:Choice>
              <mc:Fallback xmlns="">
                <p:pic>
                  <p:nvPicPr>
                    <p:cNvPr id="760" name="Ink 759">
                      <a:extLst>
                        <a:ext uri="{FF2B5EF4-FFF2-40B4-BE49-F238E27FC236}">
                          <a16:creationId xmlns:a16="http://schemas.microsoft.com/office/drawing/2014/main" id="{5A4BC989-E152-75D6-1158-1E1D8C0569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54889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1356" name="Ink 1355">
                      <a:extLst>
                        <a:ext uri="{FF2B5EF4-FFF2-40B4-BE49-F238E27FC236}">
                          <a16:creationId xmlns:a16="http://schemas.microsoft.com/office/drawing/2014/main" id="{5AC72E3D-85E7-228F-95EA-6E1B5F510C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585252"/>
                    <a:ext cx="360" cy="360"/>
                  </p14:xfrm>
                </p:contentPart>
              </mc:Choice>
              <mc:Fallback xmlns="">
                <p:pic>
                  <p:nvPicPr>
                    <p:cNvPr id="761" name="Ink 760">
                      <a:extLst>
                        <a:ext uri="{FF2B5EF4-FFF2-40B4-BE49-F238E27FC236}">
                          <a16:creationId xmlns:a16="http://schemas.microsoft.com/office/drawing/2014/main" id="{C46E352E-F4F7-B7B7-061E-37FAD3F53B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57661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1357" name="Ink 1356">
                      <a:extLst>
                        <a:ext uri="{FF2B5EF4-FFF2-40B4-BE49-F238E27FC236}">
                          <a16:creationId xmlns:a16="http://schemas.microsoft.com/office/drawing/2014/main" id="{ADA663B4-7803-A8BB-6CEF-6063C7E4A8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594972"/>
                    <a:ext cx="360" cy="360"/>
                  </p14:xfrm>
                </p:contentPart>
              </mc:Choice>
              <mc:Fallback xmlns="">
                <p:pic>
                  <p:nvPicPr>
                    <p:cNvPr id="762" name="Ink 761">
                      <a:extLst>
                        <a:ext uri="{FF2B5EF4-FFF2-40B4-BE49-F238E27FC236}">
                          <a16:creationId xmlns:a16="http://schemas.microsoft.com/office/drawing/2014/main" id="{388E662C-982D-4525-7FD9-C730BA551F9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585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1358" name="Ink 1357">
                      <a:extLst>
                        <a:ext uri="{FF2B5EF4-FFF2-40B4-BE49-F238E27FC236}">
                          <a16:creationId xmlns:a16="http://schemas.microsoft.com/office/drawing/2014/main" id="{AEF80B49-F065-B64F-B01A-0CF8E8EF5E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603972"/>
                    <a:ext cx="360" cy="360"/>
                  </p14:xfrm>
                </p:contentPart>
              </mc:Choice>
              <mc:Fallback xmlns="">
                <p:pic>
                  <p:nvPicPr>
                    <p:cNvPr id="763" name="Ink 762">
                      <a:extLst>
                        <a:ext uri="{FF2B5EF4-FFF2-40B4-BE49-F238E27FC236}">
                          <a16:creationId xmlns:a16="http://schemas.microsoft.com/office/drawing/2014/main" id="{A287F4F6-4372-1197-0043-B7152AD40B8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594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1359" name="Ink 1358">
                      <a:extLst>
                        <a:ext uri="{FF2B5EF4-FFF2-40B4-BE49-F238E27FC236}">
                          <a16:creationId xmlns:a16="http://schemas.microsoft.com/office/drawing/2014/main" id="{78CFE98C-E9A7-2962-59D6-9D5A1D7FD1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2829279"/>
                    <a:ext cx="360" cy="360"/>
                  </p14:xfrm>
                </p:contentPart>
              </mc:Choice>
              <mc:Fallback xmlns="">
                <p:pic>
                  <p:nvPicPr>
                    <p:cNvPr id="764" name="Ink 763">
                      <a:extLst>
                        <a:ext uri="{FF2B5EF4-FFF2-40B4-BE49-F238E27FC236}">
                          <a16:creationId xmlns:a16="http://schemas.microsoft.com/office/drawing/2014/main" id="{8D639929-2083-691D-44B2-493CBB77BF1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282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1360" name="Ink 1359">
                      <a:extLst>
                        <a:ext uri="{FF2B5EF4-FFF2-40B4-BE49-F238E27FC236}">
                          <a16:creationId xmlns:a16="http://schemas.microsoft.com/office/drawing/2014/main" id="{89717322-5377-8F77-12A2-E02EBE3D08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552079"/>
                    <a:ext cx="360" cy="360"/>
                  </p14:xfrm>
                </p:contentPart>
              </mc:Choice>
              <mc:Fallback xmlns="">
                <p:pic>
                  <p:nvPicPr>
                    <p:cNvPr id="765" name="Ink 764">
                      <a:extLst>
                        <a:ext uri="{FF2B5EF4-FFF2-40B4-BE49-F238E27FC236}">
                          <a16:creationId xmlns:a16="http://schemas.microsoft.com/office/drawing/2014/main" id="{14C44EE8-A442-AD5C-0526-2C5388AD48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5434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1361" name="Ink 1360">
                      <a:extLst>
                        <a:ext uri="{FF2B5EF4-FFF2-40B4-BE49-F238E27FC236}">
                          <a16:creationId xmlns:a16="http://schemas.microsoft.com/office/drawing/2014/main" id="{C1C455F0-2F0D-3426-F31B-20566B5FC5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607879"/>
                    <a:ext cx="360" cy="360"/>
                  </p14:xfrm>
                </p:contentPart>
              </mc:Choice>
              <mc:Fallback xmlns="">
                <p:pic>
                  <p:nvPicPr>
                    <p:cNvPr id="766" name="Ink 765">
                      <a:extLst>
                        <a:ext uri="{FF2B5EF4-FFF2-40B4-BE49-F238E27FC236}">
                          <a16:creationId xmlns:a16="http://schemas.microsoft.com/office/drawing/2014/main" id="{2F2325D2-6AD6-A2CE-8A5C-5431E4D39A1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5988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1362" name="Ink 1361">
                      <a:extLst>
                        <a:ext uri="{FF2B5EF4-FFF2-40B4-BE49-F238E27FC236}">
                          <a16:creationId xmlns:a16="http://schemas.microsoft.com/office/drawing/2014/main" id="{7F719DD0-EECB-B1D8-C520-8A6CD44F2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653959"/>
                    <a:ext cx="360" cy="360"/>
                  </p14:xfrm>
                </p:contentPart>
              </mc:Choice>
              <mc:Fallback xmlns="">
                <p:pic>
                  <p:nvPicPr>
                    <p:cNvPr id="767" name="Ink 766">
                      <a:extLst>
                        <a:ext uri="{FF2B5EF4-FFF2-40B4-BE49-F238E27FC236}">
                          <a16:creationId xmlns:a16="http://schemas.microsoft.com/office/drawing/2014/main" id="{981F9857-BFF0-4281-C49D-B9A3D517A76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6449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1363" name="Ink 1362">
                      <a:extLst>
                        <a:ext uri="{FF2B5EF4-FFF2-40B4-BE49-F238E27FC236}">
                          <a16:creationId xmlns:a16="http://schemas.microsoft.com/office/drawing/2014/main" id="{FFB6FF38-A699-B262-66F1-0B8AF20EB8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681319"/>
                    <a:ext cx="360" cy="360"/>
                  </p14:xfrm>
                </p:contentPart>
              </mc:Choice>
              <mc:Fallback xmlns="">
                <p:pic>
                  <p:nvPicPr>
                    <p:cNvPr id="768" name="Ink 767">
                      <a:extLst>
                        <a:ext uri="{FF2B5EF4-FFF2-40B4-BE49-F238E27FC236}">
                          <a16:creationId xmlns:a16="http://schemas.microsoft.com/office/drawing/2014/main" id="{6CA6CC5B-B63E-98FC-998F-A53B95B3DF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6726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1364" name="Ink 1363">
                      <a:extLst>
                        <a:ext uri="{FF2B5EF4-FFF2-40B4-BE49-F238E27FC236}">
                          <a16:creationId xmlns:a16="http://schemas.microsoft.com/office/drawing/2014/main" id="{8390B775-2B6A-0BD5-1CDB-2CAC131931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709399"/>
                    <a:ext cx="360" cy="360"/>
                  </p14:xfrm>
                </p:contentPart>
              </mc:Choice>
              <mc:Fallback xmlns="">
                <p:pic>
                  <p:nvPicPr>
                    <p:cNvPr id="769" name="Ink 768">
                      <a:extLst>
                        <a:ext uri="{FF2B5EF4-FFF2-40B4-BE49-F238E27FC236}">
                          <a16:creationId xmlns:a16="http://schemas.microsoft.com/office/drawing/2014/main" id="{1260B2D2-5D2E-71D4-8532-462D221C3C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700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1365" name="Ink 1364">
                      <a:extLst>
                        <a:ext uri="{FF2B5EF4-FFF2-40B4-BE49-F238E27FC236}">
                          <a16:creationId xmlns:a16="http://schemas.microsoft.com/office/drawing/2014/main" id="{C29D5A2B-37EA-744C-4D56-F5F7B94E5A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736759"/>
                    <a:ext cx="360" cy="360"/>
                  </p14:xfrm>
                </p:contentPart>
              </mc:Choice>
              <mc:Fallback xmlns="">
                <p:pic>
                  <p:nvPicPr>
                    <p:cNvPr id="770" name="Ink 769">
                      <a:extLst>
                        <a:ext uri="{FF2B5EF4-FFF2-40B4-BE49-F238E27FC236}">
                          <a16:creationId xmlns:a16="http://schemas.microsoft.com/office/drawing/2014/main" id="{2B9EDBDB-A1C9-DE1E-3F90-618EDEE1E2E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7281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1366" name="Ink 1365">
                      <a:extLst>
                        <a:ext uri="{FF2B5EF4-FFF2-40B4-BE49-F238E27FC236}">
                          <a16:creationId xmlns:a16="http://schemas.microsoft.com/office/drawing/2014/main" id="{329E42DC-BB9D-C35D-7F9A-36F7D496A2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746479"/>
                    <a:ext cx="360" cy="360"/>
                  </p14:xfrm>
                </p:contentPart>
              </mc:Choice>
              <mc:Fallback xmlns="">
                <p:pic>
                  <p:nvPicPr>
                    <p:cNvPr id="771" name="Ink 770">
                      <a:extLst>
                        <a:ext uri="{FF2B5EF4-FFF2-40B4-BE49-F238E27FC236}">
                          <a16:creationId xmlns:a16="http://schemas.microsoft.com/office/drawing/2014/main" id="{FD3AEAD8-7AB5-42DC-C20E-2F941FDDC46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73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1367" name="Ink 1366">
                      <a:extLst>
                        <a:ext uri="{FF2B5EF4-FFF2-40B4-BE49-F238E27FC236}">
                          <a16:creationId xmlns:a16="http://schemas.microsoft.com/office/drawing/2014/main" id="{86D32900-101F-0FB1-31D7-71374474DE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2755479"/>
                    <a:ext cx="360" cy="360"/>
                  </p14:xfrm>
                </p:contentPart>
              </mc:Choice>
              <mc:Fallback xmlns="">
                <p:pic>
                  <p:nvPicPr>
                    <p:cNvPr id="772" name="Ink 771">
                      <a:extLst>
                        <a:ext uri="{FF2B5EF4-FFF2-40B4-BE49-F238E27FC236}">
                          <a16:creationId xmlns:a16="http://schemas.microsoft.com/office/drawing/2014/main" id="{8F7C4594-3A13-CABB-43D9-EDF60161947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746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1368" name="Ink 1367">
                      <a:extLst>
                        <a:ext uri="{FF2B5EF4-FFF2-40B4-BE49-F238E27FC236}">
                          <a16:creationId xmlns:a16="http://schemas.microsoft.com/office/drawing/2014/main" id="{CB355783-2773-2935-C6F9-AE2D793587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8027" y="3300784"/>
                    <a:ext cx="360" cy="360"/>
                  </p14:xfrm>
                </p:contentPart>
              </mc:Choice>
              <mc:Fallback xmlns="">
                <p:pic>
                  <p:nvPicPr>
                    <p:cNvPr id="773" name="Ink 772">
                      <a:extLst>
                        <a:ext uri="{FF2B5EF4-FFF2-40B4-BE49-F238E27FC236}">
                          <a16:creationId xmlns:a16="http://schemas.microsoft.com/office/drawing/2014/main" id="{DE62F424-010E-624D-A997-2D44F5BBC4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39027" y="3292144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1369" name="Ink 1368">
                      <a:extLst>
                        <a:ext uri="{FF2B5EF4-FFF2-40B4-BE49-F238E27FC236}">
                          <a16:creationId xmlns:a16="http://schemas.microsoft.com/office/drawing/2014/main" id="{AA7780C9-51C5-5470-D4A6-0701FA42C1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5769" y="3129485"/>
                    <a:ext cx="360" cy="360"/>
                  </p14:xfrm>
                </p:contentPart>
              </mc:Choice>
              <mc:Fallback xmlns="">
                <p:pic>
                  <p:nvPicPr>
                    <p:cNvPr id="774" name="Ink 773">
                      <a:extLst>
                        <a:ext uri="{FF2B5EF4-FFF2-40B4-BE49-F238E27FC236}">
                          <a16:creationId xmlns:a16="http://schemas.microsoft.com/office/drawing/2014/main" id="{3BA0C8C7-C906-EEB1-7474-D267BD0EA03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6769" y="31208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1370" name="Ink 1369">
                      <a:extLst>
                        <a:ext uri="{FF2B5EF4-FFF2-40B4-BE49-F238E27FC236}">
                          <a16:creationId xmlns:a16="http://schemas.microsoft.com/office/drawing/2014/main" id="{2ABD5269-5133-FD32-DBF9-DA7A6A9C7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0209" y="3185285"/>
                    <a:ext cx="360" cy="360"/>
                  </p14:xfrm>
                </p:contentPart>
              </mc:Choice>
              <mc:Fallback xmlns="">
                <p:pic>
                  <p:nvPicPr>
                    <p:cNvPr id="775" name="Ink 774">
                      <a:extLst>
                        <a:ext uri="{FF2B5EF4-FFF2-40B4-BE49-F238E27FC236}">
                          <a16:creationId xmlns:a16="http://schemas.microsoft.com/office/drawing/2014/main" id="{9D4743E4-1534-D811-A4D7-2E58F067034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1569" y="3176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1371" name="Ink 1370">
                      <a:extLst>
                        <a:ext uri="{FF2B5EF4-FFF2-40B4-BE49-F238E27FC236}">
                          <a16:creationId xmlns:a16="http://schemas.microsoft.com/office/drawing/2014/main" id="{74426E20-51BF-DBD0-41F7-D57E6F6058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4369" y="3231365"/>
                    <a:ext cx="360" cy="360"/>
                  </p14:xfrm>
                </p:contentPart>
              </mc:Choice>
              <mc:Fallback xmlns="">
                <p:pic>
                  <p:nvPicPr>
                    <p:cNvPr id="776" name="Ink 775">
                      <a:extLst>
                        <a:ext uri="{FF2B5EF4-FFF2-40B4-BE49-F238E27FC236}">
                          <a16:creationId xmlns:a16="http://schemas.microsoft.com/office/drawing/2014/main" id="{D82D18EA-062B-32D3-DC2C-E709DBC7D9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5369" y="32223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1372" name="Ink 1371">
                      <a:extLst>
                        <a:ext uri="{FF2B5EF4-FFF2-40B4-BE49-F238E27FC236}">
                          <a16:creationId xmlns:a16="http://schemas.microsoft.com/office/drawing/2014/main" id="{83EF78FC-E147-F4B4-9309-FCC4DB1054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8809" y="3258725"/>
                    <a:ext cx="360" cy="360"/>
                  </p14:xfrm>
                </p:contentPart>
              </mc:Choice>
              <mc:Fallback xmlns="">
                <p:pic>
                  <p:nvPicPr>
                    <p:cNvPr id="777" name="Ink 776">
                      <a:extLst>
                        <a:ext uri="{FF2B5EF4-FFF2-40B4-BE49-F238E27FC236}">
                          <a16:creationId xmlns:a16="http://schemas.microsoft.com/office/drawing/2014/main" id="{DA1DEAA6-079B-A37E-7728-99EEB34D4E0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0169" y="32500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1373" name="Ink 1372">
                      <a:extLst>
                        <a:ext uri="{FF2B5EF4-FFF2-40B4-BE49-F238E27FC236}">
                          <a16:creationId xmlns:a16="http://schemas.microsoft.com/office/drawing/2014/main" id="{14742A18-C754-B60B-33F1-C419CCA9E6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329" y="3286805"/>
                    <a:ext cx="360" cy="360"/>
                  </p14:xfrm>
                </p:contentPart>
              </mc:Choice>
              <mc:Fallback xmlns="">
                <p:pic>
                  <p:nvPicPr>
                    <p:cNvPr id="778" name="Ink 777">
                      <a:extLst>
                        <a:ext uri="{FF2B5EF4-FFF2-40B4-BE49-F238E27FC236}">
                          <a16:creationId xmlns:a16="http://schemas.microsoft.com/office/drawing/2014/main" id="{69D172E3-B2C6-8B50-E8B1-8775C3A3267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2689" y="32778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1374" name="Ink 1373">
                      <a:extLst>
                        <a:ext uri="{FF2B5EF4-FFF2-40B4-BE49-F238E27FC236}">
                          <a16:creationId xmlns:a16="http://schemas.microsoft.com/office/drawing/2014/main" id="{07870DC6-3C6F-ED9C-A25B-DA3306BF5B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2209" y="3314165"/>
                    <a:ext cx="360" cy="360"/>
                  </p14:xfrm>
                </p:contentPart>
              </mc:Choice>
              <mc:Fallback xmlns="">
                <p:pic>
                  <p:nvPicPr>
                    <p:cNvPr id="779" name="Ink 778">
                      <a:extLst>
                        <a:ext uri="{FF2B5EF4-FFF2-40B4-BE49-F238E27FC236}">
                          <a16:creationId xmlns:a16="http://schemas.microsoft.com/office/drawing/2014/main" id="{9AE0C733-CA6B-5869-D945-2EA928A4F8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3209" y="33055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1375" name="Ink 1374">
                      <a:extLst>
                        <a:ext uri="{FF2B5EF4-FFF2-40B4-BE49-F238E27FC236}">
                          <a16:creationId xmlns:a16="http://schemas.microsoft.com/office/drawing/2014/main" id="{BF0AD4F9-2A41-6BF3-50AB-53D6FD4A88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5009" y="3323885"/>
                    <a:ext cx="360" cy="360"/>
                  </p14:xfrm>
                </p:contentPart>
              </mc:Choice>
              <mc:Fallback xmlns="">
                <p:pic>
                  <p:nvPicPr>
                    <p:cNvPr id="780" name="Ink 779">
                      <a:extLst>
                        <a:ext uri="{FF2B5EF4-FFF2-40B4-BE49-F238E27FC236}">
                          <a16:creationId xmlns:a16="http://schemas.microsoft.com/office/drawing/2014/main" id="{0648BFB9-C55C-34FF-9B86-7FBEA6C5F0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6369" y="33148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1376" name="Ink 1375">
                      <a:extLst>
                        <a:ext uri="{FF2B5EF4-FFF2-40B4-BE49-F238E27FC236}">
                          <a16:creationId xmlns:a16="http://schemas.microsoft.com/office/drawing/2014/main" id="{8288C5F6-B352-AD2E-2410-D9454B1B97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247" y="3334200"/>
                    <a:ext cx="360" cy="360"/>
                  </p14:xfrm>
                </p:contentPart>
              </mc:Choice>
              <mc:Fallback xmlns="">
                <p:pic>
                  <p:nvPicPr>
                    <p:cNvPr id="781" name="Ink 780">
                      <a:extLst>
                        <a:ext uri="{FF2B5EF4-FFF2-40B4-BE49-F238E27FC236}">
                          <a16:creationId xmlns:a16="http://schemas.microsoft.com/office/drawing/2014/main" id="{F2AC53A7-5931-BA7B-971E-A05E6706EC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607" y="332520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1377" name="Ink 1376">
                      <a:extLst>
                        <a:ext uri="{FF2B5EF4-FFF2-40B4-BE49-F238E27FC236}">
                          <a16:creationId xmlns:a16="http://schemas.microsoft.com/office/drawing/2014/main" id="{85A011D7-60ED-867B-604B-2293D4CDD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3937" y="3308267"/>
                    <a:ext cx="360" cy="360"/>
                  </p14:xfrm>
                </p:contentPart>
              </mc:Choice>
              <mc:Fallback xmlns="">
                <p:pic>
                  <p:nvPicPr>
                    <p:cNvPr id="782" name="Ink 781">
                      <a:extLst>
                        <a:ext uri="{FF2B5EF4-FFF2-40B4-BE49-F238E27FC236}">
                          <a16:creationId xmlns:a16="http://schemas.microsoft.com/office/drawing/2014/main" id="{83E00BB0-8B49-68DC-3B48-6334C055DB5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4937" y="32996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1378" name="Ink 1377">
                      <a:extLst>
                        <a:ext uri="{FF2B5EF4-FFF2-40B4-BE49-F238E27FC236}">
                          <a16:creationId xmlns:a16="http://schemas.microsoft.com/office/drawing/2014/main" id="{603CFCA4-101F-7481-62D5-280B7EBD55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1417" y="3031067"/>
                    <a:ext cx="360" cy="360"/>
                  </p14:xfrm>
                </p:contentPart>
              </mc:Choice>
              <mc:Fallback xmlns="">
                <p:pic>
                  <p:nvPicPr>
                    <p:cNvPr id="783" name="Ink 782">
                      <a:extLst>
                        <a:ext uri="{FF2B5EF4-FFF2-40B4-BE49-F238E27FC236}">
                          <a16:creationId xmlns:a16="http://schemas.microsoft.com/office/drawing/2014/main" id="{FC593C23-7FB8-1E1D-17AC-781CFD4EEC2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417" y="30224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1379" name="Ink 1378">
                      <a:extLst>
                        <a:ext uri="{FF2B5EF4-FFF2-40B4-BE49-F238E27FC236}">
                          <a16:creationId xmlns:a16="http://schemas.microsoft.com/office/drawing/2014/main" id="{AF7543B9-476F-A51D-6F9F-5DFE7AE3F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857" y="3086867"/>
                    <a:ext cx="360" cy="360"/>
                  </p14:xfrm>
                </p:contentPart>
              </mc:Choice>
              <mc:Fallback xmlns="">
                <p:pic>
                  <p:nvPicPr>
                    <p:cNvPr id="784" name="Ink 783">
                      <a:extLst>
                        <a:ext uri="{FF2B5EF4-FFF2-40B4-BE49-F238E27FC236}">
                          <a16:creationId xmlns:a16="http://schemas.microsoft.com/office/drawing/2014/main" id="{D159BE9B-05A6-9FBF-17C6-BE65116BE76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7217" y="30778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1380" name="Ink 1379">
                      <a:extLst>
                        <a:ext uri="{FF2B5EF4-FFF2-40B4-BE49-F238E27FC236}">
                          <a16:creationId xmlns:a16="http://schemas.microsoft.com/office/drawing/2014/main" id="{8887A78E-2BA3-3532-4F98-B4271FDFC7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0017" y="3132947"/>
                    <a:ext cx="360" cy="360"/>
                  </p14:xfrm>
                </p:contentPart>
              </mc:Choice>
              <mc:Fallback xmlns="">
                <p:pic>
                  <p:nvPicPr>
                    <p:cNvPr id="785" name="Ink 784">
                      <a:extLst>
                        <a:ext uri="{FF2B5EF4-FFF2-40B4-BE49-F238E27FC236}">
                          <a16:creationId xmlns:a16="http://schemas.microsoft.com/office/drawing/2014/main" id="{8C530D4D-8725-B4AA-8ED8-8EF291FC4F2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1017" y="312394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1381" name="Ink 1380">
                      <a:extLst>
                        <a:ext uri="{FF2B5EF4-FFF2-40B4-BE49-F238E27FC236}">
                          <a16:creationId xmlns:a16="http://schemas.microsoft.com/office/drawing/2014/main" id="{3D6DAE8B-ECEE-EBA0-55E1-561D1B10AE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4457" y="3160307"/>
                    <a:ext cx="360" cy="360"/>
                  </p14:xfrm>
                </p:contentPart>
              </mc:Choice>
              <mc:Fallback xmlns="">
                <p:pic>
                  <p:nvPicPr>
                    <p:cNvPr id="786" name="Ink 785">
                      <a:extLst>
                        <a:ext uri="{FF2B5EF4-FFF2-40B4-BE49-F238E27FC236}">
                          <a16:creationId xmlns:a16="http://schemas.microsoft.com/office/drawing/2014/main" id="{203E6AE0-50EB-D71F-2213-8ECE8E4F8BD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5817" y="31516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1382" name="Ink 1381">
                      <a:extLst>
                        <a:ext uri="{FF2B5EF4-FFF2-40B4-BE49-F238E27FC236}">
                          <a16:creationId xmlns:a16="http://schemas.microsoft.com/office/drawing/2014/main" id="{7012E0BC-98A5-9CCB-41CF-AA29F62DC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6977" y="3188387"/>
                    <a:ext cx="360" cy="360"/>
                  </p14:xfrm>
                </p:contentPart>
              </mc:Choice>
              <mc:Fallback xmlns="">
                <p:pic>
                  <p:nvPicPr>
                    <p:cNvPr id="787" name="Ink 786">
                      <a:extLst>
                        <a:ext uri="{FF2B5EF4-FFF2-40B4-BE49-F238E27FC236}">
                          <a16:creationId xmlns:a16="http://schemas.microsoft.com/office/drawing/2014/main" id="{60347941-6FB6-967E-6692-304BC2FB0E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8337" y="317938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1383" name="Ink 1382">
                      <a:extLst>
                        <a:ext uri="{FF2B5EF4-FFF2-40B4-BE49-F238E27FC236}">
                          <a16:creationId xmlns:a16="http://schemas.microsoft.com/office/drawing/2014/main" id="{4B3329D2-3776-3063-72B9-83D3C9ABBC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7857" y="3215747"/>
                    <a:ext cx="360" cy="360"/>
                  </p14:xfrm>
                </p:contentPart>
              </mc:Choice>
              <mc:Fallback xmlns="">
                <p:pic>
                  <p:nvPicPr>
                    <p:cNvPr id="788" name="Ink 787">
                      <a:extLst>
                        <a:ext uri="{FF2B5EF4-FFF2-40B4-BE49-F238E27FC236}">
                          <a16:creationId xmlns:a16="http://schemas.microsoft.com/office/drawing/2014/main" id="{15AC0738-502A-DC36-3FBC-6CB8B2C085B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8857" y="320710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1384" name="Ink 1383">
                      <a:extLst>
                        <a:ext uri="{FF2B5EF4-FFF2-40B4-BE49-F238E27FC236}">
                          <a16:creationId xmlns:a16="http://schemas.microsoft.com/office/drawing/2014/main" id="{40CA6FCF-FBA5-C622-BD40-578DB7AFEE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657" y="3225467"/>
                    <a:ext cx="360" cy="360"/>
                  </p14:xfrm>
                </p:contentPart>
              </mc:Choice>
              <mc:Fallback xmlns="">
                <p:pic>
                  <p:nvPicPr>
                    <p:cNvPr id="789" name="Ink 788">
                      <a:extLst>
                        <a:ext uri="{FF2B5EF4-FFF2-40B4-BE49-F238E27FC236}">
                          <a16:creationId xmlns:a16="http://schemas.microsoft.com/office/drawing/2014/main" id="{E1E0B17B-B079-FFA3-7F4C-3229E45A388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2017" y="3216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1385" name="Ink 1384">
                      <a:extLst>
                        <a:ext uri="{FF2B5EF4-FFF2-40B4-BE49-F238E27FC236}">
                          <a16:creationId xmlns:a16="http://schemas.microsoft.com/office/drawing/2014/main" id="{27D14EE6-D958-7C14-6A5D-44F08CB3B1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3817" y="3234467"/>
                    <a:ext cx="360" cy="360"/>
                  </p14:xfrm>
                </p:contentPart>
              </mc:Choice>
              <mc:Fallback xmlns="">
                <p:pic>
                  <p:nvPicPr>
                    <p:cNvPr id="790" name="Ink 789">
                      <a:extLst>
                        <a:ext uri="{FF2B5EF4-FFF2-40B4-BE49-F238E27FC236}">
                          <a16:creationId xmlns:a16="http://schemas.microsoft.com/office/drawing/2014/main" id="{EA27FA07-1265-4F7B-A281-900729B2FD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5177" y="3225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1386" name="Ink 1385">
                      <a:extLst>
                        <a:ext uri="{FF2B5EF4-FFF2-40B4-BE49-F238E27FC236}">
                          <a16:creationId xmlns:a16="http://schemas.microsoft.com/office/drawing/2014/main" id="{6AE49BCF-33B7-52FB-E1D1-5D8E3D496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9674" y="3201106"/>
                    <a:ext cx="360" cy="360"/>
                  </p14:xfrm>
                </p:contentPart>
              </mc:Choice>
              <mc:Fallback xmlns="">
                <p:pic>
                  <p:nvPicPr>
                    <p:cNvPr id="791" name="Ink 790">
                      <a:extLst>
                        <a:ext uri="{FF2B5EF4-FFF2-40B4-BE49-F238E27FC236}">
                          <a16:creationId xmlns:a16="http://schemas.microsoft.com/office/drawing/2014/main" id="{20DAB83C-C7E9-0117-65FE-D4AD0A1AA6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0674" y="31924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1387" name="Ink 1386">
                      <a:extLst>
                        <a:ext uri="{FF2B5EF4-FFF2-40B4-BE49-F238E27FC236}">
                          <a16:creationId xmlns:a16="http://schemas.microsoft.com/office/drawing/2014/main" id="{A5FE6C21-0E2B-EA4F-7641-6F3226827C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77154" y="2923906"/>
                    <a:ext cx="360" cy="360"/>
                  </p14:xfrm>
                </p:contentPart>
              </mc:Choice>
              <mc:Fallback xmlns="">
                <p:pic>
                  <p:nvPicPr>
                    <p:cNvPr id="792" name="Ink 791">
                      <a:extLst>
                        <a:ext uri="{FF2B5EF4-FFF2-40B4-BE49-F238E27FC236}">
                          <a16:creationId xmlns:a16="http://schemas.microsoft.com/office/drawing/2014/main" id="{58D30867-1E21-2137-F469-9DFCEA276B8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68154" y="29152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1388" name="Ink 1387">
                      <a:extLst>
                        <a:ext uri="{FF2B5EF4-FFF2-40B4-BE49-F238E27FC236}">
                          <a16:creationId xmlns:a16="http://schemas.microsoft.com/office/drawing/2014/main" id="{6C1E6FC6-5109-A5B7-F786-11528717BE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4" y="2979706"/>
                    <a:ext cx="360" cy="360"/>
                  </p14:xfrm>
                </p:contentPart>
              </mc:Choice>
              <mc:Fallback xmlns="">
                <p:pic>
                  <p:nvPicPr>
                    <p:cNvPr id="793" name="Ink 792">
                      <a:extLst>
                        <a:ext uri="{FF2B5EF4-FFF2-40B4-BE49-F238E27FC236}">
                          <a16:creationId xmlns:a16="http://schemas.microsoft.com/office/drawing/2014/main" id="{023D05B3-5510-EB5B-F89E-55D2866EF0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2954" y="29707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1389" name="Ink 1388">
                      <a:extLst>
                        <a:ext uri="{FF2B5EF4-FFF2-40B4-BE49-F238E27FC236}">
                          <a16:creationId xmlns:a16="http://schemas.microsoft.com/office/drawing/2014/main" id="{62D31173-2D86-D2AA-1248-D7F7A3B9DE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5754" y="3025786"/>
                    <a:ext cx="360" cy="360"/>
                  </p14:xfrm>
                </p:contentPart>
              </mc:Choice>
              <mc:Fallback xmlns="">
                <p:pic>
                  <p:nvPicPr>
                    <p:cNvPr id="794" name="Ink 793">
                      <a:extLst>
                        <a:ext uri="{FF2B5EF4-FFF2-40B4-BE49-F238E27FC236}">
                          <a16:creationId xmlns:a16="http://schemas.microsoft.com/office/drawing/2014/main" id="{BC5524AD-7F71-69F5-59D1-FF0F8779546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6754" y="301678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1390" name="Ink 1389">
                      <a:extLst>
                        <a:ext uri="{FF2B5EF4-FFF2-40B4-BE49-F238E27FC236}">
                          <a16:creationId xmlns:a16="http://schemas.microsoft.com/office/drawing/2014/main" id="{879C6E77-D090-2ABD-87E8-52CE89FEC1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0194" y="3053146"/>
                    <a:ext cx="360" cy="360"/>
                  </p14:xfrm>
                </p:contentPart>
              </mc:Choice>
              <mc:Fallback xmlns="">
                <p:pic>
                  <p:nvPicPr>
                    <p:cNvPr id="795" name="Ink 794">
                      <a:extLst>
                        <a:ext uri="{FF2B5EF4-FFF2-40B4-BE49-F238E27FC236}">
                          <a16:creationId xmlns:a16="http://schemas.microsoft.com/office/drawing/2014/main" id="{DC2B2FCE-63EE-9596-C30E-12ED97FAAF7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1554" y="30445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1391" name="Ink 1390">
                      <a:extLst>
                        <a:ext uri="{FF2B5EF4-FFF2-40B4-BE49-F238E27FC236}">
                          <a16:creationId xmlns:a16="http://schemas.microsoft.com/office/drawing/2014/main" id="{86A8E718-3044-3B04-708F-E9486C90D9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2714" y="3081226"/>
                    <a:ext cx="360" cy="360"/>
                  </p14:xfrm>
                </p:contentPart>
              </mc:Choice>
              <mc:Fallback xmlns="">
                <p:pic>
                  <p:nvPicPr>
                    <p:cNvPr id="796" name="Ink 795">
                      <a:extLst>
                        <a:ext uri="{FF2B5EF4-FFF2-40B4-BE49-F238E27FC236}">
                          <a16:creationId xmlns:a16="http://schemas.microsoft.com/office/drawing/2014/main" id="{49396070-686B-7873-8D53-BFED4B69D8C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4074" y="307222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1392" name="Ink 1391">
                      <a:extLst>
                        <a:ext uri="{FF2B5EF4-FFF2-40B4-BE49-F238E27FC236}">
                          <a16:creationId xmlns:a16="http://schemas.microsoft.com/office/drawing/2014/main" id="{C422ABAE-9545-BD74-4F5D-AD825CECCD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3594" y="3108586"/>
                    <a:ext cx="360" cy="360"/>
                  </p14:xfrm>
                </p:contentPart>
              </mc:Choice>
              <mc:Fallback xmlns="">
                <p:pic>
                  <p:nvPicPr>
                    <p:cNvPr id="797" name="Ink 796">
                      <a:extLst>
                        <a:ext uri="{FF2B5EF4-FFF2-40B4-BE49-F238E27FC236}">
                          <a16:creationId xmlns:a16="http://schemas.microsoft.com/office/drawing/2014/main" id="{6BDA4353-0634-5E8F-444B-C956F5F4BA3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4594" y="30999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1393" name="Ink 1392">
                      <a:extLst>
                        <a:ext uri="{FF2B5EF4-FFF2-40B4-BE49-F238E27FC236}">
                          <a16:creationId xmlns:a16="http://schemas.microsoft.com/office/drawing/2014/main" id="{9ED53D1B-1B5B-6FAC-1413-5C30030CC2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6394" y="3118306"/>
                    <a:ext cx="360" cy="360"/>
                  </p14:xfrm>
                </p:contentPart>
              </mc:Choice>
              <mc:Fallback xmlns="">
                <p:pic>
                  <p:nvPicPr>
                    <p:cNvPr id="798" name="Ink 797">
                      <a:extLst>
                        <a:ext uri="{FF2B5EF4-FFF2-40B4-BE49-F238E27FC236}">
                          <a16:creationId xmlns:a16="http://schemas.microsoft.com/office/drawing/2014/main" id="{2DB4D2B4-20A3-52B4-D901-8138F0A7291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57754" y="3109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1394" name="Ink 1393">
                      <a:extLst>
                        <a:ext uri="{FF2B5EF4-FFF2-40B4-BE49-F238E27FC236}">
                          <a16:creationId xmlns:a16="http://schemas.microsoft.com/office/drawing/2014/main" id="{4C8F2F44-EF5C-6173-F311-230A2ADD31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9554" y="3127306"/>
                    <a:ext cx="360" cy="360"/>
                  </p14:xfrm>
                </p:contentPart>
              </mc:Choice>
              <mc:Fallback xmlns="">
                <p:pic>
                  <p:nvPicPr>
                    <p:cNvPr id="799" name="Ink 798">
                      <a:extLst>
                        <a:ext uri="{FF2B5EF4-FFF2-40B4-BE49-F238E27FC236}">
                          <a16:creationId xmlns:a16="http://schemas.microsoft.com/office/drawing/2014/main" id="{B872EC52-9E0C-A9CE-BC2A-52BE51B76E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0914" y="3118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1395" name="Ink 1394">
                      <a:extLst>
                        <a:ext uri="{FF2B5EF4-FFF2-40B4-BE49-F238E27FC236}">
                          <a16:creationId xmlns:a16="http://schemas.microsoft.com/office/drawing/2014/main" id="{EB52EA76-8E7A-7442-F1A2-C912BDF643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3077782"/>
                    <a:ext cx="360" cy="360"/>
                  </p14:xfrm>
                </p:contentPart>
              </mc:Choice>
              <mc:Fallback xmlns="">
                <p:pic>
                  <p:nvPicPr>
                    <p:cNvPr id="800" name="Ink 799">
                      <a:extLst>
                        <a:ext uri="{FF2B5EF4-FFF2-40B4-BE49-F238E27FC236}">
                          <a16:creationId xmlns:a16="http://schemas.microsoft.com/office/drawing/2014/main" id="{5863B3F0-B377-FEF7-72E6-3B51A42914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30691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1396" name="Ink 1395">
                      <a:extLst>
                        <a:ext uri="{FF2B5EF4-FFF2-40B4-BE49-F238E27FC236}">
                          <a16:creationId xmlns:a16="http://schemas.microsoft.com/office/drawing/2014/main" id="{D2767DE4-3E7C-8EED-1540-45A9B4251D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800582"/>
                    <a:ext cx="360" cy="360"/>
                  </p14:xfrm>
                </p:contentPart>
              </mc:Choice>
              <mc:Fallback xmlns="">
                <p:pic>
                  <p:nvPicPr>
                    <p:cNvPr id="801" name="Ink 800">
                      <a:extLst>
                        <a:ext uri="{FF2B5EF4-FFF2-40B4-BE49-F238E27FC236}">
                          <a16:creationId xmlns:a16="http://schemas.microsoft.com/office/drawing/2014/main" id="{D42813E6-DC03-F44B-C6D7-9AA5AF9BBF0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7919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1397" name="Ink 1396">
                      <a:extLst>
                        <a:ext uri="{FF2B5EF4-FFF2-40B4-BE49-F238E27FC236}">
                          <a16:creationId xmlns:a16="http://schemas.microsoft.com/office/drawing/2014/main" id="{4CB36B19-5FE1-DDB0-114D-DECD8AD52B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856382"/>
                    <a:ext cx="360" cy="360"/>
                  </p14:xfrm>
                </p:contentPart>
              </mc:Choice>
              <mc:Fallback xmlns="">
                <p:pic>
                  <p:nvPicPr>
                    <p:cNvPr id="802" name="Ink 801">
                      <a:extLst>
                        <a:ext uri="{FF2B5EF4-FFF2-40B4-BE49-F238E27FC236}">
                          <a16:creationId xmlns:a16="http://schemas.microsoft.com/office/drawing/2014/main" id="{7D2E7EEA-9947-A529-8069-7DAFC3F85C3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8473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1398" name="Ink 1397">
                      <a:extLst>
                        <a:ext uri="{FF2B5EF4-FFF2-40B4-BE49-F238E27FC236}">
                          <a16:creationId xmlns:a16="http://schemas.microsoft.com/office/drawing/2014/main" id="{D9114D88-63A8-D0A9-A025-39A6A4321B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902462"/>
                    <a:ext cx="360" cy="360"/>
                  </p14:xfrm>
                </p:contentPart>
              </mc:Choice>
              <mc:Fallback xmlns="">
                <p:pic>
                  <p:nvPicPr>
                    <p:cNvPr id="803" name="Ink 802">
                      <a:extLst>
                        <a:ext uri="{FF2B5EF4-FFF2-40B4-BE49-F238E27FC236}">
                          <a16:creationId xmlns:a16="http://schemas.microsoft.com/office/drawing/2014/main" id="{80410539-98C3-596B-DC8A-724CCFB835A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89346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1399" name="Ink 1398">
                      <a:extLst>
                        <a:ext uri="{FF2B5EF4-FFF2-40B4-BE49-F238E27FC236}">
                          <a16:creationId xmlns:a16="http://schemas.microsoft.com/office/drawing/2014/main" id="{4765342C-8D2F-C4C6-5D97-4DC392CD8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929822"/>
                    <a:ext cx="360" cy="360"/>
                  </p14:xfrm>
                </p:contentPart>
              </mc:Choice>
              <mc:Fallback xmlns="">
                <p:pic>
                  <p:nvPicPr>
                    <p:cNvPr id="804" name="Ink 803">
                      <a:extLst>
                        <a:ext uri="{FF2B5EF4-FFF2-40B4-BE49-F238E27FC236}">
                          <a16:creationId xmlns:a16="http://schemas.microsoft.com/office/drawing/2014/main" id="{59332EEA-36DF-2F9A-1518-D2795E24224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9211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1400" name="Ink 1399">
                      <a:extLst>
                        <a:ext uri="{FF2B5EF4-FFF2-40B4-BE49-F238E27FC236}">
                          <a16:creationId xmlns:a16="http://schemas.microsoft.com/office/drawing/2014/main" id="{E98D7649-D9A3-6CD3-919D-7CEEDBC414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957902"/>
                    <a:ext cx="360" cy="360"/>
                  </p14:xfrm>
                </p:contentPart>
              </mc:Choice>
              <mc:Fallback xmlns="">
                <p:pic>
                  <p:nvPicPr>
                    <p:cNvPr id="805" name="Ink 804">
                      <a:extLst>
                        <a:ext uri="{FF2B5EF4-FFF2-40B4-BE49-F238E27FC236}">
                          <a16:creationId xmlns:a16="http://schemas.microsoft.com/office/drawing/2014/main" id="{4F9CEA62-6AEE-FC5A-0BB4-01D17E6337B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94890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1401" name="Ink 1400">
                      <a:extLst>
                        <a:ext uri="{FF2B5EF4-FFF2-40B4-BE49-F238E27FC236}">
                          <a16:creationId xmlns:a16="http://schemas.microsoft.com/office/drawing/2014/main" id="{E40A0F0C-659E-E9C4-3282-C55DF9AC4F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985262"/>
                    <a:ext cx="360" cy="360"/>
                  </p14:xfrm>
                </p:contentPart>
              </mc:Choice>
              <mc:Fallback xmlns="">
                <p:pic>
                  <p:nvPicPr>
                    <p:cNvPr id="806" name="Ink 805">
                      <a:extLst>
                        <a:ext uri="{FF2B5EF4-FFF2-40B4-BE49-F238E27FC236}">
                          <a16:creationId xmlns:a16="http://schemas.microsoft.com/office/drawing/2014/main" id="{B50D17AA-4ADD-029F-54DA-100426C96B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97662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1402" name="Ink 1401">
                      <a:extLst>
                        <a:ext uri="{FF2B5EF4-FFF2-40B4-BE49-F238E27FC236}">
                          <a16:creationId xmlns:a16="http://schemas.microsoft.com/office/drawing/2014/main" id="{80DC85AC-0825-3D93-A069-C0E2EA55F4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994982"/>
                    <a:ext cx="360" cy="360"/>
                  </p14:xfrm>
                </p:contentPart>
              </mc:Choice>
              <mc:Fallback xmlns="">
                <p:pic>
                  <p:nvPicPr>
                    <p:cNvPr id="807" name="Ink 806">
                      <a:extLst>
                        <a:ext uri="{FF2B5EF4-FFF2-40B4-BE49-F238E27FC236}">
                          <a16:creationId xmlns:a16="http://schemas.microsoft.com/office/drawing/2014/main" id="{45BB4E03-B237-4EFA-5A3F-F7F3696216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985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1403" name="Ink 1402">
                      <a:extLst>
                        <a:ext uri="{FF2B5EF4-FFF2-40B4-BE49-F238E27FC236}">
                          <a16:creationId xmlns:a16="http://schemas.microsoft.com/office/drawing/2014/main" id="{50F6F110-35EC-E32E-C1D9-BAD5B5CF13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3003982"/>
                    <a:ext cx="360" cy="36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B1CF4A51-DBD4-2C15-2CE5-430C851F7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994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1404" name="Ink 1403">
                      <a:extLst>
                        <a:ext uri="{FF2B5EF4-FFF2-40B4-BE49-F238E27FC236}">
                          <a16:creationId xmlns:a16="http://schemas.microsoft.com/office/drawing/2014/main" id="{DE824288-C2DE-8B42-D352-17255068BB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1773" y="2954085"/>
                    <a:ext cx="360" cy="36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2CE6F575-B908-282A-CBA7-91872727B82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72773" y="29454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1405" name="Ink 1404">
                      <a:extLst>
                        <a:ext uri="{FF2B5EF4-FFF2-40B4-BE49-F238E27FC236}">
                          <a16:creationId xmlns:a16="http://schemas.microsoft.com/office/drawing/2014/main" id="{D755FCA1-2D52-6736-5652-EE5F83F4E9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9253" y="2676885"/>
                    <a:ext cx="360" cy="36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2E652393-D367-4A89-7035-AC0D7423933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0253" y="26682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1406" name="Ink 1405">
                      <a:extLst>
                        <a:ext uri="{FF2B5EF4-FFF2-40B4-BE49-F238E27FC236}">
                          <a16:creationId xmlns:a16="http://schemas.microsoft.com/office/drawing/2014/main" id="{652BDCE6-6CC3-66FB-1C47-A752592F4A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693" y="2732685"/>
                    <a:ext cx="360" cy="36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7F069499-D5A2-C89B-EDC7-AD40A45974A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053" y="27236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1407" name="Ink 1406">
                      <a:extLst>
                        <a:ext uri="{FF2B5EF4-FFF2-40B4-BE49-F238E27FC236}">
                          <a16:creationId xmlns:a16="http://schemas.microsoft.com/office/drawing/2014/main" id="{D97190C7-5C49-ACF3-638F-0133D49977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7853" y="2778765"/>
                    <a:ext cx="360" cy="360"/>
                  </p14:xfrm>
                </p:contentPart>
              </mc:Choice>
              <mc:Fallback xmlns="">
                <p:pic>
                  <p:nvPicPr>
                    <p:cNvPr id="812" name="Ink 811">
                      <a:extLst>
                        <a:ext uri="{FF2B5EF4-FFF2-40B4-BE49-F238E27FC236}">
                          <a16:creationId xmlns:a16="http://schemas.microsoft.com/office/drawing/2014/main" id="{F2A0D5D8-F782-F7BA-9027-F9FEB6F8164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8853" y="27697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1408" name="Ink 1407">
                      <a:extLst>
                        <a:ext uri="{FF2B5EF4-FFF2-40B4-BE49-F238E27FC236}">
                          <a16:creationId xmlns:a16="http://schemas.microsoft.com/office/drawing/2014/main" id="{6FF18A13-F55C-6F44-F61A-2495ABD798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2293" y="2806125"/>
                    <a:ext cx="360" cy="36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F7A8A30F-D5E9-00D5-5F1B-ED36DAF4809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3653" y="27974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1409" name="Ink 1408">
                      <a:extLst>
                        <a:ext uri="{FF2B5EF4-FFF2-40B4-BE49-F238E27FC236}">
                          <a16:creationId xmlns:a16="http://schemas.microsoft.com/office/drawing/2014/main" id="{B30D9F57-F72B-37AE-1316-D9B885235F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4813" y="2834205"/>
                    <a:ext cx="360" cy="36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AD03BECD-5C73-8C0B-2C99-04FE70166CD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6173" y="28252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1410" name="Ink 1409">
                      <a:extLst>
                        <a:ext uri="{FF2B5EF4-FFF2-40B4-BE49-F238E27FC236}">
                          <a16:creationId xmlns:a16="http://schemas.microsoft.com/office/drawing/2014/main" id="{309D903B-6E54-B088-7435-96A38D201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5693" y="2861565"/>
                    <a:ext cx="360" cy="360"/>
                  </p14:xfrm>
                </p:contentPart>
              </mc:Choice>
              <mc:Fallback xmlns="">
                <p:pic>
                  <p:nvPicPr>
                    <p:cNvPr id="815" name="Ink 814">
                      <a:extLst>
                        <a:ext uri="{FF2B5EF4-FFF2-40B4-BE49-F238E27FC236}">
                          <a16:creationId xmlns:a16="http://schemas.microsoft.com/office/drawing/2014/main" id="{1B68C0E2-049C-15F7-FC58-BBF1C0FE4A3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6693" y="28529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1411" name="Ink 1410">
                      <a:extLst>
                        <a:ext uri="{FF2B5EF4-FFF2-40B4-BE49-F238E27FC236}">
                          <a16:creationId xmlns:a16="http://schemas.microsoft.com/office/drawing/2014/main" id="{AB75A3CA-AFB7-56ED-0500-BE6E87872F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8493" y="2871285"/>
                    <a:ext cx="360" cy="360"/>
                  </p14:xfrm>
                </p:contentPart>
              </mc:Choice>
              <mc:Fallback xmlns="">
                <p:pic>
                  <p:nvPicPr>
                    <p:cNvPr id="816" name="Ink 815">
                      <a:extLst>
                        <a:ext uri="{FF2B5EF4-FFF2-40B4-BE49-F238E27FC236}">
                          <a16:creationId xmlns:a16="http://schemas.microsoft.com/office/drawing/2014/main" id="{2A379AE6-A21D-3639-1000-071D0CA12D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9853" y="2862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1412" name="Ink 1411">
                      <a:extLst>
                        <a:ext uri="{FF2B5EF4-FFF2-40B4-BE49-F238E27FC236}">
                          <a16:creationId xmlns:a16="http://schemas.microsoft.com/office/drawing/2014/main" id="{54AB613E-1B24-078A-FF12-44711E23A9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53" y="2880285"/>
                    <a:ext cx="360" cy="360"/>
                  </p14:xfrm>
                </p:contentPart>
              </mc:Choice>
              <mc:Fallback xmlns="">
                <p:pic>
                  <p:nvPicPr>
                    <p:cNvPr id="817" name="Ink 816">
                      <a:extLst>
                        <a:ext uri="{FF2B5EF4-FFF2-40B4-BE49-F238E27FC236}">
                          <a16:creationId xmlns:a16="http://schemas.microsoft.com/office/drawing/2014/main" id="{6B6C9B11-01A6-8789-2BD5-92CBECDB5C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53013" y="2871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1413" name="Ink 1412">
                      <a:extLst>
                        <a:ext uri="{FF2B5EF4-FFF2-40B4-BE49-F238E27FC236}">
                          <a16:creationId xmlns:a16="http://schemas.microsoft.com/office/drawing/2014/main" id="{281B3827-4F4C-C0AD-F68B-EBC505BD9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434" y="3362989"/>
                    <a:ext cx="360" cy="360"/>
                  </p14:xfrm>
                </p:contentPart>
              </mc:Choice>
              <mc:Fallback xmlns="">
                <p:pic>
                  <p:nvPicPr>
                    <p:cNvPr id="818" name="Ink 817">
                      <a:extLst>
                        <a:ext uri="{FF2B5EF4-FFF2-40B4-BE49-F238E27FC236}">
                          <a16:creationId xmlns:a16="http://schemas.microsoft.com/office/drawing/2014/main" id="{B66741E7-703F-F3DC-32A1-D5969F2001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1434" y="33543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1414" name="Ink 1413">
                      <a:extLst>
                        <a:ext uri="{FF2B5EF4-FFF2-40B4-BE49-F238E27FC236}">
                          <a16:creationId xmlns:a16="http://schemas.microsoft.com/office/drawing/2014/main" id="{15CE5DF2-D1E3-7471-238E-B26E364850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5019" y="3346669"/>
                    <a:ext cx="360" cy="360"/>
                  </p14:xfrm>
                </p:contentPart>
              </mc:Choice>
              <mc:Fallback xmlns="">
                <p:pic>
                  <p:nvPicPr>
                    <p:cNvPr id="819" name="Ink 818">
                      <a:extLst>
                        <a:ext uri="{FF2B5EF4-FFF2-40B4-BE49-F238E27FC236}">
                          <a16:creationId xmlns:a16="http://schemas.microsoft.com/office/drawing/2014/main" id="{4FDEA9DF-8375-7833-D2FC-4F9F90DB894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6019" y="33380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1415" name="Ink 1414">
                      <a:extLst>
                        <a:ext uri="{FF2B5EF4-FFF2-40B4-BE49-F238E27FC236}">
                          <a16:creationId xmlns:a16="http://schemas.microsoft.com/office/drawing/2014/main" id="{AE56E37C-3494-D444-6794-0553551320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0127" y="3258365"/>
                    <a:ext cx="360" cy="360"/>
                  </p14:xfrm>
                </p:contentPart>
              </mc:Choice>
              <mc:Fallback xmlns="">
                <p:pic>
                  <p:nvPicPr>
                    <p:cNvPr id="820" name="Ink 819">
                      <a:extLst>
                        <a:ext uri="{FF2B5EF4-FFF2-40B4-BE49-F238E27FC236}">
                          <a16:creationId xmlns:a16="http://schemas.microsoft.com/office/drawing/2014/main" id="{F341CEAA-6767-F035-F15F-0899AC0530F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1127" y="32497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3A82230-1C8A-34B3-DF0D-090573D324A7}"/>
                </a:ext>
              </a:extLst>
            </p:cNvPr>
            <p:cNvGrpSpPr/>
            <p:nvPr/>
          </p:nvGrpSpPr>
          <p:grpSpPr>
            <a:xfrm>
              <a:off x="7856406" y="3930371"/>
              <a:ext cx="1954407" cy="1588767"/>
              <a:chOff x="3923935" y="2129260"/>
              <a:chExt cx="1954407" cy="1588767"/>
            </a:xfrm>
          </p:grpSpPr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1DBCD60F-42E4-C526-138F-7CC0017D4532}"/>
                  </a:ext>
                </a:extLst>
              </p:cNvPr>
              <p:cNvGrpSpPr/>
              <p:nvPr/>
            </p:nvGrpSpPr>
            <p:grpSpPr>
              <a:xfrm>
                <a:off x="3923935" y="2311358"/>
                <a:ext cx="1954407" cy="1406669"/>
                <a:chOff x="2041865" y="3722912"/>
                <a:chExt cx="2569800" cy="1816028"/>
              </a:xfrm>
            </p:grpSpPr>
            <p:sp>
              <p:nvSpPr>
                <p:cNvPr id="1306" name="Flowchart: Manual Operation 1305">
                  <a:extLst>
                    <a:ext uri="{FF2B5EF4-FFF2-40B4-BE49-F238E27FC236}">
                      <a16:creationId xmlns:a16="http://schemas.microsoft.com/office/drawing/2014/main" id="{6CEA9AE1-70EC-9FB1-ECAB-BF119F3BE29D}"/>
                    </a:ext>
                  </a:extLst>
                </p:cNvPr>
                <p:cNvSpPr/>
                <p:nvPr/>
              </p:nvSpPr>
              <p:spPr>
                <a:xfrm rot="10800000">
                  <a:off x="2042760" y="3722912"/>
                  <a:ext cx="2407641" cy="1328721"/>
                </a:xfrm>
                <a:prstGeom prst="flowChartManualOpera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7" name="Rectangle 1306">
                  <a:extLst>
                    <a:ext uri="{FF2B5EF4-FFF2-40B4-BE49-F238E27FC236}">
                      <a16:creationId xmlns:a16="http://schemas.microsoft.com/office/drawing/2014/main" id="{F3DC4E96-C824-815F-E5CE-2413E5FA2754}"/>
                    </a:ext>
                  </a:extLst>
                </p:cNvPr>
                <p:cNvSpPr/>
                <p:nvPr/>
              </p:nvSpPr>
              <p:spPr>
                <a:xfrm>
                  <a:off x="2041865" y="5038198"/>
                  <a:ext cx="2407642" cy="5007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8" name="TextBox 1307">
                  <a:extLst>
                    <a:ext uri="{FF2B5EF4-FFF2-40B4-BE49-F238E27FC236}">
                      <a16:creationId xmlns:a16="http://schemas.microsoft.com/office/drawing/2014/main" id="{71080A5E-E71E-3AF5-1605-C43215E0CE8A}"/>
                    </a:ext>
                  </a:extLst>
                </p:cNvPr>
                <p:cNvSpPr txBox="1"/>
                <p:nvPr/>
              </p:nvSpPr>
              <p:spPr>
                <a:xfrm>
                  <a:off x="2330660" y="5073857"/>
                  <a:ext cx="2281005" cy="39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Weighing Balance</a:t>
                  </a:r>
                  <a:endPara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00" name="Group 1199">
                <a:extLst>
                  <a:ext uri="{FF2B5EF4-FFF2-40B4-BE49-F238E27FC236}">
                    <a16:creationId xmlns:a16="http://schemas.microsoft.com/office/drawing/2014/main" id="{FF0D7A66-1661-7878-34BE-9B5928B30165}"/>
                  </a:ext>
                </a:extLst>
              </p:cNvPr>
              <p:cNvGrpSpPr/>
              <p:nvPr/>
            </p:nvGrpSpPr>
            <p:grpSpPr>
              <a:xfrm>
                <a:off x="4591959" y="2129260"/>
                <a:ext cx="532666" cy="1110807"/>
                <a:chOff x="4412834" y="2013115"/>
                <a:chExt cx="672549" cy="1394475"/>
              </a:xfrm>
            </p:grpSpPr>
            <p:pic>
              <p:nvPicPr>
                <p:cNvPr id="1201" name="Picture 1200">
                  <a:extLst>
                    <a:ext uri="{FF2B5EF4-FFF2-40B4-BE49-F238E27FC236}">
                      <a16:creationId xmlns:a16="http://schemas.microsoft.com/office/drawing/2014/main" id="{EFD27CE9-2F08-E8B2-50D7-9E46A9981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2331"/>
                <a:stretch/>
              </p:blipFill>
              <p:spPr>
                <a:xfrm rot="5400000" flipV="1">
                  <a:off x="4363356" y="2520645"/>
                  <a:ext cx="763768" cy="337900"/>
                </a:xfrm>
                <a:prstGeom prst="rect">
                  <a:avLst/>
                </a:prstGeom>
              </p:spPr>
            </p:pic>
            <p:sp>
              <p:nvSpPr>
                <p:cNvPr id="1202" name="Flowchart: Magnetic Disk 1201">
                  <a:extLst>
                    <a:ext uri="{FF2B5EF4-FFF2-40B4-BE49-F238E27FC236}">
                      <a16:creationId xmlns:a16="http://schemas.microsoft.com/office/drawing/2014/main" id="{8AB7EF45-FE87-45E4-E2AA-FB8551BC31BF}"/>
                    </a:ext>
                  </a:extLst>
                </p:cNvPr>
                <p:cNvSpPr/>
                <p:nvPr/>
              </p:nvSpPr>
              <p:spPr>
                <a:xfrm>
                  <a:off x="4412834" y="2013115"/>
                  <a:ext cx="672549" cy="1394475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1203" name="Ink 1202">
                      <a:extLst>
                        <a:ext uri="{FF2B5EF4-FFF2-40B4-BE49-F238E27FC236}">
                          <a16:creationId xmlns:a16="http://schemas.microsoft.com/office/drawing/2014/main" id="{1521A50D-3A26-36C3-7B2E-F7261D9E0A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367" y="2336756"/>
                    <a:ext cx="360" cy="360"/>
                  </p14:xfrm>
                </p:contentPart>
              </mc:Choice>
              <mc:Fallback xmlns="">
                <p:pic>
                  <p:nvPicPr>
                    <p:cNvPr id="718" name="Ink 717">
                      <a:extLst>
                        <a:ext uri="{FF2B5EF4-FFF2-40B4-BE49-F238E27FC236}">
                          <a16:creationId xmlns:a16="http://schemas.microsoft.com/office/drawing/2014/main" id="{520A1E66-CCE1-7C42-9CB1-1A7F947486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2727" y="23277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1204" name="Ink 1203">
                      <a:extLst>
                        <a:ext uri="{FF2B5EF4-FFF2-40B4-BE49-F238E27FC236}">
                          <a16:creationId xmlns:a16="http://schemas.microsoft.com/office/drawing/2014/main" id="{551C4189-C863-5BDB-DAF9-378FF0DF94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493356"/>
                    <a:ext cx="360" cy="360"/>
                  </p14:xfrm>
                </p:contentPart>
              </mc:Choice>
              <mc:Fallback xmlns="">
                <p:pic>
                  <p:nvPicPr>
                    <p:cNvPr id="719" name="Ink 718">
                      <a:extLst>
                        <a:ext uri="{FF2B5EF4-FFF2-40B4-BE49-F238E27FC236}">
                          <a16:creationId xmlns:a16="http://schemas.microsoft.com/office/drawing/2014/main" id="{784A31F0-61E1-5779-DADB-5EFC2873732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484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1205" name="Ink 1204">
                      <a:extLst>
                        <a:ext uri="{FF2B5EF4-FFF2-40B4-BE49-F238E27FC236}">
                          <a16:creationId xmlns:a16="http://schemas.microsoft.com/office/drawing/2014/main" id="{0DEC49F4-AD13-3599-D660-82EB3B0B53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4007" y="2660036"/>
                    <a:ext cx="360" cy="360"/>
                  </p14:xfrm>
                </p:contentPart>
              </mc:Choice>
              <mc:Fallback xmlns="">
                <p:pic>
                  <p:nvPicPr>
                    <p:cNvPr id="720" name="Ink 719">
                      <a:extLst>
                        <a:ext uri="{FF2B5EF4-FFF2-40B4-BE49-F238E27FC236}">
                          <a16:creationId xmlns:a16="http://schemas.microsoft.com/office/drawing/2014/main" id="{0F1B1E04-D4BF-AE85-2D6A-87F925C866E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5007" y="26510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1206" name="Ink 1205">
                      <a:extLst>
                        <a:ext uri="{FF2B5EF4-FFF2-40B4-BE49-F238E27FC236}">
                          <a16:creationId xmlns:a16="http://schemas.microsoft.com/office/drawing/2014/main" id="{35D5824D-11AF-5E66-2F95-2A7D277AF3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825996"/>
                    <a:ext cx="360" cy="360"/>
                  </p14:xfrm>
                </p:contentPart>
              </mc:Choice>
              <mc:Fallback xmlns="">
                <p:pic>
                  <p:nvPicPr>
                    <p:cNvPr id="721" name="Ink 720">
                      <a:extLst>
                        <a:ext uri="{FF2B5EF4-FFF2-40B4-BE49-F238E27FC236}">
                          <a16:creationId xmlns:a16="http://schemas.microsoft.com/office/drawing/2014/main" id="{6E2E4DEC-2FA6-303D-FAB4-6D0F4095AF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8173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1207" name="Ink 1206">
                      <a:extLst>
                        <a:ext uri="{FF2B5EF4-FFF2-40B4-BE49-F238E27FC236}">
                          <a16:creationId xmlns:a16="http://schemas.microsoft.com/office/drawing/2014/main" id="{914D4C39-1C30-C316-1828-354657C8DB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0087" y="3029396"/>
                    <a:ext cx="360" cy="360"/>
                  </p14:xfrm>
                </p:contentPart>
              </mc:Choice>
              <mc:Fallback xmlns="">
                <p:pic>
                  <p:nvPicPr>
                    <p:cNvPr id="722" name="Ink 721">
                      <a:extLst>
                        <a:ext uri="{FF2B5EF4-FFF2-40B4-BE49-F238E27FC236}">
                          <a16:creationId xmlns:a16="http://schemas.microsoft.com/office/drawing/2014/main" id="{FAEF59DC-469F-344A-983A-6840B3F8F37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1087" y="30203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1208" name="Ink 1207">
                      <a:extLst>
                        <a:ext uri="{FF2B5EF4-FFF2-40B4-BE49-F238E27FC236}">
                          <a16:creationId xmlns:a16="http://schemas.microsoft.com/office/drawing/2014/main" id="{18E8D435-6740-D884-083A-384DE8CE9D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7807" y="3176996"/>
                    <a:ext cx="360" cy="360"/>
                  </p14:xfrm>
                </p:contentPart>
              </mc:Choice>
              <mc:Fallback xmlns="">
                <p:pic>
                  <p:nvPicPr>
                    <p:cNvPr id="723" name="Ink 722">
                      <a:extLst>
                        <a:ext uri="{FF2B5EF4-FFF2-40B4-BE49-F238E27FC236}">
                          <a16:creationId xmlns:a16="http://schemas.microsoft.com/office/drawing/2014/main" id="{19365900-8285-E7DE-7C5A-967294AD79A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9167" y="31679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1209" name="Ink 1208">
                      <a:extLst>
                        <a:ext uri="{FF2B5EF4-FFF2-40B4-BE49-F238E27FC236}">
                          <a16:creationId xmlns:a16="http://schemas.microsoft.com/office/drawing/2014/main" id="{F7BB15EF-1C77-56CE-E181-7F07966A67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967" y="3195356"/>
                    <a:ext cx="360" cy="360"/>
                  </p14:xfrm>
                </p:contentPart>
              </mc:Choice>
              <mc:Fallback xmlns="">
                <p:pic>
                  <p:nvPicPr>
                    <p:cNvPr id="724" name="Ink 723">
                      <a:extLst>
                        <a:ext uri="{FF2B5EF4-FFF2-40B4-BE49-F238E27FC236}">
                          <a16:creationId xmlns:a16="http://schemas.microsoft.com/office/drawing/2014/main" id="{D794B216-C3F3-1886-E391-3DCB63CB669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2327" y="3186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1210" name="Ink 1209">
                      <a:extLst>
                        <a:ext uri="{FF2B5EF4-FFF2-40B4-BE49-F238E27FC236}">
                          <a16:creationId xmlns:a16="http://schemas.microsoft.com/office/drawing/2014/main" id="{2C9F82CC-EC42-A4A4-D707-95662C3926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207" y="3230996"/>
                    <a:ext cx="360" cy="1800"/>
                  </p14:xfrm>
                </p:contentPart>
              </mc:Choice>
              <mc:Fallback xmlns="">
                <p:pic>
                  <p:nvPicPr>
                    <p:cNvPr id="725" name="Ink 724">
                      <a:extLst>
                        <a:ext uri="{FF2B5EF4-FFF2-40B4-BE49-F238E27FC236}">
                          <a16:creationId xmlns:a16="http://schemas.microsoft.com/office/drawing/2014/main" id="{709C2A10-6D9C-BDC7-BF8D-3A6512783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2207" y="3221996"/>
                      <a:ext cx="18000" cy="1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1211" name="Ink 1210">
                      <a:extLst>
                        <a:ext uri="{FF2B5EF4-FFF2-40B4-BE49-F238E27FC236}">
                          <a16:creationId xmlns:a16="http://schemas.microsoft.com/office/drawing/2014/main" id="{D7106B0A-73DD-770B-35FD-1CB07462C0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0207" y="3103196"/>
                    <a:ext cx="360" cy="360"/>
                  </p14:xfrm>
                </p:contentPart>
              </mc:Choice>
              <mc:Fallback xmlns="">
                <p:pic>
                  <p:nvPicPr>
                    <p:cNvPr id="726" name="Ink 725">
                      <a:extLst>
                        <a:ext uri="{FF2B5EF4-FFF2-40B4-BE49-F238E27FC236}">
                          <a16:creationId xmlns:a16="http://schemas.microsoft.com/office/drawing/2014/main" id="{14DF9694-36B5-7421-BDFF-80A4D40E589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1207" y="3094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1212" name="Ink 1211">
                      <a:extLst>
                        <a:ext uri="{FF2B5EF4-FFF2-40B4-BE49-F238E27FC236}">
                          <a16:creationId xmlns:a16="http://schemas.microsoft.com/office/drawing/2014/main" id="{E3201030-D10A-4ACF-CF85-64B7B3246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059556"/>
                    <a:ext cx="360" cy="360"/>
                  </p14:xfrm>
                </p:contentPart>
              </mc:Choice>
              <mc:Fallback xmlns="">
                <p:pic>
                  <p:nvPicPr>
                    <p:cNvPr id="727" name="Ink 726">
                      <a:extLst>
                        <a:ext uri="{FF2B5EF4-FFF2-40B4-BE49-F238E27FC236}">
                          <a16:creationId xmlns:a16="http://schemas.microsoft.com/office/drawing/2014/main" id="{81922DE5-640D-A1DA-4D9A-6A1A1B5F9E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050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1213" name="Ink 1212">
                      <a:extLst>
                        <a:ext uri="{FF2B5EF4-FFF2-40B4-BE49-F238E27FC236}">
                          <a16:creationId xmlns:a16="http://schemas.microsoft.com/office/drawing/2014/main" id="{36CE8AEF-19AF-A521-658D-DB62C7E2AB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086916"/>
                    <a:ext cx="360" cy="360"/>
                  </p14:xfrm>
                </p:contentPart>
              </mc:Choice>
              <mc:Fallback xmlns="">
                <p:pic>
                  <p:nvPicPr>
                    <p:cNvPr id="728" name="Ink 727">
                      <a:extLst>
                        <a:ext uri="{FF2B5EF4-FFF2-40B4-BE49-F238E27FC236}">
                          <a16:creationId xmlns:a16="http://schemas.microsoft.com/office/drawing/2014/main" id="{33F612CB-6EBB-F46D-4014-5E0A9CCBB0F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07827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1214" name="Ink 1213">
                      <a:extLst>
                        <a:ext uri="{FF2B5EF4-FFF2-40B4-BE49-F238E27FC236}">
                          <a16:creationId xmlns:a16="http://schemas.microsoft.com/office/drawing/2014/main" id="{98139B7D-0410-50BD-598E-FAFF5F4694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096636"/>
                    <a:ext cx="360" cy="360"/>
                  </p14:xfrm>
                </p:contentPart>
              </mc:Choice>
              <mc:Fallback xmlns="">
                <p:pic>
                  <p:nvPicPr>
                    <p:cNvPr id="729" name="Ink 728">
                      <a:extLst>
                        <a:ext uri="{FF2B5EF4-FFF2-40B4-BE49-F238E27FC236}">
                          <a16:creationId xmlns:a16="http://schemas.microsoft.com/office/drawing/2014/main" id="{018D83B9-AFF3-72E1-B5D3-A39DA49CD5C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0876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1215" name="Ink 1214">
                      <a:extLst>
                        <a:ext uri="{FF2B5EF4-FFF2-40B4-BE49-F238E27FC236}">
                          <a16:creationId xmlns:a16="http://schemas.microsoft.com/office/drawing/2014/main" id="{45A5338B-E955-8BB6-D82A-1CAA78ABF8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69523"/>
                    <a:ext cx="360" cy="360"/>
                  </p14:xfrm>
                </p:contentPart>
              </mc:Choice>
              <mc:Fallback xmlns="">
                <p:pic>
                  <p:nvPicPr>
                    <p:cNvPr id="730" name="Ink 729">
                      <a:extLst>
                        <a:ext uri="{FF2B5EF4-FFF2-40B4-BE49-F238E27FC236}">
                          <a16:creationId xmlns:a16="http://schemas.microsoft.com/office/drawing/2014/main" id="{94973E28-F39F-07A6-B6BC-366BFD7331C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9007" y="216052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1216" name="Ink 1215">
                      <a:extLst>
                        <a:ext uri="{FF2B5EF4-FFF2-40B4-BE49-F238E27FC236}">
                          <a16:creationId xmlns:a16="http://schemas.microsoft.com/office/drawing/2014/main" id="{B3ACEDCD-D407-9C5D-3182-EEBADB2CD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295870"/>
                    <a:ext cx="360" cy="360"/>
                  </p14:xfrm>
                </p:contentPart>
              </mc:Choice>
              <mc:Fallback xmlns="">
                <p:pic>
                  <p:nvPicPr>
                    <p:cNvPr id="731" name="Ink 730">
                      <a:extLst>
                        <a:ext uri="{FF2B5EF4-FFF2-40B4-BE49-F238E27FC236}">
                          <a16:creationId xmlns:a16="http://schemas.microsoft.com/office/drawing/2014/main" id="{83BE9862-F170-3BFD-5EBF-2096C8FD2D9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28723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217" name="Ink 1216">
                      <a:extLst>
                        <a:ext uri="{FF2B5EF4-FFF2-40B4-BE49-F238E27FC236}">
                          <a16:creationId xmlns:a16="http://schemas.microsoft.com/office/drawing/2014/main" id="{E3D7DE37-DE9A-7633-DE8D-D7F541A40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175990"/>
                    <a:ext cx="360" cy="360"/>
                  </p14:xfrm>
                </p:contentPart>
              </mc:Choice>
              <mc:Fallback xmlns="">
                <p:pic>
                  <p:nvPicPr>
                    <p:cNvPr id="732" name="Ink 731">
                      <a:extLst>
                        <a:ext uri="{FF2B5EF4-FFF2-40B4-BE49-F238E27FC236}">
                          <a16:creationId xmlns:a16="http://schemas.microsoft.com/office/drawing/2014/main" id="{8D77056B-BDC1-1E49-F8AB-C6B93B464E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1669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1218" name="Ink 1217">
                      <a:extLst>
                        <a:ext uri="{FF2B5EF4-FFF2-40B4-BE49-F238E27FC236}">
                          <a16:creationId xmlns:a16="http://schemas.microsoft.com/office/drawing/2014/main" id="{CA17BD8F-6137-09A5-027D-43752DF152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203350"/>
                    <a:ext cx="360" cy="360"/>
                  </p14:xfrm>
                </p:contentPart>
              </mc:Choice>
              <mc:Fallback xmlns="">
                <p:pic>
                  <p:nvPicPr>
                    <p:cNvPr id="733" name="Ink 732">
                      <a:extLst>
                        <a:ext uri="{FF2B5EF4-FFF2-40B4-BE49-F238E27FC236}">
                          <a16:creationId xmlns:a16="http://schemas.microsoft.com/office/drawing/2014/main" id="{DAF4F32E-2AD1-A5F1-04AF-D830B9BD69E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194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219" name="Ink 1218">
                      <a:extLst>
                        <a:ext uri="{FF2B5EF4-FFF2-40B4-BE49-F238E27FC236}">
                          <a16:creationId xmlns:a16="http://schemas.microsoft.com/office/drawing/2014/main" id="{4269EB76-5F4D-369C-CB89-498F9C0C62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213070"/>
                    <a:ext cx="360" cy="360"/>
                  </p14:xfrm>
                </p:contentPart>
              </mc:Choice>
              <mc:Fallback xmlns="">
                <p:pic>
                  <p:nvPicPr>
                    <p:cNvPr id="734" name="Ink 733">
                      <a:extLst>
                        <a:ext uri="{FF2B5EF4-FFF2-40B4-BE49-F238E27FC236}">
                          <a16:creationId xmlns:a16="http://schemas.microsoft.com/office/drawing/2014/main" id="{EE7B282D-E883-B784-F500-3CC248089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204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220" name="Ink 1219">
                      <a:extLst>
                        <a:ext uri="{FF2B5EF4-FFF2-40B4-BE49-F238E27FC236}">
                          <a16:creationId xmlns:a16="http://schemas.microsoft.com/office/drawing/2014/main" id="{6B283738-D9E8-4F52-BB0E-A5C3578B84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222070"/>
                    <a:ext cx="360" cy="360"/>
                  </p14:xfrm>
                </p:contentPart>
              </mc:Choice>
              <mc:Fallback xmlns="">
                <p:pic>
                  <p:nvPicPr>
                    <p:cNvPr id="735" name="Ink 734">
                      <a:extLst>
                        <a:ext uri="{FF2B5EF4-FFF2-40B4-BE49-F238E27FC236}">
                          <a16:creationId xmlns:a16="http://schemas.microsoft.com/office/drawing/2014/main" id="{24C69064-6BCA-4495-AD13-50AE2213F0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213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221" name="Ink 1220">
                      <a:extLst>
                        <a:ext uri="{FF2B5EF4-FFF2-40B4-BE49-F238E27FC236}">
                          <a16:creationId xmlns:a16="http://schemas.microsoft.com/office/drawing/2014/main" id="{56485294-2B22-4B09-FEF3-EB305B700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04846"/>
                    <a:ext cx="360" cy="360"/>
                  </p14:xfrm>
                </p:contentPart>
              </mc:Choice>
              <mc:Fallback xmlns="">
                <p:pic>
                  <p:nvPicPr>
                    <p:cNvPr id="736" name="Ink 735">
                      <a:extLst>
                        <a:ext uri="{FF2B5EF4-FFF2-40B4-BE49-F238E27FC236}">
                          <a16:creationId xmlns:a16="http://schemas.microsoft.com/office/drawing/2014/main" id="{8D4E6CFF-987A-3765-7EC5-057DECEEF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0958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222" name="Ink 1221">
                      <a:extLst>
                        <a:ext uri="{FF2B5EF4-FFF2-40B4-BE49-F238E27FC236}">
                          <a16:creationId xmlns:a16="http://schemas.microsoft.com/office/drawing/2014/main" id="{EECEF8ED-3D88-7F18-4080-728E5AD3EF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411799"/>
                    <a:ext cx="360" cy="360"/>
                  </p14:xfrm>
                </p:contentPart>
              </mc:Choice>
              <mc:Fallback xmlns="">
                <p:pic>
                  <p:nvPicPr>
                    <p:cNvPr id="737" name="Ink 736">
                      <a:extLst>
                        <a:ext uri="{FF2B5EF4-FFF2-40B4-BE49-F238E27FC236}">
                          <a16:creationId xmlns:a16="http://schemas.microsoft.com/office/drawing/2014/main" id="{0FDC8BA7-9256-EA9F-B69F-AB9E2926AD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4031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223" name="Ink 1222">
                      <a:extLst>
                        <a:ext uri="{FF2B5EF4-FFF2-40B4-BE49-F238E27FC236}">
                          <a16:creationId xmlns:a16="http://schemas.microsoft.com/office/drawing/2014/main" id="{62471B1B-DC63-8EFF-182A-A11DA05A0A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0711" y="2190399"/>
                    <a:ext cx="360" cy="360"/>
                  </p14:xfrm>
                </p:contentPart>
              </mc:Choice>
              <mc:Fallback xmlns="">
                <p:pic>
                  <p:nvPicPr>
                    <p:cNvPr id="738" name="Ink 737">
                      <a:extLst>
                        <a:ext uri="{FF2B5EF4-FFF2-40B4-BE49-F238E27FC236}">
                          <a16:creationId xmlns:a16="http://schemas.microsoft.com/office/drawing/2014/main" id="{136EE9D4-F108-C705-C0D5-3DC2E6E65D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071" y="2181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224" name="Ink 1223">
                      <a:extLst>
                        <a:ext uri="{FF2B5EF4-FFF2-40B4-BE49-F238E27FC236}">
                          <a16:creationId xmlns:a16="http://schemas.microsoft.com/office/drawing/2014/main" id="{BC90781C-99EE-95BE-273A-9DF66B741B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871" y="2236479"/>
                    <a:ext cx="360" cy="360"/>
                  </p14:xfrm>
                </p:contentPart>
              </mc:Choice>
              <mc:Fallback xmlns="">
                <p:pic>
                  <p:nvPicPr>
                    <p:cNvPr id="739" name="Ink 738">
                      <a:extLst>
                        <a:ext uri="{FF2B5EF4-FFF2-40B4-BE49-F238E27FC236}">
                          <a16:creationId xmlns:a16="http://schemas.microsoft.com/office/drawing/2014/main" id="{47A78662-D79C-50C2-7436-4EA6E561842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871" y="222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225" name="Ink 1224">
                      <a:extLst>
                        <a:ext uri="{FF2B5EF4-FFF2-40B4-BE49-F238E27FC236}">
                          <a16:creationId xmlns:a16="http://schemas.microsoft.com/office/drawing/2014/main" id="{29EAFA1C-F0A8-33F1-726E-42F43ABC90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9311" y="2263839"/>
                    <a:ext cx="360" cy="360"/>
                  </p14:xfrm>
                </p:contentPart>
              </mc:Choice>
              <mc:Fallback xmlns="">
                <p:pic>
                  <p:nvPicPr>
                    <p:cNvPr id="740" name="Ink 739">
                      <a:extLst>
                        <a:ext uri="{FF2B5EF4-FFF2-40B4-BE49-F238E27FC236}">
                          <a16:creationId xmlns:a16="http://schemas.microsoft.com/office/drawing/2014/main" id="{2E763FAF-5B74-35BB-3A5D-95078395925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0671" y="22551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226" name="Ink 1225">
                      <a:extLst>
                        <a:ext uri="{FF2B5EF4-FFF2-40B4-BE49-F238E27FC236}">
                          <a16:creationId xmlns:a16="http://schemas.microsoft.com/office/drawing/2014/main" id="{EF2A9DAA-0373-800C-E9A8-92BFC787B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291919"/>
                    <a:ext cx="360" cy="360"/>
                  </p14:xfrm>
                </p:contentPart>
              </mc:Choice>
              <mc:Fallback xmlns="">
                <p:pic>
                  <p:nvPicPr>
                    <p:cNvPr id="741" name="Ink 740">
                      <a:extLst>
                        <a:ext uri="{FF2B5EF4-FFF2-40B4-BE49-F238E27FC236}">
                          <a16:creationId xmlns:a16="http://schemas.microsoft.com/office/drawing/2014/main" id="{CFFE6462-1A57-55B5-6DD0-A4FA39B6FAA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2829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227" name="Ink 1226">
                      <a:extLst>
                        <a:ext uri="{FF2B5EF4-FFF2-40B4-BE49-F238E27FC236}">
                          <a16:creationId xmlns:a16="http://schemas.microsoft.com/office/drawing/2014/main" id="{D61F94B1-0ACE-B705-7802-6C9AB629A5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319279"/>
                    <a:ext cx="360" cy="360"/>
                  </p14:xfrm>
                </p:contentPart>
              </mc:Choice>
              <mc:Fallback xmlns="">
                <p:pic>
                  <p:nvPicPr>
                    <p:cNvPr id="742" name="Ink 741">
                      <a:extLst>
                        <a:ext uri="{FF2B5EF4-FFF2-40B4-BE49-F238E27FC236}">
                          <a16:creationId xmlns:a16="http://schemas.microsoft.com/office/drawing/2014/main" id="{3DCE7B1B-DC58-8D87-D32A-F9A8ABE540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31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228" name="Ink 1227">
                      <a:extLst>
                        <a:ext uri="{FF2B5EF4-FFF2-40B4-BE49-F238E27FC236}">
                          <a16:creationId xmlns:a16="http://schemas.microsoft.com/office/drawing/2014/main" id="{4FBC5121-7BDB-BEB4-4227-22F5E5F56E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328999"/>
                    <a:ext cx="360" cy="360"/>
                  </p14:xfrm>
                </p:contentPart>
              </mc:Choice>
              <mc:Fallback xmlns="">
                <p:pic>
                  <p:nvPicPr>
                    <p:cNvPr id="743" name="Ink 742">
                      <a:extLst>
                        <a:ext uri="{FF2B5EF4-FFF2-40B4-BE49-F238E27FC236}">
                          <a16:creationId xmlns:a16="http://schemas.microsoft.com/office/drawing/2014/main" id="{15BD0E69-8CA3-BE26-86E4-D837D21CAB1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319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229" name="Ink 1228">
                      <a:extLst>
                        <a:ext uri="{FF2B5EF4-FFF2-40B4-BE49-F238E27FC236}">
                          <a16:creationId xmlns:a16="http://schemas.microsoft.com/office/drawing/2014/main" id="{F93B4B9B-C333-1A9E-91DE-BE85F9156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337999"/>
                    <a:ext cx="360" cy="360"/>
                  </p14:xfrm>
                </p:contentPart>
              </mc:Choice>
              <mc:Fallback xmlns="">
                <p:pic>
                  <p:nvPicPr>
                    <p:cNvPr id="744" name="Ink 743">
                      <a:extLst>
                        <a:ext uri="{FF2B5EF4-FFF2-40B4-BE49-F238E27FC236}">
                          <a16:creationId xmlns:a16="http://schemas.microsoft.com/office/drawing/2014/main" id="{C36C1AA1-7418-45A9-5166-C2CCE45784F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328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1230" name="Ink 1229">
                      <a:extLst>
                        <a:ext uri="{FF2B5EF4-FFF2-40B4-BE49-F238E27FC236}">
                          <a16:creationId xmlns:a16="http://schemas.microsoft.com/office/drawing/2014/main" id="{D8EFFF53-D1E2-1952-A951-087108B73F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5041" y="2086916"/>
                    <a:ext cx="360" cy="360"/>
                  </p14:xfrm>
                </p:contentPart>
              </mc:Choice>
              <mc:Fallback xmlns="">
                <p:pic>
                  <p:nvPicPr>
                    <p:cNvPr id="745" name="Ink 744">
                      <a:extLst>
                        <a:ext uri="{FF2B5EF4-FFF2-40B4-BE49-F238E27FC236}">
                          <a16:creationId xmlns:a16="http://schemas.microsoft.com/office/drawing/2014/main" id="{999AE547-285C-62CC-AA2C-4252A423B98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6041" y="20779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1231" name="Ink 1230">
                      <a:extLst>
                        <a:ext uri="{FF2B5EF4-FFF2-40B4-BE49-F238E27FC236}">
                          <a16:creationId xmlns:a16="http://schemas.microsoft.com/office/drawing/2014/main" id="{7FE25935-C7FE-829A-B226-46C0F9E408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562309"/>
                    <a:ext cx="360" cy="360"/>
                  </p14:xfrm>
                </p:contentPart>
              </mc:Choice>
              <mc:Fallback xmlns="">
                <p:pic>
                  <p:nvPicPr>
                    <p:cNvPr id="746" name="Ink 745">
                      <a:extLst>
                        <a:ext uri="{FF2B5EF4-FFF2-40B4-BE49-F238E27FC236}">
                          <a16:creationId xmlns:a16="http://schemas.microsoft.com/office/drawing/2014/main" id="{31752D3A-9968-EA6B-E3A5-DB7FD84B8F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5536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1232" name="Ink 1231">
                      <a:extLst>
                        <a:ext uri="{FF2B5EF4-FFF2-40B4-BE49-F238E27FC236}">
                          <a16:creationId xmlns:a16="http://schemas.microsoft.com/office/drawing/2014/main" id="{7F6442BA-BCDE-251E-0CAB-5F4EBC200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285109"/>
                    <a:ext cx="360" cy="360"/>
                  </p14:xfrm>
                </p:contentPart>
              </mc:Choice>
              <mc:Fallback xmlns="">
                <p:pic>
                  <p:nvPicPr>
                    <p:cNvPr id="747" name="Ink 746">
                      <a:extLst>
                        <a:ext uri="{FF2B5EF4-FFF2-40B4-BE49-F238E27FC236}">
                          <a16:creationId xmlns:a16="http://schemas.microsoft.com/office/drawing/2014/main" id="{968E118C-D5BA-DE36-E407-8075FB76B8D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2764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1233" name="Ink 1232">
                      <a:extLst>
                        <a:ext uri="{FF2B5EF4-FFF2-40B4-BE49-F238E27FC236}">
                          <a16:creationId xmlns:a16="http://schemas.microsoft.com/office/drawing/2014/main" id="{8FC0BA9D-EF32-48B6-6E89-2FF0DBC2F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340909"/>
                    <a:ext cx="360" cy="360"/>
                  </p14:xfrm>
                </p:contentPart>
              </mc:Choice>
              <mc:Fallback xmlns="">
                <p:pic>
                  <p:nvPicPr>
                    <p:cNvPr id="748" name="Ink 747">
                      <a:extLst>
                        <a:ext uri="{FF2B5EF4-FFF2-40B4-BE49-F238E27FC236}">
                          <a16:creationId xmlns:a16="http://schemas.microsoft.com/office/drawing/2014/main" id="{3CB9AE96-6D3A-352F-E87C-ECDDD330BD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3319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1234" name="Ink 1233">
                      <a:extLst>
                        <a:ext uri="{FF2B5EF4-FFF2-40B4-BE49-F238E27FC236}">
                          <a16:creationId xmlns:a16="http://schemas.microsoft.com/office/drawing/2014/main" id="{FBCFB886-C7E8-64BF-94A7-310B08AAAF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386989"/>
                    <a:ext cx="360" cy="360"/>
                  </p14:xfrm>
                </p:contentPart>
              </mc:Choice>
              <mc:Fallback xmlns="">
                <p:pic>
                  <p:nvPicPr>
                    <p:cNvPr id="749" name="Ink 748">
                      <a:extLst>
                        <a:ext uri="{FF2B5EF4-FFF2-40B4-BE49-F238E27FC236}">
                          <a16:creationId xmlns:a16="http://schemas.microsoft.com/office/drawing/2014/main" id="{BC599FB2-BC54-FFE9-CAC7-9D53ED7509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37798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1235" name="Ink 1234">
                      <a:extLst>
                        <a:ext uri="{FF2B5EF4-FFF2-40B4-BE49-F238E27FC236}">
                          <a16:creationId xmlns:a16="http://schemas.microsoft.com/office/drawing/2014/main" id="{58EB7E4E-5D1C-1596-BB7C-76893E676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414349"/>
                    <a:ext cx="360" cy="360"/>
                  </p14:xfrm>
                </p:contentPart>
              </mc:Choice>
              <mc:Fallback xmlns="">
                <p:pic>
                  <p:nvPicPr>
                    <p:cNvPr id="750" name="Ink 749">
                      <a:extLst>
                        <a:ext uri="{FF2B5EF4-FFF2-40B4-BE49-F238E27FC236}">
                          <a16:creationId xmlns:a16="http://schemas.microsoft.com/office/drawing/2014/main" id="{5E456576-C385-7581-69F3-63A80AD2B9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4057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1236" name="Ink 1235">
                      <a:extLst>
                        <a:ext uri="{FF2B5EF4-FFF2-40B4-BE49-F238E27FC236}">
                          <a16:creationId xmlns:a16="http://schemas.microsoft.com/office/drawing/2014/main" id="{87CADFEE-E79A-DF31-E74E-FF7A5F18C1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442429"/>
                    <a:ext cx="360" cy="360"/>
                  </p14:xfrm>
                </p:contentPart>
              </mc:Choice>
              <mc:Fallback xmlns="">
                <p:pic>
                  <p:nvPicPr>
                    <p:cNvPr id="751" name="Ink 750">
                      <a:extLst>
                        <a:ext uri="{FF2B5EF4-FFF2-40B4-BE49-F238E27FC236}">
                          <a16:creationId xmlns:a16="http://schemas.microsoft.com/office/drawing/2014/main" id="{17813979-0472-28B1-A0E6-F9DA02E2A6A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4334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1237" name="Ink 1236">
                      <a:extLst>
                        <a:ext uri="{FF2B5EF4-FFF2-40B4-BE49-F238E27FC236}">
                          <a16:creationId xmlns:a16="http://schemas.microsoft.com/office/drawing/2014/main" id="{495D9EF3-E86A-713A-27F1-3B738192EF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469789"/>
                    <a:ext cx="360" cy="360"/>
                  </p14:xfrm>
                </p:contentPart>
              </mc:Choice>
              <mc:Fallback xmlns="">
                <p:pic>
                  <p:nvPicPr>
                    <p:cNvPr id="752" name="Ink 751">
                      <a:extLst>
                        <a:ext uri="{FF2B5EF4-FFF2-40B4-BE49-F238E27FC236}">
                          <a16:creationId xmlns:a16="http://schemas.microsoft.com/office/drawing/2014/main" id="{2D53651A-D2C8-0BC2-019A-9BB423A5DBA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4611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1238" name="Ink 1237">
                      <a:extLst>
                        <a:ext uri="{FF2B5EF4-FFF2-40B4-BE49-F238E27FC236}">
                          <a16:creationId xmlns:a16="http://schemas.microsoft.com/office/drawing/2014/main" id="{851ACA51-743D-8211-520D-7E8D88E55D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479509"/>
                    <a:ext cx="360" cy="360"/>
                  </p14:xfrm>
                </p:contentPart>
              </mc:Choice>
              <mc:Fallback xmlns="">
                <p:pic>
                  <p:nvPicPr>
                    <p:cNvPr id="753" name="Ink 752">
                      <a:extLst>
                        <a:ext uri="{FF2B5EF4-FFF2-40B4-BE49-F238E27FC236}">
                          <a16:creationId xmlns:a16="http://schemas.microsoft.com/office/drawing/2014/main" id="{48DB77C3-F347-504B-1703-39D250A36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470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1239" name="Ink 1238">
                      <a:extLst>
                        <a:ext uri="{FF2B5EF4-FFF2-40B4-BE49-F238E27FC236}">
                          <a16:creationId xmlns:a16="http://schemas.microsoft.com/office/drawing/2014/main" id="{64CDD84F-CBB1-308F-2CB4-4C4974E4A6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488509"/>
                    <a:ext cx="360" cy="360"/>
                  </p14:xfrm>
                </p:contentPart>
              </mc:Choice>
              <mc:Fallback xmlns="">
                <p:pic>
                  <p:nvPicPr>
                    <p:cNvPr id="754" name="Ink 753">
                      <a:extLst>
                        <a:ext uri="{FF2B5EF4-FFF2-40B4-BE49-F238E27FC236}">
                          <a16:creationId xmlns:a16="http://schemas.microsoft.com/office/drawing/2014/main" id="{90A3E201-4F66-A173-C444-CF92C78CAA5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479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1240" name="Ink 1239">
                      <a:extLst>
                        <a:ext uri="{FF2B5EF4-FFF2-40B4-BE49-F238E27FC236}">
                          <a16:creationId xmlns:a16="http://schemas.microsoft.com/office/drawing/2014/main" id="{0D43B89B-E6C0-433D-FD02-D4B28E23B2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677772"/>
                    <a:ext cx="360" cy="360"/>
                  </p14:xfrm>
                </p:contentPart>
              </mc:Choice>
              <mc:Fallback xmlns="">
                <p:pic>
                  <p:nvPicPr>
                    <p:cNvPr id="755" name="Ink 754">
                      <a:extLst>
                        <a:ext uri="{FF2B5EF4-FFF2-40B4-BE49-F238E27FC236}">
                          <a16:creationId xmlns:a16="http://schemas.microsoft.com/office/drawing/2014/main" id="{723218E8-F8E9-ACAA-8BE4-893941A80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6691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3">
                  <p14:nvContentPartPr>
                    <p14:cNvPr id="1241" name="Ink 1240">
                      <a:extLst>
                        <a:ext uri="{FF2B5EF4-FFF2-40B4-BE49-F238E27FC236}">
                          <a16:creationId xmlns:a16="http://schemas.microsoft.com/office/drawing/2014/main" id="{A7B23060-2E0C-6594-9AC4-A1E7AB1B0C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400572"/>
                    <a:ext cx="360" cy="360"/>
                  </p14:xfrm>
                </p:contentPart>
              </mc:Choice>
              <mc:Fallback xmlns="">
                <p:pic>
                  <p:nvPicPr>
                    <p:cNvPr id="756" name="Ink 755">
                      <a:extLst>
                        <a:ext uri="{FF2B5EF4-FFF2-40B4-BE49-F238E27FC236}">
                          <a16:creationId xmlns:a16="http://schemas.microsoft.com/office/drawing/2014/main" id="{4B7EF3B0-735F-2FB9-A6C1-70F69B4CF8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3919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1242" name="Ink 1241">
                      <a:extLst>
                        <a:ext uri="{FF2B5EF4-FFF2-40B4-BE49-F238E27FC236}">
                          <a16:creationId xmlns:a16="http://schemas.microsoft.com/office/drawing/2014/main" id="{A7B0470B-D677-BFDA-836F-A677284AB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456372"/>
                    <a:ext cx="360" cy="360"/>
                  </p14:xfrm>
                </p:contentPart>
              </mc:Choice>
              <mc:Fallback xmlns="">
                <p:pic>
                  <p:nvPicPr>
                    <p:cNvPr id="757" name="Ink 756">
                      <a:extLst>
                        <a:ext uri="{FF2B5EF4-FFF2-40B4-BE49-F238E27FC236}">
                          <a16:creationId xmlns:a16="http://schemas.microsoft.com/office/drawing/2014/main" id="{97CADC9E-655D-2B2D-1925-C16CAC0F017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4473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1243" name="Ink 1242">
                      <a:extLst>
                        <a:ext uri="{FF2B5EF4-FFF2-40B4-BE49-F238E27FC236}">
                          <a16:creationId xmlns:a16="http://schemas.microsoft.com/office/drawing/2014/main" id="{DFA6D5ED-4F31-31B3-D2E4-EAD36F5C9B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502452"/>
                    <a:ext cx="360" cy="360"/>
                  </p14:xfrm>
                </p:contentPart>
              </mc:Choice>
              <mc:Fallback xmlns="">
                <p:pic>
                  <p:nvPicPr>
                    <p:cNvPr id="758" name="Ink 757">
                      <a:extLst>
                        <a:ext uri="{FF2B5EF4-FFF2-40B4-BE49-F238E27FC236}">
                          <a16:creationId xmlns:a16="http://schemas.microsoft.com/office/drawing/2014/main" id="{5232D098-9F82-F2B7-F590-EEBEF9919C1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49345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1244" name="Ink 1243">
                      <a:extLst>
                        <a:ext uri="{FF2B5EF4-FFF2-40B4-BE49-F238E27FC236}">
                          <a16:creationId xmlns:a16="http://schemas.microsoft.com/office/drawing/2014/main" id="{254128C6-3514-CD0A-3B5A-A8F3C57890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529812"/>
                    <a:ext cx="360" cy="360"/>
                  </p14:xfrm>
                </p:contentPart>
              </mc:Choice>
              <mc:Fallback xmlns="">
                <p:pic>
                  <p:nvPicPr>
                    <p:cNvPr id="759" name="Ink 758">
                      <a:extLst>
                        <a:ext uri="{FF2B5EF4-FFF2-40B4-BE49-F238E27FC236}">
                          <a16:creationId xmlns:a16="http://schemas.microsoft.com/office/drawing/2014/main" id="{59AB961C-7D7E-0BC9-1234-23661F631C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5211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1245" name="Ink 1244">
                      <a:extLst>
                        <a:ext uri="{FF2B5EF4-FFF2-40B4-BE49-F238E27FC236}">
                          <a16:creationId xmlns:a16="http://schemas.microsoft.com/office/drawing/2014/main" id="{04E6B98D-B2FD-4747-55A8-CD542CCFBF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557892"/>
                    <a:ext cx="360" cy="360"/>
                  </p14:xfrm>
                </p:contentPart>
              </mc:Choice>
              <mc:Fallback xmlns="">
                <p:pic>
                  <p:nvPicPr>
                    <p:cNvPr id="760" name="Ink 759">
                      <a:extLst>
                        <a:ext uri="{FF2B5EF4-FFF2-40B4-BE49-F238E27FC236}">
                          <a16:creationId xmlns:a16="http://schemas.microsoft.com/office/drawing/2014/main" id="{5A4BC989-E152-75D6-1158-1E1D8C0569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54889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1246" name="Ink 1245">
                      <a:extLst>
                        <a:ext uri="{FF2B5EF4-FFF2-40B4-BE49-F238E27FC236}">
                          <a16:creationId xmlns:a16="http://schemas.microsoft.com/office/drawing/2014/main" id="{2558C380-5890-676E-456C-4C42EE9D8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585252"/>
                    <a:ext cx="360" cy="360"/>
                  </p14:xfrm>
                </p:contentPart>
              </mc:Choice>
              <mc:Fallback xmlns="">
                <p:pic>
                  <p:nvPicPr>
                    <p:cNvPr id="761" name="Ink 760">
                      <a:extLst>
                        <a:ext uri="{FF2B5EF4-FFF2-40B4-BE49-F238E27FC236}">
                          <a16:creationId xmlns:a16="http://schemas.microsoft.com/office/drawing/2014/main" id="{C46E352E-F4F7-B7B7-061E-37FAD3F53B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57661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1247" name="Ink 1246">
                      <a:extLst>
                        <a:ext uri="{FF2B5EF4-FFF2-40B4-BE49-F238E27FC236}">
                          <a16:creationId xmlns:a16="http://schemas.microsoft.com/office/drawing/2014/main" id="{9A9FF86A-AC59-CDA4-18A3-102D5450A9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594972"/>
                    <a:ext cx="360" cy="360"/>
                  </p14:xfrm>
                </p:contentPart>
              </mc:Choice>
              <mc:Fallback xmlns="">
                <p:pic>
                  <p:nvPicPr>
                    <p:cNvPr id="762" name="Ink 761">
                      <a:extLst>
                        <a:ext uri="{FF2B5EF4-FFF2-40B4-BE49-F238E27FC236}">
                          <a16:creationId xmlns:a16="http://schemas.microsoft.com/office/drawing/2014/main" id="{388E662C-982D-4525-7FD9-C730BA551F9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585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1248" name="Ink 1247">
                      <a:extLst>
                        <a:ext uri="{FF2B5EF4-FFF2-40B4-BE49-F238E27FC236}">
                          <a16:creationId xmlns:a16="http://schemas.microsoft.com/office/drawing/2014/main" id="{8EC8FF2C-4B21-F9DF-61A6-B663F9BD1A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603972"/>
                    <a:ext cx="360" cy="360"/>
                  </p14:xfrm>
                </p:contentPart>
              </mc:Choice>
              <mc:Fallback xmlns="">
                <p:pic>
                  <p:nvPicPr>
                    <p:cNvPr id="763" name="Ink 762">
                      <a:extLst>
                        <a:ext uri="{FF2B5EF4-FFF2-40B4-BE49-F238E27FC236}">
                          <a16:creationId xmlns:a16="http://schemas.microsoft.com/office/drawing/2014/main" id="{A287F4F6-4372-1197-0043-B7152AD40B8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594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1249" name="Ink 1248">
                      <a:extLst>
                        <a:ext uri="{FF2B5EF4-FFF2-40B4-BE49-F238E27FC236}">
                          <a16:creationId xmlns:a16="http://schemas.microsoft.com/office/drawing/2014/main" id="{18FA9517-7905-1253-BD1C-99E4A9A674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2829279"/>
                    <a:ext cx="360" cy="360"/>
                  </p14:xfrm>
                </p:contentPart>
              </mc:Choice>
              <mc:Fallback xmlns="">
                <p:pic>
                  <p:nvPicPr>
                    <p:cNvPr id="764" name="Ink 763">
                      <a:extLst>
                        <a:ext uri="{FF2B5EF4-FFF2-40B4-BE49-F238E27FC236}">
                          <a16:creationId xmlns:a16="http://schemas.microsoft.com/office/drawing/2014/main" id="{8D639929-2083-691D-44B2-493CBB77BF1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282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1250" name="Ink 1249">
                      <a:extLst>
                        <a:ext uri="{FF2B5EF4-FFF2-40B4-BE49-F238E27FC236}">
                          <a16:creationId xmlns:a16="http://schemas.microsoft.com/office/drawing/2014/main" id="{F605D173-1533-CC95-28AE-1B58CA1BE0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552079"/>
                    <a:ext cx="360" cy="360"/>
                  </p14:xfrm>
                </p:contentPart>
              </mc:Choice>
              <mc:Fallback xmlns="">
                <p:pic>
                  <p:nvPicPr>
                    <p:cNvPr id="765" name="Ink 764">
                      <a:extLst>
                        <a:ext uri="{FF2B5EF4-FFF2-40B4-BE49-F238E27FC236}">
                          <a16:creationId xmlns:a16="http://schemas.microsoft.com/office/drawing/2014/main" id="{14C44EE8-A442-AD5C-0526-2C5388AD48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5434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3">
                  <p14:nvContentPartPr>
                    <p14:cNvPr id="1251" name="Ink 1250">
                      <a:extLst>
                        <a:ext uri="{FF2B5EF4-FFF2-40B4-BE49-F238E27FC236}">
                          <a16:creationId xmlns:a16="http://schemas.microsoft.com/office/drawing/2014/main" id="{C5658194-9DBD-4A2D-400E-B2C8DAB544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607879"/>
                    <a:ext cx="360" cy="360"/>
                  </p14:xfrm>
                </p:contentPart>
              </mc:Choice>
              <mc:Fallback xmlns="">
                <p:pic>
                  <p:nvPicPr>
                    <p:cNvPr id="766" name="Ink 765">
                      <a:extLst>
                        <a:ext uri="{FF2B5EF4-FFF2-40B4-BE49-F238E27FC236}">
                          <a16:creationId xmlns:a16="http://schemas.microsoft.com/office/drawing/2014/main" id="{2F2325D2-6AD6-A2CE-8A5C-5431E4D39A1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5988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1252" name="Ink 1251">
                      <a:extLst>
                        <a:ext uri="{FF2B5EF4-FFF2-40B4-BE49-F238E27FC236}">
                          <a16:creationId xmlns:a16="http://schemas.microsoft.com/office/drawing/2014/main" id="{FFECE30B-C1B7-AC0B-75E0-A3F3A8DD7A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653959"/>
                    <a:ext cx="360" cy="360"/>
                  </p14:xfrm>
                </p:contentPart>
              </mc:Choice>
              <mc:Fallback xmlns="">
                <p:pic>
                  <p:nvPicPr>
                    <p:cNvPr id="767" name="Ink 766">
                      <a:extLst>
                        <a:ext uri="{FF2B5EF4-FFF2-40B4-BE49-F238E27FC236}">
                          <a16:creationId xmlns:a16="http://schemas.microsoft.com/office/drawing/2014/main" id="{981F9857-BFF0-4281-C49D-B9A3D517A76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6449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5">
                  <p14:nvContentPartPr>
                    <p14:cNvPr id="1253" name="Ink 1252">
                      <a:extLst>
                        <a:ext uri="{FF2B5EF4-FFF2-40B4-BE49-F238E27FC236}">
                          <a16:creationId xmlns:a16="http://schemas.microsoft.com/office/drawing/2014/main" id="{87FF4D90-1455-AB1A-F3D7-B94FE91C78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681319"/>
                    <a:ext cx="360" cy="360"/>
                  </p14:xfrm>
                </p:contentPart>
              </mc:Choice>
              <mc:Fallback xmlns="">
                <p:pic>
                  <p:nvPicPr>
                    <p:cNvPr id="768" name="Ink 767">
                      <a:extLst>
                        <a:ext uri="{FF2B5EF4-FFF2-40B4-BE49-F238E27FC236}">
                          <a16:creationId xmlns:a16="http://schemas.microsoft.com/office/drawing/2014/main" id="{6CA6CC5B-B63E-98FC-998F-A53B95B3DF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6726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1254" name="Ink 1253">
                      <a:extLst>
                        <a:ext uri="{FF2B5EF4-FFF2-40B4-BE49-F238E27FC236}">
                          <a16:creationId xmlns:a16="http://schemas.microsoft.com/office/drawing/2014/main" id="{807DFB4A-4DF3-8E5E-22A6-07D09AC3F9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709399"/>
                    <a:ext cx="360" cy="360"/>
                  </p14:xfrm>
                </p:contentPart>
              </mc:Choice>
              <mc:Fallback xmlns="">
                <p:pic>
                  <p:nvPicPr>
                    <p:cNvPr id="769" name="Ink 768">
                      <a:extLst>
                        <a:ext uri="{FF2B5EF4-FFF2-40B4-BE49-F238E27FC236}">
                          <a16:creationId xmlns:a16="http://schemas.microsoft.com/office/drawing/2014/main" id="{1260B2D2-5D2E-71D4-8532-462D221C3C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700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7">
                  <p14:nvContentPartPr>
                    <p14:cNvPr id="1255" name="Ink 1254">
                      <a:extLst>
                        <a:ext uri="{FF2B5EF4-FFF2-40B4-BE49-F238E27FC236}">
                          <a16:creationId xmlns:a16="http://schemas.microsoft.com/office/drawing/2014/main" id="{51686D62-7D30-171D-1F2F-EEB5199279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736759"/>
                    <a:ext cx="360" cy="360"/>
                  </p14:xfrm>
                </p:contentPart>
              </mc:Choice>
              <mc:Fallback xmlns="">
                <p:pic>
                  <p:nvPicPr>
                    <p:cNvPr id="770" name="Ink 769">
                      <a:extLst>
                        <a:ext uri="{FF2B5EF4-FFF2-40B4-BE49-F238E27FC236}">
                          <a16:creationId xmlns:a16="http://schemas.microsoft.com/office/drawing/2014/main" id="{2B9EDBDB-A1C9-DE1E-3F90-618EDEE1E2E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7281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8">
                  <p14:nvContentPartPr>
                    <p14:cNvPr id="1256" name="Ink 1255">
                      <a:extLst>
                        <a:ext uri="{FF2B5EF4-FFF2-40B4-BE49-F238E27FC236}">
                          <a16:creationId xmlns:a16="http://schemas.microsoft.com/office/drawing/2014/main" id="{84ACE39C-07B1-5AD3-468F-3823B1EDF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746479"/>
                    <a:ext cx="360" cy="360"/>
                  </p14:xfrm>
                </p:contentPart>
              </mc:Choice>
              <mc:Fallback xmlns="">
                <p:pic>
                  <p:nvPicPr>
                    <p:cNvPr id="771" name="Ink 770">
                      <a:extLst>
                        <a:ext uri="{FF2B5EF4-FFF2-40B4-BE49-F238E27FC236}">
                          <a16:creationId xmlns:a16="http://schemas.microsoft.com/office/drawing/2014/main" id="{FD3AEAD8-7AB5-42DC-C20E-2F941FDDC46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73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9">
                  <p14:nvContentPartPr>
                    <p14:cNvPr id="1257" name="Ink 1256">
                      <a:extLst>
                        <a:ext uri="{FF2B5EF4-FFF2-40B4-BE49-F238E27FC236}">
                          <a16:creationId xmlns:a16="http://schemas.microsoft.com/office/drawing/2014/main" id="{5B724BB3-F07B-1FF9-46A9-5EE3D70ECB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2755479"/>
                    <a:ext cx="360" cy="360"/>
                  </p14:xfrm>
                </p:contentPart>
              </mc:Choice>
              <mc:Fallback xmlns="">
                <p:pic>
                  <p:nvPicPr>
                    <p:cNvPr id="772" name="Ink 771">
                      <a:extLst>
                        <a:ext uri="{FF2B5EF4-FFF2-40B4-BE49-F238E27FC236}">
                          <a16:creationId xmlns:a16="http://schemas.microsoft.com/office/drawing/2014/main" id="{8F7C4594-3A13-CABB-43D9-EDF60161947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746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0">
                  <p14:nvContentPartPr>
                    <p14:cNvPr id="1258" name="Ink 1257">
                      <a:extLst>
                        <a:ext uri="{FF2B5EF4-FFF2-40B4-BE49-F238E27FC236}">
                          <a16:creationId xmlns:a16="http://schemas.microsoft.com/office/drawing/2014/main" id="{AF2759CE-D284-EB38-A44A-A3B7731709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8027" y="3300784"/>
                    <a:ext cx="360" cy="360"/>
                  </p14:xfrm>
                </p:contentPart>
              </mc:Choice>
              <mc:Fallback xmlns="">
                <p:pic>
                  <p:nvPicPr>
                    <p:cNvPr id="773" name="Ink 772">
                      <a:extLst>
                        <a:ext uri="{FF2B5EF4-FFF2-40B4-BE49-F238E27FC236}">
                          <a16:creationId xmlns:a16="http://schemas.microsoft.com/office/drawing/2014/main" id="{DE62F424-010E-624D-A997-2D44F5BBC4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39027" y="3292144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1">
                  <p14:nvContentPartPr>
                    <p14:cNvPr id="1259" name="Ink 1258">
                      <a:extLst>
                        <a:ext uri="{FF2B5EF4-FFF2-40B4-BE49-F238E27FC236}">
                          <a16:creationId xmlns:a16="http://schemas.microsoft.com/office/drawing/2014/main" id="{C644819C-F8D6-8C3B-FE7B-963C123BD3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5769" y="3129485"/>
                    <a:ext cx="360" cy="360"/>
                  </p14:xfrm>
                </p:contentPart>
              </mc:Choice>
              <mc:Fallback xmlns="">
                <p:pic>
                  <p:nvPicPr>
                    <p:cNvPr id="774" name="Ink 773">
                      <a:extLst>
                        <a:ext uri="{FF2B5EF4-FFF2-40B4-BE49-F238E27FC236}">
                          <a16:creationId xmlns:a16="http://schemas.microsoft.com/office/drawing/2014/main" id="{3BA0C8C7-C906-EEB1-7474-D267BD0EA03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6769" y="31208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2">
                  <p14:nvContentPartPr>
                    <p14:cNvPr id="1260" name="Ink 1259">
                      <a:extLst>
                        <a:ext uri="{FF2B5EF4-FFF2-40B4-BE49-F238E27FC236}">
                          <a16:creationId xmlns:a16="http://schemas.microsoft.com/office/drawing/2014/main" id="{2E8140C4-2620-3B74-6679-6E3C0E49C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0209" y="3185285"/>
                    <a:ext cx="360" cy="360"/>
                  </p14:xfrm>
                </p:contentPart>
              </mc:Choice>
              <mc:Fallback xmlns="">
                <p:pic>
                  <p:nvPicPr>
                    <p:cNvPr id="775" name="Ink 774">
                      <a:extLst>
                        <a:ext uri="{FF2B5EF4-FFF2-40B4-BE49-F238E27FC236}">
                          <a16:creationId xmlns:a16="http://schemas.microsoft.com/office/drawing/2014/main" id="{9D4743E4-1534-D811-A4D7-2E58F067034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1569" y="3176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3">
                  <p14:nvContentPartPr>
                    <p14:cNvPr id="1261" name="Ink 1260">
                      <a:extLst>
                        <a:ext uri="{FF2B5EF4-FFF2-40B4-BE49-F238E27FC236}">
                          <a16:creationId xmlns:a16="http://schemas.microsoft.com/office/drawing/2014/main" id="{710E5B4D-9E18-3BDB-F982-F9FEF2C91C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4369" y="3231365"/>
                    <a:ext cx="360" cy="360"/>
                  </p14:xfrm>
                </p:contentPart>
              </mc:Choice>
              <mc:Fallback xmlns="">
                <p:pic>
                  <p:nvPicPr>
                    <p:cNvPr id="776" name="Ink 775">
                      <a:extLst>
                        <a:ext uri="{FF2B5EF4-FFF2-40B4-BE49-F238E27FC236}">
                          <a16:creationId xmlns:a16="http://schemas.microsoft.com/office/drawing/2014/main" id="{D82D18EA-062B-32D3-DC2C-E709DBC7D9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5369" y="32223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4">
                  <p14:nvContentPartPr>
                    <p14:cNvPr id="1262" name="Ink 1261">
                      <a:extLst>
                        <a:ext uri="{FF2B5EF4-FFF2-40B4-BE49-F238E27FC236}">
                          <a16:creationId xmlns:a16="http://schemas.microsoft.com/office/drawing/2014/main" id="{692B4077-80E1-C79B-0992-2AFE03C9ED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8809" y="3258725"/>
                    <a:ext cx="360" cy="360"/>
                  </p14:xfrm>
                </p:contentPart>
              </mc:Choice>
              <mc:Fallback xmlns="">
                <p:pic>
                  <p:nvPicPr>
                    <p:cNvPr id="777" name="Ink 776">
                      <a:extLst>
                        <a:ext uri="{FF2B5EF4-FFF2-40B4-BE49-F238E27FC236}">
                          <a16:creationId xmlns:a16="http://schemas.microsoft.com/office/drawing/2014/main" id="{DA1DEAA6-079B-A37E-7728-99EEB34D4E0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0169" y="32500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5">
                  <p14:nvContentPartPr>
                    <p14:cNvPr id="1263" name="Ink 1262">
                      <a:extLst>
                        <a:ext uri="{FF2B5EF4-FFF2-40B4-BE49-F238E27FC236}">
                          <a16:creationId xmlns:a16="http://schemas.microsoft.com/office/drawing/2014/main" id="{59E01D4D-84F6-592B-E0A3-ADC22706D3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329" y="3286805"/>
                    <a:ext cx="360" cy="360"/>
                  </p14:xfrm>
                </p:contentPart>
              </mc:Choice>
              <mc:Fallback xmlns="">
                <p:pic>
                  <p:nvPicPr>
                    <p:cNvPr id="778" name="Ink 777">
                      <a:extLst>
                        <a:ext uri="{FF2B5EF4-FFF2-40B4-BE49-F238E27FC236}">
                          <a16:creationId xmlns:a16="http://schemas.microsoft.com/office/drawing/2014/main" id="{69D172E3-B2C6-8B50-E8B1-8775C3A3267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2689" y="32778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6">
                  <p14:nvContentPartPr>
                    <p14:cNvPr id="1264" name="Ink 1263">
                      <a:extLst>
                        <a:ext uri="{FF2B5EF4-FFF2-40B4-BE49-F238E27FC236}">
                          <a16:creationId xmlns:a16="http://schemas.microsoft.com/office/drawing/2014/main" id="{F2380E83-2BCA-C5CB-F4FE-B526E498E5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2209" y="3314165"/>
                    <a:ext cx="360" cy="360"/>
                  </p14:xfrm>
                </p:contentPart>
              </mc:Choice>
              <mc:Fallback xmlns="">
                <p:pic>
                  <p:nvPicPr>
                    <p:cNvPr id="779" name="Ink 778">
                      <a:extLst>
                        <a:ext uri="{FF2B5EF4-FFF2-40B4-BE49-F238E27FC236}">
                          <a16:creationId xmlns:a16="http://schemas.microsoft.com/office/drawing/2014/main" id="{9AE0C733-CA6B-5869-D945-2EA928A4F8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3209" y="33055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7">
                  <p14:nvContentPartPr>
                    <p14:cNvPr id="1265" name="Ink 1264">
                      <a:extLst>
                        <a:ext uri="{FF2B5EF4-FFF2-40B4-BE49-F238E27FC236}">
                          <a16:creationId xmlns:a16="http://schemas.microsoft.com/office/drawing/2014/main" id="{E4F9B74C-D3CC-A18A-5B50-715F04F62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5009" y="3323885"/>
                    <a:ext cx="360" cy="360"/>
                  </p14:xfrm>
                </p:contentPart>
              </mc:Choice>
              <mc:Fallback xmlns="">
                <p:pic>
                  <p:nvPicPr>
                    <p:cNvPr id="780" name="Ink 779">
                      <a:extLst>
                        <a:ext uri="{FF2B5EF4-FFF2-40B4-BE49-F238E27FC236}">
                          <a16:creationId xmlns:a16="http://schemas.microsoft.com/office/drawing/2014/main" id="{0648BFB9-C55C-34FF-9B86-7FBEA6C5F0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6369" y="33148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8">
                  <p14:nvContentPartPr>
                    <p14:cNvPr id="1266" name="Ink 1265">
                      <a:extLst>
                        <a:ext uri="{FF2B5EF4-FFF2-40B4-BE49-F238E27FC236}">
                          <a16:creationId xmlns:a16="http://schemas.microsoft.com/office/drawing/2014/main" id="{5F24E9B6-7DC7-B3F6-4177-FD5ECB552C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247" y="3334200"/>
                    <a:ext cx="360" cy="360"/>
                  </p14:xfrm>
                </p:contentPart>
              </mc:Choice>
              <mc:Fallback xmlns="">
                <p:pic>
                  <p:nvPicPr>
                    <p:cNvPr id="781" name="Ink 780">
                      <a:extLst>
                        <a:ext uri="{FF2B5EF4-FFF2-40B4-BE49-F238E27FC236}">
                          <a16:creationId xmlns:a16="http://schemas.microsoft.com/office/drawing/2014/main" id="{F2AC53A7-5931-BA7B-971E-A05E6706EC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607" y="332520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9">
                  <p14:nvContentPartPr>
                    <p14:cNvPr id="1267" name="Ink 1266">
                      <a:extLst>
                        <a:ext uri="{FF2B5EF4-FFF2-40B4-BE49-F238E27FC236}">
                          <a16:creationId xmlns:a16="http://schemas.microsoft.com/office/drawing/2014/main" id="{A9F4602F-8DD3-FE8E-F45D-C35B4DF945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3937" y="3308267"/>
                    <a:ext cx="360" cy="360"/>
                  </p14:xfrm>
                </p:contentPart>
              </mc:Choice>
              <mc:Fallback xmlns="">
                <p:pic>
                  <p:nvPicPr>
                    <p:cNvPr id="782" name="Ink 781">
                      <a:extLst>
                        <a:ext uri="{FF2B5EF4-FFF2-40B4-BE49-F238E27FC236}">
                          <a16:creationId xmlns:a16="http://schemas.microsoft.com/office/drawing/2014/main" id="{83E00BB0-8B49-68DC-3B48-6334C055DB5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4937" y="32996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0">
                  <p14:nvContentPartPr>
                    <p14:cNvPr id="1268" name="Ink 1267">
                      <a:extLst>
                        <a:ext uri="{FF2B5EF4-FFF2-40B4-BE49-F238E27FC236}">
                          <a16:creationId xmlns:a16="http://schemas.microsoft.com/office/drawing/2014/main" id="{375FD5A2-D73F-B5CF-A64E-6D4A6D5007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1417" y="3031067"/>
                    <a:ext cx="360" cy="360"/>
                  </p14:xfrm>
                </p:contentPart>
              </mc:Choice>
              <mc:Fallback xmlns="">
                <p:pic>
                  <p:nvPicPr>
                    <p:cNvPr id="783" name="Ink 782">
                      <a:extLst>
                        <a:ext uri="{FF2B5EF4-FFF2-40B4-BE49-F238E27FC236}">
                          <a16:creationId xmlns:a16="http://schemas.microsoft.com/office/drawing/2014/main" id="{FC593C23-7FB8-1E1D-17AC-781CFD4EEC2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417" y="30224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1">
                  <p14:nvContentPartPr>
                    <p14:cNvPr id="1269" name="Ink 1268">
                      <a:extLst>
                        <a:ext uri="{FF2B5EF4-FFF2-40B4-BE49-F238E27FC236}">
                          <a16:creationId xmlns:a16="http://schemas.microsoft.com/office/drawing/2014/main" id="{6363204A-2C99-9964-EC75-C8A65E2174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857" y="3086867"/>
                    <a:ext cx="360" cy="360"/>
                  </p14:xfrm>
                </p:contentPart>
              </mc:Choice>
              <mc:Fallback xmlns="">
                <p:pic>
                  <p:nvPicPr>
                    <p:cNvPr id="784" name="Ink 783">
                      <a:extLst>
                        <a:ext uri="{FF2B5EF4-FFF2-40B4-BE49-F238E27FC236}">
                          <a16:creationId xmlns:a16="http://schemas.microsoft.com/office/drawing/2014/main" id="{D159BE9B-05A6-9FBF-17C6-BE65116BE76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7217" y="30778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2">
                  <p14:nvContentPartPr>
                    <p14:cNvPr id="1270" name="Ink 1269">
                      <a:extLst>
                        <a:ext uri="{FF2B5EF4-FFF2-40B4-BE49-F238E27FC236}">
                          <a16:creationId xmlns:a16="http://schemas.microsoft.com/office/drawing/2014/main" id="{195D0CAD-1634-24B0-01BE-6958F652F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0017" y="3132947"/>
                    <a:ext cx="360" cy="360"/>
                  </p14:xfrm>
                </p:contentPart>
              </mc:Choice>
              <mc:Fallback xmlns="">
                <p:pic>
                  <p:nvPicPr>
                    <p:cNvPr id="785" name="Ink 784">
                      <a:extLst>
                        <a:ext uri="{FF2B5EF4-FFF2-40B4-BE49-F238E27FC236}">
                          <a16:creationId xmlns:a16="http://schemas.microsoft.com/office/drawing/2014/main" id="{8C530D4D-8725-B4AA-8ED8-8EF291FC4F2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1017" y="312394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3">
                  <p14:nvContentPartPr>
                    <p14:cNvPr id="1271" name="Ink 1270">
                      <a:extLst>
                        <a:ext uri="{FF2B5EF4-FFF2-40B4-BE49-F238E27FC236}">
                          <a16:creationId xmlns:a16="http://schemas.microsoft.com/office/drawing/2014/main" id="{FE4E4413-6895-C481-C788-EDA4434DAA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4457" y="3160307"/>
                    <a:ext cx="360" cy="360"/>
                  </p14:xfrm>
                </p:contentPart>
              </mc:Choice>
              <mc:Fallback xmlns="">
                <p:pic>
                  <p:nvPicPr>
                    <p:cNvPr id="786" name="Ink 785">
                      <a:extLst>
                        <a:ext uri="{FF2B5EF4-FFF2-40B4-BE49-F238E27FC236}">
                          <a16:creationId xmlns:a16="http://schemas.microsoft.com/office/drawing/2014/main" id="{203E6AE0-50EB-D71F-2213-8ECE8E4F8BD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5817" y="31516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4">
                  <p14:nvContentPartPr>
                    <p14:cNvPr id="1272" name="Ink 1271">
                      <a:extLst>
                        <a:ext uri="{FF2B5EF4-FFF2-40B4-BE49-F238E27FC236}">
                          <a16:creationId xmlns:a16="http://schemas.microsoft.com/office/drawing/2014/main" id="{58447B05-0BC4-B79F-7007-77A67B8A63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6977" y="3188387"/>
                    <a:ext cx="360" cy="360"/>
                  </p14:xfrm>
                </p:contentPart>
              </mc:Choice>
              <mc:Fallback xmlns="">
                <p:pic>
                  <p:nvPicPr>
                    <p:cNvPr id="787" name="Ink 786">
                      <a:extLst>
                        <a:ext uri="{FF2B5EF4-FFF2-40B4-BE49-F238E27FC236}">
                          <a16:creationId xmlns:a16="http://schemas.microsoft.com/office/drawing/2014/main" id="{60347941-6FB6-967E-6692-304BC2FB0E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8337" y="317938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5">
                  <p14:nvContentPartPr>
                    <p14:cNvPr id="1273" name="Ink 1272">
                      <a:extLst>
                        <a:ext uri="{FF2B5EF4-FFF2-40B4-BE49-F238E27FC236}">
                          <a16:creationId xmlns:a16="http://schemas.microsoft.com/office/drawing/2014/main" id="{BED64173-E516-75C8-9E42-4B44C6D9A7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7857" y="3215747"/>
                    <a:ext cx="360" cy="360"/>
                  </p14:xfrm>
                </p:contentPart>
              </mc:Choice>
              <mc:Fallback xmlns="">
                <p:pic>
                  <p:nvPicPr>
                    <p:cNvPr id="788" name="Ink 787">
                      <a:extLst>
                        <a:ext uri="{FF2B5EF4-FFF2-40B4-BE49-F238E27FC236}">
                          <a16:creationId xmlns:a16="http://schemas.microsoft.com/office/drawing/2014/main" id="{15AC0738-502A-DC36-3FBC-6CB8B2C085B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8857" y="320710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6">
                  <p14:nvContentPartPr>
                    <p14:cNvPr id="1274" name="Ink 1273">
                      <a:extLst>
                        <a:ext uri="{FF2B5EF4-FFF2-40B4-BE49-F238E27FC236}">
                          <a16:creationId xmlns:a16="http://schemas.microsoft.com/office/drawing/2014/main" id="{45E0D875-60A4-EA8A-C2BA-E677AF6ED4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657" y="3225467"/>
                    <a:ext cx="360" cy="360"/>
                  </p14:xfrm>
                </p:contentPart>
              </mc:Choice>
              <mc:Fallback xmlns="">
                <p:pic>
                  <p:nvPicPr>
                    <p:cNvPr id="789" name="Ink 788">
                      <a:extLst>
                        <a:ext uri="{FF2B5EF4-FFF2-40B4-BE49-F238E27FC236}">
                          <a16:creationId xmlns:a16="http://schemas.microsoft.com/office/drawing/2014/main" id="{E1E0B17B-B079-FFA3-7F4C-3229E45A388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2017" y="3216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7">
                  <p14:nvContentPartPr>
                    <p14:cNvPr id="1275" name="Ink 1274">
                      <a:extLst>
                        <a:ext uri="{FF2B5EF4-FFF2-40B4-BE49-F238E27FC236}">
                          <a16:creationId xmlns:a16="http://schemas.microsoft.com/office/drawing/2014/main" id="{A089123C-3F9B-3C6C-ABDC-F8893F04DD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3817" y="3234467"/>
                    <a:ext cx="360" cy="360"/>
                  </p14:xfrm>
                </p:contentPart>
              </mc:Choice>
              <mc:Fallback xmlns="">
                <p:pic>
                  <p:nvPicPr>
                    <p:cNvPr id="790" name="Ink 789">
                      <a:extLst>
                        <a:ext uri="{FF2B5EF4-FFF2-40B4-BE49-F238E27FC236}">
                          <a16:creationId xmlns:a16="http://schemas.microsoft.com/office/drawing/2014/main" id="{EA27FA07-1265-4F7B-A281-900729B2FD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5177" y="3225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8">
                  <p14:nvContentPartPr>
                    <p14:cNvPr id="1276" name="Ink 1275">
                      <a:extLst>
                        <a:ext uri="{FF2B5EF4-FFF2-40B4-BE49-F238E27FC236}">
                          <a16:creationId xmlns:a16="http://schemas.microsoft.com/office/drawing/2014/main" id="{8EA9ACFE-2A25-ACF5-BEE6-58AFEB56C5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9674" y="3201106"/>
                    <a:ext cx="360" cy="360"/>
                  </p14:xfrm>
                </p:contentPart>
              </mc:Choice>
              <mc:Fallback xmlns="">
                <p:pic>
                  <p:nvPicPr>
                    <p:cNvPr id="791" name="Ink 790">
                      <a:extLst>
                        <a:ext uri="{FF2B5EF4-FFF2-40B4-BE49-F238E27FC236}">
                          <a16:creationId xmlns:a16="http://schemas.microsoft.com/office/drawing/2014/main" id="{20DAB83C-C7E9-0117-65FE-D4AD0A1AA6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0674" y="31924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9">
                  <p14:nvContentPartPr>
                    <p14:cNvPr id="1277" name="Ink 1276">
                      <a:extLst>
                        <a:ext uri="{FF2B5EF4-FFF2-40B4-BE49-F238E27FC236}">
                          <a16:creationId xmlns:a16="http://schemas.microsoft.com/office/drawing/2014/main" id="{B5574291-EB1B-BC0F-F530-B498E12FE4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77154" y="2923906"/>
                    <a:ext cx="360" cy="360"/>
                  </p14:xfrm>
                </p:contentPart>
              </mc:Choice>
              <mc:Fallback xmlns="">
                <p:pic>
                  <p:nvPicPr>
                    <p:cNvPr id="792" name="Ink 791">
                      <a:extLst>
                        <a:ext uri="{FF2B5EF4-FFF2-40B4-BE49-F238E27FC236}">
                          <a16:creationId xmlns:a16="http://schemas.microsoft.com/office/drawing/2014/main" id="{58D30867-1E21-2137-F469-9DFCEA276B8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68154" y="29152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0">
                  <p14:nvContentPartPr>
                    <p14:cNvPr id="1278" name="Ink 1277">
                      <a:extLst>
                        <a:ext uri="{FF2B5EF4-FFF2-40B4-BE49-F238E27FC236}">
                          <a16:creationId xmlns:a16="http://schemas.microsoft.com/office/drawing/2014/main" id="{C9B73982-458C-F7E3-FEEE-F33AB4D731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4" y="2979706"/>
                    <a:ext cx="360" cy="360"/>
                  </p14:xfrm>
                </p:contentPart>
              </mc:Choice>
              <mc:Fallback xmlns="">
                <p:pic>
                  <p:nvPicPr>
                    <p:cNvPr id="793" name="Ink 792">
                      <a:extLst>
                        <a:ext uri="{FF2B5EF4-FFF2-40B4-BE49-F238E27FC236}">
                          <a16:creationId xmlns:a16="http://schemas.microsoft.com/office/drawing/2014/main" id="{023D05B3-5510-EB5B-F89E-55D2866EF0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2954" y="29707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1">
                  <p14:nvContentPartPr>
                    <p14:cNvPr id="1279" name="Ink 1278">
                      <a:extLst>
                        <a:ext uri="{FF2B5EF4-FFF2-40B4-BE49-F238E27FC236}">
                          <a16:creationId xmlns:a16="http://schemas.microsoft.com/office/drawing/2014/main" id="{239FCC69-AA14-61A9-3679-6F65060294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5754" y="3025786"/>
                    <a:ext cx="360" cy="360"/>
                  </p14:xfrm>
                </p:contentPart>
              </mc:Choice>
              <mc:Fallback xmlns="">
                <p:pic>
                  <p:nvPicPr>
                    <p:cNvPr id="794" name="Ink 793">
                      <a:extLst>
                        <a:ext uri="{FF2B5EF4-FFF2-40B4-BE49-F238E27FC236}">
                          <a16:creationId xmlns:a16="http://schemas.microsoft.com/office/drawing/2014/main" id="{BC5524AD-7F71-69F5-59D1-FF0F8779546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6754" y="301678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1280" name="Ink 1279">
                      <a:extLst>
                        <a:ext uri="{FF2B5EF4-FFF2-40B4-BE49-F238E27FC236}">
                          <a16:creationId xmlns:a16="http://schemas.microsoft.com/office/drawing/2014/main" id="{DAF5554D-8F81-4593-D366-582DC7B16B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0194" y="3053146"/>
                    <a:ext cx="360" cy="360"/>
                  </p14:xfrm>
                </p:contentPart>
              </mc:Choice>
              <mc:Fallback xmlns="">
                <p:pic>
                  <p:nvPicPr>
                    <p:cNvPr id="795" name="Ink 794">
                      <a:extLst>
                        <a:ext uri="{FF2B5EF4-FFF2-40B4-BE49-F238E27FC236}">
                          <a16:creationId xmlns:a16="http://schemas.microsoft.com/office/drawing/2014/main" id="{DC2B2FCE-63EE-9596-C30E-12ED97FAAF7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1554" y="30445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3">
                  <p14:nvContentPartPr>
                    <p14:cNvPr id="1281" name="Ink 1280">
                      <a:extLst>
                        <a:ext uri="{FF2B5EF4-FFF2-40B4-BE49-F238E27FC236}">
                          <a16:creationId xmlns:a16="http://schemas.microsoft.com/office/drawing/2014/main" id="{D4461C63-3767-759D-5091-96AE5B1B75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2714" y="3081226"/>
                    <a:ext cx="360" cy="360"/>
                  </p14:xfrm>
                </p:contentPart>
              </mc:Choice>
              <mc:Fallback xmlns="">
                <p:pic>
                  <p:nvPicPr>
                    <p:cNvPr id="796" name="Ink 795">
                      <a:extLst>
                        <a:ext uri="{FF2B5EF4-FFF2-40B4-BE49-F238E27FC236}">
                          <a16:creationId xmlns:a16="http://schemas.microsoft.com/office/drawing/2014/main" id="{49396070-686B-7873-8D53-BFED4B69D8C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4074" y="307222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1282" name="Ink 1281">
                      <a:extLst>
                        <a:ext uri="{FF2B5EF4-FFF2-40B4-BE49-F238E27FC236}">
                          <a16:creationId xmlns:a16="http://schemas.microsoft.com/office/drawing/2014/main" id="{F0190729-86EA-9AFD-23F9-6BFED3B1D4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3594" y="3108586"/>
                    <a:ext cx="360" cy="360"/>
                  </p14:xfrm>
                </p:contentPart>
              </mc:Choice>
              <mc:Fallback xmlns="">
                <p:pic>
                  <p:nvPicPr>
                    <p:cNvPr id="797" name="Ink 796">
                      <a:extLst>
                        <a:ext uri="{FF2B5EF4-FFF2-40B4-BE49-F238E27FC236}">
                          <a16:creationId xmlns:a16="http://schemas.microsoft.com/office/drawing/2014/main" id="{6BDA4353-0634-5E8F-444B-C956F5F4BA3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4594" y="30999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5">
                  <p14:nvContentPartPr>
                    <p14:cNvPr id="1283" name="Ink 1282">
                      <a:extLst>
                        <a:ext uri="{FF2B5EF4-FFF2-40B4-BE49-F238E27FC236}">
                          <a16:creationId xmlns:a16="http://schemas.microsoft.com/office/drawing/2014/main" id="{B77DC86B-7EBE-02CB-1199-439E5A43DB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6394" y="3118306"/>
                    <a:ext cx="360" cy="360"/>
                  </p14:xfrm>
                </p:contentPart>
              </mc:Choice>
              <mc:Fallback xmlns="">
                <p:pic>
                  <p:nvPicPr>
                    <p:cNvPr id="798" name="Ink 797">
                      <a:extLst>
                        <a:ext uri="{FF2B5EF4-FFF2-40B4-BE49-F238E27FC236}">
                          <a16:creationId xmlns:a16="http://schemas.microsoft.com/office/drawing/2014/main" id="{2DB4D2B4-20A3-52B4-D901-8138F0A7291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57754" y="3109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1284" name="Ink 1283">
                      <a:extLst>
                        <a:ext uri="{FF2B5EF4-FFF2-40B4-BE49-F238E27FC236}">
                          <a16:creationId xmlns:a16="http://schemas.microsoft.com/office/drawing/2014/main" id="{6A2EA095-DD23-2D83-F1FA-CD1E97BC08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9554" y="3127306"/>
                    <a:ext cx="360" cy="360"/>
                  </p14:xfrm>
                </p:contentPart>
              </mc:Choice>
              <mc:Fallback xmlns="">
                <p:pic>
                  <p:nvPicPr>
                    <p:cNvPr id="799" name="Ink 798">
                      <a:extLst>
                        <a:ext uri="{FF2B5EF4-FFF2-40B4-BE49-F238E27FC236}">
                          <a16:creationId xmlns:a16="http://schemas.microsoft.com/office/drawing/2014/main" id="{B872EC52-9E0C-A9CE-BC2A-52BE51B76E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0914" y="3118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7">
                  <p14:nvContentPartPr>
                    <p14:cNvPr id="1285" name="Ink 1284">
                      <a:extLst>
                        <a:ext uri="{FF2B5EF4-FFF2-40B4-BE49-F238E27FC236}">
                          <a16:creationId xmlns:a16="http://schemas.microsoft.com/office/drawing/2014/main" id="{BF3CE9A0-50B0-4D68-21AD-ADCC85E15F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3077782"/>
                    <a:ext cx="360" cy="360"/>
                  </p14:xfrm>
                </p:contentPart>
              </mc:Choice>
              <mc:Fallback xmlns="">
                <p:pic>
                  <p:nvPicPr>
                    <p:cNvPr id="800" name="Ink 799">
                      <a:extLst>
                        <a:ext uri="{FF2B5EF4-FFF2-40B4-BE49-F238E27FC236}">
                          <a16:creationId xmlns:a16="http://schemas.microsoft.com/office/drawing/2014/main" id="{5863B3F0-B377-FEF7-72E6-3B51A42914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30691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8">
                  <p14:nvContentPartPr>
                    <p14:cNvPr id="1286" name="Ink 1285">
                      <a:extLst>
                        <a:ext uri="{FF2B5EF4-FFF2-40B4-BE49-F238E27FC236}">
                          <a16:creationId xmlns:a16="http://schemas.microsoft.com/office/drawing/2014/main" id="{12294809-C6B0-1455-9B3F-704E37BB70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800582"/>
                    <a:ext cx="360" cy="360"/>
                  </p14:xfrm>
                </p:contentPart>
              </mc:Choice>
              <mc:Fallback xmlns="">
                <p:pic>
                  <p:nvPicPr>
                    <p:cNvPr id="801" name="Ink 800">
                      <a:extLst>
                        <a:ext uri="{FF2B5EF4-FFF2-40B4-BE49-F238E27FC236}">
                          <a16:creationId xmlns:a16="http://schemas.microsoft.com/office/drawing/2014/main" id="{D42813E6-DC03-F44B-C6D7-9AA5AF9BBF0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7919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9">
                  <p14:nvContentPartPr>
                    <p14:cNvPr id="1287" name="Ink 1286">
                      <a:extLst>
                        <a:ext uri="{FF2B5EF4-FFF2-40B4-BE49-F238E27FC236}">
                          <a16:creationId xmlns:a16="http://schemas.microsoft.com/office/drawing/2014/main" id="{66868967-7764-EAED-CED6-1A6FEB4F24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856382"/>
                    <a:ext cx="360" cy="360"/>
                  </p14:xfrm>
                </p:contentPart>
              </mc:Choice>
              <mc:Fallback xmlns="">
                <p:pic>
                  <p:nvPicPr>
                    <p:cNvPr id="802" name="Ink 801">
                      <a:extLst>
                        <a:ext uri="{FF2B5EF4-FFF2-40B4-BE49-F238E27FC236}">
                          <a16:creationId xmlns:a16="http://schemas.microsoft.com/office/drawing/2014/main" id="{7D2E7EEA-9947-A529-8069-7DAFC3F85C3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8473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0">
                  <p14:nvContentPartPr>
                    <p14:cNvPr id="1288" name="Ink 1287">
                      <a:extLst>
                        <a:ext uri="{FF2B5EF4-FFF2-40B4-BE49-F238E27FC236}">
                          <a16:creationId xmlns:a16="http://schemas.microsoft.com/office/drawing/2014/main" id="{BE696408-F671-1E44-EABC-5B5D1F878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902462"/>
                    <a:ext cx="360" cy="360"/>
                  </p14:xfrm>
                </p:contentPart>
              </mc:Choice>
              <mc:Fallback xmlns="">
                <p:pic>
                  <p:nvPicPr>
                    <p:cNvPr id="803" name="Ink 802">
                      <a:extLst>
                        <a:ext uri="{FF2B5EF4-FFF2-40B4-BE49-F238E27FC236}">
                          <a16:creationId xmlns:a16="http://schemas.microsoft.com/office/drawing/2014/main" id="{80410539-98C3-596B-DC8A-724CCFB835A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89346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1">
                  <p14:nvContentPartPr>
                    <p14:cNvPr id="1289" name="Ink 1288">
                      <a:extLst>
                        <a:ext uri="{FF2B5EF4-FFF2-40B4-BE49-F238E27FC236}">
                          <a16:creationId xmlns:a16="http://schemas.microsoft.com/office/drawing/2014/main" id="{8A07D591-83CF-6301-837E-BDC85C56BD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929822"/>
                    <a:ext cx="360" cy="360"/>
                  </p14:xfrm>
                </p:contentPart>
              </mc:Choice>
              <mc:Fallback xmlns="">
                <p:pic>
                  <p:nvPicPr>
                    <p:cNvPr id="804" name="Ink 803">
                      <a:extLst>
                        <a:ext uri="{FF2B5EF4-FFF2-40B4-BE49-F238E27FC236}">
                          <a16:creationId xmlns:a16="http://schemas.microsoft.com/office/drawing/2014/main" id="{59332EEA-36DF-2F9A-1518-D2795E24224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9211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2">
                  <p14:nvContentPartPr>
                    <p14:cNvPr id="1290" name="Ink 1289">
                      <a:extLst>
                        <a:ext uri="{FF2B5EF4-FFF2-40B4-BE49-F238E27FC236}">
                          <a16:creationId xmlns:a16="http://schemas.microsoft.com/office/drawing/2014/main" id="{0F2BFE94-B000-6737-83CB-1015CEB9DB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957902"/>
                    <a:ext cx="360" cy="360"/>
                  </p14:xfrm>
                </p:contentPart>
              </mc:Choice>
              <mc:Fallback xmlns="">
                <p:pic>
                  <p:nvPicPr>
                    <p:cNvPr id="805" name="Ink 804">
                      <a:extLst>
                        <a:ext uri="{FF2B5EF4-FFF2-40B4-BE49-F238E27FC236}">
                          <a16:creationId xmlns:a16="http://schemas.microsoft.com/office/drawing/2014/main" id="{4F9CEA62-6AEE-FC5A-0BB4-01D17E6337B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94890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3">
                  <p14:nvContentPartPr>
                    <p14:cNvPr id="1291" name="Ink 1290">
                      <a:extLst>
                        <a:ext uri="{FF2B5EF4-FFF2-40B4-BE49-F238E27FC236}">
                          <a16:creationId xmlns:a16="http://schemas.microsoft.com/office/drawing/2014/main" id="{F30D9CF7-21FD-C143-1901-8FCDE9CDBD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985262"/>
                    <a:ext cx="360" cy="360"/>
                  </p14:xfrm>
                </p:contentPart>
              </mc:Choice>
              <mc:Fallback xmlns="">
                <p:pic>
                  <p:nvPicPr>
                    <p:cNvPr id="806" name="Ink 805">
                      <a:extLst>
                        <a:ext uri="{FF2B5EF4-FFF2-40B4-BE49-F238E27FC236}">
                          <a16:creationId xmlns:a16="http://schemas.microsoft.com/office/drawing/2014/main" id="{B50D17AA-4ADD-029F-54DA-100426C96B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97662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4">
                  <p14:nvContentPartPr>
                    <p14:cNvPr id="1292" name="Ink 1291">
                      <a:extLst>
                        <a:ext uri="{FF2B5EF4-FFF2-40B4-BE49-F238E27FC236}">
                          <a16:creationId xmlns:a16="http://schemas.microsoft.com/office/drawing/2014/main" id="{8D90A2F0-9B9A-F370-EE8C-BBFA649022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994982"/>
                    <a:ext cx="360" cy="360"/>
                  </p14:xfrm>
                </p:contentPart>
              </mc:Choice>
              <mc:Fallback xmlns="">
                <p:pic>
                  <p:nvPicPr>
                    <p:cNvPr id="807" name="Ink 806">
                      <a:extLst>
                        <a:ext uri="{FF2B5EF4-FFF2-40B4-BE49-F238E27FC236}">
                          <a16:creationId xmlns:a16="http://schemas.microsoft.com/office/drawing/2014/main" id="{45BB4E03-B237-4EFA-5A3F-F7F3696216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985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5">
                  <p14:nvContentPartPr>
                    <p14:cNvPr id="1293" name="Ink 1292">
                      <a:extLst>
                        <a:ext uri="{FF2B5EF4-FFF2-40B4-BE49-F238E27FC236}">
                          <a16:creationId xmlns:a16="http://schemas.microsoft.com/office/drawing/2014/main" id="{46BB9777-D70E-8B54-81A1-F304EF9DE4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3003982"/>
                    <a:ext cx="360" cy="36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B1CF4A51-DBD4-2C15-2CE5-430C851F7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994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6">
                  <p14:nvContentPartPr>
                    <p14:cNvPr id="1294" name="Ink 1293">
                      <a:extLst>
                        <a:ext uri="{FF2B5EF4-FFF2-40B4-BE49-F238E27FC236}">
                          <a16:creationId xmlns:a16="http://schemas.microsoft.com/office/drawing/2014/main" id="{13A7081B-48E4-B5AC-2117-A2C9D43738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1773" y="2954085"/>
                    <a:ext cx="360" cy="36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2CE6F575-B908-282A-CBA7-91872727B82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72773" y="29454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7">
                  <p14:nvContentPartPr>
                    <p14:cNvPr id="1295" name="Ink 1294">
                      <a:extLst>
                        <a:ext uri="{FF2B5EF4-FFF2-40B4-BE49-F238E27FC236}">
                          <a16:creationId xmlns:a16="http://schemas.microsoft.com/office/drawing/2014/main" id="{46CDA880-8940-1C9C-0078-C64FC06304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9253" y="2676885"/>
                    <a:ext cx="360" cy="36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2E652393-D367-4A89-7035-AC0D7423933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0253" y="26682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8">
                  <p14:nvContentPartPr>
                    <p14:cNvPr id="1296" name="Ink 1295">
                      <a:extLst>
                        <a:ext uri="{FF2B5EF4-FFF2-40B4-BE49-F238E27FC236}">
                          <a16:creationId xmlns:a16="http://schemas.microsoft.com/office/drawing/2014/main" id="{0266C3B3-17BF-93E2-30D0-1012F29C6F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693" y="2732685"/>
                    <a:ext cx="360" cy="36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7F069499-D5A2-C89B-EDC7-AD40A45974A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053" y="27236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9">
                  <p14:nvContentPartPr>
                    <p14:cNvPr id="1297" name="Ink 1296">
                      <a:extLst>
                        <a:ext uri="{FF2B5EF4-FFF2-40B4-BE49-F238E27FC236}">
                          <a16:creationId xmlns:a16="http://schemas.microsoft.com/office/drawing/2014/main" id="{1B4F4F29-520B-A12B-498C-9DF74B2066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7853" y="2778765"/>
                    <a:ext cx="360" cy="360"/>
                  </p14:xfrm>
                </p:contentPart>
              </mc:Choice>
              <mc:Fallback xmlns="">
                <p:pic>
                  <p:nvPicPr>
                    <p:cNvPr id="812" name="Ink 811">
                      <a:extLst>
                        <a:ext uri="{FF2B5EF4-FFF2-40B4-BE49-F238E27FC236}">
                          <a16:creationId xmlns:a16="http://schemas.microsoft.com/office/drawing/2014/main" id="{F2A0D5D8-F782-F7BA-9027-F9FEB6F8164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8853" y="27697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0">
                  <p14:nvContentPartPr>
                    <p14:cNvPr id="1298" name="Ink 1297">
                      <a:extLst>
                        <a:ext uri="{FF2B5EF4-FFF2-40B4-BE49-F238E27FC236}">
                          <a16:creationId xmlns:a16="http://schemas.microsoft.com/office/drawing/2014/main" id="{E4C27AA3-D9E8-FB81-F12E-1F26F855E7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2293" y="2806125"/>
                    <a:ext cx="360" cy="36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F7A8A30F-D5E9-00D5-5F1B-ED36DAF4809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3653" y="27974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1">
                  <p14:nvContentPartPr>
                    <p14:cNvPr id="1299" name="Ink 1298">
                      <a:extLst>
                        <a:ext uri="{FF2B5EF4-FFF2-40B4-BE49-F238E27FC236}">
                          <a16:creationId xmlns:a16="http://schemas.microsoft.com/office/drawing/2014/main" id="{498DAF1D-816A-523F-612F-587A31F94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4813" y="2834205"/>
                    <a:ext cx="360" cy="36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AD03BECD-5C73-8C0B-2C99-04FE70166CD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6173" y="28252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2">
                  <p14:nvContentPartPr>
                    <p14:cNvPr id="1300" name="Ink 1299">
                      <a:extLst>
                        <a:ext uri="{FF2B5EF4-FFF2-40B4-BE49-F238E27FC236}">
                          <a16:creationId xmlns:a16="http://schemas.microsoft.com/office/drawing/2014/main" id="{F19A668A-55BB-F3FF-1BF3-7939A554D5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5693" y="2861565"/>
                    <a:ext cx="360" cy="360"/>
                  </p14:xfrm>
                </p:contentPart>
              </mc:Choice>
              <mc:Fallback xmlns="">
                <p:pic>
                  <p:nvPicPr>
                    <p:cNvPr id="815" name="Ink 814">
                      <a:extLst>
                        <a:ext uri="{FF2B5EF4-FFF2-40B4-BE49-F238E27FC236}">
                          <a16:creationId xmlns:a16="http://schemas.microsoft.com/office/drawing/2014/main" id="{1B68C0E2-049C-15F7-FC58-BBF1C0FE4A3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6693" y="28529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3">
                  <p14:nvContentPartPr>
                    <p14:cNvPr id="1301" name="Ink 1300">
                      <a:extLst>
                        <a:ext uri="{FF2B5EF4-FFF2-40B4-BE49-F238E27FC236}">
                          <a16:creationId xmlns:a16="http://schemas.microsoft.com/office/drawing/2014/main" id="{DEE9B41D-D260-638B-E1C7-9F5FFADF63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8493" y="2871285"/>
                    <a:ext cx="360" cy="360"/>
                  </p14:xfrm>
                </p:contentPart>
              </mc:Choice>
              <mc:Fallback xmlns="">
                <p:pic>
                  <p:nvPicPr>
                    <p:cNvPr id="816" name="Ink 815">
                      <a:extLst>
                        <a:ext uri="{FF2B5EF4-FFF2-40B4-BE49-F238E27FC236}">
                          <a16:creationId xmlns:a16="http://schemas.microsoft.com/office/drawing/2014/main" id="{2A379AE6-A21D-3639-1000-071D0CA12D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9853" y="2862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4">
                  <p14:nvContentPartPr>
                    <p14:cNvPr id="1302" name="Ink 1301">
                      <a:extLst>
                        <a:ext uri="{FF2B5EF4-FFF2-40B4-BE49-F238E27FC236}">
                          <a16:creationId xmlns:a16="http://schemas.microsoft.com/office/drawing/2014/main" id="{6111B5B8-7467-5598-666E-93D6FFACF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53" y="2880285"/>
                    <a:ext cx="360" cy="360"/>
                  </p14:xfrm>
                </p:contentPart>
              </mc:Choice>
              <mc:Fallback xmlns="">
                <p:pic>
                  <p:nvPicPr>
                    <p:cNvPr id="817" name="Ink 816">
                      <a:extLst>
                        <a:ext uri="{FF2B5EF4-FFF2-40B4-BE49-F238E27FC236}">
                          <a16:creationId xmlns:a16="http://schemas.microsoft.com/office/drawing/2014/main" id="{6B6C9B11-01A6-8789-2BD5-92CBECDB5C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53013" y="2871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5">
                  <p14:nvContentPartPr>
                    <p14:cNvPr id="1303" name="Ink 1302">
                      <a:extLst>
                        <a:ext uri="{FF2B5EF4-FFF2-40B4-BE49-F238E27FC236}">
                          <a16:creationId xmlns:a16="http://schemas.microsoft.com/office/drawing/2014/main" id="{282DCE13-C3A8-71FB-3C39-CEFB4D6823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434" y="3362989"/>
                    <a:ext cx="360" cy="360"/>
                  </p14:xfrm>
                </p:contentPart>
              </mc:Choice>
              <mc:Fallback xmlns="">
                <p:pic>
                  <p:nvPicPr>
                    <p:cNvPr id="818" name="Ink 817">
                      <a:extLst>
                        <a:ext uri="{FF2B5EF4-FFF2-40B4-BE49-F238E27FC236}">
                          <a16:creationId xmlns:a16="http://schemas.microsoft.com/office/drawing/2014/main" id="{B66741E7-703F-F3DC-32A1-D5969F2001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1434" y="33543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6">
                  <p14:nvContentPartPr>
                    <p14:cNvPr id="1304" name="Ink 1303">
                      <a:extLst>
                        <a:ext uri="{FF2B5EF4-FFF2-40B4-BE49-F238E27FC236}">
                          <a16:creationId xmlns:a16="http://schemas.microsoft.com/office/drawing/2014/main" id="{17956975-7031-648D-371C-8664950624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5019" y="3346669"/>
                    <a:ext cx="360" cy="360"/>
                  </p14:xfrm>
                </p:contentPart>
              </mc:Choice>
              <mc:Fallback xmlns="">
                <p:pic>
                  <p:nvPicPr>
                    <p:cNvPr id="819" name="Ink 818">
                      <a:extLst>
                        <a:ext uri="{FF2B5EF4-FFF2-40B4-BE49-F238E27FC236}">
                          <a16:creationId xmlns:a16="http://schemas.microsoft.com/office/drawing/2014/main" id="{4FDEA9DF-8375-7833-D2FC-4F9F90DB894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6019" y="33380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7">
                  <p14:nvContentPartPr>
                    <p14:cNvPr id="1305" name="Ink 1304">
                      <a:extLst>
                        <a:ext uri="{FF2B5EF4-FFF2-40B4-BE49-F238E27FC236}">
                          <a16:creationId xmlns:a16="http://schemas.microsoft.com/office/drawing/2014/main" id="{923BA105-1021-3A2C-CBA5-629C2E2B8E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0127" y="3258365"/>
                    <a:ext cx="360" cy="360"/>
                  </p14:xfrm>
                </p:contentPart>
              </mc:Choice>
              <mc:Fallback xmlns="">
                <p:pic>
                  <p:nvPicPr>
                    <p:cNvPr id="820" name="Ink 819">
                      <a:extLst>
                        <a:ext uri="{FF2B5EF4-FFF2-40B4-BE49-F238E27FC236}">
                          <a16:creationId xmlns:a16="http://schemas.microsoft.com/office/drawing/2014/main" id="{F341CEAA-6767-F035-F15F-0899AC0530F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1127" y="32497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C05FCA-9614-E08E-B235-D22EA7F56027}"/>
                </a:ext>
              </a:extLst>
            </p:cNvPr>
            <p:cNvGrpSpPr/>
            <p:nvPr/>
          </p:nvGrpSpPr>
          <p:grpSpPr>
            <a:xfrm>
              <a:off x="5880508" y="3930371"/>
              <a:ext cx="1954407" cy="1588767"/>
              <a:chOff x="3923935" y="2129260"/>
              <a:chExt cx="1954407" cy="1588767"/>
            </a:xfrm>
          </p:grpSpPr>
          <p:grpSp>
            <p:nvGrpSpPr>
              <p:cNvPr id="1089" name="Group 1088">
                <a:extLst>
                  <a:ext uri="{FF2B5EF4-FFF2-40B4-BE49-F238E27FC236}">
                    <a16:creationId xmlns:a16="http://schemas.microsoft.com/office/drawing/2014/main" id="{17DAA145-702D-0D67-F9DD-F9DAF4770EEE}"/>
                  </a:ext>
                </a:extLst>
              </p:cNvPr>
              <p:cNvGrpSpPr/>
              <p:nvPr/>
            </p:nvGrpSpPr>
            <p:grpSpPr>
              <a:xfrm>
                <a:off x="3923935" y="2311358"/>
                <a:ext cx="1954407" cy="1406669"/>
                <a:chOff x="2041865" y="3722912"/>
                <a:chExt cx="2569800" cy="1816028"/>
              </a:xfrm>
            </p:grpSpPr>
            <p:sp>
              <p:nvSpPr>
                <p:cNvPr id="1196" name="Flowchart: Manual Operation 1195">
                  <a:extLst>
                    <a:ext uri="{FF2B5EF4-FFF2-40B4-BE49-F238E27FC236}">
                      <a16:creationId xmlns:a16="http://schemas.microsoft.com/office/drawing/2014/main" id="{6ED47CBE-F867-9A0D-0BAB-2DE351BB958F}"/>
                    </a:ext>
                  </a:extLst>
                </p:cNvPr>
                <p:cNvSpPr/>
                <p:nvPr/>
              </p:nvSpPr>
              <p:spPr>
                <a:xfrm rot="10800000">
                  <a:off x="2042760" y="3722912"/>
                  <a:ext cx="2407641" cy="1328721"/>
                </a:xfrm>
                <a:prstGeom prst="flowChartManualOpera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7" name="Rectangle 1196">
                  <a:extLst>
                    <a:ext uri="{FF2B5EF4-FFF2-40B4-BE49-F238E27FC236}">
                      <a16:creationId xmlns:a16="http://schemas.microsoft.com/office/drawing/2014/main" id="{9A99FD24-F269-D334-4CBD-E92F5E7EFE9A}"/>
                    </a:ext>
                  </a:extLst>
                </p:cNvPr>
                <p:cNvSpPr/>
                <p:nvPr/>
              </p:nvSpPr>
              <p:spPr>
                <a:xfrm>
                  <a:off x="2041865" y="5038198"/>
                  <a:ext cx="2407642" cy="5007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8" name="TextBox 1197">
                  <a:extLst>
                    <a:ext uri="{FF2B5EF4-FFF2-40B4-BE49-F238E27FC236}">
                      <a16:creationId xmlns:a16="http://schemas.microsoft.com/office/drawing/2014/main" id="{DC7EB307-957E-ADBC-2BA2-7A46DFD6E4B2}"/>
                    </a:ext>
                  </a:extLst>
                </p:cNvPr>
                <p:cNvSpPr txBox="1"/>
                <p:nvPr/>
              </p:nvSpPr>
              <p:spPr>
                <a:xfrm>
                  <a:off x="2330660" y="5073857"/>
                  <a:ext cx="2281005" cy="39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Weighing Balance</a:t>
                  </a:r>
                  <a:endPara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0" name="Group 1089">
                <a:extLst>
                  <a:ext uri="{FF2B5EF4-FFF2-40B4-BE49-F238E27FC236}">
                    <a16:creationId xmlns:a16="http://schemas.microsoft.com/office/drawing/2014/main" id="{A56D94CE-0422-D967-738F-E5718A45D4A4}"/>
                  </a:ext>
                </a:extLst>
              </p:cNvPr>
              <p:cNvGrpSpPr/>
              <p:nvPr/>
            </p:nvGrpSpPr>
            <p:grpSpPr>
              <a:xfrm>
                <a:off x="4591959" y="2129260"/>
                <a:ext cx="532666" cy="1110807"/>
                <a:chOff x="4412834" y="2013115"/>
                <a:chExt cx="672549" cy="1394475"/>
              </a:xfrm>
            </p:grpSpPr>
            <p:pic>
              <p:nvPicPr>
                <p:cNvPr id="1091" name="Picture 1090">
                  <a:extLst>
                    <a:ext uri="{FF2B5EF4-FFF2-40B4-BE49-F238E27FC236}">
                      <a16:creationId xmlns:a16="http://schemas.microsoft.com/office/drawing/2014/main" id="{BC952C23-2709-51F5-9E21-D4AF9461B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2331"/>
                <a:stretch/>
              </p:blipFill>
              <p:spPr>
                <a:xfrm rot="5400000" flipV="1">
                  <a:off x="4363356" y="2520645"/>
                  <a:ext cx="763768" cy="337900"/>
                </a:xfrm>
                <a:prstGeom prst="rect">
                  <a:avLst/>
                </a:prstGeom>
              </p:spPr>
            </p:pic>
            <p:sp>
              <p:nvSpPr>
                <p:cNvPr id="1092" name="Flowchart: Magnetic Disk 1091">
                  <a:extLst>
                    <a:ext uri="{FF2B5EF4-FFF2-40B4-BE49-F238E27FC236}">
                      <a16:creationId xmlns:a16="http://schemas.microsoft.com/office/drawing/2014/main" id="{5BED0B3B-7E11-C482-9462-B3F132BD904B}"/>
                    </a:ext>
                  </a:extLst>
                </p:cNvPr>
                <p:cNvSpPr/>
                <p:nvPr/>
              </p:nvSpPr>
              <p:spPr>
                <a:xfrm>
                  <a:off x="4412834" y="2013115"/>
                  <a:ext cx="672549" cy="1394475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218">
                  <p14:nvContentPartPr>
                    <p14:cNvPr id="1093" name="Ink 1092">
                      <a:extLst>
                        <a:ext uri="{FF2B5EF4-FFF2-40B4-BE49-F238E27FC236}">
                          <a16:creationId xmlns:a16="http://schemas.microsoft.com/office/drawing/2014/main" id="{67713175-4673-C077-F273-7BB532F03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367" y="2336756"/>
                    <a:ext cx="360" cy="360"/>
                  </p14:xfrm>
                </p:contentPart>
              </mc:Choice>
              <mc:Fallback xmlns="">
                <p:pic>
                  <p:nvPicPr>
                    <p:cNvPr id="718" name="Ink 717">
                      <a:extLst>
                        <a:ext uri="{FF2B5EF4-FFF2-40B4-BE49-F238E27FC236}">
                          <a16:creationId xmlns:a16="http://schemas.microsoft.com/office/drawing/2014/main" id="{520A1E66-CCE1-7C42-9CB1-1A7F947486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2727" y="23277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9">
                  <p14:nvContentPartPr>
                    <p14:cNvPr id="1094" name="Ink 1093">
                      <a:extLst>
                        <a:ext uri="{FF2B5EF4-FFF2-40B4-BE49-F238E27FC236}">
                          <a16:creationId xmlns:a16="http://schemas.microsoft.com/office/drawing/2014/main" id="{87CDD883-77D5-DAC7-2C6C-66F5CB0167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493356"/>
                    <a:ext cx="360" cy="360"/>
                  </p14:xfrm>
                </p:contentPart>
              </mc:Choice>
              <mc:Fallback xmlns="">
                <p:pic>
                  <p:nvPicPr>
                    <p:cNvPr id="719" name="Ink 718">
                      <a:extLst>
                        <a:ext uri="{FF2B5EF4-FFF2-40B4-BE49-F238E27FC236}">
                          <a16:creationId xmlns:a16="http://schemas.microsoft.com/office/drawing/2014/main" id="{784A31F0-61E1-5779-DADB-5EFC2873732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484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0">
                  <p14:nvContentPartPr>
                    <p14:cNvPr id="1095" name="Ink 1094">
                      <a:extLst>
                        <a:ext uri="{FF2B5EF4-FFF2-40B4-BE49-F238E27FC236}">
                          <a16:creationId xmlns:a16="http://schemas.microsoft.com/office/drawing/2014/main" id="{AFC2914A-543F-5F43-0EBB-798A89D823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4007" y="2660036"/>
                    <a:ext cx="360" cy="360"/>
                  </p14:xfrm>
                </p:contentPart>
              </mc:Choice>
              <mc:Fallback xmlns="">
                <p:pic>
                  <p:nvPicPr>
                    <p:cNvPr id="720" name="Ink 719">
                      <a:extLst>
                        <a:ext uri="{FF2B5EF4-FFF2-40B4-BE49-F238E27FC236}">
                          <a16:creationId xmlns:a16="http://schemas.microsoft.com/office/drawing/2014/main" id="{0F1B1E04-D4BF-AE85-2D6A-87F925C866E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5007" y="26510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1">
                  <p14:nvContentPartPr>
                    <p14:cNvPr id="1096" name="Ink 1095">
                      <a:extLst>
                        <a:ext uri="{FF2B5EF4-FFF2-40B4-BE49-F238E27FC236}">
                          <a16:creationId xmlns:a16="http://schemas.microsoft.com/office/drawing/2014/main" id="{B77D820C-CA95-7DAE-8DD5-C7D0E9EEBA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825996"/>
                    <a:ext cx="360" cy="360"/>
                  </p14:xfrm>
                </p:contentPart>
              </mc:Choice>
              <mc:Fallback xmlns="">
                <p:pic>
                  <p:nvPicPr>
                    <p:cNvPr id="721" name="Ink 720">
                      <a:extLst>
                        <a:ext uri="{FF2B5EF4-FFF2-40B4-BE49-F238E27FC236}">
                          <a16:creationId xmlns:a16="http://schemas.microsoft.com/office/drawing/2014/main" id="{6E2E4DEC-2FA6-303D-FAB4-6D0F4095AF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8173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2">
                  <p14:nvContentPartPr>
                    <p14:cNvPr id="1097" name="Ink 1096">
                      <a:extLst>
                        <a:ext uri="{FF2B5EF4-FFF2-40B4-BE49-F238E27FC236}">
                          <a16:creationId xmlns:a16="http://schemas.microsoft.com/office/drawing/2014/main" id="{49779C8A-13B1-023C-4A7F-AE4E902343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0087" y="3029396"/>
                    <a:ext cx="360" cy="360"/>
                  </p14:xfrm>
                </p:contentPart>
              </mc:Choice>
              <mc:Fallback xmlns="">
                <p:pic>
                  <p:nvPicPr>
                    <p:cNvPr id="722" name="Ink 721">
                      <a:extLst>
                        <a:ext uri="{FF2B5EF4-FFF2-40B4-BE49-F238E27FC236}">
                          <a16:creationId xmlns:a16="http://schemas.microsoft.com/office/drawing/2014/main" id="{FAEF59DC-469F-344A-983A-6840B3F8F37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1087" y="30203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3">
                  <p14:nvContentPartPr>
                    <p14:cNvPr id="1098" name="Ink 1097">
                      <a:extLst>
                        <a:ext uri="{FF2B5EF4-FFF2-40B4-BE49-F238E27FC236}">
                          <a16:creationId xmlns:a16="http://schemas.microsoft.com/office/drawing/2014/main" id="{EE036795-F4C4-2DE9-FB13-8A01DAC06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7807" y="3176996"/>
                    <a:ext cx="360" cy="360"/>
                  </p14:xfrm>
                </p:contentPart>
              </mc:Choice>
              <mc:Fallback xmlns="">
                <p:pic>
                  <p:nvPicPr>
                    <p:cNvPr id="723" name="Ink 722">
                      <a:extLst>
                        <a:ext uri="{FF2B5EF4-FFF2-40B4-BE49-F238E27FC236}">
                          <a16:creationId xmlns:a16="http://schemas.microsoft.com/office/drawing/2014/main" id="{19365900-8285-E7DE-7C5A-967294AD79A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9167" y="31679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4">
                  <p14:nvContentPartPr>
                    <p14:cNvPr id="1099" name="Ink 1098">
                      <a:extLst>
                        <a:ext uri="{FF2B5EF4-FFF2-40B4-BE49-F238E27FC236}">
                          <a16:creationId xmlns:a16="http://schemas.microsoft.com/office/drawing/2014/main" id="{B73CB4B6-DF0E-60C4-B42C-C23FA94DF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967" y="3195356"/>
                    <a:ext cx="360" cy="360"/>
                  </p14:xfrm>
                </p:contentPart>
              </mc:Choice>
              <mc:Fallback xmlns="">
                <p:pic>
                  <p:nvPicPr>
                    <p:cNvPr id="724" name="Ink 723">
                      <a:extLst>
                        <a:ext uri="{FF2B5EF4-FFF2-40B4-BE49-F238E27FC236}">
                          <a16:creationId xmlns:a16="http://schemas.microsoft.com/office/drawing/2014/main" id="{D794B216-C3F3-1886-E391-3DCB63CB669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2327" y="3186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5">
                  <p14:nvContentPartPr>
                    <p14:cNvPr id="1100" name="Ink 1099">
                      <a:extLst>
                        <a:ext uri="{FF2B5EF4-FFF2-40B4-BE49-F238E27FC236}">
                          <a16:creationId xmlns:a16="http://schemas.microsoft.com/office/drawing/2014/main" id="{FEC91BAC-B913-CA4C-63B0-90B591BFE2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207" y="3230996"/>
                    <a:ext cx="360" cy="1800"/>
                  </p14:xfrm>
                </p:contentPart>
              </mc:Choice>
              <mc:Fallback xmlns="">
                <p:pic>
                  <p:nvPicPr>
                    <p:cNvPr id="725" name="Ink 724">
                      <a:extLst>
                        <a:ext uri="{FF2B5EF4-FFF2-40B4-BE49-F238E27FC236}">
                          <a16:creationId xmlns:a16="http://schemas.microsoft.com/office/drawing/2014/main" id="{709C2A10-6D9C-BDC7-BF8D-3A6512783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2207" y="3221996"/>
                      <a:ext cx="18000" cy="1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6">
                  <p14:nvContentPartPr>
                    <p14:cNvPr id="1101" name="Ink 1100">
                      <a:extLst>
                        <a:ext uri="{FF2B5EF4-FFF2-40B4-BE49-F238E27FC236}">
                          <a16:creationId xmlns:a16="http://schemas.microsoft.com/office/drawing/2014/main" id="{254C1E62-6413-90F1-1C99-679875BD32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0207" y="3103196"/>
                    <a:ext cx="360" cy="360"/>
                  </p14:xfrm>
                </p:contentPart>
              </mc:Choice>
              <mc:Fallback xmlns="">
                <p:pic>
                  <p:nvPicPr>
                    <p:cNvPr id="726" name="Ink 725">
                      <a:extLst>
                        <a:ext uri="{FF2B5EF4-FFF2-40B4-BE49-F238E27FC236}">
                          <a16:creationId xmlns:a16="http://schemas.microsoft.com/office/drawing/2014/main" id="{14DF9694-36B5-7421-BDFF-80A4D40E589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1207" y="3094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7">
                  <p14:nvContentPartPr>
                    <p14:cNvPr id="1102" name="Ink 1101">
                      <a:extLst>
                        <a:ext uri="{FF2B5EF4-FFF2-40B4-BE49-F238E27FC236}">
                          <a16:creationId xmlns:a16="http://schemas.microsoft.com/office/drawing/2014/main" id="{B01EA777-7664-2997-2267-D417F01E90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059556"/>
                    <a:ext cx="360" cy="360"/>
                  </p14:xfrm>
                </p:contentPart>
              </mc:Choice>
              <mc:Fallback xmlns="">
                <p:pic>
                  <p:nvPicPr>
                    <p:cNvPr id="727" name="Ink 726">
                      <a:extLst>
                        <a:ext uri="{FF2B5EF4-FFF2-40B4-BE49-F238E27FC236}">
                          <a16:creationId xmlns:a16="http://schemas.microsoft.com/office/drawing/2014/main" id="{81922DE5-640D-A1DA-4D9A-6A1A1B5F9E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050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8">
                  <p14:nvContentPartPr>
                    <p14:cNvPr id="1103" name="Ink 1102">
                      <a:extLst>
                        <a:ext uri="{FF2B5EF4-FFF2-40B4-BE49-F238E27FC236}">
                          <a16:creationId xmlns:a16="http://schemas.microsoft.com/office/drawing/2014/main" id="{ED3BFD8D-2327-FBB6-E863-DEBE572F3C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086916"/>
                    <a:ext cx="360" cy="360"/>
                  </p14:xfrm>
                </p:contentPart>
              </mc:Choice>
              <mc:Fallback xmlns="">
                <p:pic>
                  <p:nvPicPr>
                    <p:cNvPr id="728" name="Ink 727">
                      <a:extLst>
                        <a:ext uri="{FF2B5EF4-FFF2-40B4-BE49-F238E27FC236}">
                          <a16:creationId xmlns:a16="http://schemas.microsoft.com/office/drawing/2014/main" id="{33F612CB-6EBB-F46D-4014-5E0A9CCBB0F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07827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9">
                  <p14:nvContentPartPr>
                    <p14:cNvPr id="1104" name="Ink 1103">
                      <a:extLst>
                        <a:ext uri="{FF2B5EF4-FFF2-40B4-BE49-F238E27FC236}">
                          <a16:creationId xmlns:a16="http://schemas.microsoft.com/office/drawing/2014/main" id="{6CFBCDCC-F5B7-17BA-8557-83FF27BAB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096636"/>
                    <a:ext cx="360" cy="360"/>
                  </p14:xfrm>
                </p:contentPart>
              </mc:Choice>
              <mc:Fallback xmlns="">
                <p:pic>
                  <p:nvPicPr>
                    <p:cNvPr id="729" name="Ink 728">
                      <a:extLst>
                        <a:ext uri="{FF2B5EF4-FFF2-40B4-BE49-F238E27FC236}">
                          <a16:creationId xmlns:a16="http://schemas.microsoft.com/office/drawing/2014/main" id="{018D83B9-AFF3-72E1-B5D3-A39DA49CD5C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0876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0">
                  <p14:nvContentPartPr>
                    <p14:cNvPr id="1105" name="Ink 1104">
                      <a:extLst>
                        <a:ext uri="{FF2B5EF4-FFF2-40B4-BE49-F238E27FC236}">
                          <a16:creationId xmlns:a16="http://schemas.microsoft.com/office/drawing/2014/main" id="{3B322FD7-4DD4-179C-5EB2-8A87819FEA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69523"/>
                    <a:ext cx="360" cy="360"/>
                  </p14:xfrm>
                </p:contentPart>
              </mc:Choice>
              <mc:Fallback xmlns="">
                <p:pic>
                  <p:nvPicPr>
                    <p:cNvPr id="730" name="Ink 729">
                      <a:extLst>
                        <a:ext uri="{FF2B5EF4-FFF2-40B4-BE49-F238E27FC236}">
                          <a16:creationId xmlns:a16="http://schemas.microsoft.com/office/drawing/2014/main" id="{94973E28-F39F-07A6-B6BC-366BFD7331C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9007" y="216052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1">
                  <p14:nvContentPartPr>
                    <p14:cNvPr id="1106" name="Ink 1105">
                      <a:extLst>
                        <a:ext uri="{FF2B5EF4-FFF2-40B4-BE49-F238E27FC236}">
                          <a16:creationId xmlns:a16="http://schemas.microsoft.com/office/drawing/2014/main" id="{D875F9AA-8028-F318-4E58-B9634AAF95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295870"/>
                    <a:ext cx="360" cy="360"/>
                  </p14:xfrm>
                </p:contentPart>
              </mc:Choice>
              <mc:Fallback xmlns="">
                <p:pic>
                  <p:nvPicPr>
                    <p:cNvPr id="731" name="Ink 730">
                      <a:extLst>
                        <a:ext uri="{FF2B5EF4-FFF2-40B4-BE49-F238E27FC236}">
                          <a16:creationId xmlns:a16="http://schemas.microsoft.com/office/drawing/2014/main" id="{83BE9862-F170-3BFD-5EBF-2096C8FD2D9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28723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2">
                  <p14:nvContentPartPr>
                    <p14:cNvPr id="1107" name="Ink 1106">
                      <a:extLst>
                        <a:ext uri="{FF2B5EF4-FFF2-40B4-BE49-F238E27FC236}">
                          <a16:creationId xmlns:a16="http://schemas.microsoft.com/office/drawing/2014/main" id="{6940733D-8B36-8619-F50A-BB39F7D77B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175990"/>
                    <a:ext cx="360" cy="360"/>
                  </p14:xfrm>
                </p:contentPart>
              </mc:Choice>
              <mc:Fallback xmlns="">
                <p:pic>
                  <p:nvPicPr>
                    <p:cNvPr id="732" name="Ink 731">
                      <a:extLst>
                        <a:ext uri="{FF2B5EF4-FFF2-40B4-BE49-F238E27FC236}">
                          <a16:creationId xmlns:a16="http://schemas.microsoft.com/office/drawing/2014/main" id="{8D77056B-BDC1-1E49-F8AB-C6B93B464E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1669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3">
                  <p14:nvContentPartPr>
                    <p14:cNvPr id="1108" name="Ink 1107">
                      <a:extLst>
                        <a:ext uri="{FF2B5EF4-FFF2-40B4-BE49-F238E27FC236}">
                          <a16:creationId xmlns:a16="http://schemas.microsoft.com/office/drawing/2014/main" id="{AC46F89E-C8E3-B20A-6301-26A7409A84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203350"/>
                    <a:ext cx="360" cy="360"/>
                  </p14:xfrm>
                </p:contentPart>
              </mc:Choice>
              <mc:Fallback xmlns="">
                <p:pic>
                  <p:nvPicPr>
                    <p:cNvPr id="733" name="Ink 732">
                      <a:extLst>
                        <a:ext uri="{FF2B5EF4-FFF2-40B4-BE49-F238E27FC236}">
                          <a16:creationId xmlns:a16="http://schemas.microsoft.com/office/drawing/2014/main" id="{DAF4F32E-2AD1-A5F1-04AF-D830B9BD69E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194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4">
                  <p14:nvContentPartPr>
                    <p14:cNvPr id="1109" name="Ink 1108">
                      <a:extLst>
                        <a:ext uri="{FF2B5EF4-FFF2-40B4-BE49-F238E27FC236}">
                          <a16:creationId xmlns:a16="http://schemas.microsoft.com/office/drawing/2014/main" id="{BE9DD267-9156-1319-9728-0D8B4ECEF8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213070"/>
                    <a:ext cx="360" cy="360"/>
                  </p14:xfrm>
                </p:contentPart>
              </mc:Choice>
              <mc:Fallback xmlns="">
                <p:pic>
                  <p:nvPicPr>
                    <p:cNvPr id="734" name="Ink 733">
                      <a:extLst>
                        <a:ext uri="{FF2B5EF4-FFF2-40B4-BE49-F238E27FC236}">
                          <a16:creationId xmlns:a16="http://schemas.microsoft.com/office/drawing/2014/main" id="{EE7B282D-E883-B784-F500-3CC248089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204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5">
                  <p14:nvContentPartPr>
                    <p14:cNvPr id="1110" name="Ink 1109">
                      <a:extLst>
                        <a:ext uri="{FF2B5EF4-FFF2-40B4-BE49-F238E27FC236}">
                          <a16:creationId xmlns:a16="http://schemas.microsoft.com/office/drawing/2014/main" id="{7342738D-58FA-6BE1-CBD0-994B293C15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222070"/>
                    <a:ext cx="360" cy="360"/>
                  </p14:xfrm>
                </p:contentPart>
              </mc:Choice>
              <mc:Fallback xmlns="">
                <p:pic>
                  <p:nvPicPr>
                    <p:cNvPr id="735" name="Ink 734">
                      <a:extLst>
                        <a:ext uri="{FF2B5EF4-FFF2-40B4-BE49-F238E27FC236}">
                          <a16:creationId xmlns:a16="http://schemas.microsoft.com/office/drawing/2014/main" id="{24C69064-6BCA-4495-AD13-50AE2213F0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213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6">
                  <p14:nvContentPartPr>
                    <p14:cNvPr id="1111" name="Ink 1110">
                      <a:extLst>
                        <a:ext uri="{FF2B5EF4-FFF2-40B4-BE49-F238E27FC236}">
                          <a16:creationId xmlns:a16="http://schemas.microsoft.com/office/drawing/2014/main" id="{24AC370E-F74F-A88A-2DF7-935030A585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04846"/>
                    <a:ext cx="360" cy="360"/>
                  </p14:xfrm>
                </p:contentPart>
              </mc:Choice>
              <mc:Fallback xmlns="">
                <p:pic>
                  <p:nvPicPr>
                    <p:cNvPr id="736" name="Ink 735">
                      <a:extLst>
                        <a:ext uri="{FF2B5EF4-FFF2-40B4-BE49-F238E27FC236}">
                          <a16:creationId xmlns:a16="http://schemas.microsoft.com/office/drawing/2014/main" id="{8D4E6CFF-987A-3765-7EC5-057DECEEF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0958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7">
                  <p14:nvContentPartPr>
                    <p14:cNvPr id="1112" name="Ink 1111">
                      <a:extLst>
                        <a:ext uri="{FF2B5EF4-FFF2-40B4-BE49-F238E27FC236}">
                          <a16:creationId xmlns:a16="http://schemas.microsoft.com/office/drawing/2014/main" id="{5D75E3F4-7828-17B6-73AC-05892E375F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411799"/>
                    <a:ext cx="360" cy="360"/>
                  </p14:xfrm>
                </p:contentPart>
              </mc:Choice>
              <mc:Fallback xmlns="">
                <p:pic>
                  <p:nvPicPr>
                    <p:cNvPr id="737" name="Ink 736">
                      <a:extLst>
                        <a:ext uri="{FF2B5EF4-FFF2-40B4-BE49-F238E27FC236}">
                          <a16:creationId xmlns:a16="http://schemas.microsoft.com/office/drawing/2014/main" id="{0FDC8BA7-9256-EA9F-B69F-AB9E2926AD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4031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8">
                  <p14:nvContentPartPr>
                    <p14:cNvPr id="1113" name="Ink 1112">
                      <a:extLst>
                        <a:ext uri="{FF2B5EF4-FFF2-40B4-BE49-F238E27FC236}">
                          <a16:creationId xmlns:a16="http://schemas.microsoft.com/office/drawing/2014/main" id="{4D30E5BC-C4CF-734C-5758-23C2AC622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0711" y="2190399"/>
                    <a:ext cx="360" cy="360"/>
                  </p14:xfrm>
                </p:contentPart>
              </mc:Choice>
              <mc:Fallback xmlns="">
                <p:pic>
                  <p:nvPicPr>
                    <p:cNvPr id="738" name="Ink 737">
                      <a:extLst>
                        <a:ext uri="{FF2B5EF4-FFF2-40B4-BE49-F238E27FC236}">
                          <a16:creationId xmlns:a16="http://schemas.microsoft.com/office/drawing/2014/main" id="{136EE9D4-F108-C705-C0D5-3DC2E6E65D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071" y="2181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9">
                  <p14:nvContentPartPr>
                    <p14:cNvPr id="1114" name="Ink 1113">
                      <a:extLst>
                        <a:ext uri="{FF2B5EF4-FFF2-40B4-BE49-F238E27FC236}">
                          <a16:creationId xmlns:a16="http://schemas.microsoft.com/office/drawing/2014/main" id="{61F8027C-FF77-316F-D412-B57856FBAA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871" y="2236479"/>
                    <a:ext cx="360" cy="360"/>
                  </p14:xfrm>
                </p:contentPart>
              </mc:Choice>
              <mc:Fallback xmlns="">
                <p:pic>
                  <p:nvPicPr>
                    <p:cNvPr id="739" name="Ink 738">
                      <a:extLst>
                        <a:ext uri="{FF2B5EF4-FFF2-40B4-BE49-F238E27FC236}">
                          <a16:creationId xmlns:a16="http://schemas.microsoft.com/office/drawing/2014/main" id="{47A78662-D79C-50C2-7436-4EA6E561842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871" y="222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0">
                  <p14:nvContentPartPr>
                    <p14:cNvPr id="1115" name="Ink 1114">
                      <a:extLst>
                        <a:ext uri="{FF2B5EF4-FFF2-40B4-BE49-F238E27FC236}">
                          <a16:creationId xmlns:a16="http://schemas.microsoft.com/office/drawing/2014/main" id="{52133812-C8C1-B392-1F6C-8D622A896D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9311" y="2263839"/>
                    <a:ext cx="360" cy="360"/>
                  </p14:xfrm>
                </p:contentPart>
              </mc:Choice>
              <mc:Fallback xmlns="">
                <p:pic>
                  <p:nvPicPr>
                    <p:cNvPr id="740" name="Ink 739">
                      <a:extLst>
                        <a:ext uri="{FF2B5EF4-FFF2-40B4-BE49-F238E27FC236}">
                          <a16:creationId xmlns:a16="http://schemas.microsoft.com/office/drawing/2014/main" id="{2E763FAF-5B74-35BB-3A5D-95078395925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0671" y="22551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1">
                  <p14:nvContentPartPr>
                    <p14:cNvPr id="1116" name="Ink 1115">
                      <a:extLst>
                        <a:ext uri="{FF2B5EF4-FFF2-40B4-BE49-F238E27FC236}">
                          <a16:creationId xmlns:a16="http://schemas.microsoft.com/office/drawing/2014/main" id="{0EAC2672-2CE5-5693-2A0B-6936851A4F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291919"/>
                    <a:ext cx="360" cy="360"/>
                  </p14:xfrm>
                </p:contentPart>
              </mc:Choice>
              <mc:Fallback xmlns="">
                <p:pic>
                  <p:nvPicPr>
                    <p:cNvPr id="741" name="Ink 740">
                      <a:extLst>
                        <a:ext uri="{FF2B5EF4-FFF2-40B4-BE49-F238E27FC236}">
                          <a16:creationId xmlns:a16="http://schemas.microsoft.com/office/drawing/2014/main" id="{CFFE6462-1A57-55B5-6DD0-A4FA39B6FAA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2829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2">
                  <p14:nvContentPartPr>
                    <p14:cNvPr id="1117" name="Ink 1116">
                      <a:extLst>
                        <a:ext uri="{FF2B5EF4-FFF2-40B4-BE49-F238E27FC236}">
                          <a16:creationId xmlns:a16="http://schemas.microsoft.com/office/drawing/2014/main" id="{9CC1A7BD-9255-17C8-E974-D2937F4CC3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319279"/>
                    <a:ext cx="360" cy="360"/>
                  </p14:xfrm>
                </p:contentPart>
              </mc:Choice>
              <mc:Fallback xmlns="">
                <p:pic>
                  <p:nvPicPr>
                    <p:cNvPr id="742" name="Ink 741">
                      <a:extLst>
                        <a:ext uri="{FF2B5EF4-FFF2-40B4-BE49-F238E27FC236}">
                          <a16:creationId xmlns:a16="http://schemas.microsoft.com/office/drawing/2014/main" id="{3DCE7B1B-DC58-8D87-D32A-F9A8ABE540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31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3">
                  <p14:nvContentPartPr>
                    <p14:cNvPr id="1118" name="Ink 1117">
                      <a:extLst>
                        <a:ext uri="{FF2B5EF4-FFF2-40B4-BE49-F238E27FC236}">
                          <a16:creationId xmlns:a16="http://schemas.microsoft.com/office/drawing/2014/main" id="{00EAA279-A225-50DC-E15C-B8D524E4C7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328999"/>
                    <a:ext cx="360" cy="360"/>
                  </p14:xfrm>
                </p:contentPart>
              </mc:Choice>
              <mc:Fallback xmlns="">
                <p:pic>
                  <p:nvPicPr>
                    <p:cNvPr id="743" name="Ink 742">
                      <a:extLst>
                        <a:ext uri="{FF2B5EF4-FFF2-40B4-BE49-F238E27FC236}">
                          <a16:creationId xmlns:a16="http://schemas.microsoft.com/office/drawing/2014/main" id="{15BD0E69-8CA3-BE26-86E4-D837D21CAB1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319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4">
                  <p14:nvContentPartPr>
                    <p14:cNvPr id="1119" name="Ink 1118">
                      <a:extLst>
                        <a:ext uri="{FF2B5EF4-FFF2-40B4-BE49-F238E27FC236}">
                          <a16:creationId xmlns:a16="http://schemas.microsoft.com/office/drawing/2014/main" id="{1AED302F-2BFC-1BA5-2228-808C1E02C8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337999"/>
                    <a:ext cx="360" cy="360"/>
                  </p14:xfrm>
                </p:contentPart>
              </mc:Choice>
              <mc:Fallback xmlns="">
                <p:pic>
                  <p:nvPicPr>
                    <p:cNvPr id="744" name="Ink 743">
                      <a:extLst>
                        <a:ext uri="{FF2B5EF4-FFF2-40B4-BE49-F238E27FC236}">
                          <a16:creationId xmlns:a16="http://schemas.microsoft.com/office/drawing/2014/main" id="{C36C1AA1-7418-45A9-5166-C2CCE45784F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328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5">
                  <p14:nvContentPartPr>
                    <p14:cNvPr id="1120" name="Ink 1119">
                      <a:extLst>
                        <a:ext uri="{FF2B5EF4-FFF2-40B4-BE49-F238E27FC236}">
                          <a16:creationId xmlns:a16="http://schemas.microsoft.com/office/drawing/2014/main" id="{087ED09B-900D-CBC4-03E5-F5D323C697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5041" y="2086916"/>
                    <a:ext cx="360" cy="360"/>
                  </p14:xfrm>
                </p:contentPart>
              </mc:Choice>
              <mc:Fallback xmlns="">
                <p:pic>
                  <p:nvPicPr>
                    <p:cNvPr id="745" name="Ink 744">
                      <a:extLst>
                        <a:ext uri="{FF2B5EF4-FFF2-40B4-BE49-F238E27FC236}">
                          <a16:creationId xmlns:a16="http://schemas.microsoft.com/office/drawing/2014/main" id="{999AE547-285C-62CC-AA2C-4252A423B98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6041" y="20779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6">
                  <p14:nvContentPartPr>
                    <p14:cNvPr id="1121" name="Ink 1120">
                      <a:extLst>
                        <a:ext uri="{FF2B5EF4-FFF2-40B4-BE49-F238E27FC236}">
                          <a16:creationId xmlns:a16="http://schemas.microsoft.com/office/drawing/2014/main" id="{AA0BFED7-2497-4E83-E4D0-0957A60BD8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562309"/>
                    <a:ext cx="360" cy="360"/>
                  </p14:xfrm>
                </p:contentPart>
              </mc:Choice>
              <mc:Fallback xmlns="">
                <p:pic>
                  <p:nvPicPr>
                    <p:cNvPr id="746" name="Ink 745">
                      <a:extLst>
                        <a:ext uri="{FF2B5EF4-FFF2-40B4-BE49-F238E27FC236}">
                          <a16:creationId xmlns:a16="http://schemas.microsoft.com/office/drawing/2014/main" id="{31752D3A-9968-EA6B-E3A5-DB7FD84B8F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5536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7">
                  <p14:nvContentPartPr>
                    <p14:cNvPr id="1122" name="Ink 1121">
                      <a:extLst>
                        <a:ext uri="{FF2B5EF4-FFF2-40B4-BE49-F238E27FC236}">
                          <a16:creationId xmlns:a16="http://schemas.microsoft.com/office/drawing/2014/main" id="{CB7CD104-ED8F-1118-F948-42F9DF4535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285109"/>
                    <a:ext cx="360" cy="360"/>
                  </p14:xfrm>
                </p:contentPart>
              </mc:Choice>
              <mc:Fallback xmlns="">
                <p:pic>
                  <p:nvPicPr>
                    <p:cNvPr id="747" name="Ink 746">
                      <a:extLst>
                        <a:ext uri="{FF2B5EF4-FFF2-40B4-BE49-F238E27FC236}">
                          <a16:creationId xmlns:a16="http://schemas.microsoft.com/office/drawing/2014/main" id="{968E118C-D5BA-DE36-E407-8075FB76B8D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2764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8">
                  <p14:nvContentPartPr>
                    <p14:cNvPr id="1123" name="Ink 1122">
                      <a:extLst>
                        <a:ext uri="{FF2B5EF4-FFF2-40B4-BE49-F238E27FC236}">
                          <a16:creationId xmlns:a16="http://schemas.microsoft.com/office/drawing/2014/main" id="{04368277-D920-3695-DCB6-A5283B95AB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340909"/>
                    <a:ext cx="360" cy="360"/>
                  </p14:xfrm>
                </p:contentPart>
              </mc:Choice>
              <mc:Fallback xmlns="">
                <p:pic>
                  <p:nvPicPr>
                    <p:cNvPr id="748" name="Ink 747">
                      <a:extLst>
                        <a:ext uri="{FF2B5EF4-FFF2-40B4-BE49-F238E27FC236}">
                          <a16:creationId xmlns:a16="http://schemas.microsoft.com/office/drawing/2014/main" id="{3CB9AE96-6D3A-352F-E87C-ECDDD330BD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3319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9">
                  <p14:nvContentPartPr>
                    <p14:cNvPr id="1124" name="Ink 1123">
                      <a:extLst>
                        <a:ext uri="{FF2B5EF4-FFF2-40B4-BE49-F238E27FC236}">
                          <a16:creationId xmlns:a16="http://schemas.microsoft.com/office/drawing/2014/main" id="{E8960D6E-7683-CE43-3BF9-F7E1FB3C82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386989"/>
                    <a:ext cx="360" cy="360"/>
                  </p14:xfrm>
                </p:contentPart>
              </mc:Choice>
              <mc:Fallback xmlns="">
                <p:pic>
                  <p:nvPicPr>
                    <p:cNvPr id="749" name="Ink 748">
                      <a:extLst>
                        <a:ext uri="{FF2B5EF4-FFF2-40B4-BE49-F238E27FC236}">
                          <a16:creationId xmlns:a16="http://schemas.microsoft.com/office/drawing/2014/main" id="{BC599FB2-BC54-FFE9-CAC7-9D53ED7509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37798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1125" name="Ink 1124">
                      <a:extLst>
                        <a:ext uri="{FF2B5EF4-FFF2-40B4-BE49-F238E27FC236}">
                          <a16:creationId xmlns:a16="http://schemas.microsoft.com/office/drawing/2014/main" id="{700A8E26-372D-7A1C-F7C6-E83213203F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414349"/>
                    <a:ext cx="360" cy="360"/>
                  </p14:xfrm>
                </p:contentPart>
              </mc:Choice>
              <mc:Fallback xmlns="">
                <p:pic>
                  <p:nvPicPr>
                    <p:cNvPr id="750" name="Ink 749">
                      <a:extLst>
                        <a:ext uri="{FF2B5EF4-FFF2-40B4-BE49-F238E27FC236}">
                          <a16:creationId xmlns:a16="http://schemas.microsoft.com/office/drawing/2014/main" id="{5E456576-C385-7581-69F3-63A80AD2B9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4057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1">
                  <p14:nvContentPartPr>
                    <p14:cNvPr id="1126" name="Ink 1125">
                      <a:extLst>
                        <a:ext uri="{FF2B5EF4-FFF2-40B4-BE49-F238E27FC236}">
                          <a16:creationId xmlns:a16="http://schemas.microsoft.com/office/drawing/2014/main" id="{85F7BCFE-8BE9-2D00-FF79-055B76FD77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442429"/>
                    <a:ext cx="360" cy="360"/>
                  </p14:xfrm>
                </p:contentPart>
              </mc:Choice>
              <mc:Fallback xmlns="">
                <p:pic>
                  <p:nvPicPr>
                    <p:cNvPr id="751" name="Ink 750">
                      <a:extLst>
                        <a:ext uri="{FF2B5EF4-FFF2-40B4-BE49-F238E27FC236}">
                          <a16:creationId xmlns:a16="http://schemas.microsoft.com/office/drawing/2014/main" id="{17813979-0472-28B1-A0E6-F9DA02E2A6A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4334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2">
                  <p14:nvContentPartPr>
                    <p14:cNvPr id="1127" name="Ink 1126">
                      <a:extLst>
                        <a:ext uri="{FF2B5EF4-FFF2-40B4-BE49-F238E27FC236}">
                          <a16:creationId xmlns:a16="http://schemas.microsoft.com/office/drawing/2014/main" id="{FBB23580-B88C-776A-F554-5A0B1ED77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469789"/>
                    <a:ext cx="360" cy="360"/>
                  </p14:xfrm>
                </p:contentPart>
              </mc:Choice>
              <mc:Fallback xmlns="">
                <p:pic>
                  <p:nvPicPr>
                    <p:cNvPr id="752" name="Ink 751">
                      <a:extLst>
                        <a:ext uri="{FF2B5EF4-FFF2-40B4-BE49-F238E27FC236}">
                          <a16:creationId xmlns:a16="http://schemas.microsoft.com/office/drawing/2014/main" id="{2D53651A-D2C8-0BC2-019A-9BB423A5DBA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4611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3">
                  <p14:nvContentPartPr>
                    <p14:cNvPr id="1128" name="Ink 1127">
                      <a:extLst>
                        <a:ext uri="{FF2B5EF4-FFF2-40B4-BE49-F238E27FC236}">
                          <a16:creationId xmlns:a16="http://schemas.microsoft.com/office/drawing/2014/main" id="{A916327A-D56B-6E6C-66B0-E54F960883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479509"/>
                    <a:ext cx="360" cy="360"/>
                  </p14:xfrm>
                </p:contentPart>
              </mc:Choice>
              <mc:Fallback xmlns="">
                <p:pic>
                  <p:nvPicPr>
                    <p:cNvPr id="753" name="Ink 752">
                      <a:extLst>
                        <a:ext uri="{FF2B5EF4-FFF2-40B4-BE49-F238E27FC236}">
                          <a16:creationId xmlns:a16="http://schemas.microsoft.com/office/drawing/2014/main" id="{48DB77C3-F347-504B-1703-39D250A36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470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1129" name="Ink 1128">
                      <a:extLst>
                        <a:ext uri="{FF2B5EF4-FFF2-40B4-BE49-F238E27FC236}">
                          <a16:creationId xmlns:a16="http://schemas.microsoft.com/office/drawing/2014/main" id="{A9A11AB3-6112-537C-653F-089C0154E5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488509"/>
                    <a:ext cx="360" cy="360"/>
                  </p14:xfrm>
                </p:contentPart>
              </mc:Choice>
              <mc:Fallback xmlns="">
                <p:pic>
                  <p:nvPicPr>
                    <p:cNvPr id="754" name="Ink 753">
                      <a:extLst>
                        <a:ext uri="{FF2B5EF4-FFF2-40B4-BE49-F238E27FC236}">
                          <a16:creationId xmlns:a16="http://schemas.microsoft.com/office/drawing/2014/main" id="{90A3E201-4F66-A173-C444-CF92C78CAA5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479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5">
                  <p14:nvContentPartPr>
                    <p14:cNvPr id="1130" name="Ink 1129">
                      <a:extLst>
                        <a:ext uri="{FF2B5EF4-FFF2-40B4-BE49-F238E27FC236}">
                          <a16:creationId xmlns:a16="http://schemas.microsoft.com/office/drawing/2014/main" id="{D71E47B5-567D-FFA9-8A47-6981C78675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677772"/>
                    <a:ext cx="360" cy="360"/>
                  </p14:xfrm>
                </p:contentPart>
              </mc:Choice>
              <mc:Fallback xmlns="">
                <p:pic>
                  <p:nvPicPr>
                    <p:cNvPr id="755" name="Ink 754">
                      <a:extLst>
                        <a:ext uri="{FF2B5EF4-FFF2-40B4-BE49-F238E27FC236}">
                          <a16:creationId xmlns:a16="http://schemas.microsoft.com/office/drawing/2014/main" id="{723218E8-F8E9-ACAA-8BE4-893941A80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6691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6">
                  <p14:nvContentPartPr>
                    <p14:cNvPr id="1131" name="Ink 1130">
                      <a:extLst>
                        <a:ext uri="{FF2B5EF4-FFF2-40B4-BE49-F238E27FC236}">
                          <a16:creationId xmlns:a16="http://schemas.microsoft.com/office/drawing/2014/main" id="{BD0FD7B1-0154-6AC0-2A0E-7DC6F8E9A4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400572"/>
                    <a:ext cx="360" cy="360"/>
                  </p14:xfrm>
                </p:contentPart>
              </mc:Choice>
              <mc:Fallback xmlns="">
                <p:pic>
                  <p:nvPicPr>
                    <p:cNvPr id="756" name="Ink 755">
                      <a:extLst>
                        <a:ext uri="{FF2B5EF4-FFF2-40B4-BE49-F238E27FC236}">
                          <a16:creationId xmlns:a16="http://schemas.microsoft.com/office/drawing/2014/main" id="{4B7EF3B0-735F-2FB9-A6C1-70F69B4CF8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3919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7">
                  <p14:nvContentPartPr>
                    <p14:cNvPr id="1132" name="Ink 1131">
                      <a:extLst>
                        <a:ext uri="{FF2B5EF4-FFF2-40B4-BE49-F238E27FC236}">
                          <a16:creationId xmlns:a16="http://schemas.microsoft.com/office/drawing/2014/main" id="{4E29F719-0EED-4426-3573-A5F63F3ED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456372"/>
                    <a:ext cx="360" cy="360"/>
                  </p14:xfrm>
                </p:contentPart>
              </mc:Choice>
              <mc:Fallback xmlns="">
                <p:pic>
                  <p:nvPicPr>
                    <p:cNvPr id="757" name="Ink 756">
                      <a:extLst>
                        <a:ext uri="{FF2B5EF4-FFF2-40B4-BE49-F238E27FC236}">
                          <a16:creationId xmlns:a16="http://schemas.microsoft.com/office/drawing/2014/main" id="{97CADC9E-655D-2B2D-1925-C16CAC0F017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4473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8">
                  <p14:nvContentPartPr>
                    <p14:cNvPr id="1133" name="Ink 1132">
                      <a:extLst>
                        <a:ext uri="{FF2B5EF4-FFF2-40B4-BE49-F238E27FC236}">
                          <a16:creationId xmlns:a16="http://schemas.microsoft.com/office/drawing/2014/main" id="{BB4BC93E-45C4-B61C-1B93-928834F37C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502452"/>
                    <a:ext cx="360" cy="360"/>
                  </p14:xfrm>
                </p:contentPart>
              </mc:Choice>
              <mc:Fallback xmlns="">
                <p:pic>
                  <p:nvPicPr>
                    <p:cNvPr id="758" name="Ink 757">
                      <a:extLst>
                        <a:ext uri="{FF2B5EF4-FFF2-40B4-BE49-F238E27FC236}">
                          <a16:creationId xmlns:a16="http://schemas.microsoft.com/office/drawing/2014/main" id="{5232D098-9F82-F2B7-F590-EEBEF9919C1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49345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9">
                  <p14:nvContentPartPr>
                    <p14:cNvPr id="1134" name="Ink 1133">
                      <a:extLst>
                        <a:ext uri="{FF2B5EF4-FFF2-40B4-BE49-F238E27FC236}">
                          <a16:creationId xmlns:a16="http://schemas.microsoft.com/office/drawing/2014/main" id="{0C783BAC-2266-348D-7A10-14B9C17996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529812"/>
                    <a:ext cx="360" cy="360"/>
                  </p14:xfrm>
                </p:contentPart>
              </mc:Choice>
              <mc:Fallback xmlns="">
                <p:pic>
                  <p:nvPicPr>
                    <p:cNvPr id="759" name="Ink 758">
                      <a:extLst>
                        <a:ext uri="{FF2B5EF4-FFF2-40B4-BE49-F238E27FC236}">
                          <a16:creationId xmlns:a16="http://schemas.microsoft.com/office/drawing/2014/main" id="{59AB961C-7D7E-0BC9-1234-23661F631C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5211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0">
                  <p14:nvContentPartPr>
                    <p14:cNvPr id="1135" name="Ink 1134">
                      <a:extLst>
                        <a:ext uri="{FF2B5EF4-FFF2-40B4-BE49-F238E27FC236}">
                          <a16:creationId xmlns:a16="http://schemas.microsoft.com/office/drawing/2014/main" id="{FC756DF2-FAD8-43DF-6CF5-B0E10F9BCC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557892"/>
                    <a:ext cx="360" cy="360"/>
                  </p14:xfrm>
                </p:contentPart>
              </mc:Choice>
              <mc:Fallback xmlns="">
                <p:pic>
                  <p:nvPicPr>
                    <p:cNvPr id="760" name="Ink 759">
                      <a:extLst>
                        <a:ext uri="{FF2B5EF4-FFF2-40B4-BE49-F238E27FC236}">
                          <a16:creationId xmlns:a16="http://schemas.microsoft.com/office/drawing/2014/main" id="{5A4BC989-E152-75D6-1158-1E1D8C0569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54889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1">
                  <p14:nvContentPartPr>
                    <p14:cNvPr id="1136" name="Ink 1135">
                      <a:extLst>
                        <a:ext uri="{FF2B5EF4-FFF2-40B4-BE49-F238E27FC236}">
                          <a16:creationId xmlns:a16="http://schemas.microsoft.com/office/drawing/2014/main" id="{21809491-92C8-AD06-4F5A-730C5BA353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585252"/>
                    <a:ext cx="360" cy="360"/>
                  </p14:xfrm>
                </p:contentPart>
              </mc:Choice>
              <mc:Fallback xmlns="">
                <p:pic>
                  <p:nvPicPr>
                    <p:cNvPr id="761" name="Ink 760">
                      <a:extLst>
                        <a:ext uri="{FF2B5EF4-FFF2-40B4-BE49-F238E27FC236}">
                          <a16:creationId xmlns:a16="http://schemas.microsoft.com/office/drawing/2014/main" id="{C46E352E-F4F7-B7B7-061E-37FAD3F53B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57661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2">
                  <p14:nvContentPartPr>
                    <p14:cNvPr id="1137" name="Ink 1136">
                      <a:extLst>
                        <a:ext uri="{FF2B5EF4-FFF2-40B4-BE49-F238E27FC236}">
                          <a16:creationId xmlns:a16="http://schemas.microsoft.com/office/drawing/2014/main" id="{A473ED8F-6820-A0DE-96A7-3F943E7BFA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594972"/>
                    <a:ext cx="360" cy="360"/>
                  </p14:xfrm>
                </p:contentPart>
              </mc:Choice>
              <mc:Fallback xmlns="">
                <p:pic>
                  <p:nvPicPr>
                    <p:cNvPr id="762" name="Ink 761">
                      <a:extLst>
                        <a:ext uri="{FF2B5EF4-FFF2-40B4-BE49-F238E27FC236}">
                          <a16:creationId xmlns:a16="http://schemas.microsoft.com/office/drawing/2014/main" id="{388E662C-982D-4525-7FD9-C730BA551F9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585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3">
                  <p14:nvContentPartPr>
                    <p14:cNvPr id="1138" name="Ink 1137">
                      <a:extLst>
                        <a:ext uri="{FF2B5EF4-FFF2-40B4-BE49-F238E27FC236}">
                          <a16:creationId xmlns:a16="http://schemas.microsoft.com/office/drawing/2014/main" id="{B22AF2BD-BD22-1C33-6A18-1C546D0530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603972"/>
                    <a:ext cx="360" cy="360"/>
                  </p14:xfrm>
                </p:contentPart>
              </mc:Choice>
              <mc:Fallback xmlns="">
                <p:pic>
                  <p:nvPicPr>
                    <p:cNvPr id="763" name="Ink 762">
                      <a:extLst>
                        <a:ext uri="{FF2B5EF4-FFF2-40B4-BE49-F238E27FC236}">
                          <a16:creationId xmlns:a16="http://schemas.microsoft.com/office/drawing/2014/main" id="{A287F4F6-4372-1197-0043-B7152AD40B8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594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4">
                  <p14:nvContentPartPr>
                    <p14:cNvPr id="1139" name="Ink 1138">
                      <a:extLst>
                        <a:ext uri="{FF2B5EF4-FFF2-40B4-BE49-F238E27FC236}">
                          <a16:creationId xmlns:a16="http://schemas.microsoft.com/office/drawing/2014/main" id="{B513F7EB-8FA0-8791-68B0-D28BA613FC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2829279"/>
                    <a:ext cx="360" cy="360"/>
                  </p14:xfrm>
                </p:contentPart>
              </mc:Choice>
              <mc:Fallback xmlns="">
                <p:pic>
                  <p:nvPicPr>
                    <p:cNvPr id="764" name="Ink 763">
                      <a:extLst>
                        <a:ext uri="{FF2B5EF4-FFF2-40B4-BE49-F238E27FC236}">
                          <a16:creationId xmlns:a16="http://schemas.microsoft.com/office/drawing/2014/main" id="{8D639929-2083-691D-44B2-493CBB77BF1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282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5">
                  <p14:nvContentPartPr>
                    <p14:cNvPr id="1140" name="Ink 1139">
                      <a:extLst>
                        <a:ext uri="{FF2B5EF4-FFF2-40B4-BE49-F238E27FC236}">
                          <a16:creationId xmlns:a16="http://schemas.microsoft.com/office/drawing/2014/main" id="{A813950A-6D28-5402-EF12-6F7FFCEAD9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552079"/>
                    <a:ext cx="360" cy="360"/>
                  </p14:xfrm>
                </p:contentPart>
              </mc:Choice>
              <mc:Fallback xmlns="">
                <p:pic>
                  <p:nvPicPr>
                    <p:cNvPr id="765" name="Ink 764">
                      <a:extLst>
                        <a:ext uri="{FF2B5EF4-FFF2-40B4-BE49-F238E27FC236}">
                          <a16:creationId xmlns:a16="http://schemas.microsoft.com/office/drawing/2014/main" id="{14C44EE8-A442-AD5C-0526-2C5388AD48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5434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6">
                  <p14:nvContentPartPr>
                    <p14:cNvPr id="1141" name="Ink 1140">
                      <a:extLst>
                        <a:ext uri="{FF2B5EF4-FFF2-40B4-BE49-F238E27FC236}">
                          <a16:creationId xmlns:a16="http://schemas.microsoft.com/office/drawing/2014/main" id="{2A9D4063-3C3E-FF58-29B0-221E98E24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607879"/>
                    <a:ext cx="360" cy="360"/>
                  </p14:xfrm>
                </p:contentPart>
              </mc:Choice>
              <mc:Fallback xmlns="">
                <p:pic>
                  <p:nvPicPr>
                    <p:cNvPr id="766" name="Ink 765">
                      <a:extLst>
                        <a:ext uri="{FF2B5EF4-FFF2-40B4-BE49-F238E27FC236}">
                          <a16:creationId xmlns:a16="http://schemas.microsoft.com/office/drawing/2014/main" id="{2F2325D2-6AD6-A2CE-8A5C-5431E4D39A1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5988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7">
                  <p14:nvContentPartPr>
                    <p14:cNvPr id="1142" name="Ink 1141">
                      <a:extLst>
                        <a:ext uri="{FF2B5EF4-FFF2-40B4-BE49-F238E27FC236}">
                          <a16:creationId xmlns:a16="http://schemas.microsoft.com/office/drawing/2014/main" id="{A8480CE8-79E6-B50E-2F0A-24C7CB2C8A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653959"/>
                    <a:ext cx="360" cy="360"/>
                  </p14:xfrm>
                </p:contentPart>
              </mc:Choice>
              <mc:Fallback xmlns="">
                <p:pic>
                  <p:nvPicPr>
                    <p:cNvPr id="767" name="Ink 766">
                      <a:extLst>
                        <a:ext uri="{FF2B5EF4-FFF2-40B4-BE49-F238E27FC236}">
                          <a16:creationId xmlns:a16="http://schemas.microsoft.com/office/drawing/2014/main" id="{981F9857-BFF0-4281-C49D-B9A3D517A76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6449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8">
                  <p14:nvContentPartPr>
                    <p14:cNvPr id="1143" name="Ink 1142">
                      <a:extLst>
                        <a:ext uri="{FF2B5EF4-FFF2-40B4-BE49-F238E27FC236}">
                          <a16:creationId xmlns:a16="http://schemas.microsoft.com/office/drawing/2014/main" id="{0FF69BEC-2048-27D0-1FD7-00C0893BCC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681319"/>
                    <a:ext cx="360" cy="360"/>
                  </p14:xfrm>
                </p:contentPart>
              </mc:Choice>
              <mc:Fallback xmlns="">
                <p:pic>
                  <p:nvPicPr>
                    <p:cNvPr id="768" name="Ink 767">
                      <a:extLst>
                        <a:ext uri="{FF2B5EF4-FFF2-40B4-BE49-F238E27FC236}">
                          <a16:creationId xmlns:a16="http://schemas.microsoft.com/office/drawing/2014/main" id="{6CA6CC5B-B63E-98FC-998F-A53B95B3DF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6726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9">
                  <p14:nvContentPartPr>
                    <p14:cNvPr id="1144" name="Ink 1143">
                      <a:extLst>
                        <a:ext uri="{FF2B5EF4-FFF2-40B4-BE49-F238E27FC236}">
                          <a16:creationId xmlns:a16="http://schemas.microsoft.com/office/drawing/2014/main" id="{C3DA94BA-6682-A6C7-5B5F-9F761A5633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709399"/>
                    <a:ext cx="360" cy="360"/>
                  </p14:xfrm>
                </p:contentPart>
              </mc:Choice>
              <mc:Fallback xmlns="">
                <p:pic>
                  <p:nvPicPr>
                    <p:cNvPr id="769" name="Ink 768">
                      <a:extLst>
                        <a:ext uri="{FF2B5EF4-FFF2-40B4-BE49-F238E27FC236}">
                          <a16:creationId xmlns:a16="http://schemas.microsoft.com/office/drawing/2014/main" id="{1260B2D2-5D2E-71D4-8532-462D221C3C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700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0">
                  <p14:nvContentPartPr>
                    <p14:cNvPr id="1145" name="Ink 1144">
                      <a:extLst>
                        <a:ext uri="{FF2B5EF4-FFF2-40B4-BE49-F238E27FC236}">
                          <a16:creationId xmlns:a16="http://schemas.microsoft.com/office/drawing/2014/main" id="{6920FCB6-B107-241F-FC75-A3B9E2644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736759"/>
                    <a:ext cx="360" cy="360"/>
                  </p14:xfrm>
                </p:contentPart>
              </mc:Choice>
              <mc:Fallback xmlns="">
                <p:pic>
                  <p:nvPicPr>
                    <p:cNvPr id="770" name="Ink 769">
                      <a:extLst>
                        <a:ext uri="{FF2B5EF4-FFF2-40B4-BE49-F238E27FC236}">
                          <a16:creationId xmlns:a16="http://schemas.microsoft.com/office/drawing/2014/main" id="{2B9EDBDB-A1C9-DE1E-3F90-618EDEE1E2E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7281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1">
                  <p14:nvContentPartPr>
                    <p14:cNvPr id="1146" name="Ink 1145">
                      <a:extLst>
                        <a:ext uri="{FF2B5EF4-FFF2-40B4-BE49-F238E27FC236}">
                          <a16:creationId xmlns:a16="http://schemas.microsoft.com/office/drawing/2014/main" id="{CEB8D0BE-ADC8-8BB2-7701-2C5BC51AA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746479"/>
                    <a:ext cx="360" cy="360"/>
                  </p14:xfrm>
                </p:contentPart>
              </mc:Choice>
              <mc:Fallback xmlns="">
                <p:pic>
                  <p:nvPicPr>
                    <p:cNvPr id="771" name="Ink 770">
                      <a:extLst>
                        <a:ext uri="{FF2B5EF4-FFF2-40B4-BE49-F238E27FC236}">
                          <a16:creationId xmlns:a16="http://schemas.microsoft.com/office/drawing/2014/main" id="{FD3AEAD8-7AB5-42DC-C20E-2F941FDDC46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73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2">
                  <p14:nvContentPartPr>
                    <p14:cNvPr id="1147" name="Ink 1146">
                      <a:extLst>
                        <a:ext uri="{FF2B5EF4-FFF2-40B4-BE49-F238E27FC236}">
                          <a16:creationId xmlns:a16="http://schemas.microsoft.com/office/drawing/2014/main" id="{9C2FF565-0C32-12B0-2CBF-2859F18EC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2755479"/>
                    <a:ext cx="360" cy="360"/>
                  </p14:xfrm>
                </p:contentPart>
              </mc:Choice>
              <mc:Fallback xmlns="">
                <p:pic>
                  <p:nvPicPr>
                    <p:cNvPr id="772" name="Ink 771">
                      <a:extLst>
                        <a:ext uri="{FF2B5EF4-FFF2-40B4-BE49-F238E27FC236}">
                          <a16:creationId xmlns:a16="http://schemas.microsoft.com/office/drawing/2014/main" id="{8F7C4594-3A13-CABB-43D9-EDF60161947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746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3">
                  <p14:nvContentPartPr>
                    <p14:cNvPr id="1148" name="Ink 1147">
                      <a:extLst>
                        <a:ext uri="{FF2B5EF4-FFF2-40B4-BE49-F238E27FC236}">
                          <a16:creationId xmlns:a16="http://schemas.microsoft.com/office/drawing/2014/main" id="{3D8A4C84-79A6-3615-1E86-974CB229F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8027" y="3300784"/>
                    <a:ext cx="360" cy="360"/>
                  </p14:xfrm>
                </p:contentPart>
              </mc:Choice>
              <mc:Fallback xmlns="">
                <p:pic>
                  <p:nvPicPr>
                    <p:cNvPr id="773" name="Ink 772">
                      <a:extLst>
                        <a:ext uri="{FF2B5EF4-FFF2-40B4-BE49-F238E27FC236}">
                          <a16:creationId xmlns:a16="http://schemas.microsoft.com/office/drawing/2014/main" id="{DE62F424-010E-624D-A997-2D44F5BBC4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39027" y="3292144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4">
                  <p14:nvContentPartPr>
                    <p14:cNvPr id="1149" name="Ink 1148">
                      <a:extLst>
                        <a:ext uri="{FF2B5EF4-FFF2-40B4-BE49-F238E27FC236}">
                          <a16:creationId xmlns:a16="http://schemas.microsoft.com/office/drawing/2014/main" id="{6F55C677-8991-F075-423C-333CED73B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5769" y="3129485"/>
                    <a:ext cx="360" cy="360"/>
                  </p14:xfrm>
                </p:contentPart>
              </mc:Choice>
              <mc:Fallback xmlns="">
                <p:pic>
                  <p:nvPicPr>
                    <p:cNvPr id="774" name="Ink 773">
                      <a:extLst>
                        <a:ext uri="{FF2B5EF4-FFF2-40B4-BE49-F238E27FC236}">
                          <a16:creationId xmlns:a16="http://schemas.microsoft.com/office/drawing/2014/main" id="{3BA0C8C7-C906-EEB1-7474-D267BD0EA03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6769" y="31208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5">
                  <p14:nvContentPartPr>
                    <p14:cNvPr id="1150" name="Ink 1149">
                      <a:extLst>
                        <a:ext uri="{FF2B5EF4-FFF2-40B4-BE49-F238E27FC236}">
                          <a16:creationId xmlns:a16="http://schemas.microsoft.com/office/drawing/2014/main" id="{434F4182-9A84-9ED1-AD3B-D85DE702FB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0209" y="3185285"/>
                    <a:ext cx="360" cy="360"/>
                  </p14:xfrm>
                </p:contentPart>
              </mc:Choice>
              <mc:Fallback xmlns="">
                <p:pic>
                  <p:nvPicPr>
                    <p:cNvPr id="775" name="Ink 774">
                      <a:extLst>
                        <a:ext uri="{FF2B5EF4-FFF2-40B4-BE49-F238E27FC236}">
                          <a16:creationId xmlns:a16="http://schemas.microsoft.com/office/drawing/2014/main" id="{9D4743E4-1534-D811-A4D7-2E58F067034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1569" y="3176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6">
                  <p14:nvContentPartPr>
                    <p14:cNvPr id="1151" name="Ink 1150">
                      <a:extLst>
                        <a:ext uri="{FF2B5EF4-FFF2-40B4-BE49-F238E27FC236}">
                          <a16:creationId xmlns:a16="http://schemas.microsoft.com/office/drawing/2014/main" id="{1CEA94EC-B9E8-6527-A4B0-6AB15F5232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4369" y="3231365"/>
                    <a:ext cx="360" cy="360"/>
                  </p14:xfrm>
                </p:contentPart>
              </mc:Choice>
              <mc:Fallback xmlns="">
                <p:pic>
                  <p:nvPicPr>
                    <p:cNvPr id="776" name="Ink 775">
                      <a:extLst>
                        <a:ext uri="{FF2B5EF4-FFF2-40B4-BE49-F238E27FC236}">
                          <a16:creationId xmlns:a16="http://schemas.microsoft.com/office/drawing/2014/main" id="{D82D18EA-062B-32D3-DC2C-E709DBC7D9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5369" y="32223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7">
                  <p14:nvContentPartPr>
                    <p14:cNvPr id="1152" name="Ink 1151">
                      <a:extLst>
                        <a:ext uri="{FF2B5EF4-FFF2-40B4-BE49-F238E27FC236}">
                          <a16:creationId xmlns:a16="http://schemas.microsoft.com/office/drawing/2014/main" id="{D7D5ACAE-114F-AA7A-3389-66007C34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8809" y="3258725"/>
                    <a:ext cx="360" cy="360"/>
                  </p14:xfrm>
                </p:contentPart>
              </mc:Choice>
              <mc:Fallback xmlns="">
                <p:pic>
                  <p:nvPicPr>
                    <p:cNvPr id="777" name="Ink 776">
                      <a:extLst>
                        <a:ext uri="{FF2B5EF4-FFF2-40B4-BE49-F238E27FC236}">
                          <a16:creationId xmlns:a16="http://schemas.microsoft.com/office/drawing/2014/main" id="{DA1DEAA6-079B-A37E-7728-99EEB34D4E0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0169" y="32500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8">
                  <p14:nvContentPartPr>
                    <p14:cNvPr id="1153" name="Ink 1152">
                      <a:extLst>
                        <a:ext uri="{FF2B5EF4-FFF2-40B4-BE49-F238E27FC236}">
                          <a16:creationId xmlns:a16="http://schemas.microsoft.com/office/drawing/2014/main" id="{DAD52B6B-EB50-13D8-385F-0BF3C976EB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329" y="3286805"/>
                    <a:ext cx="360" cy="360"/>
                  </p14:xfrm>
                </p:contentPart>
              </mc:Choice>
              <mc:Fallback xmlns="">
                <p:pic>
                  <p:nvPicPr>
                    <p:cNvPr id="778" name="Ink 777">
                      <a:extLst>
                        <a:ext uri="{FF2B5EF4-FFF2-40B4-BE49-F238E27FC236}">
                          <a16:creationId xmlns:a16="http://schemas.microsoft.com/office/drawing/2014/main" id="{69D172E3-B2C6-8B50-E8B1-8775C3A3267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2689" y="32778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9">
                  <p14:nvContentPartPr>
                    <p14:cNvPr id="1154" name="Ink 1153">
                      <a:extLst>
                        <a:ext uri="{FF2B5EF4-FFF2-40B4-BE49-F238E27FC236}">
                          <a16:creationId xmlns:a16="http://schemas.microsoft.com/office/drawing/2014/main" id="{9E1C7230-BDB7-EEDC-493A-DEC04DA5FA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2209" y="3314165"/>
                    <a:ext cx="360" cy="360"/>
                  </p14:xfrm>
                </p:contentPart>
              </mc:Choice>
              <mc:Fallback xmlns="">
                <p:pic>
                  <p:nvPicPr>
                    <p:cNvPr id="779" name="Ink 778">
                      <a:extLst>
                        <a:ext uri="{FF2B5EF4-FFF2-40B4-BE49-F238E27FC236}">
                          <a16:creationId xmlns:a16="http://schemas.microsoft.com/office/drawing/2014/main" id="{9AE0C733-CA6B-5869-D945-2EA928A4F8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3209" y="33055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0">
                  <p14:nvContentPartPr>
                    <p14:cNvPr id="1155" name="Ink 1154">
                      <a:extLst>
                        <a:ext uri="{FF2B5EF4-FFF2-40B4-BE49-F238E27FC236}">
                          <a16:creationId xmlns:a16="http://schemas.microsoft.com/office/drawing/2014/main" id="{216D3FBC-025E-FD12-CCB6-3EFEC7B643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5009" y="3323885"/>
                    <a:ext cx="360" cy="360"/>
                  </p14:xfrm>
                </p:contentPart>
              </mc:Choice>
              <mc:Fallback xmlns="">
                <p:pic>
                  <p:nvPicPr>
                    <p:cNvPr id="780" name="Ink 779">
                      <a:extLst>
                        <a:ext uri="{FF2B5EF4-FFF2-40B4-BE49-F238E27FC236}">
                          <a16:creationId xmlns:a16="http://schemas.microsoft.com/office/drawing/2014/main" id="{0648BFB9-C55C-34FF-9B86-7FBEA6C5F0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6369" y="33148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1">
                  <p14:nvContentPartPr>
                    <p14:cNvPr id="1156" name="Ink 1155">
                      <a:extLst>
                        <a:ext uri="{FF2B5EF4-FFF2-40B4-BE49-F238E27FC236}">
                          <a16:creationId xmlns:a16="http://schemas.microsoft.com/office/drawing/2014/main" id="{304E2573-DDF5-46D8-A99D-D168EACC60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247" y="3334200"/>
                    <a:ext cx="360" cy="360"/>
                  </p14:xfrm>
                </p:contentPart>
              </mc:Choice>
              <mc:Fallback xmlns="">
                <p:pic>
                  <p:nvPicPr>
                    <p:cNvPr id="781" name="Ink 780">
                      <a:extLst>
                        <a:ext uri="{FF2B5EF4-FFF2-40B4-BE49-F238E27FC236}">
                          <a16:creationId xmlns:a16="http://schemas.microsoft.com/office/drawing/2014/main" id="{F2AC53A7-5931-BA7B-971E-A05E6706EC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607" y="332520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2">
                  <p14:nvContentPartPr>
                    <p14:cNvPr id="1157" name="Ink 1156">
                      <a:extLst>
                        <a:ext uri="{FF2B5EF4-FFF2-40B4-BE49-F238E27FC236}">
                          <a16:creationId xmlns:a16="http://schemas.microsoft.com/office/drawing/2014/main" id="{112B5DB6-79DE-7D53-0013-FAC9CC588F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3937" y="3308267"/>
                    <a:ext cx="360" cy="360"/>
                  </p14:xfrm>
                </p:contentPart>
              </mc:Choice>
              <mc:Fallback xmlns="">
                <p:pic>
                  <p:nvPicPr>
                    <p:cNvPr id="782" name="Ink 781">
                      <a:extLst>
                        <a:ext uri="{FF2B5EF4-FFF2-40B4-BE49-F238E27FC236}">
                          <a16:creationId xmlns:a16="http://schemas.microsoft.com/office/drawing/2014/main" id="{83E00BB0-8B49-68DC-3B48-6334C055DB5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4937" y="32996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3">
                  <p14:nvContentPartPr>
                    <p14:cNvPr id="1158" name="Ink 1157">
                      <a:extLst>
                        <a:ext uri="{FF2B5EF4-FFF2-40B4-BE49-F238E27FC236}">
                          <a16:creationId xmlns:a16="http://schemas.microsoft.com/office/drawing/2014/main" id="{A5662FF5-092B-A4C7-4E50-FB181ECFF0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1417" y="3031067"/>
                    <a:ext cx="360" cy="360"/>
                  </p14:xfrm>
                </p:contentPart>
              </mc:Choice>
              <mc:Fallback xmlns="">
                <p:pic>
                  <p:nvPicPr>
                    <p:cNvPr id="783" name="Ink 782">
                      <a:extLst>
                        <a:ext uri="{FF2B5EF4-FFF2-40B4-BE49-F238E27FC236}">
                          <a16:creationId xmlns:a16="http://schemas.microsoft.com/office/drawing/2014/main" id="{FC593C23-7FB8-1E1D-17AC-781CFD4EEC2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417" y="30224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4">
                  <p14:nvContentPartPr>
                    <p14:cNvPr id="1159" name="Ink 1158">
                      <a:extLst>
                        <a:ext uri="{FF2B5EF4-FFF2-40B4-BE49-F238E27FC236}">
                          <a16:creationId xmlns:a16="http://schemas.microsoft.com/office/drawing/2014/main" id="{4FB3B1ED-2169-8EA2-170C-7C2B935219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857" y="3086867"/>
                    <a:ext cx="360" cy="360"/>
                  </p14:xfrm>
                </p:contentPart>
              </mc:Choice>
              <mc:Fallback xmlns="">
                <p:pic>
                  <p:nvPicPr>
                    <p:cNvPr id="784" name="Ink 783">
                      <a:extLst>
                        <a:ext uri="{FF2B5EF4-FFF2-40B4-BE49-F238E27FC236}">
                          <a16:creationId xmlns:a16="http://schemas.microsoft.com/office/drawing/2014/main" id="{D159BE9B-05A6-9FBF-17C6-BE65116BE76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7217" y="30778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5">
                  <p14:nvContentPartPr>
                    <p14:cNvPr id="1160" name="Ink 1159">
                      <a:extLst>
                        <a:ext uri="{FF2B5EF4-FFF2-40B4-BE49-F238E27FC236}">
                          <a16:creationId xmlns:a16="http://schemas.microsoft.com/office/drawing/2014/main" id="{345A4EDB-8E9F-B88B-FF44-7F53723854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0017" y="3132947"/>
                    <a:ext cx="360" cy="360"/>
                  </p14:xfrm>
                </p:contentPart>
              </mc:Choice>
              <mc:Fallback xmlns="">
                <p:pic>
                  <p:nvPicPr>
                    <p:cNvPr id="785" name="Ink 784">
                      <a:extLst>
                        <a:ext uri="{FF2B5EF4-FFF2-40B4-BE49-F238E27FC236}">
                          <a16:creationId xmlns:a16="http://schemas.microsoft.com/office/drawing/2014/main" id="{8C530D4D-8725-B4AA-8ED8-8EF291FC4F2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1017" y="312394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6">
                  <p14:nvContentPartPr>
                    <p14:cNvPr id="1161" name="Ink 1160">
                      <a:extLst>
                        <a:ext uri="{FF2B5EF4-FFF2-40B4-BE49-F238E27FC236}">
                          <a16:creationId xmlns:a16="http://schemas.microsoft.com/office/drawing/2014/main" id="{87AF791D-DEDB-F6C8-0C06-271EA33128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4457" y="3160307"/>
                    <a:ext cx="360" cy="360"/>
                  </p14:xfrm>
                </p:contentPart>
              </mc:Choice>
              <mc:Fallback xmlns="">
                <p:pic>
                  <p:nvPicPr>
                    <p:cNvPr id="786" name="Ink 785">
                      <a:extLst>
                        <a:ext uri="{FF2B5EF4-FFF2-40B4-BE49-F238E27FC236}">
                          <a16:creationId xmlns:a16="http://schemas.microsoft.com/office/drawing/2014/main" id="{203E6AE0-50EB-D71F-2213-8ECE8E4F8BD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5817" y="31516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7">
                  <p14:nvContentPartPr>
                    <p14:cNvPr id="1162" name="Ink 1161">
                      <a:extLst>
                        <a:ext uri="{FF2B5EF4-FFF2-40B4-BE49-F238E27FC236}">
                          <a16:creationId xmlns:a16="http://schemas.microsoft.com/office/drawing/2014/main" id="{D19EF047-3FFE-9418-D687-15D9CF7B91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6977" y="3188387"/>
                    <a:ext cx="360" cy="360"/>
                  </p14:xfrm>
                </p:contentPart>
              </mc:Choice>
              <mc:Fallback xmlns="">
                <p:pic>
                  <p:nvPicPr>
                    <p:cNvPr id="787" name="Ink 786">
                      <a:extLst>
                        <a:ext uri="{FF2B5EF4-FFF2-40B4-BE49-F238E27FC236}">
                          <a16:creationId xmlns:a16="http://schemas.microsoft.com/office/drawing/2014/main" id="{60347941-6FB6-967E-6692-304BC2FB0E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8337" y="317938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8">
                  <p14:nvContentPartPr>
                    <p14:cNvPr id="1163" name="Ink 1162">
                      <a:extLst>
                        <a:ext uri="{FF2B5EF4-FFF2-40B4-BE49-F238E27FC236}">
                          <a16:creationId xmlns:a16="http://schemas.microsoft.com/office/drawing/2014/main" id="{7EFC2C3D-E570-FAC8-74BB-F66E36B05B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7857" y="3215747"/>
                    <a:ext cx="360" cy="360"/>
                  </p14:xfrm>
                </p:contentPart>
              </mc:Choice>
              <mc:Fallback xmlns="">
                <p:pic>
                  <p:nvPicPr>
                    <p:cNvPr id="788" name="Ink 787">
                      <a:extLst>
                        <a:ext uri="{FF2B5EF4-FFF2-40B4-BE49-F238E27FC236}">
                          <a16:creationId xmlns:a16="http://schemas.microsoft.com/office/drawing/2014/main" id="{15AC0738-502A-DC36-3FBC-6CB8B2C085B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8857" y="320710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9">
                  <p14:nvContentPartPr>
                    <p14:cNvPr id="1164" name="Ink 1163">
                      <a:extLst>
                        <a:ext uri="{FF2B5EF4-FFF2-40B4-BE49-F238E27FC236}">
                          <a16:creationId xmlns:a16="http://schemas.microsoft.com/office/drawing/2014/main" id="{6E8D6A93-76AA-DDAD-465E-A87E749C28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657" y="3225467"/>
                    <a:ext cx="360" cy="360"/>
                  </p14:xfrm>
                </p:contentPart>
              </mc:Choice>
              <mc:Fallback xmlns="">
                <p:pic>
                  <p:nvPicPr>
                    <p:cNvPr id="789" name="Ink 788">
                      <a:extLst>
                        <a:ext uri="{FF2B5EF4-FFF2-40B4-BE49-F238E27FC236}">
                          <a16:creationId xmlns:a16="http://schemas.microsoft.com/office/drawing/2014/main" id="{E1E0B17B-B079-FFA3-7F4C-3229E45A388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2017" y="3216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0">
                  <p14:nvContentPartPr>
                    <p14:cNvPr id="1165" name="Ink 1164">
                      <a:extLst>
                        <a:ext uri="{FF2B5EF4-FFF2-40B4-BE49-F238E27FC236}">
                          <a16:creationId xmlns:a16="http://schemas.microsoft.com/office/drawing/2014/main" id="{7B7A62FC-1361-2FB8-3C0E-512FEB99AB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3817" y="3234467"/>
                    <a:ext cx="360" cy="360"/>
                  </p14:xfrm>
                </p:contentPart>
              </mc:Choice>
              <mc:Fallback xmlns="">
                <p:pic>
                  <p:nvPicPr>
                    <p:cNvPr id="790" name="Ink 789">
                      <a:extLst>
                        <a:ext uri="{FF2B5EF4-FFF2-40B4-BE49-F238E27FC236}">
                          <a16:creationId xmlns:a16="http://schemas.microsoft.com/office/drawing/2014/main" id="{EA27FA07-1265-4F7B-A281-900729B2FD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5177" y="3225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1">
                  <p14:nvContentPartPr>
                    <p14:cNvPr id="1166" name="Ink 1165">
                      <a:extLst>
                        <a:ext uri="{FF2B5EF4-FFF2-40B4-BE49-F238E27FC236}">
                          <a16:creationId xmlns:a16="http://schemas.microsoft.com/office/drawing/2014/main" id="{F29694CE-D1DC-B4DC-A55F-8495A71FA6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9674" y="3201106"/>
                    <a:ext cx="360" cy="360"/>
                  </p14:xfrm>
                </p:contentPart>
              </mc:Choice>
              <mc:Fallback xmlns="">
                <p:pic>
                  <p:nvPicPr>
                    <p:cNvPr id="791" name="Ink 790">
                      <a:extLst>
                        <a:ext uri="{FF2B5EF4-FFF2-40B4-BE49-F238E27FC236}">
                          <a16:creationId xmlns:a16="http://schemas.microsoft.com/office/drawing/2014/main" id="{20DAB83C-C7E9-0117-65FE-D4AD0A1AA6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0674" y="31924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2">
                  <p14:nvContentPartPr>
                    <p14:cNvPr id="1167" name="Ink 1166">
                      <a:extLst>
                        <a:ext uri="{FF2B5EF4-FFF2-40B4-BE49-F238E27FC236}">
                          <a16:creationId xmlns:a16="http://schemas.microsoft.com/office/drawing/2014/main" id="{269757F6-8DAC-0025-79B3-1979E4BD0E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77154" y="2923906"/>
                    <a:ext cx="360" cy="360"/>
                  </p14:xfrm>
                </p:contentPart>
              </mc:Choice>
              <mc:Fallback xmlns="">
                <p:pic>
                  <p:nvPicPr>
                    <p:cNvPr id="792" name="Ink 791">
                      <a:extLst>
                        <a:ext uri="{FF2B5EF4-FFF2-40B4-BE49-F238E27FC236}">
                          <a16:creationId xmlns:a16="http://schemas.microsoft.com/office/drawing/2014/main" id="{58D30867-1E21-2137-F469-9DFCEA276B8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68154" y="29152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3">
                  <p14:nvContentPartPr>
                    <p14:cNvPr id="1168" name="Ink 1167">
                      <a:extLst>
                        <a:ext uri="{FF2B5EF4-FFF2-40B4-BE49-F238E27FC236}">
                          <a16:creationId xmlns:a16="http://schemas.microsoft.com/office/drawing/2014/main" id="{652DF31A-73BE-6687-C49B-4CA4427C64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4" y="2979706"/>
                    <a:ext cx="360" cy="360"/>
                  </p14:xfrm>
                </p:contentPart>
              </mc:Choice>
              <mc:Fallback xmlns="">
                <p:pic>
                  <p:nvPicPr>
                    <p:cNvPr id="793" name="Ink 792">
                      <a:extLst>
                        <a:ext uri="{FF2B5EF4-FFF2-40B4-BE49-F238E27FC236}">
                          <a16:creationId xmlns:a16="http://schemas.microsoft.com/office/drawing/2014/main" id="{023D05B3-5510-EB5B-F89E-55D2866EF0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2954" y="29707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4">
                  <p14:nvContentPartPr>
                    <p14:cNvPr id="1169" name="Ink 1168">
                      <a:extLst>
                        <a:ext uri="{FF2B5EF4-FFF2-40B4-BE49-F238E27FC236}">
                          <a16:creationId xmlns:a16="http://schemas.microsoft.com/office/drawing/2014/main" id="{4DD02143-4DDD-8389-00FA-74E9C32D20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5754" y="3025786"/>
                    <a:ext cx="360" cy="360"/>
                  </p14:xfrm>
                </p:contentPart>
              </mc:Choice>
              <mc:Fallback xmlns="">
                <p:pic>
                  <p:nvPicPr>
                    <p:cNvPr id="794" name="Ink 793">
                      <a:extLst>
                        <a:ext uri="{FF2B5EF4-FFF2-40B4-BE49-F238E27FC236}">
                          <a16:creationId xmlns:a16="http://schemas.microsoft.com/office/drawing/2014/main" id="{BC5524AD-7F71-69F5-59D1-FF0F8779546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6754" y="301678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5">
                  <p14:nvContentPartPr>
                    <p14:cNvPr id="1170" name="Ink 1169">
                      <a:extLst>
                        <a:ext uri="{FF2B5EF4-FFF2-40B4-BE49-F238E27FC236}">
                          <a16:creationId xmlns:a16="http://schemas.microsoft.com/office/drawing/2014/main" id="{72383B60-769B-61C3-9563-11A0632E01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0194" y="3053146"/>
                    <a:ext cx="360" cy="360"/>
                  </p14:xfrm>
                </p:contentPart>
              </mc:Choice>
              <mc:Fallback xmlns="">
                <p:pic>
                  <p:nvPicPr>
                    <p:cNvPr id="795" name="Ink 794">
                      <a:extLst>
                        <a:ext uri="{FF2B5EF4-FFF2-40B4-BE49-F238E27FC236}">
                          <a16:creationId xmlns:a16="http://schemas.microsoft.com/office/drawing/2014/main" id="{DC2B2FCE-63EE-9596-C30E-12ED97FAAF7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1554" y="30445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6">
                  <p14:nvContentPartPr>
                    <p14:cNvPr id="1171" name="Ink 1170">
                      <a:extLst>
                        <a:ext uri="{FF2B5EF4-FFF2-40B4-BE49-F238E27FC236}">
                          <a16:creationId xmlns:a16="http://schemas.microsoft.com/office/drawing/2014/main" id="{66F08B68-5ED0-164F-D8C1-38466518A6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2714" y="3081226"/>
                    <a:ext cx="360" cy="360"/>
                  </p14:xfrm>
                </p:contentPart>
              </mc:Choice>
              <mc:Fallback xmlns="">
                <p:pic>
                  <p:nvPicPr>
                    <p:cNvPr id="796" name="Ink 795">
                      <a:extLst>
                        <a:ext uri="{FF2B5EF4-FFF2-40B4-BE49-F238E27FC236}">
                          <a16:creationId xmlns:a16="http://schemas.microsoft.com/office/drawing/2014/main" id="{49396070-686B-7873-8D53-BFED4B69D8C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4074" y="307222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7">
                  <p14:nvContentPartPr>
                    <p14:cNvPr id="1172" name="Ink 1171">
                      <a:extLst>
                        <a:ext uri="{FF2B5EF4-FFF2-40B4-BE49-F238E27FC236}">
                          <a16:creationId xmlns:a16="http://schemas.microsoft.com/office/drawing/2014/main" id="{60927A8B-1FAC-E9F4-3B2B-5B8B42F8CF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3594" y="3108586"/>
                    <a:ext cx="360" cy="360"/>
                  </p14:xfrm>
                </p:contentPart>
              </mc:Choice>
              <mc:Fallback xmlns="">
                <p:pic>
                  <p:nvPicPr>
                    <p:cNvPr id="797" name="Ink 796">
                      <a:extLst>
                        <a:ext uri="{FF2B5EF4-FFF2-40B4-BE49-F238E27FC236}">
                          <a16:creationId xmlns:a16="http://schemas.microsoft.com/office/drawing/2014/main" id="{6BDA4353-0634-5E8F-444B-C956F5F4BA3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4594" y="30999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8">
                  <p14:nvContentPartPr>
                    <p14:cNvPr id="1173" name="Ink 1172">
                      <a:extLst>
                        <a:ext uri="{FF2B5EF4-FFF2-40B4-BE49-F238E27FC236}">
                          <a16:creationId xmlns:a16="http://schemas.microsoft.com/office/drawing/2014/main" id="{D84BE742-FE55-358D-2621-8A20882F82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6394" y="3118306"/>
                    <a:ext cx="360" cy="360"/>
                  </p14:xfrm>
                </p:contentPart>
              </mc:Choice>
              <mc:Fallback xmlns="">
                <p:pic>
                  <p:nvPicPr>
                    <p:cNvPr id="798" name="Ink 797">
                      <a:extLst>
                        <a:ext uri="{FF2B5EF4-FFF2-40B4-BE49-F238E27FC236}">
                          <a16:creationId xmlns:a16="http://schemas.microsoft.com/office/drawing/2014/main" id="{2DB4D2B4-20A3-52B4-D901-8138F0A7291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57754" y="3109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9">
                  <p14:nvContentPartPr>
                    <p14:cNvPr id="1174" name="Ink 1173">
                      <a:extLst>
                        <a:ext uri="{FF2B5EF4-FFF2-40B4-BE49-F238E27FC236}">
                          <a16:creationId xmlns:a16="http://schemas.microsoft.com/office/drawing/2014/main" id="{77D40D61-C443-752E-823F-3FED537D7D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9554" y="3127306"/>
                    <a:ext cx="360" cy="360"/>
                  </p14:xfrm>
                </p:contentPart>
              </mc:Choice>
              <mc:Fallback xmlns="">
                <p:pic>
                  <p:nvPicPr>
                    <p:cNvPr id="799" name="Ink 798">
                      <a:extLst>
                        <a:ext uri="{FF2B5EF4-FFF2-40B4-BE49-F238E27FC236}">
                          <a16:creationId xmlns:a16="http://schemas.microsoft.com/office/drawing/2014/main" id="{B872EC52-9E0C-A9CE-BC2A-52BE51B76E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0914" y="3118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0">
                  <p14:nvContentPartPr>
                    <p14:cNvPr id="1175" name="Ink 1174">
                      <a:extLst>
                        <a:ext uri="{FF2B5EF4-FFF2-40B4-BE49-F238E27FC236}">
                          <a16:creationId xmlns:a16="http://schemas.microsoft.com/office/drawing/2014/main" id="{4E21765B-3D9E-A63A-2A12-337B7CD304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3077782"/>
                    <a:ext cx="360" cy="360"/>
                  </p14:xfrm>
                </p:contentPart>
              </mc:Choice>
              <mc:Fallback xmlns="">
                <p:pic>
                  <p:nvPicPr>
                    <p:cNvPr id="800" name="Ink 799">
                      <a:extLst>
                        <a:ext uri="{FF2B5EF4-FFF2-40B4-BE49-F238E27FC236}">
                          <a16:creationId xmlns:a16="http://schemas.microsoft.com/office/drawing/2014/main" id="{5863B3F0-B377-FEF7-72E6-3B51A42914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30691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1">
                  <p14:nvContentPartPr>
                    <p14:cNvPr id="1176" name="Ink 1175">
                      <a:extLst>
                        <a:ext uri="{FF2B5EF4-FFF2-40B4-BE49-F238E27FC236}">
                          <a16:creationId xmlns:a16="http://schemas.microsoft.com/office/drawing/2014/main" id="{5A03B8CB-F988-A3AB-C22E-B30F457D7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800582"/>
                    <a:ext cx="360" cy="360"/>
                  </p14:xfrm>
                </p:contentPart>
              </mc:Choice>
              <mc:Fallback xmlns="">
                <p:pic>
                  <p:nvPicPr>
                    <p:cNvPr id="801" name="Ink 800">
                      <a:extLst>
                        <a:ext uri="{FF2B5EF4-FFF2-40B4-BE49-F238E27FC236}">
                          <a16:creationId xmlns:a16="http://schemas.microsoft.com/office/drawing/2014/main" id="{D42813E6-DC03-F44B-C6D7-9AA5AF9BBF0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7919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2">
                  <p14:nvContentPartPr>
                    <p14:cNvPr id="1177" name="Ink 1176">
                      <a:extLst>
                        <a:ext uri="{FF2B5EF4-FFF2-40B4-BE49-F238E27FC236}">
                          <a16:creationId xmlns:a16="http://schemas.microsoft.com/office/drawing/2014/main" id="{90F586A5-7B08-8391-9597-04027CB2DD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856382"/>
                    <a:ext cx="360" cy="360"/>
                  </p14:xfrm>
                </p:contentPart>
              </mc:Choice>
              <mc:Fallback xmlns="">
                <p:pic>
                  <p:nvPicPr>
                    <p:cNvPr id="802" name="Ink 801">
                      <a:extLst>
                        <a:ext uri="{FF2B5EF4-FFF2-40B4-BE49-F238E27FC236}">
                          <a16:creationId xmlns:a16="http://schemas.microsoft.com/office/drawing/2014/main" id="{7D2E7EEA-9947-A529-8069-7DAFC3F85C3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8473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3">
                  <p14:nvContentPartPr>
                    <p14:cNvPr id="1178" name="Ink 1177">
                      <a:extLst>
                        <a:ext uri="{FF2B5EF4-FFF2-40B4-BE49-F238E27FC236}">
                          <a16:creationId xmlns:a16="http://schemas.microsoft.com/office/drawing/2014/main" id="{0C85B0AB-85FD-4DDF-17A6-4371528E2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902462"/>
                    <a:ext cx="360" cy="360"/>
                  </p14:xfrm>
                </p:contentPart>
              </mc:Choice>
              <mc:Fallback xmlns="">
                <p:pic>
                  <p:nvPicPr>
                    <p:cNvPr id="803" name="Ink 802">
                      <a:extLst>
                        <a:ext uri="{FF2B5EF4-FFF2-40B4-BE49-F238E27FC236}">
                          <a16:creationId xmlns:a16="http://schemas.microsoft.com/office/drawing/2014/main" id="{80410539-98C3-596B-DC8A-724CCFB835A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89346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4">
                  <p14:nvContentPartPr>
                    <p14:cNvPr id="1179" name="Ink 1178">
                      <a:extLst>
                        <a:ext uri="{FF2B5EF4-FFF2-40B4-BE49-F238E27FC236}">
                          <a16:creationId xmlns:a16="http://schemas.microsoft.com/office/drawing/2014/main" id="{FF84CC1D-24CD-A33C-1D16-62BA358DF2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929822"/>
                    <a:ext cx="360" cy="360"/>
                  </p14:xfrm>
                </p:contentPart>
              </mc:Choice>
              <mc:Fallback xmlns="">
                <p:pic>
                  <p:nvPicPr>
                    <p:cNvPr id="804" name="Ink 803">
                      <a:extLst>
                        <a:ext uri="{FF2B5EF4-FFF2-40B4-BE49-F238E27FC236}">
                          <a16:creationId xmlns:a16="http://schemas.microsoft.com/office/drawing/2014/main" id="{59332EEA-36DF-2F9A-1518-D2795E24224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9211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5">
                  <p14:nvContentPartPr>
                    <p14:cNvPr id="1180" name="Ink 1179">
                      <a:extLst>
                        <a:ext uri="{FF2B5EF4-FFF2-40B4-BE49-F238E27FC236}">
                          <a16:creationId xmlns:a16="http://schemas.microsoft.com/office/drawing/2014/main" id="{B7D61C01-6043-320C-C691-EF80654C1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957902"/>
                    <a:ext cx="360" cy="360"/>
                  </p14:xfrm>
                </p:contentPart>
              </mc:Choice>
              <mc:Fallback xmlns="">
                <p:pic>
                  <p:nvPicPr>
                    <p:cNvPr id="805" name="Ink 804">
                      <a:extLst>
                        <a:ext uri="{FF2B5EF4-FFF2-40B4-BE49-F238E27FC236}">
                          <a16:creationId xmlns:a16="http://schemas.microsoft.com/office/drawing/2014/main" id="{4F9CEA62-6AEE-FC5A-0BB4-01D17E6337B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94890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6">
                  <p14:nvContentPartPr>
                    <p14:cNvPr id="1181" name="Ink 1180">
                      <a:extLst>
                        <a:ext uri="{FF2B5EF4-FFF2-40B4-BE49-F238E27FC236}">
                          <a16:creationId xmlns:a16="http://schemas.microsoft.com/office/drawing/2014/main" id="{016B9A5A-6643-167E-4454-48D5FB0DAB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985262"/>
                    <a:ext cx="360" cy="360"/>
                  </p14:xfrm>
                </p:contentPart>
              </mc:Choice>
              <mc:Fallback xmlns="">
                <p:pic>
                  <p:nvPicPr>
                    <p:cNvPr id="806" name="Ink 805">
                      <a:extLst>
                        <a:ext uri="{FF2B5EF4-FFF2-40B4-BE49-F238E27FC236}">
                          <a16:creationId xmlns:a16="http://schemas.microsoft.com/office/drawing/2014/main" id="{B50D17AA-4ADD-029F-54DA-100426C96B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97662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7">
                  <p14:nvContentPartPr>
                    <p14:cNvPr id="1182" name="Ink 1181">
                      <a:extLst>
                        <a:ext uri="{FF2B5EF4-FFF2-40B4-BE49-F238E27FC236}">
                          <a16:creationId xmlns:a16="http://schemas.microsoft.com/office/drawing/2014/main" id="{D6AF9F60-CB07-3563-7E6A-1A89FB8925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994982"/>
                    <a:ext cx="360" cy="360"/>
                  </p14:xfrm>
                </p:contentPart>
              </mc:Choice>
              <mc:Fallback xmlns="">
                <p:pic>
                  <p:nvPicPr>
                    <p:cNvPr id="807" name="Ink 806">
                      <a:extLst>
                        <a:ext uri="{FF2B5EF4-FFF2-40B4-BE49-F238E27FC236}">
                          <a16:creationId xmlns:a16="http://schemas.microsoft.com/office/drawing/2014/main" id="{45BB4E03-B237-4EFA-5A3F-F7F3696216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985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8">
                  <p14:nvContentPartPr>
                    <p14:cNvPr id="1183" name="Ink 1182">
                      <a:extLst>
                        <a:ext uri="{FF2B5EF4-FFF2-40B4-BE49-F238E27FC236}">
                          <a16:creationId xmlns:a16="http://schemas.microsoft.com/office/drawing/2014/main" id="{E4E585C6-2A04-CFAD-4AE8-C47D2824DB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3003982"/>
                    <a:ext cx="360" cy="36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B1CF4A51-DBD4-2C15-2CE5-430C851F7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994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9">
                  <p14:nvContentPartPr>
                    <p14:cNvPr id="1184" name="Ink 1183">
                      <a:extLst>
                        <a:ext uri="{FF2B5EF4-FFF2-40B4-BE49-F238E27FC236}">
                          <a16:creationId xmlns:a16="http://schemas.microsoft.com/office/drawing/2014/main" id="{B18EDE5F-F722-A77C-FB12-0A087490C0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1773" y="2954085"/>
                    <a:ext cx="360" cy="36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2CE6F575-B908-282A-CBA7-91872727B82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72773" y="29454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0">
                  <p14:nvContentPartPr>
                    <p14:cNvPr id="1185" name="Ink 1184">
                      <a:extLst>
                        <a:ext uri="{FF2B5EF4-FFF2-40B4-BE49-F238E27FC236}">
                          <a16:creationId xmlns:a16="http://schemas.microsoft.com/office/drawing/2014/main" id="{E83B3478-A67C-FD8F-93CF-4CBE4764B6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9253" y="2676885"/>
                    <a:ext cx="360" cy="36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2E652393-D367-4A89-7035-AC0D7423933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0253" y="26682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1">
                  <p14:nvContentPartPr>
                    <p14:cNvPr id="1186" name="Ink 1185">
                      <a:extLst>
                        <a:ext uri="{FF2B5EF4-FFF2-40B4-BE49-F238E27FC236}">
                          <a16:creationId xmlns:a16="http://schemas.microsoft.com/office/drawing/2014/main" id="{8D4104BC-74D8-D378-3E44-74D56FBA6D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693" y="2732685"/>
                    <a:ext cx="360" cy="36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7F069499-D5A2-C89B-EDC7-AD40A45974A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053" y="27236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2">
                  <p14:nvContentPartPr>
                    <p14:cNvPr id="1187" name="Ink 1186">
                      <a:extLst>
                        <a:ext uri="{FF2B5EF4-FFF2-40B4-BE49-F238E27FC236}">
                          <a16:creationId xmlns:a16="http://schemas.microsoft.com/office/drawing/2014/main" id="{2E88CAA2-D837-E044-8850-4763874F6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7853" y="2778765"/>
                    <a:ext cx="360" cy="360"/>
                  </p14:xfrm>
                </p:contentPart>
              </mc:Choice>
              <mc:Fallback xmlns="">
                <p:pic>
                  <p:nvPicPr>
                    <p:cNvPr id="812" name="Ink 811">
                      <a:extLst>
                        <a:ext uri="{FF2B5EF4-FFF2-40B4-BE49-F238E27FC236}">
                          <a16:creationId xmlns:a16="http://schemas.microsoft.com/office/drawing/2014/main" id="{F2A0D5D8-F782-F7BA-9027-F9FEB6F8164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8853" y="27697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3">
                  <p14:nvContentPartPr>
                    <p14:cNvPr id="1188" name="Ink 1187">
                      <a:extLst>
                        <a:ext uri="{FF2B5EF4-FFF2-40B4-BE49-F238E27FC236}">
                          <a16:creationId xmlns:a16="http://schemas.microsoft.com/office/drawing/2014/main" id="{713D1EC2-740A-0D5B-F011-BA8FF9E865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2293" y="2806125"/>
                    <a:ext cx="360" cy="36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F7A8A30F-D5E9-00D5-5F1B-ED36DAF4809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3653" y="27974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4">
                  <p14:nvContentPartPr>
                    <p14:cNvPr id="1189" name="Ink 1188">
                      <a:extLst>
                        <a:ext uri="{FF2B5EF4-FFF2-40B4-BE49-F238E27FC236}">
                          <a16:creationId xmlns:a16="http://schemas.microsoft.com/office/drawing/2014/main" id="{9E722D40-BADB-1493-828C-90F043BABD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4813" y="2834205"/>
                    <a:ext cx="360" cy="36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AD03BECD-5C73-8C0B-2C99-04FE70166CD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6173" y="28252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5">
                  <p14:nvContentPartPr>
                    <p14:cNvPr id="1190" name="Ink 1189">
                      <a:extLst>
                        <a:ext uri="{FF2B5EF4-FFF2-40B4-BE49-F238E27FC236}">
                          <a16:creationId xmlns:a16="http://schemas.microsoft.com/office/drawing/2014/main" id="{CA8DBF72-FA9D-4F33-1C04-6961E52907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5693" y="2861565"/>
                    <a:ext cx="360" cy="360"/>
                  </p14:xfrm>
                </p:contentPart>
              </mc:Choice>
              <mc:Fallback xmlns="">
                <p:pic>
                  <p:nvPicPr>
                    <p:cNvPr id="815" name="Ink 814">
                      <a:extLst>
                        <a:ext uri="{FF2B5EF4-FFF2-40B4-BE49-F238E27FC236}">
                          <a16:creationId xmlns:a16="http://schemas.microsoft.com/office/drawing/2014/main" id="{1B68C0E2-049C-15F7-FC58-BBF1C0FE4A3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6693" y="28529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6">
                  <p14:nvContentPartPr>
                    <p14:cNvPr id="1191" name="Ink 1190">
                      <a:extLst>
                        <a:ext uri="{FF2B5EF4-FFF2-40B4-BE49-F238E27FC236}">
                          <a16:creationId xmlns:a16="http://schemas.microsoft.com/office/drawing/2014/main" id="{33AC10F4-DD9A-C00F-E03B-2020EB1453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8493" y="2871285"/>
                    <a:ext cx="360" cy="360"/>
                  </p14:xfrm>
                </p:contentPart>
              </mc:Choice>
              <mc:Fallback xmlns="">
                <p:pic>
                  <p:nvPicPr>
                    <p:cNvPr id="816" name="Ink 815">
                      <a:extLst>
                        <a:ext uri="{FF2B5EF4-FFF2-40B4-BE49-F238E27FC236}">
                          <a16:creationId xmlns:a16="http://schemas.microsoft.com/office/drawing/2014/main" id="{2A379AE6-A21D-3639-1000-071D0CA12D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9853" y="2862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7">
                  <p14:nvContentPartPr>
                    <p14:cNvPr id="1192" name="Ink 1191">
                      <a:extLst>
                        <a:ext uri="{FF2B5EF4-FFF2-40B4-BE49-F238E27FC236}">
                          <a16:creationId xmlns:a16="http://schemas.microsoft.com/office/drawing/2014/main" id="{ADD1ABA9-D8AE-BA35-EB75-A8043D6D50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53" y="2880285"/>
                    <a:ext cx="360" cy="360"/>
                  </p14:xfrm>
                </p:contentPart>
              </mc:Choice>
              <mc:Fallback xmlns="">
                <p:pic>
                  <p:nvPicPr>
                    <p:cNvPr id="817" name="Ink 816">
                      <a:extLst>
                        <a:ext uri="{FF2B5EF4-FFF2-40B4-BE49-F238E27FC236}">
                          <a16:creationId xmlns:a16="http://schemas.microsoft.com/office/drawing/2014/main" id="{6B6C9B11-01A6-8789-2BD5-92CBECDB5C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53013" y="2871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8">
                  <p14:nvContentPartPr>
                    <p14:cNvPr id="1193" name="Ink 1192">
                      <a:extLst>
                        <a:ext uri="{FF2B5EF4-FFF2-40B4-BE49-F238E27FC236}">
                          <a16:creationId xmlns:a16="http://schemas.microsoft.com/office/drawing/2014/main" id="{E8424E22-5880-91B3-03D5-DC4A568145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434" y="3362989"/>
                    <a:ext cx="360" cy="360"/>
                  </p14:xfrm>
                </p:contentPart>
              </mc:Choice>
              <mc:Fallback xmlns="">
                <p:pic>
                  <p:nvPicPr>
                    <p:cNvPr id="818" name="Ink 817">
                      <a:extLst>
                        <a:ext uri="{FF2B5EF4-FFF2-40B4-BE49-F238E27FC236}">
                          <a16:creationId xmlns:a16="http://schemas.microsoft.com/office/drawing/2014/main" id="{B66741E7-703F-F3DC-32A1-D5969F2001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1434" y="33543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9">
                  <p14:nvContentPartPr>
                    <p14:cNvPr id="1194" name="Ink 1193">
                      <a:extLst>
                        <a:ext uri="{FF2B5EF4-FFF2-40B4-BE49-F238E27FC236}">
                          <a16:creationId xmlns:a16="http://schemas.microsoft.com/office/drawing/2014/main" id="{1D213ED1-EAD7-421D-AF47-CFCEB56D24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5019" y="3346669"/>
                    <a:ext cx="360" cy="360"/>
                  </p14:xfrm>
                </p:contentPart>
              </mc:Choice>
              <mc:Fallback xmlns="">
                <p:pic>
                  <p:nvPicPr>
                    <p:cNvPr id="819" name="Ink 818">
                      <a:extLst>
                        <a:ext uri="{FF2B5EF4-FFF2-40B4-BE49-F238E27FC236}">
                          <a16:creationId xmlns:a16="http://schemas.microsoft.com/office/drawing/2014/main" id="{4FDEA9DF-8375-7833-D2FC-4F9F90DB894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6019" y="33380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0">
                  <p14:nvContentPartPr>
                    <p14:cNvPr id="1195" name="Ink 1194">
                      <a:extLst>
                        <a:ext uri="{FF2B5EF4-FFF2-40B4-BE49-F238E27FC236}">
                          <a16:creationId xmlns:a16="http://schemas.microsoft.com/office/drawing/2014/main" id="{BDB6B4C1-DA92-C05E-1757-14B9A0730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0127" y="3258365"/>
                    <a:ext cx="360" cy="360"/>
                  </p14:xfrm>
                </p:contentPart>
              </mc:Choice>
              <mc:Fallback xmlns="">
                <p:pic>
                  <p:nvPicPr>
                    <p:cNvPr id="820" name="Ink 819">
                      <a:extLst>
                        <a:ext uri="{FF2B5EF4-FFF2-40B4-BE49-F238E27FC236}">
                          <a16:creationId xmlns:a16="http://schemas.microsoft.com/office/drawing/2014/main" id="{F341CEAA-6767-F035-F15F-0899AC0530F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1127" y="32497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C433740-4024-8BF7-B9E5-9E228C252155}"/>
                </a:ext>
              </a:extLst>
            </p:cNvPr>
            <p:cNvGrpSpPr/>
            <p:nvPr/>
          </p:nvGrpSpPr>
          <p:grpSpPr>
            <a:xfrm>
              <a:off x="3923935" y="3931966"/>
              <a:ext cx="1954407" cy="1588767"/>
              <a:chOff x="3923935" y="2129260"/>
              <a:chExt cx="1954407" cy="1588767"/>
            </a:xfrm>
          </p:grpSpPr>
          <p:grpSp>
            <p:nvGrpSpPr>
              <p:cNvPr id="979" name="Group 978">
                <a:extLst>
                  <a:ext uri="{FF2B5EF4-FFF2-40B4-BE49-F238E27FC236}">
                    <a16:creationId xmlns:a16="http://schemas.microsoft.com/office/drawing/2014/main" id="{894C3E1C-AD0A-1FE0-A427-4449726EC8BC}"/>
                  </a:ext>
                </a:extLst>
              </p:cNvPr>
              <p:cNvGrpSpPr/>
              <p:nvPr/>
            </p:nvGrpSpPr>
            <p:grpSpPr>
              <a:xfrm>
                <a:off x="3923935" y="2311358"/>
                <a:ext cx="1954407" cy="1406669"/>
                <a:chOff x="2041865" y="3722912"/>
                <a:chExt cx="2569800" cy="1816028"/>
              </a:xfrm>
            </p:grpSpPr>
            <p:sp>
              <p:nvSpPr>
                <p:cNvPr id="1086" name="Flowchart: Manual Operation 1085">
                  <a:extLst>
                    <a:ext uri="{FF2B5EF4-FFF2-40B4-BE49-F238E27FC236}">
                      <a16:creationId xmlns:a16="http://schemas.microsoft.com/office/drawing/2014/main" id="{85048509-8FB7-D24B-7BEC-D744E94486F6}"/>
                    </a:ext>
                  </a:extLst>
                </p:cNvPr>
                <p:cNvSpPr/>
                <p:nvPr/>
              </p:nvSpPr>
              <p:spPr>
                <a:xfrm rot="10800000">
                  <a:off x="2042760" y="3722912"/>
                  <a:ext cx="2407641" cy="1328721"/>
                </a:xfrm>
                <a:prstGeom prst="flowChartManualOpera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7" name="Rectangle 1086">
                  <a:extLst>
                    <a:ext uri="{FF2B5EF4-FFF2-40B4-BE49-F238E27FC236}">
                      <a16:creationId xmlns:a16="http://schemas.microsoft.com/office/drawing/2014/main" id="{87DC0B6B-26A2-64B0-C397-2A25AD83CF17}"/>
                    </a:ext>
                  </a:extLst>
                </p:cNvPr>
                <p:cNvSpPr/>
                <p:nvPr/>
              </p:nvSpPr>
              <p:spPr>
                <a:xfrm>
                  <a:off x="2041865" y="5038198"/>
                  <a:ext cx="2407642" cy="5007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8" name="TextBox 1087">
                  <a:extLst>
                    <a:ext uri="{FF2B5EF4-FFF2-40B4-BE49-F238E27FC236}">
                      <a16:creationId xmlns:a16="http://schemas.microsoft.com/office/drawing/2014/main" id="{67D566A1-C4B4-9115-9CDC-B04F8F033CF4}"/>
                    </a:ext>
                  </a:extLst>
                </p:cNvPr>
                <p:cNvSpPr txBox="1"/>
                <p:nvPr/>
              </p:nvSpPr>
              <p:spPr>
                <a:xfrm>
                  <a:off x="2330660" y="5073857"/>
                  <a:ext cx="2281005" cy="39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Weighing Balance</a:t>
                  </a:r>
                  <a:endPara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0" name="Group 979">
                <a:extLst>
                  <a:ext uri="{FF2B5EF4-FFF2-40B4-BE49-F238E27FC236}">
                    <a16:creationId xmlns:a16="http://schemas.microsoft.com/office/drawing/2014/main" id="{D127B23D-A46E-D360-2C51-AEFD06B92A27}"/>
                  </a:ext>
                </a:extLst>
              </p:cNvPr>
              <p:cNvGrpSpPr/>
              <p:nvPr/>
            </p:nvGrpSpPr>
            <p:grpSpPr>
              <a:xfrm>
                <a:off x="4591959" y="2129260"/>
                <a:ext cx="532666" cy="1110807"/>
                <a:chOff x="4412834" y="2013115"/>
                <a:chExt cx="672549" cy="1394475"/>
              </a:xfrm>
            </p:grpSpPr>
            <p:pic>
              <p:nvPicPr>
                <p:cNvPr id="981" name="Picture 980">
                  <a:extLst>
                    <a:ext uri="{FF2B5EF4-FFF2-40B4-BE49-F238E27FC236}">
                      <a16:creationId xmlns:a16="http://schemas.microsoft.com/office/drawing/2014/main" id="{ADBF1E21-DBA8-42D2-88B3-2BF3DA6E0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2331"/>
                <a:stretch/>
              </p:blipFill>
              <p:spPr>
                <a:xfrm rot="5400000" flipV="1">
                  <a:off x="4363356" y="2520645"/>
                  <a:ext cx="763768" cy="337900"/>
                </a:xfrm>
                <a:prstGeom prst="rect">
                  <a:avLst/>
                </a:prstGeom>
              </p:spPr>
            </p:pic>
            <p:sp>
              <p:nvSpPr>
                <p:cNvPr id="982" name="Flowchart: Magnetic Disk 981">
                  <a:extLst>
                    <a:ext uri="{FF2B5EF4-FFF2-40B4-BE49-F238E27FC236}">
                      <a16:creationId xmlns:a16="http://schemas.microsoft.com/office/drawing/2014/main" id="{280AA2DD-C83E-006E-C544-2A67A3C4F301}"/>
                    </a:ext>
                  </a:extLst>
                </p:cNvPr>
                <p:cNvSpPr/>
                <p:nvPr/>
              </p:nvSpPr>
              <p:spPr>
                <a:xfrm>
                  <a:off x="4412834" y="2013115"/>
                  <a:ext cx="672549" cy="1394475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321">
                  <p14:nvContentPartPr>
                    <p14:cNvPr id="983" name="Ink 982">
                      <a:extLst>
                        <a:ext uri="{FF2B5EF4-FFF2-40B4-BE49-F238E27FC236}">
                          <a16:creationId xmlns:a16="http://schemas.microsoft.com/office/drawing/2014/main" id="{E2387AE1-CBFA-41C0-C2A7-903F705894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367" y="2336756"/>
                    <a:ext cx="360" cy="360"/>
                  </p14:xfrm>
                </p:contentPart>
              </mc:Choice>
              <mc:Fallback xmlns="">
                <p:pic>
                  <p:nvPicPr>
                    <p:cNvPr id="718" name="Ink 717">
                      <a:extLst>
                        <a:ext uri="{FF2B5EF4-FFF2-40B4-BE49-F238E27FC236}">
                          <a16:creationId xmlns:a16="http://schemas.microsoft.com/office/drawing/2014/main" id="{520A1E66-CCE1-7C42-9CB1-1A7F947486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2727" y="23277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2">
                  <p14:nvContentPartPr>
                    <p14:cNvPr id="984" name="Ink 983">
                      <a:extLst>
                        <a:ext uri="{FF2B5EF4-FFF2-40B4-BE49-F238E27FC236}">
                          <a16:creationId xmlns:a16="http://schemas.microsoft.com/office/drawing/2014/main" id="{B2B7CE6A-93B1-BBB9-BBEB-CDEF69CE94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493356"/>
                    <a:ext cx="360" cy="360"/>
                  </p14:xfrm>
                </p:contentPart>
              </mc:Choice>
              <mc:Fallback xmlns="">
                <p:pic>
                  <p:nvPicPr>
                    <p:cNvPr id="719" name="Ink 718">
                      <a:extLst>
                        <a:ext uri="{FF2B5EF4-FFF2-40B4-BE49-F238E27FC236}">
                          <a16:creationId xmlns:a16="http://schemas.microsoft.com/office/drawing/2014/main" id="{784A31F0-61E1-5779-DADB-5EFC2873732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484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3">
                  <p14:nvContentPartPr>
                    <p14:cNvPr id="985" name="Ink 984">
                      <a:extLst>
                        <a:ext uri="{FF2B5EF4-FFF2-40B4-BE49-F238E27FC236}">
                          <a16:creationId xmlns:a16="http://schemas.microsoft.com/office/drawing/2014/main" id="{18E2AE9A-DB97-25F1-C641-0706B2655B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4007" y="2660036"/>
                    <a:ext cx="360" cy="360"/>
                  </p14:xfrm>
                </p:contentPart>
              </mc:Choice>
              <mc:Fallback xmlns="">
                <p:pic>
                  <p:nvPicPr>
                    <p:cNvPr id="720" name="Ink 719">
                      <a:extLst>
                        <a:ext uri="{FF2B5EF4-FFF2-40B4-BE49-F238E27FC236}">
                          <a16:creationId xmlns:a16="http://schemas.microsoft.com/office/drawing/2014/main" id="{0F1B1E04-D4BF-AE85-2D6A-87F925C866E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5007" y="26510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4">
                  <p14:nvContentPartPr>
                    <p14:cNvPr id="986" name="Ink 985">
                      <a:extLst>
                        <a:ext uri="{FF2B5EF4-FFF2-40B4-BE49-F238E27FC236}">
                          <a16:creationId xmlns:a16="http://schemas.microsoft.com/office/drawing/2014/main" id="{71235D0E-B4CC-0D6F-79F5-35A728DC98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825996"/>
                    <a:ext cx="360" cy="360"/>
                  </p14:xfrm>
                </p:contentPart>
              </mc:Choice>
              <mc:Fallback xmlns="">
                <p:pic>
                  <p:nvPicPr>
                    <p:cNvPr id="721" name="Ink 720">
                      <a:extLst>
                        <a:ext uri="{FF2B5EF4-FFF2-40B4-BE49-F238E27FC236}">
                          <a16:creationId xmlns:a16="http://schemas.microsoft.com/office/drawing/2014/main" id="{6E2E4DEC-2FA6-303D-FAB4-6D0F4095AF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8173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5">
                  <p14:nvContentPartPr>
                    <p14:cNvPr id="987" name="Ink 986">
                      <a:extLst>
                        <a:ext uri="{FF2B5EF4-FFF2-40B4-BE49-F238E27FC236}">
                          <a16:creationId xmlns:a16="http://schemas.microsoft.com/office/drawing/2014/main" id="{5ABD59D4-69CC-A4BF-3A59-671B19F5C5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0087" y="3029396"/>
                    <a:ext cx="360" cy="360"/>
                  </p14:xfrm>
                </p:contentPart>
              </mc:Choice>
              <mc:Fallback xmlns="">
                <p:pic>
                  <p:nvPicPr>
                    <p:cNvPr id="722" name="Ink 721">
                      <a:extLst>
                        <a:ext uri="{FF2B5EF4-FFF2-40B4-BE49-F238E27FC236}">
                          <a16:creationId xmlns:a16="http://schemas.microsoft.com/office/drawing/2014/main" id="{FAEF59DC-469F-344A-983A-6840B3F8F37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1087" y="30203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6">
                  <p14:nvContentPartPr>
                    <p14:cNvPr id="988" name="Ink 987">
                      <a:extLst>
                        <a:ext uri="{FF2B5EF4-FFF2-40B4-BE49-F238E27FC236}">
                          <a16:creationId xmlns:a16="http://schemas.microsoft.com/office/drawing/2014/main" id="{27C6AED0-26FF-095D-58D2-365411A2D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7807" y="3176996"/>
                    <a:ext cx="360" cy="360"/>
                  </p14:xfrm>
                </p:contentPart>
              </mc:Choice>
              <mc:Fallback xmlns="">
                <p:pic>
                  <p:nvPicPr>
                    <p:cNvPr id="723" name="Ink 722">
                      <a:extLst>
                        <a:ext uri="{FF2B5EF4-FFF2-40B4-BE49-F238E27FC236}">
                          <a16:creationId xmlns:a16="http://schemas.microsoft.com/office/drawing/2014/main" id="{19365900-8285-E7DE-7C5A-967294AD79A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9167" y="31679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7">
                  <p14:nvContentPartPr>
                    <p14:cNvPr id="989" name="Ink 988">
                      <a:extLst>
                        <a:ext uri="{FF2B5EF4-FFF2-40B4-BE49-F238E27FC236}">
                          <a16:creationId xmlns:a16="http://schemas.microsoft.com/office/drawing/2014/main" id="{49605D2A-66A0-1A70-EC39-F54C3A85FE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967" y="3195356"/>
                    <a:ext cx="360" cy="360"/>
                  </p14:xfrm>
                </p:contentPart>
              </mc:Choice>
              <mc:Fallback xmlns="">
                <p:pic>
                  <p:nvPicPr>
                    <p:cNvPr id="724" name="Ink 723">
                      <a:extLst>
                        <a:ext uri="{FF2B5EF4-FFF2-40B4-BE49-F238E27FC236}">
                          <a16:creationId xmlns:a16="http://schemas.microsoft.com/office/drawing/2014/main" id="{D794B216-C3F3-1886-E391-3DCB63CB669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2327" y="3186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8">
                  <p14:nvContentPartPr>
                    <p14:cNvPr id="990" name="Ink 989">
                      <a:extLst>
                        <a:ext uri="{FF2B5EF4-FFF2-40B4-BE49-F238E27FC236}">
                          <a16:creationId xmlns:a16="http://schemas.microsoft.com/office/drawing/2014/main" id="{A70BE4F1-1CAA-385A-8565-B7296D73DC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207" y="3230996"/>
                    <a:ext cx="360" cy="1800"/>
                  </p14:xfrm>
                </p:contentPart>
              </mc:Choice>
              <mc:Fallback xmlns="">
                <p:pic>
                  <p:nvPicPr>
                    <p:cNvPr id="725" name="Ink 724">
                      <a:extLst>
                        <a:ext uri="{FF2B5EF4-FFF2-40B4-BE49-F238E27FC236}">
                          <a16:creationId xmlns:a16="http://schemas.microsoft.com/office/drawing/2014/main" id="{709C2A10-6D9C-BDC7-BF8D-3A6512783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2207" y="3221996"/>
                      <a:ext cx="18000" cy="1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9">
                  <p14:nvContentPartPr>
                    <p14:cNvPr id="991" name="Ink 990">
                      <a:extLst>
                        <a:ext uri="{FF2B5EF4-FFF2-40B4-BE49-F238E27FC236}">
                          <a16:creationId xmlns:a16="http://schemas.microsoft.com/office/drawing/2014/main" id="{636163A5-7BB9-9BF4-1C48-883C817EA6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0207" y="3103196"/>
                    <a:ext cx="360" cy="360"/>
                  </p14:xfrm>
                </p:contentPart>
              </mc:Choice>
              <mc:Fallback xmlns="">
                <p:pic>
                  <p:nvPicPr>
                    <p:cNvPr id="726" name="Ink 725">
                      <a:extLst>
                        <a:ext uri="{FF2B5EF4-FFF2-40B4-BE49-F238E27FC236}">
                          <a16:creationId xmlns:a16="http://schemas.microsoft.com/office/drawing/2014/main" id="{14DF9694-36B5-7421-BDFF-80A4D40E589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1207" y="3094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0">
                  <p14:nvContentPartPr>
                    <p14:cNvPr id="992" name="Ink 991">
                      <a:extLst>
                        <a:ext uri="{FF2B5EF4-FFF2-40B4-BE49-F238E27FC236}">
                          <a16:creationId xmlns:a16="http://schemas.microsoft.com/office/drawing/2014/main" id="{6370C357-53A3-D33E-F798-AC2A0EBAF4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059556"/>
                    <a:ext cx="360" cy="360"/>
                  </p14:xfrm>
                </p:contentPart>
              </mc:Choice>
              <mc:Fallback xmlns="">
                <p:pic>
                  <p:nvPicPr>
                    <p:cNvPr id="727" name="Ink 726">
                      <a:extLst>
                        <a:ext uri="{FF2B5EF4-FFF2-40B4-BE49-F238E27FC236}">
                          <a16:creationId xmlns:a16="http://schemas.microsoft.com/office/drawing/2014/main" id="{81922DE5-640D-A1DA-4D9A-6A1A1B5F9E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050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1">
                  <p14:nvContentPartPr>
                    <p14:cNvPr id="993" name="Ink 992">
                      <a:extLst>
                        <a:ext uri="{FF2B5EF4-FFF2-40B4-BE49-F238E27FC236}">
                          <a16:creationId xmlns:a16="http://schemas.microsoft.com/office/drawing/2014/main" id="{7C747B88-0599-F143-79AF-1208AA1A44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086916"/>
                    <a:ext cx="360" cy="360"/>
                  </p14:xfrm>
                </p:contentPart>
              </mc:Choice>
              <mc:Fallback xmlns="">
                <p:pic>
                  <p:nvPicPr>
                    <p:cNvPr id="728" name="Ink 727">
                      <a:extLst>
                        <a:ext uri="{FF2B5EF4-FFF2-40B4-BE49-F238E27FC236}">
                          <a16:creationId xmlns:a16="http://schemas.microsoft.com/office/drawing/2014/main" id="{33F612CB-6EBB-F46D-4014-5E0A9CCBB0F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07827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2">
                  <p14:nvContentPartPr>
                    <p14:cNvPr id="994" name="Ink 993">
                      <a:extLst>
                        <a:ext uri="{FF2B5EF4-FFF2-40B4-BE49-F238E27FC236}">
                          <a16:creationId xmlns:a16="http://schemas.microsoft.com/office/drawing/2014/main" id="{9C6908AB-0AB1-CA89-D94F-5379ABF4EA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096636"/>
                    <a:ext cx="360" cy="360"/>
                  </p14:xfrm>
                </p:contentPart>
              </mc:Choice>
              <mc:Fallback xmlns="">
                <p:pic>
                  <p:nvPicPr>
                    <p:cNvPr id="729" name="Ink 728">
                      <a:extLst>
                        <a:ext uri="{FF2B5EF4-FFF2-40B4-BE49-F238E27FC236}">
                          <a16:creationId xmlns:a16="http://schemas.microsoft.com/office/drawing/2014/main" id="{018D83B9-AFF3-72E1-B5D3-A39DA49CD5C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0876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3">
                  <p14:nvContentPartPr>
                    <p14:cNvPr id="995" name="Ink 994">
                      <a:extLst>
                        <a:ext uri="{FF2B5EF4-FFF2-40B4-BE49-F238E27FC236}">
                          <a16:creationId xmlns:a16="http://schemas.microsoft.com/office/drawing/2014/main" id="{3BE12D3C-11B3-DC45-4226-4C6022CF9C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69523"/>
                    <a:ext cx="360" cy="360"/>
                  </p14:xfrm>
                </p:contentPart>
              </mc:Choice>
              <mc:Fallback xmlns="">
                <p:pic>
                  <p:nvPicPr>
                    <p:cNvPr id="730" name="Ink 729">
                      <a:extLst>
                        <a:ext uri="{FF2B5EF4-FFF2-40B4-BE49-F238E27FC236}">
                          <a16:creationId xmlns:a16="http://schemas.microsoft.com/office/drawing/2014/main" id="{94973E28-F39F-07A6-B6BC-366BFD7331C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9007" y="216052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4">
                  <p14:nvContentPartPr>
                    <p14:cNvPr id="996" name="Ink 995">
                      <a:extLst>
                        <a:ext uri="{FF2B5EF4-FFF2-40B4-BE49-F238E27FC236}">
                          <a16:creationId xmlns:a16="http://schemas.microsoft.com/office/drawing/2014/main" id="{ADE2C436-57D2-39D5-12F9-8CB02CBA67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295870"/>
                    <a:ext cx="360" cy="360"/>
                  </p14:xfrm>
                </p:contentPart>
              </mc:Choice>
              <mc:Fallback xmlns="">
                <p:pic>
                  <p:nvPicPr>
                    <p:cNvPr id="731" name="Ink 730">
                      <a:extLst>
                        <a:ext uri="{FF2B5EF4-FFF2-40B4-BE49-F238E27FC236}">
                          <a16:creationId xmlns:a16="http://schemas.microsoft.com/office/drawing/2014/main" id="{83BE9862-F170-3BFD-5EBF-2096C8FD2D9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28723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5">
                  <p14:nvContentPartPr>
                    <p14:cNvPr id="997" name="Ink 996">
                      <a:extLst>
                        <a:ext uri="{FF2B5EF4-FFF2-40B4-BE49-F238E27FC236}">
                          <a16:creationId xmlns:a16="http://schemas.microsoft.com/office/drawing/2014/main" id="{5E4D6E07-2C8C-C976-9015-FA4090CA5B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175990"/>
                    <a:ext cx="360" cy="360"/>
                  </p14:xfrm>
                </p:contentPart>
              </mc:Choice>
              <mc:Fallback xmlns="">
                <p:pic>
                  <p:nvPicPr>
                    <p:cNvPr id="732" name="Ink 731">
                      <a:extLst>
                        <a:ext uri="{FF2B5EF4-FFF2-40B4-BE49-F238E27FC236}">
                          <a16:creationId xmlns:a16="http://schemas.microsoft.com/office/drawing/2014/main" id="{8D77056B-BDC1-1E49-F8AB-C6B93B464E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1669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6">
                  <p14:nvContentPartPr>
                    <p14:cNvPr id="998" name="Ink 997">
                      <a:extLst>
                        <a:ext uri="{FF2B5EF4-FFF2-40B4-BE49-F238E27FC236}">
                          <a16:creationId xmlns:a16="http://schemas.microsoft.com/office/drawing/2014/main" id="{8A83F4DD-7696-9E7D-FB71-BBA2554E6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203350"/>
                    <a:ext cx="360" cy="360"/>
                  </p14:xfrm>
                </p:contentPart>
              </mc:Choice>
              <mc:Fallback xmlns="">
                <p:pic>
                  <p:nvPicPr>
                    <p:cNvPr id="733" name="Ink 732">
                      <a:extLst>
                        <a:ext uri="{FF2B5EF4-FFF2-40B4-BE49-F238E27FC236}">
                          <a16:creationId xmlns:a16="http://schemas.microsoft.com/office/drawing/2014/main" id="{DAF4F32E-2AD1-A5F1-04AF-D830B9BD69E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194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7">
                  <p14:nvContentPartPr>
                    <p14:cNvPr id="999" name="Ink 998">
                      <a:extLst>
                        <a:ext uri="{FF2B5EF4-FFF2-40B4-BE49-F238E27FC236}">
                          <a16:creationId xmlns:a16="http://schemas.microsoft.com/office/drawing/2014/main" id="{021E4E20-B5C4-C99F-8DF1-BBC9131052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213070"/>
                    <a:ext cx="360" cy="360"/>
                  </p14:xfrm>
                </p:contentPart>
              </mc:Choice>
              <mc:Fallback xmlns="">
                <p:pic>
                  <p:nvPicPr>
                    <p:cNvPr id="734" name="Ink 733">
                      <a:extLst>
                        <a:ext uri="{FF2B5EF4-FFF2-40B4-BE49-F238E27FC236}">
                          <a16:creationId xmlns:a16="http://schemas.microsoft.com/office/drawing/2014/main" id="{EE7B282D-E883-B784-F500-3CC248089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204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8">
                  <p14:nvContentPartPr>
                    <p14:cNvPr id="1000" name="Ink 999">
                      <a:extLst>
                        <a:ext uri="{FF2B5EF4-FFF2-40B4-BE49-F238E27FC236}">
                          <a16:creationId xmlns:a16="http://schemas.microsoft.com/office/drawing/2014/main" id="{6FEBD895-2597-7028-FF4B-D756C3002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222070"/>
                    <a:ext cx="360" cy="360"/>
                  </p14:xfrm>
                </p:contentPart>
              </mc:Choice>
              <mc:Fallback xmlns="">
                <p:pic>
                  <p:nvPicPr>
                    <p:cNvPr id="735" name="Ink 734">
                      <a:extLst>
                        <a:ext uri="{FF2B5EF4-FFF2-40B4-BE49-F238E27FC236}">
                          <a16:creationId xmlns:a16="http://schemas.microsoft.com/office/drawing/2014/main" id="{24C69064-6BCA-4495-AD13-50AE2213F0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213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9">
                  <p14:nvContentPartPr>
                    <p14:cNvPr id="1001" name="Ink 1000">
                      <a:extLst>
                        <a:ext uri="{FF2B5EF4-FFF2-40B4-BE49-F238E27FC236}">
                          <a16:creationId xmlns:a16="http://schemas.microsoft.com/office/drawing/2014/main" id="{443F77A9-A005-520A-110B-0F5199C641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04846"/>
                    <a:ext cx="360" cy="360"/>
                  </p14:xfrm>
                </p:contentPart>
              </mc:Choice>
              <mc:Fallback xmlns="">
                <p:pic>
                  <p:nvPicPr>
                    <p:cNvPr id="736" name="Ink 735">
                      <a:extLst>
                        <a:ext uri="{FF2B5EF4-FFF2-40B4-BE49-F238E27FC236}">
                          <a16:creationId xmlns:a16="http://schemas.microsoft.com/office/drawing/2014/main" id="{8D4E6CFF-987A-3765-7EC5-057DECEEF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0958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0">
                  <p14:nvContentPartPr>
                    <p14:cNvPr id="1002" name="Ink 1001">
                      <a:extLst>
                        <a:ext uri="{FF2B5EF4-FFF2-40B4-BE49-F238E27FC236}">
                          <a16:creationId xmlns:a16="http://schemas.microsoft.com/office/drawing/2014/main" id="{5D494464-8E9C-3C17-0CB7-6607308B57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411799"/>
                    <a:ext cx="360" cy="360"/>
                  </p14:xfrm>
                </p:contentPart>
              </mc:Choice>
              <mc:Fallback xmlns="">
                <p:pic>
                  <p:nvPicPr>
                    <p:cNvPr id="737" name="Ink 736">
                      <a:extLst>
                        <a:ext uri="{FF2B5EF4-FFF2-40B4-BE49-F238E27FC236}">
                          <a16:creationId xmlns:a16="http://schemas.microsoft.com/office/drawing/2014/main" id="{0FDC8BA7-9256-EA9F-B69F-AB9E2926AD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4031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1">
                  <p14:nvContentPartPr>
                    <p14:cNvPr id="1003" name="Ink 1002">
                      <a:extLst>
                        <a:ext uri="{FF2B5EF4-FFF2-40B4-BE49-F238E27FC236}">
                          <a16:creationId xmlns:a16="http://schemas.microsoft.com/office/drawing/2014/main" id="{3E52917E-BA90-DD62-CFB9-54877795D2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0711" y="2190399"/>
                    <a:ext cx="360" cy="360"/>
                  </p14:xfrm>
                </p:contentPart>
              </mc:Choice>
              <mc:Fallback xmlns="">
                <p:pic>
                  <p:nvPicPr>
                    <p:cNvPr id="738" name="Ink 737">
                      <a:extLst>
                        <a:ext uri="{FF2B5EF4-FFF2-40B4-BE49-F238E27FC236}">
                          <a16:creationId xmlns:a16="http://schemas.microsoft.com/office/drawing/2014/main" id="{136EE9D4-F108-C705-C0D5-3DC2E6E65D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071" y="2181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2">
                  <p14:nvContentPartPr>
                    <p14:cNvPr id="1004" name="Ink 1003">
                      <a:extLst>
                        <a:ext uri="{FF2B5EF4-FFF2-40B4-BE49-F238E27FC236}">
                          <a16:creationId xmlns:a16="http://schemas.microsoft.com/office/drawing/2014/main" id="{01AA5D39-B1A7-1DA9-6EED-052FC6E167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871" y="2236479"/>
                    <a:ext cx="360" cy="360"/>
                  </p14:xfrm>
                </p:contentPart>
              </mc:Choice>
              <mc:Fallback xmlns="">
                <p:pic>
                  <p:nvPicPr>
                    <p:cNvPr id="739" name="Ink 738">
                      <a:extLst>
                        <a:ext uri="{FF2B5EF4-FFF2-40B4-BE49-F238E27FC236}">
                          <a16:creationId xmlns:a16="http://schemas.microsoft.com/office/drawing/2014/main" id="{47A78662-D79C-50C2-7436-4EA6E561842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871" y="222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3">
                  <p14:nvContentPartPr>
                    <p14:cNvPr id="1005" name="Ink 1004">
                      <a:extLst>
                        <a:ext uri="{FF2B5EF4-FFF2-40B4-BE49-F238E27FC236}">
                          <a16:creationId xmlns:a16="http://schemas.microsoft.com/office/drawing/2014/main" id="{8C7EDB0D-CF8D-C578-8CA3-82C91705E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9311" y="2263839"/>
                    <a:ext cx="360" cy="360"/>
                  </p14:xfrm>
                </p:contentPart>
              </mc:Choice>
              <mc:Fallback xmlns="">
                <p:pic>
                  <p:nvPicPr>
                    <p:cNvPr id="740" name="Ink 739">
                      <a:extLst>
                        <a:ext uri="{FF2B5EF4-FFF2-40B4-BE49-F238E27FC236}">
                          <a16:creationId xmlns:a16="http://schemas.microsoft.com/office/drawing/2014/main" id="{2E763FAF-5B74-35BB-3A5D-95078395925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0671" y="22551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4">
                  <p14:nvContentPartPr>
                    <p14:cNvPr id="1006" name="Ink 1005">
                      <a:extLst>
                        <a:ext uri="{FF2B5EF4-FFF2-40B4-BE49-F238E27FC236}">
                          <a16:creationId xmlns:a16="http://schemas.microsoft.com/office/drawing/2014/main" id="{EE8CE9E9-61F2-60DB-7612-4D746C63C3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291919"/>
                    <a:ext cx="360" cy="360"/>
                  </p14:xfrm>
                </p:contentPart>
              </mc:Choice>
              <mc:Fallback xmlns="">
                <p:pic>
                  <p:nvPicPr>
                    <p:cNvPr id="741" name="Ink 740">
                      <a:extLst>
                        <a:ext uri="{FF2B5EF4-FFF2-40B4-BE49-F238E27FC236}">
                          <a16:creationId xmlns:a16="http://schemas.microsoft.com/office/drawing/2014/main" id="{CFFE6462-1A57-55B5-6DD0-A4FA39B6FAA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2829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1007" name="Ink 1006">
                      <a:extLst>
                        <a:ext uri="{FF2B5EF4-FFF2-40B4-BE49-F238E27FC236}">
                          <a16:creationId xmlns:a16="http://schemas.microsoft.com/office/drawing/2014/main" id="{9FD70B1B-B1CD-892F-1DEA-DBF6E533FC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319279"/>
                    <a:ext cx="360" cy="360"/>
                  </p14:xfrm>
                </p:contentPart>
              </mc:Choice>
              <mc:Fallback xmlns="">
                <p:pic>
                  <p:nvPicPr>
                    <p:cNvPr id="742" name="Ink 741">
                      <a:extLst>
                        <a:ext uri="{FF2B5EF4-FFF2-40B4-BE49-F238E27FC236}">
                          <a16:creationId xmlns:a16="http://schemas.microsoft.com/office/drawing/2014/main" id="{3DCE7B1B-DC58-8D87-D32A-F9A8ABE540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31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6">
                  <p14:nvContentPartPr>
                    <p14:cNvPr id="1008" name="Ink 1007">
                      <a:extLst>
                        <a:ext uri="{FF2B5EF4-FFF2-40B4-BE49-F238E27FC236}">
                          <a16:creationId xmlns:a16="http://schemas.microsoft.com/office/drawing/2014/main" id="{7222FDBD-34A5-E71D-D423-899B74A366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328999"/>
                    <a:ext cx="360" cy="360"/>
                  </p14:xfrm>
                </p:contentPart>
              </mc:Choice>
              <mc:Fallback xmlns="">
                <p:pic>
                  <p:nvPicPr>
                    <p:cNvPr id="743" name="Ink 742">
                      <a:extLst>
                        <a:ext uri="{FF2B5EF4-FFF2-40B4-BE49-F238E27FC236}">
                          <a16:creationId xmlns:a16="http://schemas.microsoft.com/office/drawing/2014/main" id="{15BD0E69-8CA3-BE26-86E4-D837D21CAB1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319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1009" name="Ink 1008">
                      <a:extLst>
                        <a:ext uri="{FF2B5EF4-FFF2-40B4-BE49-F238E27FC236}">
                          <a16:creationId xmlns:a16="http://schemas.microsoft.com/office/drawing/2014/main" id="{0F2C6C5C-F66B-63EC-4B8A-CED43AE623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337999"/>
                    <a:ext cx="360" cy="360"/>
                  </p14:xfrm>
                </p:contentPart>
              </mc:Choice>
              <mc:Fallback xmlns="">
                <p:pic>
                  <p:nvPicPr>
                    <p:cNvPr id="744" name="Ink 743">
                      <a:extLst>
                        <a:ext uri="{FF2B5EF4-FFF2-40B4-BE49-F238E27FC236}">
                          <a16:creationId xmlns:a16="http://schemas.microsoft.com/office/drawing/2014/main" id="{C36C1AA1-7418-45A9-5166-C2CCE45784F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328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8">
                  <p14:nvContentPartPr>
                    <p14:cNvPr id="1010" name="Ink 1009">
                      <a:extLst>
                        <a:ext uri="{FF2B5EF4-FFF2-40B4-BE49-F238E27FC236}">
                          <a16:creationId xmlns:a16="http://schemas.microsoft.com/office/drawing/2014/main" id="{389F3B1C-F97E-AE51-CE23-FD46459E4F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5041" y="2086916"/>
                    <a:ext cx="360" cy="360"/>
                  </p14:xfrm>
                </p:contentPart>
              </mc:Choice>
              <mc:Fallback xmlns="">
                <p:pic>
                  <p:nvPicPr>
                    <p:cNvPr id="745" name="Ink 744">
                      <a:extLst>
                        <a:ext uri="{FF2B5EF4-FFF2-40B4-BE49-F238E27FC236}">
                          <a16:creationId xmlns:a16="http://schemas.microsoft.com/office/drawing/2014/main" id="{999AE547-285C-62CC-AA2C-4252A423B98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6041" y="20779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1011" name="Ink 1010">
                      <a:extLst>
                        <a:ext uri="{FF2B5EF4-FFF2-40B4-BE49-F238E27FC236}">
                          <a16:creationId xmlns:a16="http://schemas.microsoft.com/office/drawing/2014/main" id="{36AB4A12-05AE-6DC0-D2D4-507A31295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562309"/>
                    <a:ext cx="360" cy="360"/>
                  </p14:xfrm>
                </p:contentPart>
              </mc:Choice>
              <mc:Fallback xmlns="">
                <p:pic>
                  <p:nvPicPr>
                    <p:cNvPr id="746" name="Ink 745">
                      <a:extLst>
                        <a:ext uri="{FF2B5EF4-FFF2-40B4-BE49-F238E27FC236}">
                          <a16:creationId xmlns:a16="http://schemas.microsoft.com/office/drawing/2014/main" id="{31752D3A-9968-EA6B-E3A5-DB7FD84B8F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5536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0">
                  <p14:nvContentPartPr>
                    <p14:cNvPr id="1012" name="Ink 1011">
                      <a:extLst>
                        <a:ext uri="{FF2B5EF4-FFF2-40B4-BE49-F238E27FC236}">
                          <a16:creationId xmlns:a16="http://schemas.microsoft.com/office/drawing/2014/main" id="{594655E3-A9DE-7702-6526-42B8446CE7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285109"/>
                    <a:ext cx="360" cy="360"/>
                  </p14:xfrm>
                </p:contentPart>
              </mc:Choice>
              <mc:Fallback xmlns="">
                <p:pic>
                  <p:nvPicPr>
                    <p:cNvPr id="747" name="Ink 746">
                      <a:extLst>
                        <a:ext uri="{FF2B5EF4-FFF2-40B4-BE49-F238E27FC236}">
                          <a16:creationId xmlns:a16="http://schemas.microsoft.com/office/drawing/2014/main" id="{968E118C-D5BA-DE36-E407-8075FB76B8D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2764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1013" name="Ink 1012">
                      <a:extLst>
                        <a:ext uri="{FF2B5EF4-FFF2-40B4-BE49-F238E27FC236}">
                          <a16:creationId xmlns:a16="http://schemas.microsoft.com/office/drawing/2014/main" id="{11EB4CB8-F763-7382-201A-9D577F748D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340909"/>
                    <a:ext cx="360" cy="360"/>
                  </p14:xfrm>
                </p:contentPart>
              </mc:Choice>
              <mc:Fallback xmlns="">
                <p:pic>
                  <p:nvPicPr>
                    <p:cNvPr id="748" name="Ink 747">
                      <a:extLst>
                        <a:ext uri="{FF2B5EF4-FFF2-40B4-BE49-F238E27FC236}">
                          <a16:creationId xmlns:a16="http://schemas.microsoft.com/office/drawing/2014/main" id="{3CB9AE96-6D3A-352F-E87C-ECDDD330BD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3319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2">
                  <p14:nvContentPartPr>
                    <p14:cNvPr id="1014" name="Ink 1013">
                      <a:extLst>
                        <a:ext uri="{FF2B5EF4-FFF2-40B4-BE49-F238E27FC236}">
                          <a16:creationId xmlns:a16="http://schemas.microsoft.com/office/drawing/2014/main" id="{86BE8247-5F37-84CF-7CF1-BEB3184B0C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386989"/>
                    <a:ext cx="360" cy="360"/>
                  </p14:xfrm>
                </p:contentPart>
              </mc:Choice>
              <mc:Fallback xmlns="">
                <p:pic>
                  <p:nvPicPr>
                    <p:cNvPr id="749" name="Ink 748">
                      <a:extLst>
                        <a:ext uri="{FF2B5EF4-FFF2-40B4-BE49-F238E27FC236}">
                          <a16:creationId xmlns:a16="http://schemas.microsoft.com/office/drawing/2014/main" id="{BC599FB2-BC54-FFE9-CAC7-9D53ED7509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37798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1015" name="Ink 1014">
                      <a:extLst>
                        <a:ext uri="{FF2B5EF4-FFF2-40B4-BE49-F238E27FC236}">
                          <a16:creationId xmlns:a16="http://schemas.microsoft.com/office/drawing/2014/main" id="{7006B712-C454-55C6-A5A8-D1E6C942D3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414349"/>
                    <a:ext cx="360" cy="360"/>
                  </p14:xfrm>
                </p:contentPart>
              </mc:Choice>
              <mc:Fallback xmlns="">
                <p:pic>
                  <p:nvPicPr>
                    <p:cNvPr id="750" name="Ink 749">
                      <a:extLst>
                        <a:ext uri="{FF2B5EF4-FFF2-40B4-BE49-F238E27FC236}">
                          <a16:creationId xmlns:a16="http://schemas.microsoft.com/office/drawing/2014/main" id="{5E456576-C385-7581-69F3-63A80AD2B9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4057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4">
                  <p14:nvContentPartPr>
                    <p14:cNvPr id="1016" name="Ink 1015">
                      <a:extLst>
                        <a:ext uri="{FF2B5EF4-FFF2-40B4-BE49-F238E27FC236}">
                          <a16:creationId xmlns:a16="http://schemas.microsoft.com/office/drawing/2014/main" id="{E239D405-6A9B-3D6B-F3FF-8B884BE418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442429"/>
                    <a:ext cx="360" cy="360"/>
                  </p14:xfrm>
                </p:contentPart>
              </mc:Choice>
              <mc:Fallback xmlns="">
                <p:pic>
                  <p:nvPicPr>
                    <p:cNvPr id="751" name="Ink 750">
                      <a:extLst>
                        <a:ext uri="{FF2B5EF4-FFF2-40B4-BE49-F238E27FC236}">
                          <a16:creationId xmlns:a16="http://schemas.microsoft.com/office/drawing/2014/main" id="{17813979-0472-28B1-A0E6-F9DA02E2A6A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4334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5">
                  <p14:nvContentPartPr>
                    <p14:cNvPr id="1017" name="Ink 1016">
                      <a:extLst>
                        <a:ext uri="{FF2B5EF4-FFF2-40B4-BE49-F238E27FC236}">
                          <a16:creationId xmlns:a16="http://schemas.microsoft.com/office/drawing/2014/main" id="{F14BC0AE-8F91-7185-399A-E1F180CA66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469789"/>
                    <a:ext cx="360" cy="360"/>
                  </p14:xfrm>
                </p:contentPart>
              </mc:Choice>
              <mc:Fallback xmlns="">
                <p:pic>
                  <p:nvPicPr>
                    <p:cNvPr id="752" name="Ink 751">
                      <a:extLst>
                        <a:ext uri="{FF2B5EF4-FFF2-40B4-BE49-F238E27FC236}">
                          <a16:creationId xmlns:a16="http://schemas.microsoft.com/office/drawing/2014/main" id="{2D53651A-D2C8-0BC2-019A-9BB423A5DBA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4611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6">
                  <p14:nvContentPartPr>
                    <p14:cNvPr id="1018" name="Ink 1017">
                      <a:extLst>
                        <a:ext uri="{FF2B5EF4-FFF2-40B4-BE49-F238E27FC236}">
                          <a16:creationId xmlns:a16="http://schemas.microsoft.com/office/drawing/2014/main" id="{913BF4C9-A25C-2201-8070-88827F9349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479509"/>
                    <a:ext cx="360" cy="360"/>
                  </p14:xfrm>
                </p:contentPart>
              </mc:Choice>
              <mc:Fallback xmlns="">
                <p:pic>
                  <p:nvPicPr>
                    <p:cNvPr id="753" name="Ink 752">
                      <a:extLst>
                        <a:ext uri="{FF2B5EF4-FFF2-40B4-BE49-F238E27FC236}">
                          <a16:creationId xmlns:a16="http://schemas.microsoft.com/office/drawing/2014/main" id="{48DB77C3-F347-504B-1703-39D250A36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470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7">
                  <p14:nvContentPartPr>
                    <p14:cNvPr id="1019" name="Ink 1018">
                      <a:extLst>
                        <a:ext uri="{FF2B5EF4-FFF2-40B4-BE49-F238E27FC236}">
                          <a16:creationId xmlns:a16="http://schemas.microsoft.com/office/drawing/2014/main" id="{7787A981-8DAB-7BFD-8727-4E4C2F8382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488509"/>
                    <a:ext cx="360" cy="360"/>
                  </p14:xfrm>
                </p:contentPart>
              </mc:Choice>
              <mc:Fallback xmlns="">
                <p:pic>
                  <p:nvPicPr>
                    <p:cNvPr id="754" name="Ink 753">
                      <a:extLst>
                        <a:ext uri="{FF2B5EF4-FFF2-40B4-BE49-F238E27FC236}">
                          <a16:creationId xmlns:a16="http://schemas.microsoft.com/office/drawing/2014/main" id="{90A3E201-4F66-A173-C444-CF92C78CAA5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479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8">
                  <p14:nvContentPartPr>
                    <p14:cNvPr id="1020" name="Ink 1019">
                      <a:extLst>
                        <a:ext uri="{FF2B5EF4-FFF2-40B4-BE49-F238E27FC236}">
                          <a16:creationId xmlns:a16="http://schemas.microsoft.com/office/drawing/2014/main" id="{04899483-A5F7-54CD-E57C-A30B7293F6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677772"/>
                    <a:ext cx="360" cy="360"/>
                  </p14:xfrm>
                </p:contentPart>
              </mc:Choice>
              <mc:Fallback xmlns="">
                <p:pic>
                  <p:nvPicPr>
                    <p:cNvPr id="755" name="Ink 754">
                      <a:extLst>
                        <a:ext uri="{FF2B5EF4-FFF2-40B4-BE49-F238E27FC236}">
                          <a16:creationId xmlns:a16="http://schemas.microsoft.com/office/drawing/2014/main" id="{723218E8-F8E9-ACAA-8BE4-893941A80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6691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9">
                  <p14:nvContentPartPr>
                    <p14:cNvPr id="1021" name="Ink 1020">
                      <a:extLst>
                        <a:ext uri="{FF2B5EF4-FFF2-40B4-BE49-F238E27FC236}">
                          <a16:creationId xmlns:a16="http://schemas.microsoft.com/office/drawing/2014/main" id="{421E11C7-1B4B-4CF5-60B8-7BDC227C3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400572"/>
                    <a:ext cx="360" cy="360"/>
                  </p14:xfrm>
                </p:contentPart>
              </mc:Choice>
              <mc:Fallback xmlns="">
                <p:pic>
                  <p:nvPicPr>
                    <p:cNvPr id="756" name="Ink 755">
                      <a:extLst>
                        <a:ext uri="{FF2B5EF4-FFF2-40B4-BE49-F238E27FC236}">
                          <a16:creationId xmlns:a16="http://schemas.microsoft.com/office/drawing/2014/main" id="{4B7EF3B0-735F-2FB9-A6C1-70F69B4CF8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3919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0">
                  <p14:nvContentPartPr>
                    <p14:cNvPr id="1022" name="Ink 1021">
                      <a:extLst>
                        <a:ext uri="{FF2B5EF4-FFF2-40B4-BE49-F238E27FC236}">
                          <a16:creationId xmlns:a16="http://schemas.microsoft.com/office/drawing/2014/main" id="{4E7F1C7F-FD3D-FC82-C535-65DDCA65C3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456372"/>
                    <a:ext cx="360" cy="360"/>
                  </p14:xfrm>
                </p:contentPart>
              </mc:Choice>
              <mc:Fallback xmlns="">
                <p:pic>
                  <p:nvPicPr>
                    <p:cNvPr id="757" name="Ink 756">
                      <a:extLst>
                        <a:ext uri="{FF2B5EF4-FFF2-40B4-BE49-F238E27FC236}">
                          <a16:creationId xmlns:a16="http://schemas.microsoft.com/office/drawing/2014/main" id="{97CADC9E-655D-2B2D-1925-C16CAC0F017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4473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1">
                  <p14:nvContentPartPr>
                    <p14:cNvPr id="1023" name="Ink 1022">
                      <a:extLst>
                        <a:ext uri="{FF2B5EF4-FFF2-40B4-BE49-F238E27FC236}">
                          <a16:creationId xmlns:a16="http://schemas.microsoft.com/office/drawing/2014/main" id="{8EA0F047-DB2B-F859-9A8B-A5075EBBC8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502452"/>
                    <a:ext cx="360" cy="360"/>
                  </p14:xfrm>
                </p:contentPart>
              </mc:Choice>
              <mc:Fallback xmlns="">
                <p:pic>
                  <p:nvPicPr>
                    <p:cNvPr id="758" name="Ink 757">
                      <a:extLst>
                        <a:ext uri="{FF2B5EF4-FFF2-40B4-BE49-F238E27FC236}">
                          <a16:creationId xmlns:a16="http://schemas.microsoft.com/office/drawing/2014/main" id="{5232D098-9F82-F2B7-F590-EEBEF9919C1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49345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2">
                  <p14:nvContentPartPr>
                    <p14:cNvPr id="1024" name="Ink 1023">
                      <a:extLst>
                        <a:ext uri="{FF2B5EF4-FFF2-40B4-BE49-F238E27FC236}">
                          <a16:creationId xmlns:a16="http://schemas.microsoft.com/office/drawing/2014/main" id="{5D9F6FF4-026B-B755-63F1-2AF5FAB81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529812"/>
                    <a:ext cx="360" cy="360"/>
                  </p14:xfrm>
                </p:contentPart>
              </mc:Choice>
              <mc:Fallback xmlns="">
                <p:pic>
                  <p:nvPicPr>
                    <p:cNvPr id="759" name="Ink 758">
                      <a:extLst>
                        <a:ext uri="{FF2B5EF4-FFF2-40B4-BE49-F238E27FC236}">
                          <a16:creationId xmlns:a16="http://schemas.microsoft.com/office/drawing/2014/main" id="{59AB961C-7D7E-0BC9-1234-23661F631C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5211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3">
                  <p14:nvContentPartPr>
                    <p14:cNvPr id="1025" name="Ink 1024">
                      <a:extLst>
                        <a:ext uri="{FF2B5EF4-FFF2-40B4-BE49-F238E27FC236}">
                          <a16:creationId xmlns:a16="http://schemas.microsoft.com/office/drawing/2014/main" id="{A019EF8A-42F6-2329-6EB8-7EAB80C47C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557892"/>
                    <a:ext cx="360" cy="360"/>
                  </p14:xfrm>
                </p:contentPart>
              </mc:Choice>
              <mc:Fallback xmlns="">
                <p:pic>
                  <p:nvPicPr>
                    <p:cNvPr id="760" name="Ink 759">
                      <a:extLst>
                        <a:ext uri="{FF2B5EF4-FFF2-40B4-BE49-F238E27FC236}">
                          <a16:creationId xmlns:a16="http://schemas.microsoft.com/office/drawing/2014/main" id="{5A4BC989-E152-75D6-1158-1E1D8C0569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54889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4">
                  <p14:nvContentPartPr>
                    <p14:cNvPr id="1026" name="Ink 1025">
                      <a:extLst>
                        <a:ext uri="{FF2B5EF4-FFF2-40B4-BE49-F238E27FC236}">
                          <a16:creationId xmlns:a16="http://schemas.microsoft.com/office/drawing/2014/main" id="{93F167AD-42D7-24F7-2E78-F5AE8635EC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585252"/>
                    <a:ext cx="360" cy="360"/>
                  </p14:xfrm>
                </p:contentPart>
              </mc:Choice>
              <mc:Fallback xmlns="">
                <p:pic>
                  <p:nvPicPr>
                    <p:cNvPr id="761" name="Ink 760">
                      <a:extLst>
                        <a:ext uri="{FF2B5EF4-FFF2-40B4-BE49-F238E27FC236}">
                          <a16:creationId xmlns:a16="http://schemas.microsoft.com/office/drawing/2014/main" id="{C46E352E-F4F7-B7B7-061E-37FAD3F53B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57661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5">
                  <p14:nvContentPartPr>
                    <p14:cNvPr id="1027" name="Ink 1026">
                      <a:extLst>
                        <a:ext uri="{FF2B5EF4-FFF2-40B4-BE49-F238E27FC236}">
                          <a16:creationId xmlns:a16="http://schemas.microsoft.com/office/drawing/2014/main" id="{F501F00F-0A57-1B92-4355-23E4BDAC82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594972"/>
                    <a:ext cx="360" cy="360"/>
                  </p14:xfrm>
                </p:contentPart>
              </mc:Choice>
              <mc:Fallback xmlns="">
                <p:pic>
                  <p:nvPicPr>
                    <p:cNvPr id="762" name="Ink 761">
                      <a:extLst>
                        <a:ext uri="{FF2B5EF4-FFF2-40B4-BE49-F238E27FC236}">
                          <a16:creationId xmlns:a16="http://schemas.microsoft.com/office/drawing/2014/main" id="{388E662C-982D-4525-7FD9-C730BA551F9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585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6">
                  <p14:nvContentPartPr>
                    <p14:cNvPr id="1028" name="Ink 1027">
                      <a:extLst>
                        <a:ext uri="{FF2B5EF4-FFF2-40B4-BE49-F238E27FC236}">
                          <a16:creationId xmlns:a16="http://schemas.microsoft.com/office/drawing/2014/main" id="{8C2CC943-D574-D8CC-6E02-6C879F6E28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603972"/>
                    <a:ext cx="360" cy="360"/>
                  </p14:xfrm>
                </p:contentPart>
              </mc:Choice>
              <mc:Fallback xmlns="">
                <p:pic>
                  <p:nvPicPr>
                    <p:cNvPr id="763" name="Ink 762">
                      <a:extLst>
                        <a:ext uri="{FF2B5EF4-FFF2-40B4-BE49-F238E27FC236}">
                          <a16:creationId xmlns:a16="http://schemas.microsoft.com/office/drawing/2014/main" id="{A287F4F6-4372-1197-0043-B7152AD40B8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594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7">
                  <p14:nvContentPartPr>
                    <p14:cNvPr id="1029" name="Ink 1028">
                      <a:extLst>
                        <a:ext uri="{FF2B5EF4-FFF2-40B4-BE49-F238E27FC236}">
                          <a16:creationId xmlns:a16="http://schemas.microsoft.com/office/drawing/2014/main" id="{62EBFA5A-A56F-BEE9-A531-A1B5B2E4E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2829279"/>
                    <a:ext cx="360" cy="360"/>
                  </p14:xfrm>
                </p:contentPart>
              </mc:Choice>
              <mc:Fallback xmlns="">
                <p:pic>
                  <p:nvPicPr>
                    <p:cNvPr id="764" name="Ink 763">
                      <a:extLst>
                        <a:ext uri="{FF2B5EF4-FFF2-40B4-BE49-F238E27FC236}">
                          <a16:creationId xmlns:a16="http://schemas.microsoft.com/office/drawing/2014/main" id="{8D639929-2083-691D-44B2-493CBB77BF1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282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8">
                  <p14:nvContentPartPr>
                    <p14:cNvPr id="1030" name="Ink 1029">
                      <a:extLst>
                        <a:ext uri="{FF2B5EF4-FFF2-40B4-BE49-F238E27FC236}">
                          <a16:creationId xmlns:a16="http://schemas.microsoft.com/office/drawing/2014/main" id="{D484CA67-442B-9F47-5D60-2FA5770C42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552079"/>
                    <a:ext cx="360" cy="360"/>
                  </p14:xfrm>
                </p:contentPart>
              </mc:Choice>
              <mc:Fallback xmlns="">
                <p:pic>
                  <p:nvPicPr>
                    <p:cNvPr id="765" name="Ink 764">
                      <a:extLst>
                        <a:ext uri="{FF2B5EF4-FFF2-40B4-BE49-F238E27FC236}">
                          <a16:creationId xmlns:a16="http://schemas.microsoft.com/office/drawing/2014/main" id="{14C44EE8-A442-AD5C-0526-2C5388AD48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5434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9">
                  <p14:nvContentPartPr>
                    <p14:cNvPr id="1031" name="Ink 1030">
                      <a:extLst>
                        <a:ext uri="{FF2B5EF4-FFF2-40B4-BE49-F238E27FC236}">
                          <a16:creationId xmlns:a16="http://schemas.microsoft.com/office/drawing/2014/main" id="{7B25B09E-665F-CCE8-0D4F-FE6407964A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607879"/>
                    <a:ext cx="360" cy="360"/>
                  </p14:xfrm>
                </p:contentPart>
              </mc:Choice>
              <mc:Fallback xmlns="">
                <p:pic>
                  <p:nvPicPr>
                    <p:cNvPr id="766" name="Ink 765">
                      <a:extLst>
                        <a:ext uri="{FF2B5EF4-FFF2-40B4-BE49-F238E27FC236}">
                          <a16:creationId xmlns:a16="http://schemas.microsoft.com/office/drawing/2014/main" id="{2F2325D2-6AD6-A2CE-8A5C-5431E4D39A1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5988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0">
                  <p14:nvContentPartPr>
                    <p14:cNvPr id="1032" name="Ink 1031">
                      <a:extLst>
                        <a:ext uri="{FF2B5EF4-FFF2-40B4-BE49-F238E27FC236}">
                          <a16:creationId xmlns:a16="http://schemas.microsoft.com/office/drawing/2014/main" id="{7FC8EB4D-31DB-EA59-F91A-57B22EA52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653959"/>
                    <a:ext cx="360" cy="360"/>
                  </p14:xfrm>
                </p:contentPart>
              </mc:Choice>
              <mc:Fallback xmlns="">
                <p:pic>
                  <p:nvPicPr>
                    <p:cNvPr id="767" name="Ink 766">
                      <a:extLst>
                        <a:ext uri="{FF2B5EF4-FFF2-40B4-BE49-F238E27FC236}">
                          <a16:creationId xmlns:a16="http://schemas.microsoft.com/office/drawing/2014/main" id="{981F9857-BFF0-4281-C49D-B9A3D517A76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6449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1">
                  <p14:nvContentPartPr>
                    <p14:cNvPr id="1033" name="Ink 1032">
                      <a:extLst>
                        <a:ext uri="{FF2B5EF4-FFF2-40B4-BE49-F238E27FC236}">
                          <a16:creationId xmlns:a16="http://schemas.microsoft.com/office/drawing/2014/main" id="{DE59DC13-F11C-D4A7-8AE0-819D7B65EE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681319"/>
                    <a:ext cx="360" cy="360"/>
                  </p14:xfrm>
                </p:contentPart>
              </mc:Choice>
              <mc:Fallback xmlns="">
                <p:pic>
                  <p:nvPicPr>
                    <p:cNvPr id="768" name="Ink 767">
                      <a:extLst>
                        <a:ext uri="{FF2B5EF4-FFF2-40B4-BE49-F238E27FC236}">
                          <a16:creationId xmlns:a16="http://schemas.microsoft.com/office/drawing/2014/main" id="{6CA6CC5B-B63E-98FC-998F-A53B95B3DF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6726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2">
                  <p14:nvContentPartPr>
                    <p14:cNvPr id="1034" name="Ink 1033">
                      <a:extLst>
                        <a:ext uri="{FF2B5EF4-FFF2-40B4-BE49-F238E27FC236}">
                          <a16:creationId xmlns:a16="http://schemas.microsoft.com/office/drawing/2014/main" id="{ED2E1857-8CF6-DEA4-3A0E-B560B38A39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709399"/>
                    <a:ext cx="360" cy="360"/>
                  </p14:xfrm>
                </p:contentPart>
              </mc:Choice>
              <mc:Fallback xmlns="">
                <p:pic>
                  <p:nvPicPr>
                    <p:cNvPr id="769" name="Ink 768">
                      <a:extLst>
                        <a:ext uri="{FF2B5EF4-FFF2-40B4-BE49-F238E27FC236}">
                          <a16:creationId xmlns:a16="http://schemas.microsoft.com/office/drawing/2014/main" id="{1260B2D2-5D2E-71D4-8532-462D221C3C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700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3">
                  <p14:nvContentPartPr>
                    <p14:cNvPr id="1035" name="Ink 1034">
                      <a:extLst>
                        <a:ext uri="{FF2B5EF4-FFF2-40B4-BE49-F238E27FC236}">
                          <a16:creationId xmlns:a16="http://schemas.microsoft.com/office/drawing/2014/main" id="{C3B649B1-7062-90E9-BE13-52C1EB5ED6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736759"/>
                    <a:ext cx="360" cy="360"/>
                  </p14:xfrm>
                </p:contentPart>
              </mc:Choice>
              <mc:Fallback xmlns="">
                <p:pic>
                  <p:nvPicPr>
                    <p:cNvPr id="770" name="Ink 769">
                      <a:extLst>
                        <a:ext uri="{FF2B5EF4-FFF2-40B4-BE49-F238E27FC236}">
                          <a16:creationId xmlns:a16="http://schemas.microsoft.com/office/drawing/2014/main" id="{2B9EDBDB-A1C9-DE1E-3F90-618EDEE1E2E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7281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4">
                  <p14:nvContentPartPr>
                    <p14:cNvPr id="1036" name="Ink 1035">
                      <a:extLst>
                        <a:ext uri="{FF2B5EF4-FFF2-40B4-BE49-F238E27FC236}">
                          <a16:creationId xmlns:a16="http://schemas.microsoft.com/office/drawing/2014/main" id="{1F154FD5-4D9E-3EEC-F361-B9227D7312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746479"/>
                    <a:ext cx="360" cy="360"/>
                  </p14:xfrm>
                </p:contentPart>
              </mc:Choice>
              <mc:Fallback xmlns="">
                <p:pic>
                  <p:nvPicPr>
                    <p:cNvPr id="771" name="Ink 770">
                      <a:extLst>
                        <a:ext uri="{FF2B5EF4-FFF2-40B4-BE49-F238E27FC236}">
                          <a16:creationId xmlns:a16="http://schemas.microsoft.com/office/drawing/2014/main" id="{FD3AEAD8-7AB5-42DC-C20E-2F941FDDC46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73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5">
                  <p14:nvContentPartPr>
                    <p14:cNvPr id="1037" name="Ink 1036">
                      <a:extLst>
                        <a:ext uri="{FF2B5EF4-FFF2-40B4-BE49-F238E27FC236}">
                          <a16:creationId xmlns:a16="http://schemas.microsoft.com/office/drawing/2014/main" id="{004D010F-AE45-8A29-FF65-0B830BDF9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2755479"/>
                    <a:ext cx="360" cy="360"/>
                  </p14:xfrm>
                </p:contentPart>
              </mc:Choice>
              <mc:Fallback xmlns="">
                <p:pic>
                  <p:nvPicPr>
                    <p:cNvPr id="772" name="Ink 771">
                      <a:extLst>
                        <a:ext uri="{FF2B5EF4-FFF2-40B4-BE49-F238E27FC236}">
                          <a16:creationId xmlns:a16="http://schemas.microsoft.com/office/drawing/2014/main" id="{8F7C4594-3A13-CABB-43D9-EDF60161947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746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6">
                  <p14:nvContentPartPr>
                    <p14:cNvPr id="1038" name="Ink 1037">
                      <a:extLst>
                        <a:ext uri="{FF2B5EF4-FFF2-40B4-BE49-F238E27FC236}">
                          <a16:creationId xmlns:a16="http://schemas.microsoft.com/office/drawing/2014/main" id="{9966E93A-AFDC-01EC-86B5-15ED73768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8027" y="3300784"/>
                    <a:ext cx="360" cy="360"/>
                  </p14:xfrm>
                </p:contentPart>
              </mc:Choice>
              <mc:Fallback xmlns="">
                <p:pic>
                  <p:nvPicPr>
                    <p:cNvPr id="773" name="Ink 772">
                      <a:extLst>
                        <a:ext uri="{FF2B5EF4-FFF2-40B4-BE49-F238E27FC236}">
                          <a16:creationId xmlns:a16="http://schemas.microsoft.com/office/drawing/2014/main" id="{DE62F424-010E-624D-A997-2D44F5BBC4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39027" y="3292144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7">
                  <p14:nvContentPartPr>
                    <p14:cNvPr id="1039" name="Ink 1038">
                      <a:extLst>
                        <a:ext uri="{FF2B5EF4-FFF2-40B4-BE49-F238E27FC236}">
                          <a16:creationId xmlns:a16="http://schemas.microsoft.com/office/drawing/2014/main" id="{F468BAFF-E432-1A26-C519-CAA3D691CD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5769" y="3129485"/>
                    <a:ext cx="360" cy="360"/>
                  </p14:xfrm>
                </p:contentPart>
              </mc:Choice>
              <mc:Fallback xmlns="">
                <p:pic>
                  <p:nvPicPr>
                    <p:cNvPr id="774" name="Ink 773">
                      <a:extLst>
                        <a:ext uri="{FF2B5EF4-FFF2-40B4-BE49-F238E27FC236}">
                          <a16:creationId xmlns:a16="http://schemas.microsoft.com/office/drawing/2014/main" id="{3BA0C8C7-C906-EEB1-7474-D267BD0EA03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6769" y="31208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8">
                  <p14:nvContentPartPr>
                    <p14:cNvPr id="1040" name="Ink 1039">
                      <a:extLst>
                        <a:ext uri="{FF2B5EF4-FFF2-40B4-BE49-F238E27FC236}">
                          <a16:creationId xmlns:a16="http://schemas.microsoft.com/office/drawing/2014/main" id="{611E5FEE-E0D2-A45C-06EB-78A40EB703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0209" y="3185285"/>
                    <a:ext cx="360" cy="360"/>
                  </p14:xfrm>
                </p:contentPart>
              </mc:Choice>
              <mc:Fallback xmlns="">
                <p:pic>
                  <p:nvPicPr>
                    <p:cNvPr id="775" name="Ink 774">
                      <a:extLst>
                        <a:ext uri="{FF2B5EF4-FFF2-40B4-BE49-F238E27FC236}">
                          <a16:creationId xmlns:a16="http://schemas.microsoft.com/office/drawing/2014/main" id="{9D4743E4-1534-D811-A4D7-2E58F067034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1569" y="3176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9">
                  <p14:nvContentPartPr>
                    <p14:cNvPr id="1041" name="Ink 1040">
                      <a:extLst>
                        <a:ext uri="{FF2B5EF4-FFF2-40B4-BE49-F238E27FC236}">
                          <a16:creationId xmlns:a16="http://schemas.microsoft.com/office/drawing/2014/main" id="{9A6685D3-F43B-5350-F095-E88FC63AE0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4369" y="3231365"/>
                    <a:ext cx="360" cy="360"/>
                  </p14:xfrm>
                </p:contentPart>
              </mc:Choice>
              <mc:Fallback xmlns="">
                <p:pic>
                  <p:nvPicPr>
                    <p:cNvPr id="776" name="Ink 775">
                      <a:extLst>
                        <a:ext uri="{FF2B5EF4-FFF2-40B4-BE49-F238E27FC236}">
                          <a16:creationId xmlns:a16="http://schemas.microsoft.com/office/drawing/2014/main" id="{D82D18EA-062B-32D3-DC2C-E709DBC7D9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5369" y="32223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0">
                  <p14:nvContentPartPr>
                    <p14:cNvPr id="1042" name="Ink 1041">
                      <a:extLst>
                        <a:ext uri="{FF2B5EF4-FFF2-40B4-BE49-F238E27FC236}">
                          <a16:creationId xmlns:a16="http://schemas.microsoft.com/office/drawing/2014/main" id="{C451F49E-EDFB-B2A4-345B-8D8D4662F2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8809" y="3258725"/>
                    <a:ext cx="360" cy="360"/>
                  </p14:xfrm>
                </p:contentPart>
              </mc:Choice>
              <mc:Fallback xmlns="">
                <p:pic>
                  <p:nvPicPr>
                    <p:cNvPr id="777" name="Ink 776">
                      <a:extLst>
                        <a:ext uri="{FF2B5EF4-FFF2-40B4-BE49-F238E27FC236}">
                          <a16:creationId xmlns:a16="http://schemas.microsoft.com/office/drawing/2014/main" id="{DA1DEAA6-079B-A37E-7728-99EEB34D4E0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0169" y="32500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1">
                  <p14:nvContentPartPr>
                    <p14:cNvPr id="1043" name="Ink 1042">
                      <a:extLst>
                        <a:ext uri="{FF2B5EF4-FFF2-40B4-BE49-F238E27FC236}">
                          <a16:creationId xmlns:a16="http://schemas.microsoft.com/office/drawing/2014/main" id="{F721D3E1-C6E2-423B-BEC0-10624BB3D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329" y="3286805"/>
                    <a:ext cx="360" cy="360"/>
                  </p14:xfrm>
                </p:contentPart>
              </mc:Choice>
              <mc:Fallback xmlns="">
                <p:pic>
                  <p:nvPicPr>
                    <p:cNvPr id="778" name="Ink 777">
                      <a:extLst>
                        <a:ext uri="{FF2B5EF4-FFF2-40B4-BE49-F238E27FC236}">
                          <a16:creationId xmlns:a16="http://schemas.microsoft.com/office/drawing/2014/main" id="{69D172E3-B2C6-8B50-E8B1-8775C3A3267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2689" y="32778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2">
                  <p14:nvContentPartPr>
                    <p14:cNvPr id="1044" name="Ink 1043">
                      <a:extLst>
                        <a:ext uri="{FF2B5EF4-FFF2-40B4-BE49-F238E27FC236}">
                          <a16:creationId xmlns:a16="http://schemas.microsoft.com/office/drawing/2014/main" id="{3FC046FC-07E5-0D78-4F75-1B0E745F0B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2209" y="3314165"/>
                    <a:ext cx="360" cy="360"/>
                  </p14:xfrm>
                </p:contentPart>
              </mc:Choice>
              <mc:Fallback xmlns="">
                <p:pic>
                  <p:nvPicPr>
                    <p:cNvPr id="779" name="Ink 778">
                      <a:extLst>
                        <a:ext uri="{FF2B5EF4-FFF2-40B4-BE49-F238E27FC236}">
                          <a16:creationId xmlns:a16="http://schemas.microsoft.com/office/drawing/2014/main" id="{9AE0C733-CA6B-5869-D945-2EA928A4F8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3209" y="33055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3">
                  <p14:nvContentPartPr>
                    <p14:cNvPr id="1045" name="Ink 1044">
                      <a:extLst>
                        <a:ext uri="{FF2B5EF4-FFF2-40B4-BE49-F238E27FC236}">
                          <a16:creationId xmlns:a16="http://schemas.microsoft.com/office/drawing/2014/main" id="{B476D91F-5849-A75F-7925-70426B7E49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5009" y="3323885"/>
                    <a:ext cx="360" cy="360"/>
                  </p14:xfrm>
                </p:contentPart>
              </mc:Choice>
              <mc:Fallback xmlns="">
                <p:pic>
                  <p:nvPicPr>
                    <p:cNvPr id="780" name="Ink 779">
                      <a:extLst>
                        <a:ext uri="{FF2B5EF4-FFF2-40B4-BE49-F238E27FC236}">
                          <a16:creationId xmlns:a16="http://schemas.microsoft.com/office/drawing/2014/main" id="{0648BFB9-C55C-34FF-9B86-7FBEA6C5F0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6369" y="33148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4">
                  <p14:nvContentPartPr>
                    <p14:cNvPr id="1046" name="Ink 1045">
                      <a:extLst>
                        <a:ext uri="{FF2B5EF4-FFF2-40B4-BE49-F238E27FC236}">
                          <a16:creationId xmlns:a16="http://schemas.microsoft.com/office/drawing/2014/main" id="{D7728206-65E0-F4DD-3CBF-B62B87FB5B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247" y="3334200"/>
                    <a:ext cx="360" cy="360"/>
                  </p14:xfrm>
                </p:contentPart>
              </mc:Choice>
              <mc:Fallback xmlns="">
                <p:pic>
                  <p:nvPicPr>
                    <p:cNvPr id="781" name="Ink 780">
                      <a:extLst>
                        <a:ext uri="{FF2B5EF4-FFF2-40B4-BE49-F238E27FC236}">
                          <a16:creationId xmlns:a16="http://schemas.microsoft.com/office/drawing/2014/main" id="{F2AC53A7-5931-BA7B-971E-A05E6706EC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607" y="332520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5">
                  <p14:nvContentPartPr>
                    <p14:cNvPr id="1047" name="Ink 1046">
                      <a:extLst>
                        <a:ext uri="{FF2B5EF4-FFF2-40B4-BE49-F238E27FC236}">
                          <a16:creationId xmlns:a16="http://schemas.microsoft.com/office/drawing/2014/main" id="{07D79921-5D16-C9AE-5BE7-039945FA4A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3937" y="3308267"/>
                    <a:ext cx="360" cy="360"/>
                  </p14:xfrm>
                </p:contentPart>
              </mc:Choice>
              <mc:Fallback xmlns="">
                <p:pic>
                  <p:nvPicPr>
                    <p:cNvPr id="782" name="Ink 781">
                      <a:extLst>
                        <a:ext uri="{FF2B5EF4-FFF2-40B4-BE49-F238E27FC236}">
                          <a16:creationId xmlns:a16="http://schemas.microsoft.com/office/drawing/2014/main" id="{83E00BB0-8B49-68DC-3B48-6334C055DB5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4937" y="32996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6">
                  <p14:nvContentPartPr>
                    <p14:cNvPr id="1048" name="Ink 1047">
                      <a:extLst>
                        <a:ext uri="{FF2B5EF4-FFF2-40B4-BE49-F238E27FC236}">
                          <a16:creationId xmlns:a16="http://schemas.microsoft.com/office/drawing/2014/main" id="{765F48E2-2466-41AE-C670-0BC67B138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1417" y="3031067"/>
                    <a:ext cx="360" cy="360"/>
                  </p14:xfrm>
                </p:contentPart>
              </mc:Choice>
              <mc:Fallback xmlns="">
                <p:pic>
                  <p:nvPicPr>
                    <p:cNvPr id="783" name="Ink 782">
                      <a:extLst>
                        <a:ext uri="{FF2B5EF4-FFF2-40B4-BE49-F238E27FC236}">
                          <a16:creationId xmlns:a16="http://schemas.microsoft.com/office/drawing/2014/main" id="{FC593C23-7FB8-1E1D-17AC-781CFD4EEC2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417" y="30224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7">
                  <p14:nvContentPartPr>
                    <p14:cNvPr id="1049" name="Ink 1048">
                      <a:extLst>
                        <a:ext uri="{FF2B5EF4-FFF2-40B4-BE49-F238E27FC236}">
                          <a16:creationId xmlns:a16="http://schemas.microsoft.com/office/drawing/2014/main" id="{77068AA3-EC5C-689D-E59C-2D518EE016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857" y="3086867"/>
                    <a:ext cx="360" cy="360"/>
                  </p14:xfrm>
                </p:contentPart>
              </mc:Choice>
              <mc:Fallback xmlns="">
                <p:pic>
                  <p:nvPicPr>
                    <p:cNvPr id="784" name="Ink 783">
                      <a:extLst>
                        <a:ext uri="{FF2B5EF4-FFF2-40B4-BE49-F238E27FC236}">
                          <a16:creationId xmlns:a16="http://schemas.microsoft.com/office/drawing/2014/main" id="{D159BE9B-05A6-9FBF-17C6-BE65116BE76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7217" y="30778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8">
                  <p14:nvContentPartPr>
                    <p14:cNvPr id="1050" name="Ink 1049">
                      <a:extLst>
                        <a:ext uri="{FF2B5EF4-FFF2-40B4-BE49-F238E27FC236}">
                          <a16:creationId xmlns:a16="http://schemas.microsoft.com/office/drawing/2014/main" id="{3844704F-D833-CF2F-E5F0-A54F31734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0017" y="3132947"/>
                    <a:ext cx="360" cy="360"/>
                  </p14:xfrm>
                </p:contentPart>
              </mc:Choice>
              <mc:Fallback xmlns="">
                <p:pic>
                  <p:nvPicPr>
                    <p:cNvPr id="785" name="Ink 784">
                      <a:extLst>
                        <a:ext uri="{FF2B5EF4-FFF2-40B4-BE49-F238E27FC236}">
                          <a16:creationId xmlns:a16="http://schemas.microsoft.com/office/drawing/2014/main" id="{8C530D4D-8725-B4AA-8ED8-8EF291FC4F2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1017" y="312394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9">
                  <p14:nvContentPartPr>
                    <p14:cNvPr id="1051" name="Ink 1050">
                      <a:extLst>
                        <a:ext uri="{FF2B5EF4-FFF2-40B4-BE49-F238E27FC236}">
                          <a16:creationId xmlns:a16="http://schemas.microsoft.com/office/drawing/2014/main" id="{9ACF4E99-FB77-6586-E228-EA20D6943D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4457" y="3160307"/>
                    <a:ext cx="360" cy="360"/>
                  </p14:xfrm>
                </p:contentPart>
              </mc:Choice>
              <mc:Fallback xmlns="">
                <p:pic>
                  <p:nvPicPr>
                    <p:cNvPr id="786" name="Ink 785">
                      <a:extLst>
                        <a:ext uri="{FF2B5EF4-FFF2-40B4-BE49-F238E27FC236}">
                          <a16:creationId xmlns:a16="http://schemas.microsoft.com/office/drawing/2014/main" id="{203E6AE0-50EB-D71F-2213-8ECE8E4F8BD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5817" y="31516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0">
                  <p14:nvContentPartPr>
                    <p14:cNvPr id="1052" name="Ink 1051">
                      <a:extLst>
                        <a:ext uri="{FF2B5EF4-FFF2-40B4-BE49-F238E27FC236}">
                          <a16:creationId xmlns:a16="http://schemas.microsoft.com/office/drawing/2014/main" id="{47BF0134-38BA-2E1B-C94D-E406770BEF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6977" y="3188387"/>
                    <a:ext cx="360" cy="360"/>
                  </p14:xfrm>
                </p:contentPart>
              </mc:Choice>
              <mc:Fallback xmlns="">
                <p:pic>
                  <p:nvPicPr>
                    <p:cNvPr id="787" name="Ink 786">
                      <a:extLst>
                        <a:ext uri="{FF2B5EF4-FFF2-40B4-BE49-F238E27FC236}">
                          <a16:creationId xmlns:a16="http://schemas.microsoft.com/office/drawing/2014/main" id="{60347941-6FB6-967E-6692-304BC2FB0E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8337" y="317938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1">
                  <p14:nvContentPartPr>
                    <p14:cNvPr id="1053" name="Ink 1052">
                      <a:extLst>
                        <a:ext uri="{FF2B5EF4-FFF2-40B4-BE49-F238E27FC236}">
                          <a16:creationId xmlns:a16="http://schemas.microsoft.com/office/drawing/2014/main" id="{724DBB12-0326-21B6-1AB7-5334A49919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7857" y="3215747"/>
                    <a:ext cx="360" cy="360"/>
                  </p14:xfrm>
                </p:contentPart>
              </mc:Choice>
              <mc:Fallback xmlns="">
                <p:pic>
                  <p:nvPicPr>
                    <p:cNvPr id="788" name="Ink 787">
                      <a:extLst>
                        <a:ext uri="{FF2B5EF4-FFF2-40B4-BE49-F238E27FC236}">
                          <a16:creationId xmlns:a16="http://schemas.microsoft.com/office/drawing/2014/main" id="{15AC0738-502A-DC36-3FBC-6CB8B2C085B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8857" y="320710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2">
                  <p14:nvContentPartPr>
                    <p14:cNvPr id="1054" name="Ink 1053">
                      <a:extLst>
                        <a:ext uri="{FF2B5EF4-FFF2-40B4-BE49-F238E27FC236}">
                          <a16:creationId xmlns:a16="http://schemas.microsoft.com/office/drawing/2014/main" id="{21FF2602-2FA7-9C9B-35C0-0D38CE84AC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657" y="3225467"/>
                    <a:ext cx="360" cy="360"/>
                  </p14:xfrm>
                </p:contentPart>
              </mc:Choice>
              <mc:Fallback xmlns="">
                <p:pic>
                  <p:nvPicPr>
                    <p:cNvPr id="789" name="Ink 788">
                      <a:extLst>
                        <a:ext uri="{FF2B5EF4-FFF2-40B4-BE49-F238E27FC236}">
                          <a16:creationId xmlns:a16="http://schemas.microsoft.com/office/drawing/2014/main" id="{E1E0B17B-B079-FFA3-7F4C-3229E45A388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2017" y="3216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3">
                  <p14:nvContentPartPr>
                    <p14:cNvPr id="1055" name="Ink 1054">
                      <a:extLst>
                        <a:ext uri="{FF2B5EF4-FFF2-40B4-BE49-F238E27FC236}">
                          <a16:creationId xmlns:a16="http://schemas.microsoft.com/office/drawing/2014/main" id="{CFE435C4-985C-B6FD-1D15-51D1F3E2A8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3817" y="3234467"/>
                    <a:ext cx="360" cy="360"/>
                  </p14:xfrm>
                </p:contentPart>
              </mc:Choice>
              <mc:Fallback xmlns="">
                <p:pic>
                  <p:nvPicPr>
                    <p:cNvPr id="790" name="Ink 789">
                      <a:extLst>
                        <a:ext uri="{FF2B5EF4-FFF2-40B4-BE49-F238E27FC236}">
                          <a16:creationId xmlns:a16="http://schemas.microsoft.com/office/drawing/2014/main" id="{EA27FA07-1265-4F7B-A281-900729B2FD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5177" y="3225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4">
                  <p14:nvContentPartPr>
                    <p14:cNvPr id="1056" name="Ink 1055">
                      <a:extLst>
                        <a:ext uri="{FF2B5EF4-FFF2-40B4-BE49-F238E27FC236}">
                          <a16:creationId xmlns:a16="http://schemas.microsoft.com/office/drawing/2014/main" id="{3FA2465E-7BB8-3F45-27E0-31FD8FEDAC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9674" y="3201106"/>
                    <a:ext cx="360" cy="360"/>
                  </p14:xfrm>
                </p:contentPart>
              </mc:Choice>
              <mc:Fallback xmlns="">
                <p:pic>
                  <p:nvPicPr>
                    <p:cNvPr id="791" name="Ink 790">
                      <a:extLst>
                        <a:ext uri="{FF2B5EF4-FFF2-40B4-BE49-F238E27FC236}">
                          <a16:creationId xmlns:a16="http://schemas.microsoft.com/office/drawing/2014/main" id="{20DAB83C-C7E9-0117-65FE-D4AD0A1AA6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0674" y="31924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5">
                  <p14:nvContentPartPr>
                    <p14:cNvPr id="1057" name="Ink 1056">
                      <a:extLst>
                        <a:ext uri="{FF2B5EF4-FFF2-40B4-BE49-F238E27FC236}">
                          <a16:creationId xmlns:a16="http://schemas.microsoft.com/office/drawing/2014/main" id="{9C76FDF0-4EF5-4ED9-6DC8-E931E0CD20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77154" y="2923906"/>
                    <a:ext cx="360" cy="360"/>
                  </p14:xfrm>
                </p:contentPart>
              </mc:Choice>
              <mc:Fallback xmlns="">
                <p:pic>
                  <p:nvPicPr>
                    <p:cNvPr id="792" name="Ink 791">
                      <a:extLst>
                        <a:ext uri="{FF2B5EF4-FFF2-40B4-BE49-F238E27FC236}">
                          <a16:creationId xmlns:a16="http://schemas.microsoft.com/office/drawing/2014/main" id="{58D30867-1E21-2137-F469-9DFCEA276B8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68154" y="29152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6">
                  <p14:nvContentPartPr>
                    <p14:cNvPr id="1058" name="Ink 1057">
                      <a:extLst>
                        <a:ext uri="{FF2B5EF4-FFF2-40B4-BE49-F238E27FC236}">
                          <a16:creationId xmlns:a16="http://schemas.microsoft.com/office/drawing/2014/main" id="{0848B841-47B6-6652-827F-5427826529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4" y="2979706"/>
                    <a:ext cx="360" cy="360"/>
                  </p14:xfrm>
                </p:contentPart>
              </mc:Choice>
              <mc:Fallback xmlns="">
                <p:pic>
                  <p:nvPicPr>
                    <p:cNvPr id="793" name="Ink 792">
                      <a:extLst>
                        <a:ext uri="{FF2B5EF4-FFF2-40B4-BE49-F238E27FC236}">
                          <a16:creationId xmlns:a16="http://schemas.microsoft.com/office/drawing/2014/main" id="{023D05B3-5510-EB5B-F89E-55D2866EF0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2954" y="29707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7">
                  <p14:nvContentPartPr>
                    <p14:cNvPr id="1059" name="Ink 1058">
                      <a:extLst>
                        <a:ext uri="{FF2B5EF4-FFF2-40B4-BE49-F238E27FC236}">
                          <a16:creationId xmlns:a16="http://schemas.microsoft.com/office/drawing/2014/main" id="{3A72CF74-0B99-FD09-2159-DFCC822D2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5754" y="3025786"/>
                    <a:ext cx="360" cy="360"/>
                  </p14:xfrm>
                </p:contentPart>
              </mc:Choice>
              <mc:Fallback xmlns="">
                <p:pic>
                  <p:nvPicPr>
                    <p:cNvPr id="794" name="Ink 793">
                      <a:extLst>
                        <a:ext uri="{FF2B5EF4-FFF2-40B4-BE49-F238E27FC236}">
                          <a16:creationId xmlns:a16="http://schemas.microsoft.com/office/drawing/2014/main" id="{BC5524AD-7F71-69F5-59D1-FF0F8779546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6754" y="301678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8">
                  <p14:nvContentPartPr>
                    <p14:cNvPr id="1060" name="Ink 1059">
                      <a:extLst>
                        <a:ext uri="{FF2B5EF4-FFF2-40B4-BE49-F238E27FC236}">
                          <a16:creationId xmlns:a16="http://schemas.microsoft.com/office/drawing/2014/main" id="{84228F0C-67B9-045F-00B4-365290AEC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0194" y="3053146"/>
                    <a:ext cx="360" cy="360"/>
                  </p14:xfrm>
                </p:contentPart>
              </mc:Choice>
              <mc:Fallback xmlns="">
                <p:pic>
                  <p:nvPicPr>
                    <p:cNvPr id="795" name="Ink 794">
                      <a:extLst>
                        <a:ext uri="{FF2B5EF4-FFF2-40B4-BE49-F238E27FC236}">
                          <a16:creationId xmlns:a16="http://schemas.microsoft.com/office/drawing/2014/main" id="{DC2B2FCE-63EE-9596-C30E-12ED97FAAF7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1554" y="30445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9">
                  <p14:nvContentPartPr>
                    <p14:cNvPr id="1061" name="Ink 1060">
                      <a:extLst>
                        <a:ext uri="{FF2B5EF4-FFF2-40B4-BE49-F238E27FC236}">
                          <a16:creationId xmlns:a16="http://schemas.microsoft.com/office/drawing/2014/main" id="{5DA1EDC5-44AD-997A-9903-B2A08C57A4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2714" y="3081226"/>
                    <a:ext cx="360" cy="360"/>
                  </p14:xfrm>
                </p:contentPart>
              </mc:Choice>
              <mc:Fallback xmlns="">
                <p:pic>
                  <p:nvPicPr>
                    <p:cNvPr id="796" name="Ink 795">
                      <a:extLst>
                        <a:ext uri="{FF2B5EF4-FFF2-40B4-BE49-F238E27FC236}">
                          <a16:creationId xmlns:a16="http://schemas.microsoft.com/office/drawing/2014/main" id="{49396070-686B-7873-8D53-BFED4B69D8C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4074" y="307222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0">
                  <p14:nvContentPartPr>
                    <p14:cNvPr id="1062" name="Ink 1061">
                      <a:extLst>
                        <a:ext uri="{FF2B5EF4-FFF2-40B4-BE49-F238E27FC236}">
                          <a16:creationId xmlns:a16="http://schemas.microsoft.com/office/drawing/2014/main" id="{D8DFE863-FA6C-2EC3-8425-68D5E48F80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3594" y="3108586"/>
                    <a:ext cx="360" cy="360"/>
                  </p14:xfrm>
                </p:contentPart>
              </mc:Choice>
              <mc:Fallback xmlns="">
                <p:pic>
                  <p:nvPicPr>
                    <p:cNvPr id="797" name="Ink 796">
                      <a:extLst>
                        <a:ext uri="{FF2B5EF4-FFF2-40B4-BE49-F238E27FC236}">
                          <a16:creationId xmlns:a16="http://schemas.microsoft.com/office/drawing/2014/main" id="{6BDA4353-0634-5E8F-444B-C956F5F4BA3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4594" y="30999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1">
                  <p14:nvContentPartPr>
                    <p14:cNvPr id="1063" name="Ink 1062">
                      <a:extLst>
                        <a:ext uri="{FF2B5EF4-FFF2-40B4-BE49-F238E27FC236}">
                          <a16:creationId xmlns:a16="http://schemas.microsoft.com/office/drawing/2014/main" id="{3A1979D9-4EA3-D117-F12A-A592DF111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6394" y="3118306"/>
                    <a:ext cx="360" cy="360"/>
                  </p14:xfrm>
                </p:contentPart>
              </mc:Choice>
              <mc:Fallback xmlns="">
                <p:pic>
                  <p:nvPicPr>
                    <p:cNvPr id="798" name="Ink 797">
                      <a:extLst>
                        <a:ext uri="{FF2B5EF4-FFF2-40B4-BE49-F238E27FC236}">
                          <a16:creationId xmlns:a16="http://schemas.microsoft.com/office/drawing/2014/main" id="{2DB4D2B4-20A3-52B4-D901-8138F0A7291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57754" y="3109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2">
                  <p14:nvContentPartPr>
                    <p14:cNvPr id="1064" name="Ink 1063">
                      <a:extLst>
                        <a:ext uri="{FF2B5EF4-FFF2-40B4-BE49-F238E27FC236}">
                          <a16:creationId xmlns:a16="http://schemas.microsoft.com/office/drawing/2014/main" id="{C02D4FA3-B8C8-5E6B-EA6F-BDED81E012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9554" y="3127306"/>
                    <a:ext cx="360" cy="360"/>
                  </p14:xfrm>
                </p:contentPart>
              </mc:Choice>
              <mc:Fallback xmlns="">
                <p:pic>
                  <p:nvPicPr>
                    <p:cNvPr id="799" name="Ink 798">
                      <a:extLst>
                        <a:ext uri="{FF2B5EF4-FFF2-40B4-BE49-F238E27FC236}">
                          <a16:creationId xmlns:a16="http://schemas.microsoft.com/office/drawing/2014/main" id="{B872EC52-9E0C-A9CE-BC2A-52BE51B76E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0914" y="3118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3">
                  <p14:nvContentPartPr>
                    <p14:cNvPr id="1065" name="Ink 1064">
                      <a:extLst>
                        <a:ext uri="{FF2B5EF4-FFF2-40B4-BE49-F238E27FC236}">
                          <a16:creationId xmlns:a16="http://schemas.microsoft.com/office/drawing/2014/main" id="{590F2F3D-8C26-7DA7-4549-34F561B22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3077782"/>
                    <a:ext cx="360" cy="360"/>
                  </p14:xfrm>
                </p:contentPart>
              </mc:Choice>
              <mc:Fallback xmlns="">
                <p:pic>
                  <p:nvPicPr>
                    <p:cNvPr id="800" name="Ink 799">
                      <a:extLst>
                        <a:ext uri="{FF2B5EF4-FFF2-40B4-BE49-F238E27FC236}">
                          <a16:creationId xmlns:a16="http://schemas.microsoft.com/office/drawing/2014/main" id="{5863B3F0-B377-FEF7-72E6-3B51A42914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30691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4">
                  <p14:nvContentPartPr>
                    <p14:cNvPr id="1066" name="Ink 1065">
                      <a:extLst>
                        <a:ext uri="{FF2B5EF4-FFF2-40B4-BE49-F238E27FC236}">
                          <a16:creationId xmlns:a16="http://schemas.microsoft.com/office/drawing/2014/main" id="{9DA5747A-F692-D29F-E3FD-15CB4518C9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800582"/>
                    <a:ext cx="360" cy="360"/>
                  </p14:xfrm>
                </p:contentPart>
              </mc:Choice>
              <mc:Fallback xmlns="">
                <p:pic>
                  <p:nvPicPr>
                    <p:cNvPr id="801" name="Ink 800">
                      <a:extLst>
                        <a:ext uri="{FF2B5EF4-FFF2-40B4-BE49-F238E27FC236}">
                          <a16:creationId xmlns:a16="http://schemas.microsoft.com/office/drawing/2014/main" id="{D42813E6-DC03-F44B-C6D7-9AA5AF9BBF0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7919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5">
                  <p14:nvContentPartPr>
                    <p14:cNvPr id="1067" name="Ink 1066">
                      <a:extLst>
                        <a:ext uri="{FF2B5EF4-FFF2-40B4-BE49-F238E27FC236}">
                          <a16:creationId xmlns:a16="http://schemas.microsoft.com/office/drawing/2014/main" id="{DBE2E47F-0C12-9410-29E6-758FAFA24F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856382"/>
                    <a:ext cx="360" cy="360"/>
                  </p14:xfrm>
                </p:contentPart>
              </mc:Choice>
              <mc:Fallback xmlns="">
                <p:pic>
                  <p:nvPicPr>
                    <p:cNvPr id="802" name="Ink 801">
                      <a:extLst>
                        <a:ext uri="{FF2B5EF4-FFF2-40B4-BE49-F238E27FC236}">
                          <a16:creationId xmlns:a16="http://schemas.microsoft.com/office/drawing/2014/main" id="{7D2E7EEA-9947-A529-8069-7DAFC3F85C3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8473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6">
                  <p14:nvContentPartPr>
                    <p14:cNvPr id="1068" name="Ink 1067">
                      <a:extLst>
                        <a:ext uri="{FF2B5EF4-FFF2-40B4-BE49-F238E27FC236}">
                          <a16:creationId xmlns:a16="http://schemas.microsoft.com/office/drawing/2014/main" id="{DB6A5E71-B505-E0CB-4674-2357B33448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902462"/>
                    <a:ext cx="360" cy="360"/>
                  </p14:xfrm>
                </p:contentPart>
              </mc:Choice>
              <mc:Fallback xmlns="">
                <p:pic>
                  <p:nvPicPr>
                    <p:cNvPr id="803" name="Ink 802">
                      <a:extLst>
                        <a:ext uri="{FF2B5EF4-FFF2-40B4-BE49-F238E27FC236}">
                          <a16:creationId xmlns:a16="http://schemas.microsoft.com/office/drawing/2014/main" id="{80410539-98C3-596B-DC8A-724CCFB835A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89346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7">
                  <p14:nvContentPartPr>
                    <p14:cNvPr id="1069" name="Ink 1068">
                      <a:extLst>
                        <a:ext uri="{FF2B5EF4-FFF2-40B4-BE49-F238E27FC236}">
                          <a16:creationId xmlns:a16="http://schemas.microsoft.com/office/drawing/2014/main" id="{D96988F0-24C3-6F67-F491-B2CE8187D7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929822"/>
                    <a:ext cx="360" cy="360"/>
                  </p14:xfrm>
                </p:contentPart>
              </mc:Choice>
              <mc:Fallback xmlns="">
                <p:pic>
                  <p:nvPicPr>
                    <p:cNvPr id="804" name="Ink 803">
                      <a:extLst>
                        <a:ext uri="{FF2B5EF4-FFF2-40B4-BE49-F238E27FC236}">
                          <a16:creationId xmlns:a16="http://schemas.microsoft.com/office/drawing/2014/main" id="{59332EEA-36DF-2F9A-1518-D2795E24224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9211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8">
                  <p14:nvContentPartPr>
                    <p14:cNvPr id="1070" name="Ink 1069">
                      <a:extLst>
                        <a:ext uri="{FF2B5EF4-FFF2-40B4-BE49-F238E27FC236}">
                          <a16:creationId xmlns:a16="http://schemas.microsoft.com/office/drawing/2014/main" id="{D63793C8-85A7-3435-E7D6-997865BB6C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957902"/>
                    <a:ext cx="360" cy="360"/>
                  </p14:xfrm>
                </p:contentPart>
              </mc:Choice>
              <mc:Fallback xmlns="">
                <p:pic>
                  <p:nvPicPr>
                    <p:cNvPr id="805" name="Ink 804">
                      <a:extLst>
                        <a:ext uri="{FF2B5EF4-FFF2-40B4-BE49-F238E27FC236}">
                          <a16:creationId xmlns:a16="http://schemas.microsoft.com/office/drawing/2014/main" id="{4F9CEA62-6AEE-FC5A-0BB4-01D17E6337B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94890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9">
                  <p14:nvContentPartPr>
                    <p14:cNvPr id="1071" name="Ink 1070">
                      <a:extLst>
                        <a:ext uri="{FF2B5EF4-FFF2-40B4-BE49-F238E27FC236}">
                          <a16:creationId xmlns:a16="http://schemas.microsoft.com/office/drawing/2014/main" id="{CE34EAF6-2406-8321-6218-A7E37ABADC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985262"/>
                    <a:ext cx="360" cy="360"/>
                  </p14:xfrm>
                </p:contentPart>
              </mc:Choice>
              <mc:Fallback xmlns="">
                <p:pic>
                  <p:nvPicPr>
                    <p:cNvPr id="806" name="Ink 805">
                      <a:extLst>
                        <a:ext uri="{FF2B5EF4-FFF2-40B4-BE49-F238E27FC236}">
                          <a16:creationId xmlns:a16="http://schemas.microsoft.com/office/drawing/2014/main" id="{B50D17AA-4ADD-029F-54DA-100426C96B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97662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0">
                  <p14:nvContentPartPr>
                    <p14:cNvPr id="1072" name="Ink 1071">
                      <a:extLst>
                        <a:ext uri="{FF2B5EF4-FFF2-40B4-BE49-F238E27FC236}">
                          <a16:creationId xmlns:a16="http://schemas.microsoft.com/office/drawing/2014/main" id="{A530541E-B618-90B8-A43C-CB134250A9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994982"/>
                    <a:ext cx="360" cy="360"/>
                  </p14:xfrm>
                </p:contentPart>
              </mc:Choice>
              <mc:Fallback xmlns="">
                <p:pic>
                  <p:nvPicPr>
                    <p:cNvPr id="807" name="Ink 806">
                      <a:extLst>
                        <a:ext uri="{FF2B5EF4-FFF2-40B4-BE49-F238E27FC236}">
                          <a16:creationId xmlns:a16="http://schemas.microsoft.com/office/drawing/2014/main" id="{45BB4E03-B237-4EFA-5A3F-F7F3696216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985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1">
                  <p14:nvContentPartPr>
                    <p14:cNvPr id="1073" name="Ink 1072">
                      <a:extLst>
                        <a:ext uri="{FF2B5EF4-FFF2-40B4-BE49-F238E27FC236}">
                          <a16:creationId xmlns:a16="http://schemas.microsoft.com/office/drawing/2014/main" id="{71B9F8CF-CBFB-1356-6296-A299339026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3003982"/>
                    <a:ext cx="360" cy="36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B1CF4A51-DBD4-2C15-2CE5-430C851F7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994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2">
                  <p14:nvContentPartPr>
                    <p14:cNvPr id="1074" name="Ink 1073">
                      <a:extLst>
                        <a:ext uri="{FF2B5EF4-FFF2-40B4-BE49-F238E27FC236}">
                          <a16:creationId xmlns:a16="http://schemas.microsoft.com/office/drawing/2014/main" id="{46CCDDBB-AEBC-51A2-50C9-800AAC5B2D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1773" y="2954085"/>
                    <a:ext cx="360" cy="36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2CE6F575-B908-282A-CBA7-91872727B82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72773" y="29454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3">
                  <p14:nvContentPartPr>
                    <p14:cNvPr id="1075" name="Ink 1074">
                      <a:extLst>
                        <a:ext uri="{FF2B5EF4-FFF2-40B4-BE49-F238E27FC236}">
                          <a16:creationId xmlns:a16="http://schemas.microsoft.com/office/drawing/2014/main" id="{FE208CFE-BF21-E87B-9D5D-60511D0DF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9253" y="2676885"/>
                    <a:ext cx="360" cy="36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2E652393-D367-4A89-7035-AC0D7423933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0253" y="26682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4">
                  <p14:nvContentPartPr>
                    <p14:cNvPr id="1076" name="Ink 1075">
                      <a:extLst>
                        <a:ext uri="{FF2B5EF4-FFF2-40B4-BE49-F238E27FC236}">
                          <a16:creationId xmlns:a16="http://schemas.microsoft.com/office/drawing/2014/main" id="{63CC9C0F-F31C-E918-AB65-F49D5AAC1C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693" y="2732685"/>
                    <a:ext cx="360" cy="36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7F069499-D5A2-C89B-EDC7-AD40A45974A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053" y="27236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5">
                  <p14:nvContentPartPr>
                    <p14:cNvPr id="1077" name="Ink 1076">
                      <a:extLst>
                        <a:ext uri="{FF2B5EF4-FFF2-40B4-BE49-F238E27FC236}">
                          <a16:creationId xmlns:a16="http://schemas.microsoft.com/office/drawing/2014/main" id="{D0F37B73-0606-E50E-ED3E-193CA7A8B3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7853" y="2778765"/>
                    <a:ext cx="360" cy="360"/>
                  </p14:xfrm>
                </p:contentPart>
              </mc:Choice>
              <mc:Fallback xmlns="">
                <p:pic>
                  <p:nvPicPr>
                    <p:cNvPr id="812" name="Ink 811">
                      <a:extLst>
                        <a:ext uri="{FF2B5EF4-FFF2-40B4-BE49-F238E27FC236}">
                          <a16:creationId xmlns:a16="http://schemas.microsoft.com/office/drawing/2014/main" id="{F2A0D5D8-F782-F7BA-9027-F9FEB6F8164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8853" y="27697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6">
                  <p14:nvContentPartPr>
                    <p14:cNvPr id="1078" name="Ink 1077">
                      <a:extLst>
                        <a:ext uri="{FF2B5EF4-FFF2-40B4-BE49-F238E27FC236}">
                          <a16:creationId xmlns:a16="http://schemas.microsoft.com/office/drawing/2014/main" id="{EB155B43-0BC7-540E-44A7-F6CAF5BB0A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2293" y="2806125"/>
                    <a:ext cx="360" cy="36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F7A8A30F-D5E9-00D5-5F1B-ED36DAF4809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3653" y="27974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7">
                  <p14:nvContentPartPr>
                    <p14:cNvPr id="1079" name="Ink 1078">
                      <a:extLst>
                        <a:ext uri="{FF2B5EF4-FFF2-40B4-BE49-F238E27FC236}">
                          <a16:creationId xmlns:a16="http://schemas.microsoft.com/office/drawing/2014/main" id="{1C953577-4E53-5292-B8D0-D0E7B627B1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4813" y="2834205"/>
                    <a:ext cx="360" cy="36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AD03BECD-5C73-8C0B-2C99-04FE70166CD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6173" y="28252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8">
                  <p14:nvContentPartPr>
                    <p14:cNvPr id="1080" name="Ink 1079">
                      <a:extLst>
                        <a:ext uri="{FF2B5EF4-FFF2-40B4-BE49-F238E27FC236}">
                          <a16:creationId xmlns:a16="http://schemas.microsoft.com/office/drawing/2014/main" id="{E69C72F8-E746-EDC8-2DBC-0728F14BAD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5693" y="2861565"/>
                    <a:ext cx="360" cy="360"/>
                  </p14:xfrm>
                </p:contentPart>
              </mc:Choice>
              <mc:Fallback xmlns="">
                <p:pic>
                  <p:nvPicPr>
                    <p:cNvPr id="815" name="Ink 814">
                      <a:extLst>
                        <a:ext uri="{FF2B5EF4-FFF2-40B4-BE49-F238E27FC236}">
                          <a16:creationId xmlns:a16="http://schemas.microsoft.com/office/drawing/2014/main" id="{1B68C0E2-049C-15F7-FC58-BBF1C0FE4A3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6693" y="28529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9">
                  <p14:nvContentPartPr>
                    <p14:cNvPr id="1081" name="Ink 1080">
                      <a:extLst>
                        <a:ext uri="{FF2B5EF4-FFF2-40B4-BE49-F238E27FC236}">
                          <a16:creationId xmlns:a16="http://schemas.microsoft.com/office/drawing/2014/main" id="{84E6EAC6-9D99-7A05-DE40-6AFEEDFD43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8493" y="2871285"/>
                    <a:ext cx="360" cy="360"/>
                  </p14:xfrm>
                </p:contentPart>
              </mc:Choice>
              <mc:Fallback xmlns="">
                <p:pic>
                  <p:nvPicPr>
                    <p:cNvPr id="816" name="Ink 815">
                      <a:extLst>
                        <a:ext uri="{FF2B5EF4-FFF2-40B4-BE49-F238E27FC236}">
                          <a16:creationId xmlns:a16="http://schemas.microsoft.com/office/drawing/2014/main" id="{2A379AE6-A21D-3639-1000-071D0CA12D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9853" y="2862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0">
                  <p14:nvContentPartPr>
                    <p14:cNvPr id="1082" name="Ink 1081">
                      <a:extLst>
                        <a:ext uri="{FF2B5EF4-FFF2-40B4-BE49-F238E27FC236}">
                          <a16:creationId xmlns:a16="http://schemas.microsoft.com/office/drawing/2014/main" id="{283CCB0B-E8B7-884C-719E-26A02D585E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53" y="2880285"/>
                    <a:ext cx="360" cy="360"/>
                  </p14:xfrm>
                </p:contentPart>
              </mc:Choice>
              <mc:Fallback xmlns="">
                <p:pic>
                  <p:nvPicPr>
                    <p:cNvPr id="817" name="Ink 816">
                      <a:extLst>
                        <a:ext uri="{FF2B5EF4-FFF2-40B4-BE49-F238E27FC236}">
                          <a16:creationId xmlns:a16="http://schemas.microsoft.com/office/drawing/2014/main" id="{6B6C9B11-01A6-8789-2BD5-92CBECDB5C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53013" y="2871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1">
                  <p14:nvContentPartPr>
                    <p14:cNvPr id="1083" name="Ink 1082">
                      <a:extLst>
                        <a:ext uri="{FF2B5EF4-FFF2-40B4-BE49-F238E27FC236}">
                          <a16:creationId xmlns:a16="http://schemas.microsoft.com/office/drawing/2014/main" id="{0901FE11-BFE6-AC0A-D483-AD4C8925DF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434" y="3362989"/>
                    <a:ext cx="360" cy="360"/>
                  </p14:xfrm>
                </p:contentPart>
              </mc:Choice>
              <mc:Fallback xmlns="">
                <p:pic>
                  <p:nvPicPr>
                    <p:cNvPr id="818" name="Ink 817">
                      <a:extLst>
                        <a:ext uri="{FF2B5EF4-FFF2-40B4-BE49-F238E27FC236}">
                          <a16:creationId xmlns:a16="http://schemas.microsoft.com/office/drawing/2014/main" id="{B66741E7-703F-F3DC-32A1-D5969F2001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1434" y="33543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2">
                  <p14:nvContentPartPr>
                    <p14:cNvPr id="1084" name="Ink 1083">
                      <a:extLst>
                        <a:ext uri="{FF2B5EF4-FFF2-40B4-BE49-F238E27FC236}">
                          <a16:creationId xmlns:a16="http://schemas.microsoft.com/office/drawing/2014/main" id="{21DE1C02-98F2-5B01-4272-18E38C9F57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5019" y="3346669"/>
                    <a:ext cx="360" cy="360"/>
                  </p14:xfrm>
                </p:contentPart>
              </mc:Choice>
              <mc:Fallback xmlns="">
                <p:pic>
                  <p:nvPicPr>
                    <p:cNvPr id="819" name="Ink 818">
                      <a:extLst>
                        <a:ext uri="{FF2B5EF4-FFF2-40B4-BE49-F238E27FC236}">
                          <a16:creationId xmlns:a16="http://schemas.microsoft.com/office/drawing/2014/main" id="{4FDEA9DF-8375-7833-D2FC-4F9F90DB894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6019" y="33380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3">
                  <p14:nvContentPartPr>
                    <p14:cNvPr id="1085" name="Ink 1084">
                      <a:extLst>
                        <a:ext uri="{FF2B5EF4-FFF2-40B4-BE49-F238E27FC236}">
                          <a16:creationId xmlns:a16="http://schemas.microsoft.com/office/drawing/2014/main" id="{63A6556E-B3A9-7D95-2EF5-8EF09B3350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0127" y="3258365"/>
                    <a:ext cx="360" cy="360"/>
                  </p14:xfrm>
                </p:contentPart>
              </mc:Choice>
              <mc:Fallback xmlns="">
                <p:pic>
                  <p:nvPicPr>
                    <p:cNvPr id="820" name="Ink 819">
                      <a:extLst>
                        <a:ext uri="{FF2B5EF4-FFF2-40B4-BE49-F238E27FC236}">
                          <a16:creationId xmlns:a16="http://schemas.microsoft.com/office/drawing/2014/main" id="{F341CEAA-6767-F035-F15F-0899AC0530F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1127" y="32497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B5B6326-52A7-4F54-D111-EC97270E1215}"/>
                </a:ext>
              </a:extLst>
            </p:cNvPr>
            <p:cNvGrpSpPr/>
            <p:nvPr/>
          </p:nvGrpSpPr>
          <p:grpSpPr>
            <a:xfrm>
              <a:off x="5881450" y="2130959"/>
              <a:ext cx="1954407" cy="1588767"/>
              <a:chOff x="3923935" y="2129260"/>
              <a:chExt cx="1954407" cy="1588767"/>
            </a:xfrm>
          </p:grpSpPr>
          <p:grpSp>
            <p:nvGrpSpPr>
              <p:cNvPr id="869" name="Group 868">
                <a:extLst>
                  <a:ext uri="{FF2B5EF4-FFF2-40B4-BE49-F238E27FC236}">
                    <a16:creationId xmlns:a16="http://schemas.microsoft.com/office/drawing/2014/main" id="{4A696EF1-D7CC-D6F5-4665-EA514BEA0DB7}"/>
                  </a:ext>
                </a:extLst>
              </p:cNvPr>
              <p:cNvGrpSpPr/>
              <p:nvPr/>
            </p:nvGrpSpPr>
            <p:grpSpPr>
              <a:xfrm>
                <a:off x="3923935" y="2311358"/>
                <a:ext cx="1954407" cy="1406669"/>
                <a:chOff x="2041865" y="3722912"/>
                <a:chExt cx="2569800" cy="1816028"/>
              </a:xfrm>
            </p:grpSpPr>
            <p:sp>
              <p:nvSpPr>
                <p:cNvPr id="976" name="Flowchart: Manual Operation 975">
                  <a:extLst>
                    <a:ext uri="{FF2B5EF4-FFF2-40B4-BE49-F238E27FC236}">
                      <a16:creationId xmlns:a16="http://schemas.microsoft.com/office/drawing/2014/main" id="{440C4CBC-B3C8-3A79-AF8A-6489FC489251}"/>
                    </a:ext>
                  </a:extLst>
                </p:cNvPr>
                <p:cNvSpPr/>
                <p:nvPr/>
              </p:nvSpPr>
              <p:spPr>
                <a:xfrm rot="10800000">
                  <a:off x="2042760" y="3722912"/>
                  <a:ext cx="2407641" cy="1328721"/>
                </a:xfrm>
                <a:prstGeom prst="flowChartManualOpera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7" name="Rectangle 976">
                  <a:extLst>
                    <a:ext uri="{FF2B5EF4-FFF2-40B4-BE49-F238E27FC236}">
                      <a16:creationId xmlns:a16="http://schemas.microsoft.com/office/drawing/2014/main" id="{F7733B05-3FA2-FBDF-C270-1CE867145EC9}"/>
                    </a:ext>
                  </a:extLst>
                </p:cNvPr>
                <p:cNvSpPr/>
                <p:nvPr/>
              </p:nvSpPr>
              <p:spPr>
                <a:xfrm>
                  <a:off x="2041865" y="5038198"/>
                  <a:ext cx="2407642" cy="5007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8" name="TextBox 977">
                  <a:extLst>
                    <a:ext uri="{FF2B5EF4-FFF2-40B4-BE49-F238E27FC236}">
                      <a16:creationId xmlns:a16="http://schemas.microsoft.com/office/drawing/2014/main" id="{AB08F0F7-DE37-210C-0DB0-C4FEB0418EB3}"/>
                    </a:ext>
                  </a:extLst>
                </p:cNvPr>
                <p:cNvSpPr txBox="1"/>
                <p:nvPr/>
              </p:nvSpPr>
              <p:spPr>
                <a:xfrm>
                  <a:off x="2330660" y="5073857"/>
                  <a:ext cx="2281005" cy="39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Weighing Balance</a:t>
                  </a:r>
                  <a:endPara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70" name="Group 869">
                <a:extLst>
                  <a:ext uri="{FF2B5EF4-FFF2-40B4-BE49-F238E27FC236}">
                    <a16:creationId xmlns:a16="http://schemas.microsoft.com/office/drawing/2014/main" id="{61F980D4-9BB2-DF79-9ED7-F02E50080F0C}"/>
                  </a:ext>
                </a:extLst>
              </p:cNvPr>
              <p:cNvGrpSpPr/>
              <p:nvPr/>
            </p:nvGrpSpPr>
            <p:grpSpPr>
              <a:xfrm>
                <a:off x="4591959" y="2129260"/>
                <a:ext cx="532666" cy="1110807"/>
                <a:chOff x="4412834" y="2013115"/>
                <a:chExt cx="672549" cy="1394475"/>
              </a:xfrm>
            </p:grpSpPr>
            <p:pic>
              <p:nvPicPr>
                <p:cNvPr id="871" name="Picture 870">
                  <a:extLst>
                    <a:ext uri="{FF2B5EF4-FFF2-40B4-BE49-F238E27FC236}">
                      <a16:creationId xmlns:a16="http://schemas.microsoft.com/office/drawing/2014/main" id="{106F6284-F62A-28FA-FA9B-9548AF1D7E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2331"/>
                <a:stretch/>
              </p:blipFill>
              <p:spPr>
                <a:xfrm rot="5400000" flipV="1">
                  <a:off x="4363356" y="2520645"/>
                  <a:ext cx="763768" cy="337900"/>
                </a:xfrm>
                <a:prstGeom prst="rect">
                  <a:avLst/>
                </a:prstGeom>
              </p:spPr>
            </p:pic>
            <p:sp>
              <p:nvSpPr>
                <p:cNvPr id="872" name="Flowchart: Magnetic Disk 871">
                  <a:extLst>
                    <a:ext uri="{FF2B5EF4-FFF2-40B4-BE49-F238E27FC236}">
                      <a16:creationId xmlns:a16="http://schemas.microsoft.com/office/drawing/2014/main" id="{6B66CE57-4767-6D8D-926B-978E3E293DB2}"/>
                    </a:ext>
                  </a:extLst>
                </p:cNvPr>
                <p:cNvSpPr/>
                <p:nvPr/>
              </p:nvSpPr>
              <p:spPr>
                <a:xfrm>
                  <a:off x="4412834" y="2013115"/>
                  <a:ext cx="672549" cy="1394475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424">
                  <p14:nvContentPartPr>
                    <p14:cNvPr id="873" name="Ink 872">
                      <a:extLst>
                        <a:ext uri="{FF2B5EF4-FFF2-40B4-BE49-F238E27FC236}">
                          <a16:creationId xmlns:a16="http://schemas.microsoft.com/office/drawing/2014/main" id="{3A7C8B72-C32C-3324-2756-369291A74B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367" y="2336756"/>
                    <a:ext cx="360" cy="360"/>
                  </p14:xfrm>
                </p:contentPart>
              </mc:Choice>
              <mc:Fallback xmlns="">
                <p:pic>
                  <p:nvPicPr>
                    <p:cNvPr id="718" name="Ink 717">
                      <a:extLst>
                        <a:ext uri="{FF2B5EF4-FFF2-40B4-BE49-F238E27FC236}">
                          <a16:creationId xmlns:a16="http://schemas.microsoft.com/office/drawing/2014/main" id="{520A1E66-CCE1-7C42-9CB1-1A7F947486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2727" y="23277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5">
                  <p14:nvContentPartPr>
                    <p14:cNvPr id="874" name="Ink 873">
                      <a:extLst>
                        <a:ext uri="{FF2B5EF4-FFF2-40B4-BE49-F238E27FC236}">
                          <a16:creationId xmlns:a16="http://schemas.microsoft.com/office/drawing/2014/main" id="{A611C649-E2EC-47B5-F986-DA799D9711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493356"/>
                    <a:ext cx="360" cy="360"/>
                  </p14:xfrm>
                </p:contentPart>
              </mc:Choice>
              <mc:Fallback xmlns="">
                <p:pic>
                  <p:nvPicPr>
                    <p:cNvPr id="719" name="Ink 718">
                      <a:extLst>
                        <a:ext uri="{FF2B5EF4-FFF2-40B4-BE49-F238E27FC236}">
                          <a16:creationId xmlns:a16="http://schemas.microsoft.com/office/drawing/2014/main" id="{784A31F0-61E1-5779-DADB-5EFC2873732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484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6">
                  <p14:nvContentPartPr>
                    <p14:cNvPr id="875" name="Ink 874">
                      <a:extLst>
                        <a:ext uri="{FF2B5EF4-FFF2-40B4-BE49-F238E27FC236}">
                          <a16:creationId xmlns:a16="http://schemas.microsoft.com/office/drawing/2014/main" id="{AA600AEB-3BFC-6B10-ACA1-FBDFFAE1B5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4007" y="2660036"/>
                    <a:ext cx="360" cy="360"/>
                  </p14:xfrm>
                </p:contentPart>
              </mc:Choice>
              <mc:Fallback xmlns="">
                <p:pic>
                  <p:nvPicPr>
                    <p:cNvPr id="720" name="Ink 719">
                      <a:extLst>
                        <a:ext uri="{FF2B5EF4-FFF2-40B4-BE49-F238E27FC236}">
                          <a16:creationId xmlns:a16="http://schemas.microsoft.com/office/drawing/2014/main" id="{0F1B1E04-D4BF-AE85-2D6A-87F925C866E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5007" y="26510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7">
                  <p14:nvContentPartPr>
                    <p14:cNvPr id="876" name="Ink 875">
                      <a:extLst>
                        <a:ext uri="{FF2B5EF4-FFF2-40B4-BE49-F238E27FC236}">
                          <a16:creationId xmlns:a16="http://schemas.microsoft.com/office/drawing/2014/main" id="{AE8A55F3-0580-2420-44DA-EF3034BE5D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825996"/>
                    <a:ext cx="360" cy="360"/>
                  </p14:xfrm>
                </p:contentPart>
              </mc:Choice>
              <mc:Fallback xmlns="">
                <p:pic>
                  <p:nvPicPr>
                    <p:cNvPr id="721" name="Ink 720">
                      <a:extLst>
                        <a:ext uri="{FF2B5EF4-FFF2-40B4-BE49-F238E27FC236}">
                          <a16:creationId xmlns:a16="http://schemas.microsoft.com/office/drawing/2014/main" id="{6E2E4DEC-2FA6-303D-FAB4-6D0F4095AF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8173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8">
                  <p14:nvContentPartPr>
                    <p14:cNvPr id="877" name="Ink 876">
                      <a:extLst>
                        <a:ext uri="{FF2B5EF4-FFF2-40B4-BE49-F238E27FC236}">
                          <a16:creationId xmlns:a16="http://schemas.microsoft.com/office/drawing/2014/main" id="{B6D8702D-8C71-2095-700C-E2CCE354CE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0087" y="3029396"/>
                    <a:ext cx="360" cy="360"/>
                  </p14:xfrm>
                </p:contentPart>
              </mc:Choice>
              <mc:Fallback xmlns="">
                <p:pic>
                  <p:nvPicPr>
                    <p:cNvPr id="722" name="Ink 721">
                      <a:extLst>
                        <a:ext uri="{FF2B5EF4-FFF2-40B4-BE49-F238E27FC236}">
                          <a16:creationId xmlns:a16="http://schemas.microsoft.com/office/drawing/2014/main" id="{FAEF59DC-469F-344A-983A-6840B3F8F37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1087" y="30203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9">
                  <p14:nvContentPartPr>
                    <p14:cNvPr id="878" name="Ink 877">
                      <a:extLst>
                        <a:ext uri="{FF2B5EF4-FFF2-40B4-BE49-F238E27FC236}">
                          <a16:creationId xmlns:a16="http://schemas.microsoft.com/office/drawing/2014/main" id="{98E346B5-4EF8-E799-12C6-14ECC6A5BB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7807" y="3176996"/>
                    <a:ext cx="360" cy="360"/>
                  </p14:xfrm>
                </p:contentPart>
              </mc:Choice>
              <mc:Fallback xmlns="">
                <p:pic>
                  <p:nvPicPr>
                    <p:cNvPr id="723" name="Ink 722">
                      <a:extLst>
                        <a:ext uri="{FF2B5EF4-FFF2-40B4-BE49-F238E27FC236}">
                          <a16:creationId xmlns:a16="http://schemas.microsoft.com/office/drawing/2014/main" id="{19365900-8285-E7DE-7C5A-967294AD79A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9167" y="31679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0">
                  <p14:nvContentPartPr>
                    <p14:cNvPr id="879" name="Ink 878">
                      <a:extLst>
                        <a:ext uri="{FF2B5EF4-FFF2-40B4-BE49-F238E27FC236}">
                          <a16:creationId xmlns:a16="http://schemas.microsoft.com/office/drawing/2014/main" id="{CA792306-24E6-991F-D270-0DAD852965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967" y="3195356"/>
                    <a:ext cx="360" cy="360"/>
                  </p14:xfrm>
                </p:contentPart>
              </mc:Choice>
              <mc:Fallback xmlns="">
                <p:pic>
                  <p:nvPicPr>
                    <p:cNvPr id="724" name="Ink 723">
                      <a:extLst>
                        <a:ext uri="{FF2B5EF4-FFF2-40B4-BE49-F238E27FC236}">
                          <a16:creationId xmlns:a16="http://schemas.microsoft.com/office/drawing/2014/main" id="{D794B216-C3F3-1886-E391-3DCB63CB669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2327" y="3186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1">
                  <p14:nvContentPartPr>
                    <p14:cNvPr id="880" name="Ink 879">
                      <a:extLst>
                        <a:ext uri="{FF2B5EF4-FFF2-40B4-BE49-F238E27FC236}">
                          <a16:creationId xmlns:a16="http://schemas.microsoft.com/office/drawing/2014/main" id="{296BB1C3-81B8-77B2-007A-20E6C3DC52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207" y="3230996"/>
                    <a:ext cx="360" cy="1800"/>
                  </p14:xfrm>
                </p:contentPart>
              </mc:Choice>
              <mc:Fallback xmlns="">
                <p:pic>
                  <p:nvPicPr>
                    <p:cNvPr id="725" name="Ink 724">
                      <a:extLst>
                        <a:ext uri="{FF2B5EF4-FFF2-40B4-BE49-F238E27FC236}">
                          <a16:creationId xmlns:a16="http://schemas.microsoft.com/office/drawing/2014/main" id="{709C2A10-6D9C-BDC7-BF8D-3A6512783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2207" y="3221996"/>
                      <a:ext cx="18000" cy="1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2">
                  <p14:nvContentPartPr>
                    <p14:cNvPr id="881" name="Ink 880">
                      <a:extLst>
                        <a:ext uri="{FF2B5EF4-FFF2-40B4-BE49-F238E27FC236}">
                          <a16:creationId xmlns:a16="http://schemas.microsoft.com/office/drawing/2014/main" id="{10D6EA55-8755-81D9-F9DE-3A2D36B88C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0207" y="3103196"/>
                    <a:ext cx="360" cy="360"/>
                  </p14:xfrm>
                </p:contentPart>
              </mc:Choice>
              <mc:Fallback xmlns="">
                <p:pic>
                  <p:nvPicPr>
                    <p:cNvPr id="726" name="Ink 725">
                      <a:extLst>
                        <a:ext uri="{FF2B5EF4-FFF2-40B4-BE49-F238E27FC236}">
                          <a16:creationId xmlns:a16="http://schemas.microsoft.com/office/drawing/2014/main" id="{14DF9694-36B5-7421-BDFF-80A4D40E589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1207" y="3094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3">
                  <p14:nvContentPartPr>
                    <p14:cNvPr id="882" name="Ink 881">
                      <a:extLst>
                        <a:ext uri="{FF2B5EF4-FFF2-40B4-BE49-F238E27FC236}">
                          <a16:creationId xmlns:a16="http://schemas.microsoft.com/office/drawing/2014/main" id="{76D08CBD-EB81-5A8E-490F-BF418F78FD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059556"/>
                    <a:ext cx="360" cy="360"/>
                  </p14:xfrm>
                </p:contentPart>
              </mc:Choice>
              <mc:Fallback xmlns="">
                <p:pic>
                  <p:nvPicPr>
                    <p:cNvPr id="727" name="Ink 726">
                      <a:extLst>
                        <a:ext uri="{FF2B5EF4-FFF2-40B4-BE49-F238E27FC236}">
                          <a16:creationId xmlns:a16="http://schemas.microsoft.com/office/drawing/2014/main" id="{81922DE5-640D-A1DA-4D9A-6A1A1B5F9E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050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4">
                  <p14:nvContentPartPr>
                    <p14:cNvPr id="883" name="Ink 882">
                      <a:extLst>
                        <a:ext uri="{FF2B5EF4-FFF2-40B4-BE49-F238E27FC236}">
                          <a16:creationId xmlns:a16="http://schemas.microsoft.com/office/drawing/2014/main" id="{44E7A83D-3808-6BCB-FA25-4B2029CDB0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086916"/>
                    <a:ext cx="360" cy="360"/>
                  </p14:xfrm>
                </p:contentPart>
              </mc:Choice>
              <mc:Fallback xmlns="">
                <p:pic>
                  <p:nvPicPr>
                    <p:cNvPr id="728" name="Ink 727">
                      <a:extLst>
                        <a:ext uri="{FF2B5EF4-FFF2-40B4-BE49-F238E27FC236}">
                          <a16:creationId xmlns:a16="http://schemas.microsoft.com/office/drawing/2014/main" id="{33F612CB-6EBB-F46D-4014-5E0A9CCBB0F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07827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5">
                  <p14:nvContentPartPr>
                    <p14:cNvPr id="884" name="Ink 883">
                      <a:extLst>
                        <a:ext uri="{FF2B5EF4-FFF2-40B4-BE49-F238E27FC236}">
                          <a16:creationId xmlns:a16="http://schemas.microsoft.com/office/drawing/2014/main" id="{CF080855-6DA8-BBD9-74A2-DCDEBD706F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096636"/>
                    <a:ext cx="360" cy="360"/>
                  </p14:xfrm>
                </p:contentPart>
              </mc:Choice>
              <mc:Fallback xmlns="">
                <p:pic>
                  <p:nvPicPr>
                    <p:cNvPr id="729" name="Ink 728">
                      <a:extLst>
                        <a:ext uri="{FF2B5EF4-FFF2-40B4-BE49-F238E27FC236}">
                          <a16:creationId xmlns:a16="http://schemas.microsoft.com/office/drawing/2014/main" id="{018D83B9-AFF3-72E1-B5D3-A39DA49CD5C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0876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6">
                  <p14:nvContentPartPr>
                    <p14:cNvPr id="885" name="Ink 884">
                      <a:extLst>
                        <a:ext uri="{FF2B5EF4-FFF2-40B4-BE49-F238E27FC236}">
                          <a16:creationId xmlns:a16="http://schemas.microsoft.com/office/drawing/2014/main" id="{019B319B-BF59-674E-9D1A-1D69ECA74F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69523"/>
                    <a:ext cx="360" cy="360"/>
                  </p14:xfrm>
                </p:contentPart>
              </mc:Choice>
              <mc:Fallback xmlns="">
                <p:pic>
                  <p:nvPicPr>
                    <p:cNvPr id="730" name="Ink 729">
                      <a:extLst>
                        <a:ext uri="{FF2B5EF4-FFF2-40B4-BE49-F238E27FC236}">
                          <a16:creationId xmlns:a16="http://schemas.microsoft.com/office/drawing/2014/main" id="{94973E28-F39F-07A6-B6BC-366BFD7331C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9007" y="216052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7">
                  <p14:nvContentPartPr>
                    <p14:cNvPr id="886" name="Ink 885">
                      <a:extLst>
                        <a:ext uri="{FF2B5EF4-FFF2-40B4-BE49-F238E27FC236}">
                          <a16:creationId xmlns:a16="http://schemas.microsoft.com/office/drawing/2014/main" id="{79749DCD-2D7B-B184-9BFE-3B6E2A295C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295870"/>
                    <a:ext cx="360" cy="360"/>
                  </p14:xfrm>
                </p:contentPart>
              </mc:Choice>
              <mc:Fallback xmlns="">
                <p:pic>
                  <p:nvPicPr>
                    <p:cNvPr id="731" name="Ink 730">
                      <a:extLst>
                        <a:ext uri="{FF2B5EF4-FFF2-40B4-BE49-F238E27FC236}">
                          <a16:creationId xmlns:a16="http://schemas.microsoft.com/office/drawing/2014/main" id="{83BE9862-F170-3BFD-5EBF-2096C8FD2D9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28723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8">
                  <p14:nvContentPartPr>
                    <p14:cNvPr id="887" name="Ink 886">
                      <a:extLst>
                        <a:ext uri="{FF2B5EF4-FFF2-40B4-BE49-F238E27FC236}">
                          <a16:creationId xmlns:a16="http://schemas.microsoft.com/office/drawing/2014/main" id="{1C04E25E-8FA7-F4F2-E054-581845D763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175990"/>
                    <a:ext cx="360" cy="360"/>
                  </p14:xfrm>
                </p:contentPart>
              </mc:Choice>
              <mc:Fallback xmlns="">
                <p:pic>
                  <p:nvPicPr>
                    <p:cNvPr id="732" name="Ink 731">
                      <a:extLst>
                        <a:ext uri="{FF2B5EF4-FFF2-40B4-BE49-F238E27FC236}">
                          <a16:creationId xmlns:a16="http://schemas.microsoft.com/office/drawing/2014/main" id="{8D77056B-BDC1-1E49-F8AB-C6B93B464E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1669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9">
                  <p14:nvContentPartPr>
                    <p14:cNvPr id="888" name="Ink 887">
                      <a:extLst>
                        <a:ext uri="{FF2B5EF4-FFF2-40B4-BE49-F238E27FC236}">
                          <a16:creationId xmlns:a16="http://schemas.microsoft.com/office/drawing/2014/main" id="{65E4F74E-E86D-62EC-AFC4-389FCBC4B5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203350"/>
                    <a:ext cx="360" cy="360"/>
                  </p14:xfrm>
                </p:contentPart>
              </mc:Choice>
              <mc:Fallback xmlns="">
                <p:pic>
                  <p:nvPicPr>
                    <p:cNvPr id="733" name="Ink 732">
                      <a:extLst>
                        <a:ext uri="{FF2B5EF4-FFF2-40B4-BE49-F238E27FC236}">
                          <a16:creationId xmlns:a16="http://schemas.microsoft.com/office/drawing/2014/main" id="{DAF4F32E-2AD1-A5F1-04AF-D830B9BD69E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194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0">
                  <p14:nvContentPartPr>
                    <p14:cNvPr id="889" name="Ink 888">
                      <a:extLst>
                        <a:ext uri="{FF2B5EF4-FFF2-40B4-BE49-F238E27FC236}">
                          <a16:creationId xmlns:a16="http://schemas.microsoft.com/office/drawing/2014/main" id="{FF9479A8-75B8-04D4-8191-63D57B6E1E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213070"/>
                    <a:ext cx="360" cy="360"/>
                  </p14:xfrm>
                </p:contentPart>
              </mc:Choice>
              <mc:Fallback xmlns="">
                <p:pic>
                  <p:nvPicPr>
                    <p:cNvPr id="734" name="Ink 733">
                      <a:extLst>
                        <a:ext uri="{FF2B5EF4-FFF2-40B4-BE49-F238E27FC236}">
                          <a16:creationId xmlns:a16="http://schemas.microsoft.com/office/drawing/2014/main" id="{EE7B282D-E883-B784-F500-3CC248089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204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1">
                  <p14:nvContentPartPr>
                    <p14:cNvPr id="890" name="Ink 889">
                      <a:extLst>
                        <a:ext uri="{FF2B5EF4-FFF2-40B4-BE49-F238E27FC236}">
                          <a16:creationId xmlns:a16="http://schemas.microsoft.com/office/drawing/2014/main" id="{5B79F25C-7637-5897-026C-99F85EBA9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222070"/>
                    <a:ext cx="360" cy="360"/>
                  </p14:xfrm>
                </p:contentPart>
              </mc:Choice>
              <mc:Fallback xmlns="">
                <p:pic>
                  <p:nvPicPr>
                    <p:cNvPr id="735" name="Ink 734">
                      <a:extLst>
                        <a:ext uri="{FF2B5EF4-FFF2-40B4-BE49-F238E27FC236}">
                          <a16:creationId xmlns:a16="http://schemas.microsoft.com/office/drawing/2014/main" id="{24C69064-6BCA-4495-AD13-50AE2213F0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213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2">
                  <p14:nvContentPartPr>
                    <p14:cNvPr id="891" name="Ink 890">
                      <a:extLst>
                        <a:ext uri="{FF2B5EF4-FFF2-40B4-BE49-F238E27FC236}">
                          <a16:creationId xmlns:a16="http://schemas.microsoft.com/office/drawing/2014/main" id="{C636ADCB-684F-2E5C-5C6A-60BFBBF04F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04846"/>
                    <a:ext cx="360" cy="360"/>
                  </p14:xfrm>
                </p:contentPart>
              </mc:Choice>
              <mc:Fallback xmlns="">
                <p:pic>
                  <p:nvPicPr>
                    <p:cNvPr id="736" name="Ink 735">
                      <a:extLst>
                        <a:ext uri="{FF2B5EF4-FFF2-40B4-BE49-F238E27FC236}">
                          <a16:creationId xmlns:a16="http://schemas.microsoft.com/office/drawing/2014/main" id="{8D4E6CFF-987A-3765-7EC5-057DECEEF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0958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3">
                  <p14:nvContentPartPr>
                    <p14:cNvPr id="892" name="Ink 891">
                      <a:extLst>
                        <a:ext uri="{FF2B5EF4-FFF2-40B4-BE49-F238E27FC236}">
                          <a16:creationId xmlns:a16="http://schemas.microsoft.com/office/drawing/2014/main" id="{C9E65805-4314-6F5D-7304-9FAC779336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411799"/>
                    <a:ext cx="360" cy="360"/>
                  </p14:xfrm>
                </p:contentPart>
              </mc:Choice>
              <mc:Fallback xmlns="">
                <p:pic>
                  <p:nvPicPr>
                    <p:cNvPr id="737" name="Ink 736">
                      <a:extLst>
                        <a:ext uri="{FF2B5EF4-FFF2-40B4-BE49-F238E27FC236}">
                          <a16:creationId xmlns:a16="http://schemas.microsoft.com/office/drawing/2014/main" id="{0FDC8BA7-9256-EA9F-B69F-AB9E2926AD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4031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4">
                  <p14:nvContentPartPr>
                    <p14:cNvPr id="893" name="Ink 892">
                      <a:extLst>
                        <a:ext uri="{FF2B5EF4-FFF2-40B4-BE49-F238E27FC236}">
                          <a16:creationId xmlns:a16="http://schemas.microsoft.com/office/drawing/2014/main" id="{4BA3548F-3056-1D8C-1A78-243ADB129C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0711" y="2190399"/>
                    <a:ext cx="360" cy="360"/>
                  </p14:xfrm>
                </p:contentPart>
              </mc:Choice>
              <mc:Fallback xmlns="">
                <p:pic>
                  <p:nvPicPr>
                    <p:cNvPr id="738" name="Ink 737">
                      <a:extLst>
                        <a:ext uri="{FF2B5EF4-FFF2-40B4-BE49-F238E27FC236}">
                          <a16:creationId xmlns:a16="http://schemas.microsoft.com/office/drawing/2014/main" id="{136EE9D4-F108-C705-C0D5-3DC2E6E65D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071" y="2181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5">
                  <p14:nvContentPartPr>
                    <p14:cNvPr id="894" name="Ink 893">
                      <a:extLst>
                        <a:ext uri="{FF2B5EF4-FFF2-40B4-BE49-F238E27FC236}">
                          <a16:creationId xmlns:a16="http://schemas.microsoft.com/office/drawing/2014/main" id="{4F28E79B-80CC-E959-1CF6-A2C74EB9A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871" y="2236479"/>
                    <a:ext cx="360" cy="360"/>
                  </p14:xfrm>
                </p:contentPart>
              </mc:Choice>
              <mc:Fallback xmlns="">
                <p:pic>
                  <p:nvPicPr>
                    <p:cNvPr id="739" name="Ink 738">
                      <a:extLst>
                        <a:ext uri="{FF2B5EF4-FFF2-40B4-BE49-F238E27FC236}">
                          <a16:creationId xmlns:a16="http://schemas.microsoft.com/office/drawing/2014/main" id="{47A78662-D79C-50C2-7436-4EA6E561842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871" y="222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6">
                  <p14:nvContentPartPr>
                    <p14:cNvPr id="895" name="Ink 894">
                      <a:extLst>
                        <a:ext uri="{FF2B5EF4-FFF2-40B4-BE49-F238E27FC236}">
                          <a16:creationId xmlns:a16="http://schemas.microsoft.com/office/drawing/2014/main" id="{F667F4D0-1E03-8D0E-2225-DA454DC3D8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9311" y="2263839"/>
                    <a:ext cx="360" cy="360"/>
                  </p14:xfrm>
                </p:contentPart>
              </mc:Choice>
              <mc:Fallback xmlns="">
                <p:pic>
                  <p:nvPicPr>
                    <p:cNvPr id="740" name="Ink 739">
                      <a:extLst>
                        <a:ext uri="{FF2B5EF4-FFF2-40B4-BE49-F238E27FC236}">
                          <a16:creationId xmlns:a16="http://schemas.microsoft.com/office/drawing/2014/main" id="{2E763FAF-5B74-35BB-3A5D-95078395925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0671" y="22551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7">
                  <p14:nvContentPartPr>
                    <p14:cNvPr id="896" name="Ink 895">
                      <a:extLst>
                        <a:ext uri="{FF2B5EF4-FFF2-40B4-BE49-F238E27FC236}">
                          <a16:creationId xmlns:a16="http://schemas.microsoft.com/office/drawing/2014/main" id="{DF0319AE-473E-5F6A-3B47-E8DA0E1890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291919"/>
                    <a:ext cx="360" cy="360"/>
                  </p14:xfrm>
                </p:contentPart>
              </mc:Choice>
              <mc:Fallback xmlns="">
                <p:pic>
                  <p:nvPicPr>
                    <p:cNvPr id="741" name="Ink 740">
                      <a:extLst>
                        <a:ext uri="{FF2B5EF4-FFF2-40B4-BE49-F238E27FC236}">
                          <a16:creationId xmlns:a16="http://schemas.microsoft.com/office/drawing/2014/main" id="{CFFE6462-1A57-55B5-6DD0-A4FA39B6FAA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2829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8">
                  <p14:nvContentPartPr>
                    <p14:cNvPr id="897" name="Ink 896">
                      <a:extLst>
                        <a:ext uri="{FF2B5EF4-FFF2-40B4-BE49-F238E27FC236}">
                          <a16:creationId xmlns:a16="http://schemas.microsoft.com/office/drawing/2014/main" id="{B01049AF-3BFE-B604-2EF1-C5F09655EB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319279"/>
                    <a:ext cx="360" cy="360"/>
                  </p14:xfrm>
                </p:contentPart>
              </mc:Choice>
              <mc:Fallback xmlns="">
                <p:pic>
                  <p:nvPicPr>
                    <p:cNvPr id="742" name="Ink 741">
                      <a:extLst>
                        <a:ext uri="{FF2B5EF4-FFF2-40B4-BE49-F238E27FC236}">
                          <a16:creationId xmlns:a16="http://schemas.microsoft.com/office/drawing/2014/main" id="{3DCE7B1B-DC58-8D87-D32A-F9A8ABE540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31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9">
                  <p14:nvContentPartPr>
                    <p14:cNvPr id="898" name="Ink 897">
                      <a:extLst>
                        <a:ext uri="{FF2B5EF4-FFF2-40B4-BE49-F238E27FC236}">
                          <a16:creationId xmlns:a16="http://schemas.microsoft.com/office/drawing/2014/main" id="{ADF1B67C-5A42-7007-C7E4-9A29054199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328999"/>
                    <a:ext cx="360" cy="360"/>
                  </p14:xfrm>
                </p:contentPart>
              </mc:Choice>
              <mc:Fallback xmlns="">
                <p:pic>
                  <p:nvPicPr>
                    <p:cNvPr id="743" name="Ink 742">
                      <a:extLst>
                        <a:ext uri="{FF2B5EF4-FFF2-40B4-BE49-F238E27FC236}">
                          <a16:creationId xmlns:a16="http://schemas.microsoft.com/office/drawing/2014/main" id="{15BD0E69-8CA3-BE26-86E4-D837D21CAB1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319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0">
                  <p14:nvContentPartPr>
                    <p14:cNvPr id="899" name="Ink 898">
                      <a:extLst>
                        <a:ext uri="{FF2B5EF4-FFF2-40B4-BE49-F238E27FC236}">
                          <a16:creationId xmlns:a16="http://schemas.microsoft.com/office/drawing/2014/main" id="{82592577-E216-5B0A-A11B-65A8286C4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337999"/>
                    <a:ext cx="360" cy="360"/>
                  </p14:xfrm>
                </p:contentPart>
              </mc:Choice>
              <mc:Fallback xmlns="">
                <p:pic>
                  <p:nvPicPr>
                    <p:cNvPr id="744" name="Ink 743">
                      <a:extLst>
                        <a:ext uri="{FF2B5EF4-FFF2-40B4-BE49-F238E27FC236}">
                          <a16:creationId xmlns:a16="http://schemas.microsoft.com/office/drawing/2014/main" id="{C36C1AA1-7418-45A9-5166-C2CCE45784F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328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1">
                  <p14:nvContentPartPr>
                    <p14:cNvPr id="900" name="Ink 899">
                      <a:extLst>
                        <a:ext uri="{FF2B5EF4-FFF2-40B4-BE49-F238E27FC236}">
                          <a16:creationId xmlns:a16="http://schemas.microsoft.com/office/drawing/2014/main" id="{0643AAFC-3F96-78F0-D5E6-584AD96B6E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5041" y="2086916"/>
                    <a:ext cx="360" cy="360"/>
                  </p14:xfrm>
                </p:contentPart>
              </mc:Choice>
              <mc:Fallback xmlns="">
                <p:pic>
                  <p:nvPicPr>
                    <p:cNvPr id="745" name="Ink 744">
                      <a:extLst>
                        <a:ext uri="{FF2B5EF4-FFF2-40B4-BE49-F238E27FC236}">
                          <a16:creationId xmlns:a16="http://schemas.microsoft.com/office/drawing/2014/main" id="{999AE547-285C-62CC-AA2C-4252A423B98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6041" y="20779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2">
                  <p14:nvContentPartPr>
                    <p14:cNvPr id="901" name="Ink 900">
                      <a:extLst>
                        <a:ext uri="{FF2B5EF4-FFF2-40B4-BE49-F238E27FC236}">
                          <a16:creationId xmlns:a16="http://schemas.microsoft.com/office/drawing/2014/main" id="{F9DB909F-B41F-5353-710C-46F5C65190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562309"/>
                    <a:ext cx="360" cy="360"/>
                  </p14:xfrm>
                </p:contentPart>
              </mc:Choice>
              <mc:Fallback xmlns="">
                <p:pic>
                  <p:nvPicPr>
                    <p:cNvPr id="746" name="Ink 745">
                      <a:extLst>
                        <a:ext uri="{FF2B5EF4-FFF2-40B4-BE49-F238E27FC236}">
                          <a16:creationId xmlns:a16="http://schemas.microsoft.com/office/drawing/2014/main" id="{31752D3A-9968-EA6B-E3A5-DB7FD84B8F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5536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3">
                  <p14:nvContentPartPr>
                    <p14:cNvPr id="902" name="Ink 901">
                      <a:extLst>
                        <a:ext uri="{FF2B5EF4-FFF2-40B4-BE49-F238E27FC236}">
                          <a16:creationId xmlns:a16="http://schemas.microsoft.com/office/drawing/2014/main" id="{7F5A0344-1F59-3F1D-A41F-33301CC924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285109"/>
                    <a:ext cx="360" cy="360"/>
                  </p14:xfrm>
                </p:contentPart>
              </mc:Choice>
              <mc:Fallback xmlns="">
                <p:pic>
                  <p:nvPicPr>
                    <p:cNvPr id="747" name="Ink 746">
                      <a:extLst>
                        <a:ext uri="{FF2B5EF4-FFF2-40B4-BE49-F238E27FC236}">
                          <a16:creationId xmlns:a16="http://schemas.microsoft.com/office/drawing/2014/main" id="{968E118C-D5BA-DE36-E407-8075FB76B8D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2764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4">
                  <p14:nvContentPartPr>
                    <p14:cNvPr id="903" name="Ink 902">
                      <a:extLst>
                        <a:ext uri="{FF2B5EF4-FFF2-40B4-BE49-F238E27FC236}">
                          <a16:creationId xmlns:a16="http://schemas.microsoft.com/office/drawing/2014/main" id="{F4B8640F-05BF-1B85-82F3-BC4D6DF65E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340909"/>
                    <a:ext cx="360" cy="360"/>
                  </p14:xfrm>
                </p:contentPart>
              </mc:Choice>
              <mc:Fallback xmlns="">
                <p:pic>
                  <p:nvPicPr>
                    <p:cNvPr id="748" name="Ink 747">
                      <a:extLst>
                        <a:ext uri="{FF2B5EF4-FFF2-40B4-BE49-F238E27FC236}">
                          <a16:creationId xmlns:a16="http://schemas.microsoft.com/office/drawing/2014/main" id="{3CB9AE96-6D3A-352F-E87C-ECDDD330BD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3319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5">
                  <p14:nvContentPartPr>
                    <p14:cNvPr id="904" name="Ink 903">
                      <a:extLst>
                        <a:ext uri="{FF2B5EF4-FFF2-40B4-BE49-F238E27FC236}">
                          <a16:creationId xmlns:a16="http://schemas.microsoft.com/office/drawing/2014/main" id="{C312C73A-8C38-F9CF-432D-A914B107C1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386989"/>
                    <a:ext cx="360" cy="360"/>
                  </p14:xfrm>
                </p:contentPart>
              </mc:Choice>
              <mc:Fallback xmlns="">
                <p:pic>
                  <p:nvPicPr>
                    <p:cNvPr id="749" name="Ink 748">
                      <a:extLst>
                        <a:ext uri="{FF2B5EF4-FFF2-40B4-BE49-F238E27FC236}">
                          <a16:creationId xmlns:a16="http://schemas.microsoft.com/office/drawing/2014/main" id="{BC599FB2-BC54-FFE9-CAC7-9D53ED7509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37798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6">
                  <p14:nvContentPartPr>
                    <p14:cNvPr id="905" name="Ink 904">
                      <a:extLst>
                        <a:ext uri="{FF2B5EF4-FFF2-40B4-BE49-F238E27FC236}">
                          <a16:creationId xmlns:a16="http://schemas.microsoft.com/office/drawing/2014/main" id="{69BFFC14-1A5A-BDB3-76EB-404E410212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414349"/>
                    <a:ext cx="360" cy="360"/>
                  </p14:xfrm>
                </p:contentPart>
              </mc:Choice>
              <mc:Fallback xmlns="">
                <p:pic>
                  <p:nvPicPr>
                    <p:cNvPr id="750" name="Ink 749">
                      <a:extLst>
                        <a:ext uri="{FF2B5EF4-FFF2-40B4-BE49-F238E27FC236}">
                          <a16:creationId xmlns:a16="http://schemas.microsoft.com/office/drawing/2014/main" id="{5E456576-C385-7581-69F3-63A80AD2B9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4057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7">
                  <p14:nvContentPartPr>
                    <p14:cNvPr id="906" name="Ink 905">
                      <a:extLst>
                        <a:ext uri="{FF2B5EF4-FFF2-40B4-BE49-F238E27FC236}">
                          <a16:creationId xmlns:a16="http://schemas.microsoft.com/office/drawing/2014/main" id="{0C79BD1D-BFD3-4A80-037D-595487687C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442429"/>
                    <a:ext cx="360" cy="360"/>
                  </p14:xfrm>
                </p:contentPart>
              </mc:Choice>
              <mc:Fallback xmlns="">
                <p:pic>
                  <p:nvPicPr>
                    <p:cNvPr id="751" name="Ink 750">
                      <a:extLst>
                        <a:ext uri="{FF2B5EF4-FFF2-40B4-BE49-F238E27FC236}">
                          <a16:creationId xmlns:a16="http://schemas.microsoft.com/office/drawing/2014/main" id="{17813979-0472-28B1-A0E6-F9DA02E2A6A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4334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8">
                  <p14:nvContentPartPr>
                    <p14:cNvPr id="907" name="Ink 906">
                      <a:extLst>
                        <a:ext uri="{FF2B5EF4-FFF2-40B4-BE49-F238E27FC236}">
                          <a16:creationId xmlns:a16="http://schemas.microsoft.com/office/drawing/2014/main" id="{7ED8B83F-37F6-3AD2-5A14-B3C56ACE94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469789"/>
                    <a:ext cx="360" cy="360"/>
                  </p14:xfrm>
                </p:contentPart>
              </mc:Choice>
              <mc:Fallback xmlns="">
                <p:pic>
                  <p:nvPicPr>
                    <p:cNvPr id="752" name="Ink 751">
                      <a:extLst>
                        <a:ext uri="{FF2B5EF4-FFF2-40B4-BE49-F238E27FC236}">
                          <a16:creationId xmlns:a16="http://schemas.microsoft.com/office/drawing/2014/main" id="{2D53651A-D2C8-0BC2-019A-9BB423A5DBA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4611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9">
                  <p14:nvContentPartPr>
                    <p14:cNvPr id="908" name="Ink 907">
                      <a:extLst>
                        <a:ext uri="{FF2B5EF4-FFF2-40B4-BE49-F238E27FC236}">
                          <a16:creationId xmlns:a16="http://schemas.microsoft.com/office/drawing/2014/main" id="{F617195B-D0F9-CE2E-34A0-45D265047D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479509"/>
                    <a:ext cx="360" cy="360"/>
                  </p14:xfrm>
                </p:contentPart>
              </mc:Choice>
              <mc:Fallback xmlns="">
                <p:pic>
                  <p:nvPicPr>
                    <p:cNvPr id="753" name="Ink 752">
                      <a:extLst>
                        <a:ext uri="{FF2B5EF4-FFF2-40B4-BE49-F238E27FC236}">
                          <a16:creationId xmlns:a16="http://schemas.microsoft.com/office/drawing/2014/main" id="{48DB77C3-F347-504B-1703-39D250A36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470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0">
                  <p14:nvContentPartPr>
                    <p14:cNvPr id="909" name="Ink 908">
                      <a:extLst>
                        <a:ext uri="{FF2B5EF4-FFF2-40B4-BE49-F238E27FC236}">
                          <a16:creationId xmlns:a16="http://schemas.microsoft.com/office/drawing/2014/main" id="{A4E52E9B-1621-EF3A-391D-5578555242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488509"/>
                    <a:ext cx="360" cy="360"/>
                  </p14:xfrm>
                </p:contentPart>
              </mc:Choice>
              <mc:Fallback xmlns="">
                <p:pic>
                  <p:nvPicPr>
                    <p:cNvPr id="754" name="Ink 753">
                      <a:extLst>
                        <a:ext uri="{FF2B5EF4-FFF2-40B4-BE49-F238E27FC236}">
                          <a16:creationId xmlns:a16="http://schemas.microsoft.com/office/drawing/2014/main" id="{90A3E201-4F66-A173-C444-CF92C78CAA5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479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1">
                  <p14:nvContentPartPr>
                    <p14:cNvPr id="910" name="Ink 909">
                      <a:extLst>
                        <a:ext uri="{FF2B5EF4-FFF2-40B4-BE49-F238E27FC236}">
                          <a16:creationId xmlns:a16="http://schemas.microsoft.com/office/drawing/2014/main" id="{0CC41AE0-A4CB-290C-E496-16955D925C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677772"/>
                    <a:ext cx="360" cy="360"/>
                  </p14:xfrm>
                </p:contentPart>
              </mc:Choice>
              <mc:Fallback xmlns="">
                <p:pic>
                  <p:nvPicPr>
                    <p:cNvPr id="755" name="Ink 754">
                      <a:extLst>
                        <a:ext uri="{FF2B5EF4-FFF2-40B4-BE49-F238E27FC236}">
                          <a16:creationId xmlns:a16="http://schemas.microsoft.com/office/drawing/2014/main" id="{723218E8-F8E9-ACAA-8BE4-893941A80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6691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2">
                  <p14:nvContentPartPr>
                    <p14:cNvPr id="911" name="Ink 910">
                      <a:extLst>
                        <a:ext uri="{FF2B5EF4-FFF2-40B4-BE49-F238E27FC236}">
                          <a16:creationId xmlns:a16="http://schemas.microsoft.com/office/drawing/2014/main" id="{20E325E3-8E95-0049-47EC-69F5309E3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400572"/>
                    <a:ext cx="360" cy="360"/>
                  </p14:xfrm>
                </p:contentPart>
              </mc:Choice>
              <mc:Fallback xmlns="">
                <p:pic>
                  <p:nvPicPr>
                    <p:cNvPr id="756" name="Ink 755">
                      <a:extLst>
                        <a:ext uri="{FF2B5EF4-FFF2-40B4-BE49-F238E27FC236}">
                          <a16:creationId xmlns:a16="http://schemas.microsoft.com/office/drawing/2014/main" id="{4B7EF3B0-735F-2FB9-A6C1-70F69B4CF8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3919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3">
                  <p14:nvContentPartPr>
                    <p14:cNvPr id="912" name="Ink 911">
                      <a:extLst>
                        <a:ext uri="{FF2B5EF4-FFF2-40B4-BE49-F238E27FC236}">
                          <a16:creationId xmlns:a16="http://schemas.microsoft.com/office/drawing/2014/main" id="{7BAB515C-CE4E-ED97-BF45-181655003E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456372"/>
                    <a:ext cx="360" cy="360"/>
                  </p14:xfrm>
                </p:contentPart>
              </mc:Choice>
              <mc:Fallback xmlns="">
                <p:pic>
                  <p:nvPicPr>
                    <p:cNvPr id="757" name="Ink 756">
                      <a:extLst>
                        <a:ext uri="{FF2B5EF4-FFF2-40B4-BE49-F238E27FC236}">
                          <a16:creationId xmlns:a16="http://schemas.microsoft.com/office/drawing/2014/main" id="{97CADC9E-655D-2B2D-1925-C16CAC0F017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4473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4">
                  <p14:nvContentPartPr>
                    <p14:cNvPr id="913" name="Ink 912">
                      <a:extLst>
                        <a:ext uri="{FF2B5EF4-FFF2-40B4-BE49-F238E27FC236}">
                          <a16:creationId xmlns:a16="http://schemas.microsoft.com/office/drawing/2014/main" id="{1F6D14C0-B37D-2BCC-A0A9-64259A225C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502452"/>
                    <a:ext cx="360" cy="360"/>
                  </p14:xfrm>
                </p:contentPart>
              </mc:Choice>
              <mc:Fallback xmlns="">
                <p:pic>
                  <p:nvPicPr>
                    <p:cNvPr id="758" name="Ink 757">
                      <a:extLst>
                        <a:ext uri="{FF2B5EF4-FFF2-40B4-BE49-F238E27FC236}">
                          <a16:creationId xmlns:a16="http://schemas.microsoft.com/office/drawing/2014/main" id="{5232D098-9F82-F2B7-F590-EEBEF9919C1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49345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5">
                  <p14:nvContentPartPr>
                    <p14:cNvPr id="914" name="Ink 913">
                      <a:extLst>
                        <a:ext uri="{FF2B5EF4-FFF2-40B4-BE49-F238E27FC236}">
                          <a16:creationId xmlns:a16="http://schemas.microsoft.com/office/drawing/2014/main" id="{5372F499-6472-2DAA-380F-1D09B2671B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529812"/>
                    <a:ext cx="360" cy="360"/>
                  </p14:xfrm>
                </p:contentPart>
              </mc:Choice>
              <mc:Fallback xmlns="">
                <p:pic>
                  <p:nvPicPr>
                    <p:cNvPr id="759" name="Ink 758">
                      <a:extLst>
                        <a:ext uri="{FF2B5EF4-FFF2-40B4-BE49-F238E27FC236}">
                          <a16:creationId xmlns:a16="http://schemas.microsoft.com/office/drawing/2014/main" id="{59AB961C-7D7E-0BC9-1234-23661F631C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5211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6">
                  <p14:nvContentPartPr>
                    <p14:cNvPr id="915" name="Ink 914">
                      <a:extLst>
                        <a:ext uri="{FF2B5EF4-FFF2-40B4-BE49-F238E27FC236}">
                          <a16:creationId xmlns:a16="http://schemas.microsoft.com/office/drawing/2014/main" id="{B1A038EF-0F4C-2C9D-6A0F-EFC8FE4ABA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557892"/>
                    <a:ext cx="360" cy="360"/>
                  </p14:xfrm>
                </p:contentPart>
              </mc:Choice>
              <mc:Fallback xmlns="">
                <p:pic>
                  <p:nvPicPr>
                    <p:cNvPr id="760" name="Ink 759">
                      <a:extLst>
                        <a:ext uri="{FF2B5EF4-FFF2-40B4-BE49-F238E27FC236}">
                          <a16:creationId xmlns:a16="http://schemas.microsoft.com/office/drawing/2014/main" id="{5A4BC989-E152-75D6-1158-1E1D8C0569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54889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7">
                  <p14:nvContentPartPr>
                    <p14:cNvPr id="916" name="Ink 915">
                      <a:extLst>
                        <a:ext uri="{FF2B5EF4-FFF2-40B4-BE49-F238E27FC236}">
                          <a16:creationId xmlns:a16="http://schemas.microsoft.com/office/drawing/2014/main" id="{4962FCC2-BE7E-C65F-F0A7-78700F334A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585252"/>
                    <a:ext cx="360" cy="360"/>
                  </p14:xfrm>
                </p:contentPart>
              </mc:Choice>
              <mc:Fallback xmlns="">
                <p:pic>
                  <p:nvPicPr>
                    <p:cNvPr id="761" name="Ink 760">
                      <a:extLst>
                        <a:ext uri="{FF2B5EF4-FFF2-40B4-BE49-F238E27FC236}">
                          <a16:creationId xmlns:a16="http://schemas.microsoft.com/office/drawing/2014/main" id="{C46E352E-F4F7-B7B7-061E-37FAD3F53B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57661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8">
                  <p14:nvContentPartPr>
                    <p14:cNvPr id="917" name="Ink 916">
                      <a:extLst>
                        <a:ext uri="{FF2B5EF4-FFF2-40B4-BE49-F238E27FC236}">
                          <a16:creationId xmlns:a16="http://schemas.microsoft.com/office/drawing/2014/main" id="{E91AA700-C8A2-102F-CD08-21AE3570E7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594972"/>
                    <a:ext cx="360" cy="360"/>
                  </p14:xfrm>
                </p:contentPart>
              </mc:Choice>
              <mc:Fallback xmlns="">
                <p:pic>
                  <p:nvPicPr>
                    <p:cNvPr id="762" name="Ink 761">
                      <a:extLst>
                        <a:ext uri="{FF2B5EF4-FFF2-40B4-BE49-F238E27FC236}">
                          <a16:creationId xmlns:a16="http://schemas.microsoft.com/office/drawing/2014/main" id="{388E662C-982D-4525-7FD9-C730BA551F9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585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9">
                  <p14:nvContentPartPr>
                    <p14:cNvPr id="918" name="Ink 917">
                      <a:extLst>
                        <a:ext uri="{FF2B5EF4-FFF2-40B4-BE49-F238E27FC236}">
                          <a16:creationId xmlns:a16="http://schemas.microsoft.com/office/drawing/2014/main" id="{5E84CBB6-3464-BE97-EF96-065C7A8C44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603972"/>
                    <a:ext cx="360" cy="360"/>
                  </p14:xfrm>
                </p:contentPart>
              </mc:Choice>
              <mc:Fallback xmlns="">
                <p:pic>
                  <p:nvPicPr>
                    <p:cNvPr id="763" name="Ink 762">
                      <a:extLst>
                        <a:ext uri="{FF2B5EF4-FFF2-40B4-BE49-F238E27FC236}">
                          <a16:creationId xmlns:a16="http://schemas.microsoft.com/office/drawing/2014/main" id="{A287F4F6-4372-1197-0043-B7152AD40B8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594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0">
                  <p14:nvContentPartPr>
                    <p14:cNvPr id="919" name="Ink 918">
                      <a:extLst>
                        <a:ext uri="{FF2B5EF4-FFF2-40B4-BE49-F238E27FC236}">
                          <a16:creationId xmlns:a16="http://schemas.microsoft.com/office/drawing/2014/main" id="{3F7935CD-D45A-5BC4-2F33-A3C1081A15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2829279"/>
                    <a:ext cx="360" cy="360"/>
                  </p14:xfrm>
                </p:contentPart>
              </mc:Choice>
              <mc:Fallback xmlns="">
                <p:pic>
                  <p:nvPicPr>
                    <p:cNvPr id="764" name="Ink 763">
                      <a:extLst>
                        <a:ext uri="{FF2B5EF4-FFF2-40B4-BE49-F238E27FC236}">
                          <a16:creationId xmlns:a16="http://schemas.microsoft.com/office/drawing/2014/main" id="{8D639929-2083-691D-44B2-493CBB77BF1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282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1">
                  <p14:nvContentPartPr>
                    <p14:cNvPr id="920" name="Ink 919">
                      <a:extLst>
                        <a:ext uri="{FF2B5EF4-FFF2-40B4-BE49-F238E27FC236}">
                          <a16:creationId xmlns:a16="http://schemas.microsoft.com/office/drawing/2014/main" id="{8AD7ECAA-2832-21A1-4B99-62BFA30D6B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552079"/>
                    <a:ext cx="360" cy="360"/>
                  </p14:xfrm>
                </p:contentPart>
              </mc:Choice>
              <mc:Fallback xmlns="">
                <p:pic>
                  <p:nvPicPr>
                    <p:cNvPr id="765" name="Ink 764">
                      <a:extLst>
                        <a:ext uri="{FF2B5EF4-FFF2-40B4-BE49-F238E27FC236}">
                          <a16:creationId xmlns:a16="http://schemas.microsoft.com/office/drawing/2014/main" id="{14C44EE8-A442-AD5C-0526-2C5388AD48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5434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2">
                  <p14:nvContentPartPr>
                    <p14:cNvPr id="921" name="Ink 920">
                      <a:extLst>
                        <a:ext uri="{FF2B5EF4-FFF2-40B4-BE49-F238E27FC236}">
                          <a16:creationId xmlns:a16="http://schemas.microsoft.com/office/drawing/2014/main" id="{04036E5E-6681-3236-014C-0D075459F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607879"/>
                    <a:ext cx="360" cy="360"/>
                  </p14:xfrm>
                </p:contentPart>
              </mc:Choice>
              <mc:Fallback xmlns="">
                <p:pic>
                  <p:nvPicPr>
                    <p:cNvPr id="766" name="Ink 765">
                      <a:extLst>
                        <a:ext uri="{FF2B5EF4-FFF2-40B4-BE49-F238E27FC236}">
                          <a16:creationId xmlns:a16="http://schemas.microsoft.com/office/drawing/2014/main" id="{2F2325D2-6AD6-A2CE-8A5C-5431E4D39A1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5988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3">
                  <p14:nvContentPartPr>
                    <p14:cNvPr id="922" name="Ink 921">
                      <a:extLst>
                        <a:ext uri="{FF2B5EF4-FFF2-40B4-BE49-F238E27FC236}">
                          <a16:creationId xmlns:a16="http://schemas.microsoft.com/office/drawing/2014/main" id="{E392DC49-BD60-C9F9-4ADB-698D50A13F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653959"/>
                    <a:ext cx="360" cy="360"/>
                  </p14:xfrm>
                </p:contentPart>
              </mc:Choice>
              <mc:Fallback xmlns="">
                <p:pic>
                  <p:nvPicPr>
                    <p:cNvPr id="767" name="Ink 766">
                      <a:extLst>
                        <a:ext uri="{FF2B5EF4-FFF2-40B4-BE49-F238E27FC236}">
                          <a16:creationId xmlns:a16="http://schemas.microsoft.com/office/drawing/2014/main" id="{981F9857-BFF0-4281-C49D-B9A3D517A76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6449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4">
                  <p14:nvContentPartPr>
                    <p14:cNvPr id="923" name="Ink 922">
                      <a:extLst>
                        <a:ext uri="{FF2B5EF4-FFF2-40B4-BE49-F238E27FC236}">
                          <a16:creationId xmlns:a16="http://schemas.microsoft.com/office/drawing/2014/main" id="{5D31B1C0-21A5-F8E2-05C0-7AD26A2B24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681319"/>
                    <a:ext cx="360" cy="360"/>
                  </p14:xfrm>
                </p:contentPart>
              </mc:Choice>
              <mc:Fallback xmlns="">
                <p:pic>
                  <p:nvPicPr>
                    <p:cNvPr id="768" name="Ink 767">
                      <a:extLst>
                        <a:ext uri="{FF2B5EF4-FFF2-40B4-BE49-F238E27FC236}">
                          <a16:creationId xmlns:a16="http://schemas.microsoft.com/office/drawing/2014/main" id="{6CA6CC5B-B63E-98FC-998F-A53B95B3DF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6726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5">
                  <p14:nvContentPartPr>
                    <p14:cNvPr id="924" name="Ink 923">
                      <a:extLst>
                        <a:ext uri="{FF2B5EF4-FFF2-40B4-BE49-F238E27FC236}">
                          <a16:creationId xmlns:a16="http://schemas.microsoft.com/office/drawing/2014/main" id="{AFD0FB04-D477-9ED0-B1EB-A224235294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709399"/>
                    <a:ext cx="360" cy="360"/>
                  </p14:xfrm>
                </p:contentPart>
              </mc:Choice>
              <mc:Fallback xmlns="">
                <p:pic>
                  <p:nvPicPr>
                    <p:cNvPr id="769" name="Ink 768">
                      <a:extLst>
                        <a:ext uri="{FF2B5EF4-FFF2-40B4-BE49-F238E27FC236}">
                          <a16:creationId xmlns:a16="http://schemas.microsoft.com/office/drawing/2014/main" id="{1260B2D2-5D2E-71D4-8532-462D221C3C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700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6">
                  <p14:nvContentPartPr>
                    <p14:cNvPr id="925" name="Ink 924">
                      <a:extLst>
                        <a:ext uri="{FF2B5EF4-FFF2-40B4-BE49-F238E27FC236}">
                          <a16:creationId xmlns:a16="http://schemas.microsoft.com/office/drawing/2014/main" id="{62DAAEF0-7C53-93BF-BBDC-20A8080185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736759"/>
                    <a:ext cx="360" cy="360"/>
                  </p14:xfrm>
                </p:contentPart>
              </mc:Choice>
              <mc:Fallback xmlns="">
                <p:pic>
                  <p:nvPicPr>
                    <p:cNvPr id="770" name="Ink 769">
                      <a:extLst>
                        <a:ext uri="{FF2B5EF4-FFF2-40B4-BE49-F238E27FC236}">
                          <a16:creationId xmlns:a16="http://schemas.microsoft.com/office/drawing/2014/main" id="{2B9EDBDB-A1C9-DE1E-3F90-618EDEE1E2E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7281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7">
                  <p14:nvContentPartPr>
                    <p14:cNvPr id="926" name="Ink 925">
                      <a:extLst>
                        <a:ext uri="{FF2B5EF4-FFF2-40B4-BE49-F238E27FC236}">
                          <a16:creationId xmlns:a16="http://schemas.microsoft.com/office/drawing/2014/main" id="{31BA2A3A-3536-893F-DB9C-B25640C9A3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746479"/>
                    <a:ext cx="360" cy="360"/>
                  </p14:xfrm>
                </p:contentPart>
              </mc:Choice>
              <mc:Fallback xmlns="">
                <p:pic>
                  <p:nvPicPr>
                    <p:cNvPr id="771" name="Ink 770">
                      <a:extLst>
                        <a:ext uri="{FF2B5EF4-FFF2-40B4-BE49-F238E27FC236}">
                          <a16:creationId xmlns:a16="http://schemas.microsoft.com/office/drawing/2014/main" id="{FD3AEAD8-7AB5-42DC-C20E-2F941FDDC46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73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8">
                  <p14:nvContentPartPr>
                    <p14:cNvPr id="927" name="Ink 926">
                      <a:extLst>
                        <a:ext uri="{FF2B5EF4-FFF2-40B4-BE49-F238E27FC236}">
                          <a16:creationId xmlns:a16="http://schemas.microsoft.com/office/drawing/2014/main" id="{334E5B70-56A4-2D28-8E92-6E507AB955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2755479"/>
                    <a:ext cx="360" cy="360"/>
                  </p14:xfrm>
                </p:contentPart>
              </mc:Choice>
              <mc:Fallback xmlns="">
                <p:pic>
                  <p:nvPicPr>
                    <p:cNvPr id="772" name="Ink 771">
                      <a:extLst>
                        <a:ext uri="{FF2B5EF4-FFF2-40B4-BE49-F238E27FC236}">
                          <a16:creationId xmlns:a16="http://schemas.microsoft.com/office/drawing/2014/main" id="{8F7C4594-3A13-CABB-43D9-EDF60161947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746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9">
                  <p14:nvContentPartPr>
                    <p14:cNvPr id="928" name="Ink 927">
                      <a:extLst>
                        <a:ext uri="{FF2B5EF4-FFF2-40B4-BE49-F238E27FC236}">
                          <a16:creationId xmlns:a16="http://schemas.microsoft.com/office/drawing/2014/main" id="{5050A3A1-0546-66D0-BD32-39FEFDEAF2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8027" y="3300784"/>
                    <a:ext cx="360" cy="360"/>
                  </p14:xfrm>
                </p:contentPart>
              </mc:Choice>
              <mc:Fallback xmlns="">
                <p:pic>
                  <p:nvPicPr>
                    <p:cNvPr id="773" name="Ink 772">
                      <a:extLst>
                        <a:ext uri="{FF2B5EF4-FFF2-40B4-BE49-F238E27FC236}">
                          <a16:creationId xmlns:a16="http://schemas.microsoft.com/office/drawing/2014/main" id="{DE62F424-010E-624D-A997-2D44F5BBC4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39027" y="3292144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0">
                  <p14:nvContentPartPr>
                    <p14:cNvPr id="929" name="Ink 928">
                      <a:extLst>
                        <a:ext uri="{FF2B5EF4-FFF2-40B4-BE49-F238E27FC236}">
                          <a16:creationId xmlns:a16="http://schemas.microsoft.com/office/drawing/2014/main" id="{CE7E7BE4-CA2D-A6F3-C861-F1745DA042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5769" y="3129485"/>
                    <a:ext cx="360" cy="360"/>
                  </p14:xfrm>
                </p:contentPart>
              </mc:Choice>
              <mc:Fallback xmlns="">
                <p:pic>
                  <p:nvPicPr>
                    <p:cNvPr id="774" name="Ink 773">
                      <a:extLst>
                        <a:ext uri="{FF2B5EF4-FFF2-40B4-BE49-F238E27FC236}">
                          <a16:creationId xmlns:a16="http://schemas.microsoft.com/office/drawing/2014/main" id="{3BA0C8C7-C906-EEB1-7474-D267BD0EA03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6769" y="31208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1">
                  <p14:nvContentPartPr>
                    <p14:cNvPr id="930" name="Ink 929">
                      <a:extLst>
                        <a:ext uri="{FF2B5EF4-FFF2-40B4-BE49-F238E27FC236}">
                          <a16:creationId xmlns:a16="http://schemas.microsoft.com/office/drawing/2014/main" id="{051645A4-857C-BDE6-6A17-8244B68CD0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0209" y="3185285"/>
                    <a:ext cx="360" cy="360"/>
                  </p14:xfrm>
                </p:contentPart>
              </mc:Choice>
              <mc:Fallback xmlns="">
                <p:pic>
                  <p:nvPicPr>
                    <p:cNvPr id="775" name="Ink 774">
                      <a:extLst>
                        <a:ext uri="{FF2B5EF4-FFF2-40B4-BE49-F238E27FC236}">
                          <a16:creationId xmlns:a16="http://schemas.microsoft.com/office/drawing/2014/main" id="{9D4743E4-1534-D811-A4D7-2E58F067034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1569" y="3176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2">
                  <p14:nvContentPartPr>
                    <p14:cNvPr id="931" name="Ink 930">
                      <a:extLst>
                        <a:ext uri="{FF2B5EF4-FFF2-40B4-BE49-F238E27FC236}">
                          <a16:creationId xmlns:a16="http://schemas.microsoft.com/office/drawing/2014/main" id="{6750B9FD-5F50-9069-B4EE-EC0A521465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4369" y="3231365"/>
                    <a:ext cx="360" cy="360"/>
                  </p14:xfrm>
                </p:contentPart>
              </mc:Choice>
              <mc:Fallback xmlns="">
                <p:pic>
                  <p:nvPicPr>
                    <p:cNvPr id="776" name="Ink 775">
                      <a:extLst>
                        <a:ext uri="{FF2B5EF4-FFF2-40B4-BE49-F238E27FC236}">
                          <a16:creationId xmlns:a16="http://schemas.microsoft.com/office/drawing/2014/main" id="{D82D18EA-062B-32D3-DC2C-E709DBC7D9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5369" y="32223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3">
                  <p14:nvContentPartPr>
                    <p14:cNvPr id="932" name="Ink 931">
                      <a:extLst>
                        <a:ext uri="{FF2B5EF4-FFF2-40B4-BE49-F238E27FC236}">
                          <a16:creationId xmlns:a16="http://schemas.microsoft.com/office/drawing/2014/main" id="{4B69297B-9E32-3688-90CC-20934A78E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8809" y="3258725"/>
                    <a:ext cx="360" cy="360"/>
                  </p14:xfrm>
                </p:contentPart>
              </mc:Choice>
              <mc:Fallback xmlns="">
                <p:pic>
                  <p:nvPicPr>
                    <p:cNvPr id="777" name="Ink 776">
                      <a:extLst>
                        <a:ext uri="{FF2B5EF4-FFF2-40B4-BE49-F238E27FC236}">
                          <a16:creationId xmlns:a16="http://schemas.microsoft.com/office/drawing/2014/main" id="{DA1DEAA6-079B-A37E-7728-99EEB34D4E0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0169" y="32500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4">
                  <p14:nvContentPartPr>
                    <p14:cNvPr id="933" name="Ink 932">
                      <a:extLst>
                        <a:ext uri="{FF2B5EF4-FFF2-40B4-BE49-F238E27FC236}">
                          <a16:creationId xmlns:a16="http://schemas.microsoft.com/office/drawing/2014/main" id="{E1D1EDEC-6430-FE06-CD86-62709555A9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329" y="3286805"/>
                    <a:ext cx="360" cy="360"/>
                  </p14:xfrm>
                </p:contentPart>
              </mc:Choice>
              <mc:Fallback xmlns="">
                <p:pic>
                  <p:nvPicPr>
                    <p:cNvPr id="778" name="Ink 777">
                      <a:extLst>
                        <a:ext uri="{FF2B5EF4-FFF2-40B4-BE49-F238E27FC236}">
                          <a16:creationId xmlns:a16="http://schemas.microsoft.com/office/drawing/2014/main" id="{69D172E3-B2C6-8B50-E8B1-8775C3A3267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2689" y="32778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5">
                  <p14:nvContentPartPr>
                    <p14:cNvPr id="934" name="Ink 933">
                      <a:extLst>
                        <a:ext uri="{FF2B5EF4-FFF2-40B4-BE49-F238E27FC236}">
                          <a16:creationId xmlns:a16="http://schemas.microsoft.com/office/drawing/2014/main" id="{B19F9ED4-2DCE-EA85-90CF-D1FBD137EE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2209" y="3314165"/>
                    <a:ext cx="360" cy="360"/>
                  </p14:xfrm>
                </p:contentPart>
              </mc:Choice>
              <mc:Fallback xmlns="">
                <p:pic>
                  <p:nvPicPr>
                    <p:cNvPr id="779" name="Ink 778">
                      <a:extLst>
                        <a:ext uri="{FF2B5EF4-FFF2-40B4-BE49-F238E27FC236}">
                          <a16:creationId xmlns:a16="http://schemas.microsoft.com/office/drawing/2014/main" id="{9AE0C733-CA6B-5869-D945-2EA928A4F8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3209" y="33055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6">
                  <p14:nvContentPartPr>
                    <p14:cNvPr id="935" name="Ink 934">
                      <a:extLst>
                        <a:ext uri="{FF2B5EF4-FFF2-40B4-BE49-F238E27FC236}">
                          <a16:creationId xmlns:a16="http://schemas.microsoft.com/office/drawing/2014/main" id="{DC661ACB-71EB-0041-3CE7-45D4184073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5009" y="3323885"/>
                    <a:ext cx="360" cy="360"/>
                  </p14:xfrm>
                </p:contentPart>
              </mc:Choice>
              <mc:Fallback xmlns="">
                <p:pic>
                  <p:nvPicPr>
                    <p:cNvPr id="780" name="Ink 779">
                      <a:extLst>
                        <a:ext uri="{FF2B5EF4-FFF2-40B4-BE49-F238E27FC236}">
                          <a16:creationId xmlns:a16="http://schemas.microsoft.com/office/drawing/2014/main" id="{0648BFB9-C55C-34FF-9B86-7FBEA6C5F0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6369" y="33148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7">
                  <p14:nvContentPartPr>
                    <p14:cNvPr id="936" name="Ink 935">
                      <a:extLst>
                        <a:ext uri="{FF2B5EF4-FFF2-40B4-BE49-F238E27FC236}">
                          <a16:creationId xmlns:a16="http://schemas.microsoft.com/office/drawing/2014/main" id="{D39CA9DA-6509-F548-89D4-EE6EE2F27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247" y="3334200"/>
                    <a:ext cx="360" cy="360"/>
                  </p14:xfrm>
                </p:contentPart>
              </mc:Choice>
              <mc:Fallback xmlns="">
                <p:pic>
                  <p:nvPicPr>
                    <p:cNvPr id="781" name="Ink 780">
                      <a:extLst>
                        <a:ext uri="{FF2B5EF4-FFF2-40B4-BE49-F238E27FC236}">
                          <a16:creationId xmlns:a16="http://schemas.microsoft.com/office/drawing/2014/main" id="{F2AC53A7-5931-BA7B-971E-A05E6706EC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607" y="332520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8">
                  <p14:nvContentPartPr>
                    <p14:cNvPr id="937" name="Ink 936">
                      <a:extLst>
                        <a:ext uri="{FF2B5EF4-FFF2-40B4-BE49-F238E27FC236}">
                          <a16:creationId xmlns:a16="http://schemas.microsoft.com/office/drawing/2014/main" id="{0DEF02B6-1940-7344-89E8-16B3FC53DC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3937" y="3308267"/>
                    <a:ext cx="360" cy="360"/>
                  </p14:xfrm>
                </p:contentPart>
              </mc:Choice>
              <mc:Fallback xmlns="">
                <p:pic>
                  <p:nvPicPr>
                    <p:cNvPr id="782" name="Ink 781">
                      <a:extLst>
                        <a:ext uri="{FF2B5EF4-FFF2-40B4-BE49-F238E27FC236}">
                          <a16:creationId xmlns:a16="http://schemas.microsoft.com/office/drawing/2014/main" id="{83E00BB0-8B49-68DC-3B48-6334C055DB5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4937" y="32996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9">
                  <p14:nvContentPartPr>
                    <p14:cNvPr id="938" name="Ink 937">
                      <a:extLst>
                        <a:ext uri="{FF2B5EF4-FFF2-40B4-BE49-F238E27FC236}">
                          <a16:creationId xmlns:a16="http://schemas.microsoft.com/office/drawing/2014/main" id="{ABC26F63-6FDA-613E-FA5B-BB4A2D7354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1417" y="3031067"/>
                    <a:ext cx="360" cy="360"/>
                  </p14:xfrm>
                </p:contentPart>
              </mc:Choice>
              <mc:Fallback xmlns="">
                <p:pic>
                  <p:nvPicPr>
                    <p:cNvPr id="783" name="Ink 782">
                      <a:extLst>
                        <a:ext uri="{FF2B5EF4-FFF2-40B4-BE49-F238E27FC236}">
                          <a16:creationId xmlns:a16="http://schemas.microsoft.com/office/drawing/2014/main" id="{FC593C23-7FB8-1E1D-17AC-781CFD4EEC2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417" y="30224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0">
                  <p14:nvContentPartPr>
                    <p14:cNvPr id="939" name="Ink 938">
                      <a:extLst>
                        <a:ext uri="{FF2B5EF4-FFF2-40B4-BE49-F238E27FC236}">
                          <a16:creationId xmlns:a16="http://schemas.microsoft.com/office/drawing/2014/main" id="{97612E53-5CFB-CE80-A516-E9C43491EF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857" y="3086867"/>
                    <a:ext cx="360" cy="360"/>
                  </p14:xfrm>
                </p:contentPart>
              </mc:Choice>
              <mc:Fallback xmlns="">
                <p:pic>
                  <p:nvPicPr>
                    <p:cNvPr id="784" name="Ink 783">
                      <a:extLst>
                        <a:ext uri="{FF2B5EF4-FFF2-40B4-BE49-F238E27FC236}">
                          <a16:creationId xmlns:a16="http://schemas.microsoft.com/office/drawing/2014/main" id="{D159BE9B-05A6-9FBF-17C6-BE65116BE76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7217" y="30778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1">
                  <p14:nvContentPartPr>
                    <p14:cNvPr id="940" name="Ink 939">
                      <a:extLst>
                        <a:ext uri="{FF2B5EF4-FFF2-40B4-BE49-F238E27FC236}">
                          <a16:creationId xmlns:a16="http://schemas.microsoft.com/office/drawing/2014/main" id="{70B5BDA7-1B2F-91F8-3334-B0EAAF8F8E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0017" y="3132947"/>
                    <a:ext cx="360" cy="360"/>
                  </p14:xfrm>
                </p:contentPart>
              </mc:Choice>
              <mc:Fallback xmlns="">
                <p:pic>
                  <p:nvPicPr>
                    <p:cNvPr id="785" name="Ink 784">
                      <a:extLst>
                        <a:ext uri="{FF2B5EF4-FFF2-40B4-BE49-F238E27FC236}">
                          <a16:creationId xmlns:a16="http://schemas.microsoft.com/office/drawing/2014/main" id="{8C530D4D-8725-B4AA-8ED8-8EF291FC4F2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1017" y="312394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2">
                  <p14:nvContentPartPr>
                    <p14:cNvPr id="941" name="Ink 940">
                      <a:extLst>
                        <a:ext uri="{FF2B5EF4-FFF2-40B4-BE49-F238E27FC236}">
                          <a16:creationId xmlns:a16="http://schemas.microsoft.com/office/drawing/2014/main" id="{F729917F-FC7E-D40F-F999-F362F2FD4B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4457" y="3160307"/>
                    <a:ext cx="360" cy="360"/>
                  </p14:xfrm>
                </p:contentPart>
              </mc:Choice>
              <mc:Fallback xmlns="">
                <p:pic>
                  <p:nvPicPr>
                    <p:cNvPr id="786" name="Ink 785">
                      <a:extLst>
                        <a:ext uri="{FF2B5EF4-FFF2-40B4-BE49-F238E27FC236}">
                          <a16:creationId xmlns:a16="http://schemas.microsoft.com/office/drawing/2014/main" id="{203E6AE0-50EB-D71F-2213-8ECE8E4F8BD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5817" y="31516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3">
                  <p14:nvContentPartPr>
                    <p14:cNvPr id="942" name="Ink 941">
                      <a:extLst>
                        <a:ext uri="{FF2B5EF4-FFF2-40B4-BE49-F238E27FC236}">
                          <a16:creationId xmlns:a16="http://schemas.microsoft.com/office/drawing/2014/main" id="{C98521B7-9739-D948-D2A6-3613101E39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6977" y="3188387"/>
                    <a:ext cx="360" cy="360"/>
                  </p14:xfrm>
                </p:contentPart>
              </mc:Choice>
              <mc:Fallback xmlns="">
                <p:pic>
                  <p:nvPicPr>
                    <p:cNvPr id="787" name="Ink 786">
                      <a:extLst>
                        <a:ext uri="{FF2B5EF4-FFF2-40B4-BE49-F238E27FC236}">
                          <a16:creationId xmlns:a16="http://schemas.microsoft.com/office/drawing/2014/main" id="{60347941-6FB6-967E-6692-304BC2FB0E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8337" y="317938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4">
                  <p14:nvContentPartPr>
                    <p14:cNvPr id="943" name="Ink 942">
                      <a:extLst>
                        <a:ext uri="{FF2B5EF4-FFF2-40B4-BE49-F238E27FC236}">
                          <a16:creationId xmlns:a16="http://schemas.microsoft.com/office/drawing/2014/main" id="{969B7858-FCFA-7F15-4746-AB690A151A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7857" y="3215747"/>
                    <a:ext cx="360" cy="360"/>
                  </p14:xfrm>
                </p:contentPart>
              </mc:Choice>
              <mc:Fallback xmlns="">
                <p:pic>
                  <p:nvPicPr>
                    <p:cNvPr id="788" name="Ink 787">
                      <a:extLst>
                        <a:ext uri="{FF2B5EF4-FFF2-40B4-BE49-F238E27FC236}">
                          <a16:creationId xmlns:a16="http://schemas.microsoft.com/office/drawing/2014/main" id="{15AC0738-502A-DC36-3FBC-6CB8B2C085B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8857" y="320710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5">
                  <p14:nvContentPartPr>
                    <p14:cNvPr id="944" name="Ink 943">
                      <a:extLst>
                        <a:ext uri="{FF2B5EF4-FFF2-40B4-BE49-F238E27FC236}">
                          <a16:creationId xmlns:a16="http://schemas.microsoft.com/office/drawing/2014/main" id="{D07D6426-8461-79B1-27EC-B01FC3585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657" y="3225467"/>
                    <a:ext cx="360" cy="360"/>
                  </p14:xfrm>
                </p:contentPart>
              </mc:Choice>
              <mc:Fallback xmlns="">
                <p:pic>
                  <p:nvPicPr>
                    <p:cNvPr id="789" name="Ink 788">
                      <a:extLst>
                        <a:ext uri="{FF2B5EF4-FFF2-40B4-BE49-F238E27FC236}">
                          <a16:creationId xmlns:a16="http://schemas.microsoft.com/office/drawing/2014/main" id="{E1E0B17B-B079-FFA3-7F4C-3229E45A388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2017" y="3216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6">
                  <p14:nvContentPartPr>
                    <p14:cNvPr id="945" name="Ink 944">
                      <a:extLst>
                        <a:ext uri="{FF2B5EF4-FFF2-40B4-BE49-F238E27FC236}">
                          <a16:creationId xmlns:a16="http://schemas.microsoft.com/office/drawing/2014/main" id="{44392810-BC37-81F5-1BA3-56C81204F0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3817" y="3234467"/>
                    <a:ext cx="360" cy="360"/>
                  </p14:xfrm>
                </p:contentPart>
              </mc:Choice>
              <mc:Fallback xmlns="">
                <p:pic>
                  <p:nvPicPr>
                    <p:cNvPr id="790" name="Ink 789">
                      <a:extLst>
                        <a:ext uri="{FF2B5EF4-FFF2-40B4-BE49-F238E27FC236}">
                          <a16:creationId xmlns:a16="http://schemas.microsoft.com/office/drawing/2014/main" id="{EA27FA07-1265-4F7B-A281-900729B2FD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5177" y="3225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7">
                  <p14:nvContentPartPr>
                    <p14:cNvPr id="946" name="Ink 945">
                      <a:extLst>
                        <a:ext uri="{FF2B5EF4-FFF2-40B4-BE49-F238E27FC236}">
                          <a16:creationId xmlns:a16="http://schemas.microsoft.com/office/drawing/2014/main" id="{9B35AF6B-8AC7-374C-94A8-BAB5DF5A73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9674" y="3201106"/>
                    <a:ext cx="360" cy="360"/>
                  </p14:xfrm>
                </p:contentPart>
              </mc:Choice>
              <mc:Fallback xmlns="">
                <p:pic>
                  <p:nvPicPr>
                    <p:cNvPr id="791" name="Ink 790">
                      <a:extLst>
                        <a:ext uri="{FF2B5EF4-FFF2-40B4-BE49-F238E27FC236}">
                          <a16:creationId xmlns:a16="http://schemas.microsoft.com/office/drawing/2014/main" id="{20DAB83C-C7E9-0117-65FE-D4AD0A1AA6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0674" y="31924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8">
                  <p14:nvContentPartPr>
                    <p14:cNvPr id="947" name="Ink 946">
                      <a:extLst>
                        <a:ext uri="{FF2B5EF4-FFF2-40B4-BE49-F238E27FC236}">
                          <a16:creationId xmlns:a16="http://schemas.microsoft.com/office/drawing/2014/main" id="{4DFCD122-F902-2166-DC74-4AF3ECE63C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77154" y="2923906"/>
                    <a:ext cx="360" cy="360"/>
                  </p14:xfrm>
                </p:contentPart>
              </mc:Choice>
              <mc:Fallback xmlns="">
                <p:pic>
                  <p:nvPicPr>
                    <p:cNvPr id="792" name="Ink 791">
                      <a:extLst>
                        <a:ext uri="{FF2B5EF4-FFF2-40B4-BE49-F238E27FC236}">
                          <a16:creationId xmlns:a16="http://schemas.microsoft.com/office/drawing/2014/main" id="{58D30867-1E21-2137-F469-9DFCEA276B8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68154" y="29152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9">
                  <p14:nvContentPartPr>
                    <p14:cNvPr id="948" name="Ink 947">
                      <a:extLst>
                        <a:ext uri="{FF2B5EF4-FFF2-40B4-BE49-F238E27FC236}">
                          <a16:creationId xmlns:a16="http://schemas.microsoft.com/office/drawing/2014/main" id="{C9A96110-36E0-FBD1-7CCE-A522A9E0ED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4" y="2979706"/>
                    <a:ext cx="360" cy="360"/>
                  </p14:xfrm>
                </p:contentPart>
              </mc:Choice>
              <mc:Fallback xmlns="">
                <p:pic>
                  <p:nvPicPr>
                    <p:cNvPr id="793" name="Ink 792">
                      <a:extLst>
                        <a:ext uri="{FF2B5EF4-FFF2-40B4-BE49-F238E27FC236}">
                          <a16:creationId xmlns:a16="http://schemas.microsoft.com/office/drawing/2014/main" id="{023D05B3-5510-EB5B-F89E-55D2866EF0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2954" y="29707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0">
                  <p14:nvContentPartPr>
                    <p14:cNvPr id="949" name="Ink 948">
                      <a:extLst>
                        <a:ext uri="{FF2B5EF4-FFF2-40B4-BE49-F238E27FC236}">
                          <a16:creationId xmlns:a16="http://schemas.microsoft.com/office/drawing/2014/main" id="{F7C91F39-61BC-235A-027D-F37E863525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5754" y="3025786"/>
                    <a:ext cx="360" cy="360"/>
                  </p14:xfrm>
                </p:contentPart>
              </mc:Choice>
              <mc:Fallback xmlns="">
                <p:pic>
                  <p:nvPicPr>
                    <p:cNvPr id="794" name="Ink 793">
                      <a:extLst>
                        <a:ext uri="{FF2B5EF4-FFF2-40B4-BE49-F238E27FC236}">
                          <a16:creationId xmlns:a16="http://schemas.microsoft.com/office/drawing/2014/main" id="{BC5524AD-7F71-69F5-59D1-FF0F8779546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6754" y="301678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1">
                  <p14:nvContentPartPr>
                    <p14:cNvPr id="950" name="Ink 949">
                      <a:extLst>
                        <a:ext uri="{FF2B5EF4-FFF2-40B4-BE49-F238E27FC236}">
                          <a16:creationId xmlns:a16="http://schemas.microsoft.com/office/drawing/2014/main" id="{E13DDD57-102D-B1AE-C439-AD7E746D33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0194" y="3053146"/>
                    <a:ext cx="360" cy="360"/>
                  </p14:xfrm>
                </p:contentPart>
              </mc:Choice>
              <mc:Fallback xmlns="">
                <p:pic>
                  <p:nvPicPr>
                    <p:cNvPr id="795" name="Ink 794">
                      <a:extLst>
                        <a:ext uri="{FF2B5EF4-FFF2-40B4-BE49-F238E27FC236}">
                          <a16:creationId xmlns:a16="http://schemas.microsoft.com/office/drawing/2014/main" id="{DC2B2FCE-63EE-9596-C30E-12ED97FAAF7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1554" y="30445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2">
                  <p14:nvContentPartPr>
                    <p14:cNvPr id="951" name="Ink 950">
                      <a:extLst>
                        <a:ext uri="{FF2B5EF4-FFF2-40B4-BE49-F238E27FC236}">
                          <a16:creationId xmlns:a16="http://schemas.microsoft.com/office/drawing/2014/main" id="{125F000E-1F23-93EB-8A89-ED76F645C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2714" y="3081226"/>
                    <a:ext cx="360" cy="360"/>
                  </p14:xfrm>
                </p:contentPart>
              </mc:Choice>
              <mc:Fallback xmlns="">
                <p:pic>
                  <p:nvPicPr>
                    <p:cNvPr id="796" name="Ink 795">
                      <a:extLst>
                        <a:ext uri="{FF2B5EF4-FFF2-40B4-BE49-F238E27FC236}">
                          <a16:creationId xmlns:a16="http://schemas.microsoft.com/office/drawing/2014/main" id="{49396070-686B-7873-8D53-BFED4B69D8C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4074" y="307222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3">
                  <p14:nvContentPartPr>
                    <p14:cNvPr id="952" name="Ink 951">
                      <a:extLst>
                        <a:ext uri="{FF2B5EF4-FFF2-40B4-BE49-F238E27FC236}">
                          <a16:creationId xmlns:a16="http://schemas.microsoft.com/office/drawing/2014/main" id="{68CA8709-6458-D1B5-B2EB-5B9FA1402C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3594" y="3108586"/>
                    <a:ext cx="360" cy="360"/>
                  </p14:xfrm>
                </p:contentPart>
              </mc:Choice>
              <mc:Fallback xmlns="">
                <p:pic>
                  <p:nvPicPr>
                    <p:cNvPr id="797" name="Ink 796">
                      <a:extLst>
                        <a:ext uri="{FF2B5EF4-FFF2-40B4-BE49-F238E27FC236}">
                          <a16:creationId xmlns:a16="http://schemas.microsoft.com/office/drawing/2014/main" id="{6BDA4353-0634-5E8F-444B-C956F5F4BA3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4594" y="30999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4">
                  <p14:nvContentPartPr>
                    <p14:cNvPr id="953" name="Ink 952">
                      <a:extLst>
                        <a:ext uri="{FF2B5EF4-FFF2-40B4-BE49-F238E27FC236}">
                          <a16:creationId xmlns:a16="http://schemas.microsoft.com/office/drawing/2014/main" id="{35E94333-DD93-DA46-0FD5-78637393AC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6394" y="3118306"/>
                    <a:ext cx="360" cy="360"/>
                  </p14:xfrm>
                </p:contentPart>
              </mc:Choice>
              <mc:Fallback xmlns="">
                <p:pic>
                  <p:nvPicPr>
                    <p:cNvPr id="798" name="Ink 797">
                      <a:extLst>
                        <a:ext uri="{FF2B5EF4-FFF2-40B4-BE49-F238E27FC236}">
                          <a16:creationId xmlns:a16="http://schemas.microsoft.com/office/drawing/2014/main" id="{2DB4D2B4-20A3-52B4-D901-8138F0A7291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57754" y="3109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5">
                  <p14:nvContentPartPr>
                    <p14:cNvPr id="954" name="Ink 953">
                      <a:extLst>
                        <a:ext uri="{FF2B5EF4-FFF2-40B4-BE49-F238E27FC236}">
                          <a16:creationId xmlns:a16="http://schemas.microsoft.com/office/drawing/2014/main" id="{601D4185-6DA2-B786-3BE4-5A14BF3454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9554" y="3127306"/>
                    <a:ext cx="360" cy="360"/>
                  </p14:xfrm>
                </p:contentPart>
              </mc:Choice>
              <mc:Fallback xmlns="">
                <p:pic>
                  <p:nvPicPr>
                    <p:cNvPr id="799" name="Ink 798">
                      <a:extLst>
                        <a:ext uri="{FF2B5EF4-FFF2-40B4-BE49-F238E27FC236}">
                          <a16:creationId xmlns:a16="http://schemas.microsoft.com/office/drawing/2014/main" id="{B872EC52-9E0C-A9CE-BC2A-52BE51B76E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0914" y="3118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6">
                  <p14:nvContentPartPr>
                    <p14:cNvPr id="955" name="Ink 954">
                      <a:extLst>
                        <a:ext uri="{FF2B5EF4-FFF2-40B4-BE49-F238E27FC236}">
                          <a16:creationId xmlns:a16="http://schemas.microsoft.com/office/drawing/2014/main" id="{451DCD43-6C90-0514-4522-AF48864E74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3077782"/>
                    <a:ext cx="360" cy="360"/>
                  </p14:xfrm>
                </p:contentPart>
              </mc:Choice>
              <mc:Fallback xmlns="">
                <p:pic>
                  <p:nvPicPr>
                    <p:cNvPr id="800" name="Ink 799">
                      <a:extLst>
                        <a:ext uri="{FF2B5EF4-FFF2-40B4-BE49-F238E27FC236}">
                          <a16:creationId xmlns:a16="http://schemas.microsoft.com/office/drawing/2014/main" id="{5863B3F0-B377-FEF7-72E6-3B51A42914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30691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7">
                  <p14:nvContentPartPr>
                    <p14:cNvPr id="956" name="Ink 955">
                      <a:extLst>
                        <a:ext uri="{FF2B5EF4-FFF2-40B4-BE49-F238E27FC236}">
                          <a16:creationId xmlns:a16="http://schemas.microsoft.com/office/drawing/2014/main" id="{E7C90D00-7DF6-2A0B-5AC3-2C2B47A52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800582"/>
                    <a:ext cx="360" cy="360"/>
                  </p14:xfrm>
                </p:contentPart>
              </mc:Choice>
              <mc:Fallback xmlns="">
                <p:pic>
                  <p:nvPicPr>
                    <p:cNvPr id="801" name="Ink 800">
                      <a:extLst>
                        <a:ext uri="{FF2B5EF4-FFF2-40B4-BE49-F238E27FC236}">
                          <a16:creationId xmlns:a16="http://schemas.microsoft.com/office/drawing/2014/main" id="{D42813E6-DC03-F44B-C6D7-9AA5AF9BBF0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7919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8">
                  <p14:nvContentPartPr>
                    <p14:cNvPr id="957" name="Ink 956">
                      <a:extLst>
                        <a:ext uri="{FF2B5EF4-FFF2-40B4-BE49-F238E27FC236}">
                          <a16:creationId xmlns:a16="http://schemas.microsoft.com/office/drawing/2014/main" id="{86C6D41B-8B14-D9B7-61BD-3D2C8C3C1B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856382"/>
                    <a:ext cx="360" cy="360"/>
                  </p14:xfrm>
                </p:contentPart>
              </mc:Choice>
              <mc:Fallback xmlns="">
                <p:pic>
                  <p:nvPicPr>
                    <p:cNvPr id="802" name="Ink 801">
                      <a:extLst>
                        <a:ext uri="{FF2B5EF4-FFF2-40B4-BE49-F238E27FC236}">
                          <a16:creationId xmlns:a16="http://schemas.microsoft.com/office/drawing/2014/main" id="{7D2E7EEA-9947-A529-8069-7DAFC3F85C3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8473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9">
                  <p14:nvContentPartPr>
                    <p14:cNvPr id="958" name="Ink 957">
                      <a:extLst>
                        <a:ext uri="{FF2B5EF4-FFF2-40B4-BE49-F238E27FC236}">
                          <a16:creationId xmlns:a16="http://schemas.microsoft.com/office/drawing/2014/main" id="{ED804740-6E27-2F52-5AB5-5812409145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902462"/>
                    <a:ext cx="360" cy="360"/>
                  </p14:xfrm>
                </p:contentPart>
              </mc:Choice>
              <mc:Fallback xmlns="">
                <p:pic>
                  <p:nvPicPr>
                    <p:cNvPr id="803" name="Ink 802">
                      <a:extLst>
                        <a:ext uri="{FF2B5EF4-FFF2-40B4-BE49-F238E27FC236}">
                          <a16:creationId xmlns:a16="http://schemas.microsoft.com/office/drawing/2014/main" id="{80410539-98C3-596B-DC8A-724CCFB835A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89346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0">
                  <p14:nvContentPartPr>
                    <p14:cNvPr id="959" name="Ink 958">
                      <a:extLst>
                        <a:ext uri="{FF2B5EF4-FFF2-40B4-BE49-F238E27FC236}">
                          <a16:creationId xmlns:a16="http://schemas.microsoft.com/office/drawing/2014/main" id="{32F14BF2-D110-4BFE-53E2-63389FAB20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929822"/>
                    <a:ext cx="360" cy="360"/>
                  </p14:xfrm>
                </p:contentPart>
              </mc:Choice>
              <mc:Fallback xmlns="">
                <p:pic>
                  <p:nvPicPr>
                    <p:cNvPr id="804" name="Ink 803">
                      <a:extLst>
                        <a:ext uri="{FF2B5EF4-FFF2-40B4-BE49-F238E27FC236}">
                          <a16:creationId xmlns:a16="http://schemas.microsoft.com/office/drawing/2014/main" id="{59332EEA-36DF-2F9A-1518-D2795E24224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9211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1">
                  <p14:nvContentPartPr>
                    <p14:cNvPr id="960" name="Ink 959">
                      <a:extLst>
                        <a:ext uri="{FF2B5EF4-FFF2-40B4-BE49-F238E27FC236}">
                          <a16:creationId xmlns:a16="http://schemas.microsoft.com/office/drawing/2014/main" id="{6904E8AD-A1D8-A8C9-4BCB-1EAC6B3D42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957902"/>
                    <a:ext cx="360" cy="360"/>
                  </p14:xfrm>
                </p:contentPart>
              </mc:Choice>
              <mc:Fallback xmlns="">
                <p:pic>
                  <p:nvPicPr>
                    <p:cNvPr id="805" name="Ink 804">
                      <a:extLst>
                        <a:ext uri="{FF2B5EF4-FFF2-40B4-BE49-F238E27FC236}">
                          <a16:creationId xmlns:a16="http://schemas.microsoft.com/office/drawing/2014/main" id="{4F9CEA62-6AEE-FC5A-0BB4-01D17E6337B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94890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2">
                  <p14:nvContentPartPr>
                    <p14:cNvPr id="961" name="Ink 960">
                      <a:extLst>
                        <a:ext uri="{FF2B5EF4-FFF2-40B4-BE49-F238E27FC236}">
                          <a16:creationId xmlns:a16="http://schemas.microsoft.com/office/drawing/2014/main" id="{87CDFECD-80C8-273D-F651-D328CAA1F0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985262"/>
                    <a:ext cx="360" cy="360"/>
                  </p14:xfrm>
                </p:contentPart>
              </mc:Choice>
              <mc:Fallback xmlns="">
                <p:pic>
                  <p:nvPicPr>
                    <p:cNvPr id="806" name="Ink 805">
                      <a:extLst>
                        <a:ext uri="{FF2B5EF4-FFF2-40B4-BE49-F238E27FC236}">
                          <a16:creationId xmlns:a16="http://schemas.microsoft.com/office/drawing/2014/main" id="{B50D17AA-4ADD-029F-54DA-100426C96B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97662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3">
                  <p14:nvContentPartPr>
                    <p14:cNvPr id="962" name="Ink 961">
                      <a:extLst>
                        <a:ext uri="{FF2B5EF4-FFF2-40B4-BE49-F238E27FC236}">
                          <a16:creationId xmlns:a16="http://schemas.microsoft.com/office/drawing/2014/main" id="{D5091583-02AB-B641-76DE-0257A39DA1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994982"/>
                    <a:ext cx="360" cy="360"/>
                  </p14:xfrm>
                </p:contentPart>
              </mc:Choice>
              <mc:Fallback xmlns="">
                <p:pic>
                  <p:nvPicPr>
                    <p:cNvPr id="807" name="Ink 806">
                      <a:extLst>
                        <a:ext uri="{FF2B5EF4-FFF2-40B4-BE49-F238E27FC236}">
                          <a16:creationId xmlns:a16="http://schemas.microsoft.com/office/drawing/2014/main" id="{45BB4E03-B237-4EFA-5A3F-F7F3696216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985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4">
                  <p14:nvContentPartPr>
                    <p14:cNvPr id="963" name="Ink 962">
                      <a:extLst>
                        <a:ext uri="{FF2B5EF4-FFF2-40B4-BE49-F238E27FC236}">
                          <a16:creationId xmlns:a16="http://schemas.microsoft.com/office/drawing/2014/main" id="{491466D3-914F-A0A7-E42F-D0EA63EC6D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3003982"/>
                    <a:ext cx="360" cy="36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B1CF4A51-DBD4-2C15-2CE5-430C851F7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994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5">
                  <p14:nvContentPartPr>
                    <p14:cNvPr id="964" name="Ink 963">
                      <a:extLst>
                        <a:ext uri="{FF2B5EF4-FFF2-40B4-BE49-F238E27FC236}">
                          <a16:creationId xmlns:a16="http://schemas.microsoft.com/office/drawing/2014/main" id="{04241671-7D63-E7AB-3779-D95969BA11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1773" y="2954085"/>
                    <a:ext cx="360" cy="36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2CE6F575-B908-282A-CBA7-91872727B82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72773" y="29454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6">
                  <p14:nvContentPartPr>
                    <p14:cNvPr id="965" name="Ink 964">
                      <a:extLst>
                        <a:ext uri="{FF2B5EF4-FFF2-40B4-BE49-F238E27FC236}">
                          <a16:creationId xmlns:a16="http://schemas.microsoft.com/office/drawing/2014/main" id="{BC267B6C-48D9-1F7C-0F93-37527633BB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9253" y="2676885"/>
                    <a:ext cx="360" cy="36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2E652393-D367-4A89-7035-AC0D7423933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0253" y="26682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7">
                  <p14:nvContentPartPr>
                    <p14:cNvPr id="966" name="Ink 965">
                      <a:extLst>
                        <a:ext uri="{FF2B5EF4-FFF2-40B4-BE49-F238E27FC236}">
                          <a16:creationId xmlns:a16="http://schemas.microsoft.com/office/drawing/2014/main" id="{9AA89BAD-940F-2E00-1A85-B8CF874C4E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693" y="2732685"/>
                    <a:ext cx="360" cy="36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7F069499-D5A2-C89B-EDC7-AD40A45974A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053" y="27236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8">
                  <p14:nvContentPartPr>
                    <p14:cNvPr id="967" name="Ink 966">
                      <a:extLst>
                        <a:ext uri="{FF2B5EF4-FFF2-40B4-BE49-F238E27FC236}">
                          <a16:creationId xmlns:a16="http://schemas.microsoft.com/office/drawing/2014/main" id="{205E258D-3B2C-9134-CCD7-5EE25C0F56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7853" y="2778765"/>
                    <a:ext cx="360" cy="360"/>
                  </p14:xfrm>
                </p:contentPart>
              </mc:Choice>
              <mc:Fallback xmlns="">
                <p:pic>
                  <p:nvPicPr>
                    <p:cNvPr id="812" name="Ink 811">
                      <a:extLst>
                        <a:ext uri="{FF2B5EF4-FFF2-40B4-BE49-F238E27FC236}">
                          <a16:creationId xmlns:a16="http://schemas.microsoft.com/office/drawing/2014/main" id="{F2A0D5D8-F782-F7BA-9027-F9FEB6F8164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8853" y="27697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9">
                  <p14:nvContentPartPr>
                    <p14:cNvPr id="968" name="Ink 967">
                      <a:extLst>
                        <a:ext uri="{FF2B5EF4-FFF2-40B4-BE49-F238E27FC236}">
                          <a16:creationId xmlns:a16="http://schemas.microsoft.com/office/drawing/2014/main" id="{C0847ABB-780B-0F40-1CF1-4DE572E90A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2293" y="2806125"/>
                    <a:ext cx="360" cy="36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F7A8A30F-D5E9-00D5-5F1B-ED36DAF4809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3653" y="27974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0">
                  <p14:nvContentPartPr>
                    <p14:cNvPr id="969" name="Ink 968">
                      <a:extLst>
                        <a:ext uri="{FF2B5EF4-FFF2-40B4-BE49-F238E27FC236}">
                          <a16:creationId xmlns:a16="http://schemas.microsoft.com/office/drawing/2014/main" id="{44DC096C-D27B-9B77-326D-983F78253C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4813" y="2834205"/>
                    <a:ext cx="360" cy="36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AD03BECD-5C73-8C0B-2C99-04FE70166CD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6173" y="28252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1">
                  <p14:nvContentPartPr>
                    <p14:cNvPr id="970" name="Ink 969">
                      <a:extLst>
                        <a:ext uri="{FF2B5EF4-FFF2-40B4-BE49-F238E27FC236}">
                          <a16:creationId xmlns:a16="http://schemas.microsoft.com/office/drawing/2014/main" id="{39309CF6-9B5F-9A24-8A5D-C071316DDC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5693" y="2861565"/>
                    <a:ext cx="360" cy="360"/>
                  </p14:xfrm>
                </p:contentPart>
              </mc:Choice>
              <mc:Fallback xmlns="">
                <p:pic>
                  <p:nvPicPr>
                    <p:cNvPr id="815" name="Ink 814">
                      <a:extLst>
                        <a:ext uri="{FF2B5EF4-FFF2-40B4-BE49-F238E27FC236}">
                          <a16:creationId xmlns:a16="http://schemas.microsoft.com/office/drawing/2014/main" id="{1B68C0E2-049C-15F7-FC58-BBF1C0FE4A3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6693" y="28529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2">
                  <p14:nvContentPartPr>
                    <p14:cNvPr id="971" name="Ink 970">
                      <a:extLst>
                        <a:ext uri="{FF2B5EF4-FFF2-40B4-BE49-F238E27FC236}">
                          <a16:creationId xmlns:a16="http://schemas.microsoft.com/office/drawing/2014/main" id="{51B1FB5A-4446-E758-3244-B3A3A4B56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8493" y="2871285"/>
                    <a:ext cx="360" cy="360"/>
                  </p14:xfrm>
                </p:contentPart>
              </mc:Choice>
              <mc:Fallback xmlns="">
                <p:pic>
                  <p:nvPicPr>
                    <p:cNvPr id="816" name="Ink 815">
                      <a:extLst>
                        <a:ext uri="{FF2B5EF4-FFF2-40B4-BE49-F238E27FC236}">
                          <a16:creationId xmlns:a16="http://schemas.microsoft.com/office/drawing/2014/main" id="{2A379AE6-A21D-3639-1000-071D0CA12D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9853" y="2862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3">
                  <p14:nvContentPartPr>
                    <p14:cNvPr id="972" name="Ink 971">
                      <a:extLst>
                        <a:ext uri="{FF2B5EF4-FFF2-40B4-BE49-F238E27FC236}">
                          <a16:creationId xmlns:a16="http://schemas.microsoft.com/office/drawing/2014/main" id="{688B1C13-A596-230F-A18D-38EC38EB8D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53" y="2880285"/>
                    <a:ext cx="360" cy="360"/>
                  </p14:xfrm>
                </p:contentPart>
              </mc:Choice>
              <mc:Fallback xmlns="">
                <p:pic>
                  <p:nvPicPr>
                    <p:cNvPr id="817" name="Ink 816">
                      <a:extLst>
                        <a:ext uri="{FF2B5EF4-FFF2-40B4-BE49-F238E27FC236}">
                          <a16:creationId xmlns:a16="http://schemas.microsoft.com/office/drawing/2014/main" id="{6B6C9B11-01A6-8789-2BD5-92CBECDB5C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53013" y="2871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4">
                  <p14:nvContentPartPr>
                    <p14:cNvPr id="973" name="Ink 972">
                      <a:extLst>
                        <a:ext uri="{FF2B5EF4-FFF2-40B4-BE49-F238E27FC236}">
                          <a16:creationId xmlns:a16="http://schemas.microsoft.com/office/drawing/2014/main" id="{B77C978F-9915-91E5-514E-6FE5292E67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434" y="3362989"/>
                    <a:ext cx="360" cy="360"/>
                  </p14:xfrm>
                </p:contentPart>
              </mc:Choice>
              <mc:Fallback xmlns="">
                <p:pic>
                  <p:nvPicPr>
                    <p:cNvPr id="818" name="Ink 817">
                      <a:extLst>
                        <a:ext uri="{FF2B5EF4-FFF2-40B4-BE49-F238E27FC236}">
                          <a16:creationId xmlns:a16="http://schemas.microsoft.com/office/drawing/2014/main" id="{B66741E7-703F-F3DC-32A1-D5969F2001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1434" y="33543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5">
                  <p14:nvContentPartPr>
                    <p14:cNvPr id="974" name="Ink 973">
                      <a:extLst>
                        <a:ext uri="{FF2B5EF4-FFF2-40B4-BE49-F238E27FC236}">
                          <a16:creationId xmlns:a16="http://schemas.microsoft.com/office/drawing/2014/main" id="{EF7277F6-4959-996E-2E2F-5155DF7F97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5019" y="3346669"/>
                    <a:ext cx="360" cy="360"/>
                  </p14:xfrm>
                </p:contentPart>
              </mc:Choice>
              <mc:Fallback xmlns="">
                <p:pic>
                  <p:nvPicPr>
                    <p:cNvPr id="819" name="Ink 818">
                      <a:extLst>
                        <a:ext uri="{FF2B5EF4-FFF2-40B4-BE49-F238E27FC236}">
                          <a16:creationId xmlns:a16="http://schemas.microsoft.com/office/drawing/2014/main" id="{4FDEA9DF-8375-7833-D2FC-4F9F90DB894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6019" y="33380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6">
                  <p14:nvContentPartPr>
                    <p14:cNvPr id="975" name="Ink 974">
                      <a:extLst>
                        <a:ext uri="{FF2B5EF4-FFF2-40B4-BE49-F238E27FC236}">
                          <a16:creationId xmlns:a16="http://schemas.microsoft.com/office/drawing/2014/main" id="{7EF79F2E-2AA3-F926-4145-82779E692A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0127" y="3258365"/>
                    <a:ext cx="360" cy="360"/>
                  </p14:xfrm>
                </p:contentPart>
              </mc:Choice>
              <mc:Fallback xmlns="">
                <p:pic>
                  <p:nvPicPr>
                    <p:cNvPr id="820" name="Ink 819">
                      <a:extLst>
                        <a:ext uri="{FF2B5EF4-FFF2-40B4-BE49-F238E27FC236}">
                          <a16:creationId xmlns:a16="http://schemas.microsoft.com/office/drawing/2014/main" id="{F341CEAA-6767-F035-F15F-0899AC0530F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1127" y="32497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B0927AB1-9B29-6D3A-85C4-A0D695D0F234}"/>
                </a:ext>
              </a:extLst>
            </p:cNvPr>
            <p:cNvGrpSpPr/>
            <p:nvPr/>
          </p:nvGrpSpPr>
          <p:grpSpPr>
            <a:xfrm>
              <a:off x="7861436" y="2129466"/>
              <a:ext cx="1954407" cy="1588767"/>
              <a:chOff x="3923935" y="2129260"/>
              <a:chExt cx="1954407" cy="1588767"/>
            </a:xfrm>
          </p:grpSpPr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CD32D81B-3801-E1C4-38D4-940D83DE0FB4}"/>
                  </a:ext>
                </a:extLst>
              </p:cNvPr>
              <p:cNvGrpSpPr/>
              <p:nvPr/>
            </p:nvGrpSpPr>
            <p:grpSpPr>
              <a:xfrm>
                <a:off x="3923935" y="2311358"/>
                <a:ext cx="1954407" cy="1406669"/>
                <a:chOff x="2041865" y="3722912"/>
                <a:chExt cx="2569800" cy="1816028"/>
              </a:xfrm>
            </p:grpSpPr>
            <p:sp>
              <p:nvSpPr>
                <p:cNvPr id="866" name="Flowchart: Manual Operation 865">
                  <a:extLst>
                    <a:ext uri="{FF2B5EF4-FFF2-40B4-BE49-F238E27FC236}">
                      <a16:creationId xmlns:a16="http://schemas.microsoft.com/office/drawing/2014/main" id="{44E8E0D8-8DE9-C5A7-7A3F-1C4394728BE3}"/>
                    </a:ext>
                  </a:extLst>
                </p:cNvPr>
                <p:cNvSpPr/>
                <p:nvPr/>
              </p:nvSpPr>
              <p:spPr>
                <a:xfrm rot="10800000">
                  <a:off x="2042760" y="3722912"/>
                  <a:ext cx="2407641" cy="1328721"/>
                </a:xfrm>
                <a:prstGeom prst="flowChartManualOpera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7" name="Rectangle 866">
                  <a:extLst>
                    <a:ext uri="{FF2B5EF4-FFF2-40B4-BE49-F238E27FC236}">
                      <a16:creationId xmlns:a16="http://schemas.microsoft.com/office/drawing/2014/main" id="{905DF32B-1D81-9C62-3FD2-51B54CCBAF65}"/>
                    </a:ext>
                  </a:extLst>
                </p:cNvPr>
                <p:cNvSpPr/>
                <p:nvPr/>
              </p:nvSpPr>
              <p:spPr>
                <a:xfrm>
                  <a:off x="2041865" y="5038198"/>
                  <a:ext cx="2407642" cy="50074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01DF0FA0-B4A1-C319-B1F4-5BAD7FF9383F}"/>
                    </a:ext>
                  </a:extLst>
                </p:cNvPr>
                <p:cNvSpPr txBox="1"/>
                <p:nvPr/>
              </p:nvSpPr>
              <p:spPr>
                <a:xfrm>
                  <a:off x="2330660" y="5073857"/>
                  <a:ext cx="2281005" cy="39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Weighing Balance</a:t>
                  </a:r>
                  <a:endParaRPr lang="en-I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461167FF-CF2F-0E61-90E8-5918F3F84201}"/>
                  </a:ext>
                </a:extLst>
              </p:cNvPr>
              <p:cNvGrpSpPr/>
              <p:nvPr/>
            </p:nvGrpSpPr>
            <p:grpSpPr>
              <a:xfrm>
                <a:off x="4591959" y="2129260"/>
                <a:ext cx="532666" cy="1110807"/>
                <a:chOff x="4412834" y="2013115"/>
                <a:chExt cx="672549" cy="1394475"/>
              </a:xfrm>
            </p:grpSpPr>
            <p:pic>
              <p:nvPicPr>
                <p:cNvPr id="761" name="Picture 760">
                  <a:extLst>
                    <a:ext uri="{FF2B5EF4-FFF2-40B4-BE49-F238E27FC236}">
                      <a16:creationId xmlns:a16="http://schemas.microsoft.com/office/drawing/2014/main" id="{68AEB681-E43A-5D7F-4438-9D16B1125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2331"/>
                <a:stretch/>
              </p:blipFill>
              <p:spPr>
                <a:xfrm rot="5400000" flipV="1">
                  <a:off x="4363356" y="2520645"/>
                  <a:ext cx="763768" cy="337900"/>
                </a:xfrm>
                <a:prstGeom prst="rect">
                  <a:avLst/>
                </a:prstGeom>
              </p:spPr>
            </p:pic>
            <p:sp>
              <p:nvSpPr>
                <p:cNvPr id="762" name="Flowchart: Magnetic Disk 761">
                  <a:extLst>
                    <a:ext uri="{FF2B5EF4-FFF2-40B4-BE49-F238E27FC236}">
                      <a16:creationId xmlns:a16="http://schemas.microsoft.com/office/drawing/2014/main" id="{0C0BB909-C14A-E89F-C6D4-E17C8A738FA5}"/>
                    </a:ext>
                  </a:extLst>
                </p:cNvPr>
                <p:cNvSpPr/>
                <p:nvPr/>
              </p:nvSpPr>
              <p:spPr>
                <a:xfrm>
                  <a:off x="4412834" y="2013115"/>
                  <a:ext cx="672549" cy="1394475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527">
                  <p14:nvContentPartPr>
                    <p14:cNvPr id="763" name="Ink 762">
                      <a:extLst>
                        <a:ext uri="{FF2B5EF4-FFF2-40B4-BE49-F238E27FC236}">
                          <a16:creationId xmlns:a16="http://schemas.microsoft.com/office/drawing/2014/main" id="{01A7BAF0-2465-1C69-859C-532924444A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1367" y="2336756"/>
                    <a:ext cx="360" cy="360"/>
                  </p14:xfrm>
                </p:contentPart>
              </mc:Choice>
              <mc:Fallback xmlns="">
                <p:pic>
                  <p:nvPicPr>
                    <p:cNvPr id="718" name="Ink 717">
                      <a:extLst>
                        <a:ext uri="{FF2B5EF4-FFF2-40B4-BE49-F238E27FC236}">
                          <a16:creationId xmlns:a16="http://schemas.microsoft.com/office/drawing/2014/main" id="{520A1E66-CCE1-7C42-9CB1-1A7F947486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2727" y="23277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8">
                  <p14:nvContentPartPr>
                    <p14:cNvPr id="764" name="Ink 763">
                      <a:extLst>
                        <a:ext uri="{FF2B5EF4-FFF2-40B4-BE49-F238E27FC236}">
                          <a16:creationId xmlns:a16="http://schemas.microsoft.com/office/drawing/2014/main" id="{99AC66BB-EDC5-913C-17FA-3DDF6EF0CC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493356"/>
                    <a:ext cx="360" cy="360"/>
                  </p14:xfrm>
                </p:contentPart>
              </mc:Choice>
              <mc:Fallback xmlns="">
                <p:pic>
                  <p:nvPicPr>
                    <p:cNvPr id="719" name="Ink 718">
                      <a:extLst>
                        <a:ext uri="{FF2B5EF4-FFF2-40B4-BE49-F238E27FC236}">
                          <a16:creationId xmlns:a16="http://schemas.microsoft.com/office/drawing/2014/main" id="{784A31F0-61E1-5779-DADB-5EFC2873732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484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9">
                  <p14:nvContentPartPr>
                    <p14:cNvPr id="765" name="Ink 764">
                      <a:extLst>
                        <a:ext uri="{FF2B5EF4-FFF2-40B4-BE49-F238E27FC236}">
                          <a16:creationId xmlns:a16="http://schemas.microsoft.com/office/drawing/2014/main" id="{FC9F889F-5479-4051-065A-47FAF3FBC7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4007" y="2660036"/>
                    <a:ext cx="360" cy="360"/>
                  </p14:xfrm>
                </p:contentPart>
              </mc:Choice>
              <mc:Fallback xmlns="">
                <p:pic>
                  <p:nvPicPr>
                    <p:cNvPr id="720" name="Ink 719">
                      <a:extLst>
                        <a:ext uri="{FF2B5EF4-FFF2-40B4-BE49-F238E27FC236}">
                          <a16:creationId xmlns:a16="http://schemas.microsoft.com/office/drawing/2014/main" id="{0F1B1E04-D4BF-AE85-2D6A-87F925C866E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5007" y="26510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0">
                  <p14:nvContentPartPr>
                    <p14:cNvPr id="766" name="Ink 765">
                      <a:extLst>
                        <a:ext uri="{FF2B5EF4-FFF2-40B4-BE49-F238E27FC236}">
                          <a16:creationId xmlns:a16="http://schemas.microsoft.com/office/drawing/2014/main" id="{B488F51E-ECE9-6B4D-67A8-5FE1A1CE57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2367" y="2825996"/>
                    <a:ext cx="360" cy="360"/>
                  </p14:xfrm>
                </p:contentPart>
              </mc:Choice>
              <mc:Fallback xmlns="">
                <p:pic>
                  <p:nvPicPr>
                    <p:cNvPr id="721" name="Ink 720">
                      <a:extLst>
                        <a:ext uri="{FF2B5EF4-FFF2-40B4-BE49-F238E27FC236}">
                          <a16:creationId xmlns:a16="http://schemas.microsoft.com/office/drawing/2014/main" id="{6E2E4DEC-2FA6-303D-FAB4-6D0F4095AF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53727" y="28173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1">
                  <p14:nvContentPartPr>
                    <p14:cNvPr id="767" name="Ink 766">
                      <a:extLst>
                        <a:ext uri="{FF2B5EF4-FFF2-40B4-BE49-F238E27FC236}">
                          <a16:creationId xmlns:a16="http://schemas.microsoft.com/office/drawing/2014/main" id="{D602E7F4-C96A-A3A1-4440-9108683049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0087" y="3029396"/>
                    <a:ext cx="360" cy="360"/>
                  </p14:xfrm>
                </p:contentPart>
              </mc:Choice>
              <mc:Fallback xmlns="">
                <p:pic>
                  <p:nvPicPr>
                    <p:cNvPr id="722" name="Ink 721">
                      <a:extLst>
                        <a:ext uri="{FF2B5EF4-FFF2-40B4-BE49-F238E27FC236}">
                          <a16:creationId xmlns:a16="http://schemas.microsoft.com/office/drawing/2014/main" id="{FAEF59DC-469F-344A-983A-6840B3F8F37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1087" y="30203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2">
                  <p14:nvContentPartPr>
                    <p14:cNvPr id="768" name="Ink 767">
                      <a:extLst>
                        <a:ext uri="{FF2B5EF4-FFF2-40B4-BE49-F238E27FC236}">
                          <a16:creationId xmlns:a16="http://schemas.microsoft.com/office/drawing/2014/main" id="{B2C3B258-48F0-553E-43B5-BA349C2439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7807" y="3176996"/>
                    <a:ext cx="360" cy="360"/>
                  </p14:xfrm>
                </p:contentPart>
              </mc:Choice>
              <mc:Fallback xmlns="">
                <p:pic>
                  <p:nvPicPr>
                    <p:cNvPr id="723" name="Ink 722">
                      <a:extLst>
                        <a:ext uri="{FF2B5EF4-FFF2-40B4-BE49-F238E27FC236}">
                          <a16:creationId xmlns:a16="http://schemas.microsoft.com/office/drawing/2014/main" id="{19365900-8285-E7DE-7C5A-967294AD79A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9167" y="316799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3">
                  <p14:nvContentPartPr>
                    <p14:cNvPr id="769" name="Ink 768">
                      <a:extLst>
                        <a:ext uri="{FF2B5EF4-FFF2-40B4-BE49-F238E27FC236}">
                          <a16:creationId xmlns:a16="http://schemas.microsoft.com/office/drawing/2014/main" id="{EBF39BE6-3BC1-0CE2-2E6F-23C3100075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967" y="3195356"/>
                    <a:ext cx="360" cy="360"/>
                  </p14:xfrm>
                </p:contentPart>
              </mc:Choice>
              <mc:Fallback xmlns="">
                <p:pic>
                  <p:nvPicPr>
                    <p:cNvPr id="724" name="Ink 723">
                      <a:extLst>
                        <a:ext uri="{FF2B5EF4-FFF2-40B4-BE49-F238E27FC236}">
                          <a16:creationId xmlns:a16="http://schemas.microsoft.com/office/drawing/2014/main" id="{D794B216-C3F3-1886-E391-3DCB63CB669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2327" y="31867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4">
                  <p14:nvContentPartPr>
                    <p14:cNvPr id="770" name="Ink 769">
                      <a:extLst>
                        <a:ext uri="{FF2B5EF4-FFF2-40B4-BE49-F238E27FC236}">
                          <a16:creationId xmlns:a16="http://schemas.microsoft.com/office/drawing/2014/main" id="{D2A0F0BB-D03C-769F-10A0-42FA00A08F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1207" y="3230996"/>
                    <a:ext cx="360" cy="1800"/>
                  </p14:xfrm>
                </p:contentPart>
              </mc:Choice>
              <mc:Fallback xmlns="">
                <p:pic>
                  <p:nvPicPr>
                    <p:cNvPr id="725" name="Ink 724">
                      <a:extLst>
                        <a:ext uri="{FF2B5EF4-FFF2-40B4-BE49-F238E27FC236}">
                          <a16:creationId xmlns:a16="http://schemas.microsoft.com/office/drawing/2014/main" id="{709C2A10-6D9C-BDC7-BF8D-3A6512783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2207" y="3221996"/>
                      <a:ext cx="18000" cy="1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5">
                  <p14:nvContentPartPr>
                    <p14:cNvPr id="771" name="Ink 770">
                      <a:extLst>
                        <a:ext uri="{FF2B5EF4-FFF2-40B4-BE49-F238E27FC236}">
                          <a16:creationId xmlns:a16="http://schemas.microsoft.com/office/drawing/2014/main" id="{D563565E-0F0F-528F-4BEB-E5E3B2B6E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0207" y="3103196"/>
                    <a:ext cx="360" cy="360"/>
                  </p14:xfrm>
                </p:contentPart>
              </mc:Choice>
              <mc:Fallback xmlns="">
                <p:pic>
                  <p:nvPicPr>
                    <p:cNvPr id="726" name="Ink 725">
                      <a:extLst>
                        <a:ext uri="{FF2B5EF4-FFF2-40B4-BE49-F238E27FC236}">
                          <a16:creationId xmlns:a16="http://schemas.microsoft.com/office/drawing/2014/main" id="{14DF9694-36B5-7421-BDFF-80A4D40E589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1207" y="3094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6">
                  <p14:nvContentPartPr>
                    <p14:cNvPr id="772" name="Ink 771">
                      <a:extLst>
                        <a:ext uri="{FF2B5EF4-FFF2-40B4-BE49-F238E27FC236}">
                          <a16:creationId xmlns:a16="http://schemas.microsoft.com/office/drawing/2014/main" id="{E1424945-A473-FA44-EFEA-2A174AD9F3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059556"/>
                    <a:ext cx="360" cy="360"/>
                  </p14:xfrm>
                </p:contentPart>
              </mc:Choice>
              <mc:Fallback xmlns="">
                <p:pic>
                  <p:nvPicPr>
                    <p:cNvPr id="727" name="Ink 726">
                      <a:extLst>
                        <a:ext uri="{FF2B5EF4-FFF2-40B4-BE49-F238E27FC236}">
                          <a16:creationId xmlns:a16="http://schemas.microsoft.com/office/drawing/2014/main" id="{81922DE5-640D-A1DA-4D9A-6A1A1B5F9E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05055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7">
                  <p14:nvContentPartPr>
                    <p14:cNvPr id="773" name="Ink 772">
                      <a:extLst>
                        <a:ext uri="{FF2B5EF4-FFF2-40B4-BE49-F238E27FC236}">
                          <a16:creationId xmlns:a16="http://schemas.microsoft.com/office/drawing/2014/main" id="{2F9459A5-BADB-11C6-665A-7086C7BE8F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086916"/>
                    <a:ext cx="360" cy="360"/>
                  </p14:xfrm>
                </p:contentPart>
              </mc:Choice>
              <mc:Fallback xmlns="">
                <p:pic>
                  <p:nvPicPr>
                    <p:cNvPr id="728" name="Ink 727">
                      <a:extLst>
                        <a:ext uri="{FF2B5EF4-FFF2-40B4-BE49-F238E27FC236}">
                          <a16:creationId xmlns:a16="http://schemas.microsoft.com/office/drawing/2014/main" id="{33F612CB-6EBB-F46D-4014-5E0A9CCBB0F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07827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8">
                  <p14:nvContentPartPr>
                    <p14:cNvPr id="774" name="Ink 773">
                      <a:extLst>
                        <a:ext uri="{FF2B5EF4-FFF2-40B4-BE49-F238E27FC236}">
                          <a16:creationId xmlns:a16="http://schemas.microsoft.com/office/drawing/2014/main" id="{0EDBAD58-A80A-50F1-28A3-6288B1187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096636"/>
                    <a:ext cx="360" cy="360"/>
                  </p14:xfrm>
                </p:contentPart>
              </mc:Choice>
              <mc:Fallback xmlns="">
                <p:pic>
                  <p:nvPicPr>
                    <p:cNvPr id="729" name="Ink 728">
                      <a:extLst>
                        <a:ext uri="{FF2B5EF4-FFF2-40B4-BE49-F238E27FC236}">
                          <a16:creationId xmlns:a16="http://schemas.microsoft.com/office/drawing/2014/main" id="{018D83B9-AFF3-72E1-B5D3-A39DA49CD5C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08763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9">
                  <p14:nvContentPartPr>
                    <p14:cNvPr id="775" name="Ink 774">
                      <a:extLst>
                        <a:ext uri="{FF2B5EF4-FFF2-40B4-BE49-F238E27FC236}">
                          <a16:creationId xmlns:a16="http://schemas.microsoft.com/office/drawing/2014/main" id="{124A8A07-2DF9-1033-823E-F91D6757E8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69523"/>
                    <a:ext cx="360" cy="360"/>
                  </p14:xfrm>
                </p:contentPart>
              </mc:Choice>
              <mc:Fallback xmlns="">
                <p:pic>
                  <p:nvPicPr>
                    <p:cNvPr id="730" name="Ink 729">
                      <a:extLst>
                        <a:ext uri="{FF2B5EF4-FFF2-40B4-BE49-F238E27FC236}">
                          <a16:creationId xmlns:a16="http://schemas.microsoft.com/office/drawing/2014/main" id="{94973E28-F39F-07A6-B6BC-366BFD7331C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9007" y="216052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0">
                  <p14:nvContentPartPr>
                    <p14:cNvPr id="776" name="Ink 775">
                      <a:extLst>
                        <a:ext uri="{FF2B5EF4-FFF2-40B4-BE49-F238E27FC236}">
                          <a16:creationId xmlns:a16="http://schemas.microsoft.com/office/drawing/2014/main" id="{24FA1404-B434-746C-22AC-6199507F81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295870"/>
                    <a:ext cx="360" cy="360"/>
                  </p14:xfrm>
                </p:contentPart>
              </mc:Choice>
              <mc:Fallback xmlns="">
                <p:pic>
                  <p:nvPicPr>
                    <p:cNvPr id="731" name="Ink 730">
                      <a:extLst>
                        <a:ext uri="{FF2B5EF4-FFF2-40B4-BE49-F238E27FC236}">
                          <a16:creationId xmlns:a16="http://schemas.microsoft.com/office/drawing/2014/main" id="{83BE9862-F170-3BFD-5EBF-2096C8FD2D9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28723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1">
                  <p14:nvContentPartPr>
                    <p14:cNvPr id="777" name="Ink 776">
                      <a:extLst>
                        <a:ext uri="{FF2B5EF4-FFF2-40B4-BE49-F238E27FC236}">
                          <a16:creationId xmlns:a16="http://schemas.microsoft.com/office/drawing/2014/main" id="{44E7908D-0122-CDEF-F2CE-BA192BDC2C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175990"/>
                    <a:ext cx="360" cy="360"/>
                  </p14:xfrm>
                </p:contentPart>
              </mc:Choice>
              <mc:Fallback xmlns="">
                <p:pic>
                  <p:nvPicPr>
                    <p:cNvPr id="732" name="Ink 731">
                      <a:extLst>
                        <a:ext uri="{FF2B5EF4-FFF2-40B4-BE49-F238E27FC236}">
                          <a16:creationId xmlns:a16="http://schemas.microsoft.com/office/drawing/2014/main" id="{8D77056B-BDC1-1E49-F8AB-C6B93B464E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1669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2">
                  <p14:nvContentPartPr>
                    <p14:cNvPr id="778" name="Ink 777">
                      <a:extLst>
                        <a:ext uri="{FF2B5EF4-FFF2-40B4-BE49-F238E27FC236}">
                          <a16:creationId xmlns:a16="http://schemas.microsoft.com/office/drawing/2014/main" id="{FB6BE2D8-E976-605E-3084-4BC9804006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203350"/>
                    <a:ext cx="360" cy="360"/>
                  </p14:xfrm>
                </p:contentPart>
              </mc:Choice>
              <mc:Fallback xmlns="">
                <p:pic>
                  <p:nvPicPr>
                    <p:cNvPr id="733" name="Ink 732">
                      <a:extLst>
                        <a:ext uri="{FF2B5EF4-FFF2-40B4-BE49-F238E27FC236}">
                          <a16:creationId xmlns:a16="http://schemas.microsoft.com/office/drawing/2014/main" id="{DAF4F32E-2AD1-A5F1-04AF-D830B9BD69E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194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3">
                  <p14:nvContentPartPr>
                    <p14:cNvPr id="779" name="Ink 778">
                      <a:extLst>
                        <a:ext uri="{FF2B5EF4-FFF2-40B4-BE49-F238E27FC236}">
                          <a16:creationId xmlns:a16="http://schemas.microsoft.com/office/drawing/2014/main" id="{9158843B-7430-DFB4-5D14-42B9D01CDC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213070"/>
                    <a:ext cx="360" cy="360"/>
                  </p14:xfrm>
                </p:contentPart>
              </mc:Choice>
              <mc:Fallback xmlns="">
                <p:pic>
                  <p:nvPicPr>
                    <p:cNvPr id="734" name="Ink 733">
                      <a:extLst>
                        <a:ext uri="{FF2B5EF4-FFF2-40B4-BE49-F238E27FC236}">
                          <a16:creationId xmlns:a16="http://schemas.microsoft.com/office/drawing/2014/main" id="{EE7B282D-E883-B784-F500-3CC2480895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204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4">
                  <p14:nvContentPartPr>
                    <p14:cNvPr id="780" name="Ink 779">
                      <a:extLst>
                        <a:ext uri="{FF2B5EF4-FFF2-40B4-BE49-F238E27FC236}">
                          <a16:creationId xmlns:a16="http://schemas.microsoft.com/office/drawing/2014/main" id="{D0D3BA66-4F61-B5D2-9E74-D028DAC5F5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222070"/>
                    <a:ext cx="360" cy="360"/>
                  </p14:xfrm>
                </p:contentPart>
              </mc:Choice>
              <mc:Fallback xmlns="">
                <p:pic>
                  <p:nvPicPr>
                    <p:cNvPr id="735" name="Ink 734">
                      <a:extLst>
                        <a:ext uri="{FF2B5EF4-FFF2-40B4-BE49-F238E27FC236}">
                          <a16:creationId xmlns:a16="http://schemas.microsoft.com/office/drawing/2014/main" id="{24C69064-6BCA-4495-AD13-50AE2213F0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2130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5">
                  <p14:nvContentPartPr>
                    <p14:cNvPr id="781" name="Ink 780">
                      <a:extLst>
                        <a:ext uri="{FF2B5EF4-FFF2-40B4-BE49-F238E27FC236}">
                          <a16:creationId xmlns:a16="http://schemas.microsoft.com/office/drawing/2014/main" id="{105D574B-0300-0106-C660-C1839DB347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104846"/>
                    <a:ext cx="360" cy="360"/>
                  </p14:xfrm>
                </p:contentPart>
              </mc:Choice>
              <mc:Fallback xmlns="">
                <p:pic>
                  <p:nvPicPr>
                    <p:cNvPr id="736" name="Ink 735">
                      <a:extLst>
                        <a:ext uri="{FF2B5EF4-FFF2-40B4-BE49-F238E27FC236}">
                          <a16:creationId xmlns:a16="http://schemas.microsoft.com/office/drawing/2014/main" id="{8D4E6CFF-987A-3765-7EC5-057DECEEF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0958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6">
                  <p14:nvContentPartPr>
                    <p14:cNvPr id="782" name="Ink 781">
                      <a:extLst>
                        <a:ext uri="{FF2B5EF4-FFF2-40B4-BE49-F238E27FC236}">
                          <a16:creationId xmlns:a16="http://schemas.microsoft.com/office/drawing/2014/main" id="{6CAD03D3-9B90-1A34-F7EC-9EE95EA86D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8791" y="2411799"/>
                    <a:ext cx="360" cy="360"/>
                  </p14:xfrm>
                </p:contentPart>
              </mc:Choice>
              <mc:Fallback xmlns="">
                <p:pic>
                  <p:nvPicPr>
                    <p:cNvPr id="737" name="Ink 736">
                      <a:extLst>
                        <a:ext uri="{FF2B5EF4-FFF2-40B4-BE49-F238E27FC236}">
                          <a16:creationId xmlns:a16="http://schemas.microsoft.com/office/drawing/2014/main" id="{0FDC8BA7-9256-EA9F-B69F-AB9E2926AD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9791" y="24031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7">
                  <p14:nvContentPartPr>
                    <p14:cNvPr id="783" name="Ink 782">
                      <a:extLst>
                        <a:ext uri="{FF2B5EF4-FFF2-40B4-BE49-F238E27FC236}">
                          <a16:creationId xmlns:a16="http://schemas.microsoft.com/office/drawing/2014/main" id="{3E8B5E87-EAC3-BC9F-28D0-85AFCB5B56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0711" y="2190399"/>
                    <a:ext cx="360" cy="360"/>
                  </p14:xfrm>
                </p:contentPart>
              </mc:Choice>
              <mc:Fallback xmlns="">
                <p:pic>
                  <p:nvPicPr>
                    <p:cNvPr id="738" name="Ink 737">
                      <a:extLst>
                        <a:ext uri="{FF2B5EF4-FFF2-40B4-BE49-F238E27FC236}">
                          <a16:creationId xmlns:a16="http://schemas.microsoft.com/office/drawing/2014/main" id="{136EE9D4-F108-C705-C0D5-3DC2E6E65D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071" y="2181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8">
                  <p14:nvContentPartPr>
                    <p14:cNvPr id="784" name="Ink 783">
                      <a:extLst>
                        <a:ext uri="{FF2B5EF4-FFF2-40B4-BE49-F238E27FC236}">
                          <a16:creationId xmlns:a16="http://schemas.microsoft.com/office/drawing/2014/main" id="{8C3F75DC-66AC-ECE5-CA7C-3B3F9FC705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871" y="2236479"/>
                    <a:ext cx="360" cy="360"/>
                  </p14:xfrm>
                </p:contentPart>
              </mc:Choice>
              <mc:Fallback xmlns="">
                <p:pic>
                  <p:nvPicPr>
                    <p:cNvPr id="739" name="Ink 738">
                      <a:extLst>
                        <a:ext uri="{FF2B5EF4-FFF2-40B4-BE49-F238E27FC236}">
                          <a16:creationId xmlns:a16="http://schemas.microsoft.com/office/drawing/2014/main" id="{47A78662-D79C-50C2-7436-4EA6E561842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871" y="222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9">
                  <p14:nvContentPartPr>
                    <p14:cNvPr id="785" name="Ink 784">
                      <a:extLst>
                        <a:ext uri="{FF2B5EF4-FFF2-40B4-BE49-F238E27FC236}">
                          <a16:creationId xmlns:a16="http://schemas.microsoft.com/office/drawing/2014/main" id="{C2A0065B-6785-64F8-E403-555FDE0590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9311" y="2263839"/>
                    <a:ext cx="360" cy="360"/>
                  </p14:xfrm>
                </p:contentPart>
              </mc:Choice>
              <mc:Fallback xmlns="">
                <p:pic>
                  <p:nvPicPr>
                    <p:cNvPr id="740" name="Ink 739">
                      <a:extLst>
                        <a:ext uri="{FF2B5EF4-FFF2-40B4-BE49-F238E27FC236}">
                          <a16:creationId xmlns:a16="http://schemas.microsoft.com/office/drawing/2014/main" id="{2E763FAF-5B74-35BB-3A5D-95078395925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0671" y="22551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0">
                  <p14:nvContentPartPr>
                    <p14:cNvPr id="786" name="Ink 785">
                      <a:extLst>
                        <a:ext uri="{FF2B5EF4-FFF2-40B4-BE49-F238E27FC236}">
                          <a16:creationId xmlns:a16="http://schemas.microsoft.com/office/drawing/2014/main" id="{AEC6421C-58A4-340B-92C3-A19138C04F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831" y="2291919"/>
                    <a:ext cx="360" cy="360"/>
                  </p14:xfrm>
                </p:contentPart>
              </mc:Choice>
              <mc:Fallback xmlns="">
                <p:pic>
                  <p:nvPicPr>
                    <p:cNvPr id="741" name="Ink 740">
                      <a:extLst>
                        <a:ext uri="{FF2B5EF4-FFF2-40B4-BE49-F238E27FC236}">
                          <a16:creationId xmlns:a16="http://schemas.microsoft.com/office/drawing/2014/main" id="{CFFE6462-1A57-55B5-6DD0-A4FA39B6FAA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03191" y="22829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1">
                  <p14:nvContentPartPr>
                    <p14:cNvPr id="787" name="Ink 786">
                      <a:extLst>
                        <a:ext uri="{FF2B5EF4-FFF2-40B4-BE49-F238E27FC236}">
                          <a16:creationId xmlns:a16="http://schemas.microsoft.com/office/drawing/2014/main" id="{711AA4EF-6AEC-E840-DE9A-CC7597BA1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2711" y="2319279"/>
                    <a:ext cx="360" cy="360"/>
                  </p14:xfrm>
                </p:contentPart>
              </mc:Choice>
              <mc:Fallback xmlns="">
                <p:pic>
                  <p:nvPicPr>
                    <p:cNvPr id="742" name="Ink 741">
                      <a:extLst>
                        <a:ext uri="{FF2B5EF4-FFF2-40B4-BE49-F238E27FC236}">
                          <a16:creationId xmlns:a16="http://schemas.microsoft.com/office/drawing/2014/main" id="{3DCE7B1B-DC58-8D87-D32A-F9A8ABE5408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13711" y="231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2">
                  <p14:nvContentPartPr>
                    <p14:cNvPr id="788" name="Ink 787">
                      <a:extLst>
                        <a:ext uri="{FF2B5EF4-FFF2-40B4-BE49-F238E27FC236}">
                          <a16:creationId xmlns:a16="http://schemas.microsoft.com/office/drawing/2014/main" id="{4A8EBF27-8512-BE65-502F-4DBD139E21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05511" y="2328999"/>
                    <a:ext cx="360" cy="360"/>
                  </p14:xfrm>
                </p:contentPart>
              </mc:Choice>
              <mc:Fallback xmlns="">
                <p:pic>
                  <p:nvPicPr>
                    <p:cNvPr id="743" name="Ink 742">
                      <a:extLst>
                        <a:ext uri="{FF2B5EF4-FFF2-40B4-BE49-F238E27FC236}">
                          <a16:creationId xmlns:a16="http://schemas.microsoft.com/office/drawing/2014/main" id="{15BD0E69-8CA3-BE26-86E4-D837D21CAB1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96871" y="2319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3">
                  <p14:nvContentPartPr>
                    <p14:cNvPr id="789" name="Ink 788">
                      <a:extLst>
                        <a:ext uri="{FF2B5EF4-FFF2-40B4-BE49-F238E27FC236}">
                          <a16:creationId xmlns:a16="http://schemas.microsoft.com/office/drawing/2014/main" id="{C93F8DC3-6392-AA22-3B28-C1F4D56817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88671" y="2337999"/>
                    <a:ext cx="360" cy="360"/>
                  </p14:xfrm>
                </p:contentPart>
              </mc:Choice>
              <mc:Fallback xmlns="">
                <p:pic>
                  <p:nvPicPr>
                    <p:cNvPr id="744" name="Ink 743">
                      <a:extLst>
                        <a:ext uri="{FF2B5EF4-FFF2-40B4-BE49-F238E27FC236}">
                          <a16:creationId xmlns:a16="http://schemas.microsoft.com/office/drawing/2014/main" id="{C36C1AA1-7418-45A9-5166-C2CCE45784F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80031" y="23289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4">
                  <p14:nvContentPartPr>
                    <p14:cNvPr id="790" name="Ink 789">
                      <a:extLst>
                        <a:ext uri="{FF2B5EF4-FFF2-40B4-BE49-F238E27FC236}">
                          <a16:creationId xmlns:a16="http://schemas.microsoft.com/office/drawing/2014/main" id="{33EA24B5-8175-5226-CEA4-CFADE933D8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5041" y="2086916"/>
                    <a:ext cx="360" cy="360"/>
                  </p14:xfrm>
                </p:contentPart>
              </mc:Choice>
              <mc:Fallback xmlns="">
                <p:pic>
                  <p:nvPicPr>
                    <p:cNvPr id="745" name="Ink 744">
                      <a:extLst>
                        <a:ext uri="{FF2B5EF4-FFF2-40B4-BE49-F238E27FC236}">
                          <a16:creationId xmlns:a16="http://schemas.microsoft.com/office/drawing/2014/main" id="{999AE547-285C-62CC-AA2C-4252A423B98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6041" y="207791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5">
                  <p14:nvContentPartPr>
                    <p14:cNvPr id="791" name="Ink 790">
                      <a:extLst>
                        <a:ext uri="{FF2B5EF4-FFF2-40B4-BE49-F238E27FC236}">
                          <a16:creationId xmlns:a16="http://schemas.microsoft.com/office/drawing/2014/main" id="{FFBD15CC-5215-0C04-B23F-AE3AEFE433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562309"/>
                    <a:ext cx="360" cy="360"/>
                  </p14:xfrm>
                </p:contentPart>
              </mc:Choice>
              <mc:Fallback xmlns="">
                <p:pic>
                  <p:nvPicPr>
                    <p:cNvPr id="746" name="Ink 745">
                      <a:extLst>
                        <a:ext uri="{FF2B5EF4-FFF2-40B4-BE49-F238E27FC236}">
                          <a16:creationId xmlns:a16="http://schemas.microsoft.com/office/drawing/2014/main" id="{31752D3A-9968-EA6B-E3A5-DB7FD84B8F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5536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6">
                  <p14:nvContentPartPr>
                    <p14:cNvPr id="792" name="Ink 791">
                      <a:extLst>
                        <a:ext uri="{FF2B5EF4-FFF2-40B4-BE49-F238E27FC236}">
                          <a16:creationId xmlns:a16="http://schemas.microsoft.com/office/drawing/2014/main" id="{0C1185C8-1C92-F363-1D19-7E4259F19B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285109"/>
                    <a:ext cx="360" cy="360"/>
                  </p14:xfrm>
                </p:contentPart>
              </mc:Choice>
              <mc:Fallback xmlns="">
                <p:pic>
                  <p:nvPicPr>
                    <p:cNvPr id="747" name="Ink 746">
                      <a:extLst>
                        <a:ext uri="{FF2B5EF4-FFF2-40B4-BE49-F238E27FC236}">
                          <a16:creationId xmlns:a16="http://schemas.microsoft.com/office/drawing/2014/main" id="{968E118C-D5BA-DE36-E407-8075FB76B8D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27646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7">
                  <p14:nvContentPartPr>
                    <p14:cNvPr id="793" name="Ink 792">
                      <a:extLst>
                        <a:ext uri="{FF2B5EF4-FFF2-40B4-BE49-F238E27FC236}">
                          <a16:creationId xmlns:a16="http://schemas.microsoft.com/office/drawing/2014/main" id="{5B6CD328-6562-AE07-2BCE-80DAA2899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340909"/>
                    <a:ext cx="360" cy="360"/>
                  </p14:xfrm>
                </p:contentPart>
              </mc:Choice>
              <mc:Fallback xmlns="">
                <p:pic>
                  <p:nvPicPr>
                    <p:cNvPr id="748" name="Ink 747">
                      <a:extLst>
                        <a:ext uri="{FF2B5EF4-FFF2-40B4-BE49-F238E27FC236}">
                          <a16:creationId xmlns:a16="http://schemas.microsoft.com/office/drawing/2014/main" id="{3CB9AE96-6D3A-352F-E87C-ECDDD330BD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3319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8">
                  <p14:nvContentPartPr>
                    <p14:cNvPr id="794" name="Ink 793">
                      <a:extLst>
                        <a:ext uri="{FF2B5EF4-FFF2-40B4-BE49-F238E27FC236}">
                          <a16:creationId xmlns:a16="http://schemas.microsoft.com/office/drawing/2014/main" id="{D170707E-E0A6-0074-8240-54AFD893B7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386989"/>
                    <a:ext cx="360" cy="360"/>
                  </p14:xfrm>
                </p:contentPart>
              </mc:Choice>
              <mc:Fallback xmlns="">
                <p:pic>
                  <p:nvPicPr>
                    <p:cNvPr id="749" name="Ink 748">
                      <a:extLst>
                        <a:ext uri="{FF2B5EF4-FFF2-40B4-BE49-F238E27FC236}">
                          <a16:creationId xmlns:a16="http://schemas.microsoft.com/office/drawing/2014/main" id="{BC599FB2-BC54-FFE9-CAC7-9D53ED7509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37798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9">
                  <p14:nvContentPartPr>
                    <p14:cNvPr id="795" name="Ink 794">
                      <a:extLst>
                        <a:ext uri="{FF2B5EF4-FFF2-40B4-BE49-F238E27FC236}">
                          <a16:creationId xmlns:a16="http://schemas.microsoft.com/office/drawing/2014/main" id="{820575CD-29AF-5360-1C32-72F80CBF96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414349"/>
                    <a:ext cx="360" cy="360"/>
                  </p14:xfrm>
                </p:contentPart>
              </mc:Choice>
              <mc:Fallback xmlns="">
                <p:pic>
                  <p:nvPicPr>
                    <p:cNvPr id="750" name="Ink 749">
                      <a:extLst>
                        <a:ext uri="{FF2B5EF4-FFF2-40B4-BE49-F238E27FC236}">
                          <a16:creationId xmlns:a16="http://schemas.microsoft.com/office/drawing/2014/main" id="{5E456576-C385-7581-69F3-63A80AD2B92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4057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0">
                  <p14:nvContentPartPr>
                    <p14:cNvPr id="796" name="Ink 795">
                      <a:extLst>
                        <a:ext uri="{FF2B5EF4-FFF2-40B4-BE49-F238E27FC236}">
                          <a16:creationId xmlns:a16="http://schemas.microsoft.com/office/drawing/2014/main" id="{23BEC1A9-7638-C5E7-B729-A342566B6D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442429"/>
                    <a:ext cx="360" cy="360"/>
                  </p14:xfrm>
                </p:contentPart>
              </mc:Choice>
              <mc:Fallback xmlns="">
                <p:pic>
                  <p:nvPicPr>
                    <p:cNvPr id="751" name="Ink 750">
                      <a:extLst>
                        <a:ext uri="{FF2B5EF4-FFF2-40B4-BE49-F238E27FC236}">
                          <a16:creationId xmlns:a16="http://schemas.microsoft.com/office/drawing/2014/main" id="{17813979-0472-28B1-A0E6-F9DA02E2A6A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4334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1">
                  <p14:nvContentPartPr>
                    <p14:cNvPr id="797" name="Ink 796">
                      <a:extLst>
                        <a:ext uri="{FF2B5EF4-FFF2-40B4-BE49-F238E27FC236}">
                          <a16:creationId xmlns:a16="http://schemas.microsoft.com/office/drawing/2014/main" id="{DAE7BE4B-59B4-1E25-A553-7283C680C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469789"/>
                    <a:ext cx="360" cy="360"/>
                  </p14:xfrm>
                </p:contentPart>
              </mc:Choice>
              <mc:Fallback xmlns="">
                <p:pic>
                  <p:nvPicPr>
                    <p:cNvPr id="752" name="Ink 751">
                      <a:extLst>
                        <a:ext uri="{FF2B5EF4-FFF2-40B4-BE49-F238E27FC236}">
                          <a16:creationId xmlns:a16="http://schemas.microsoft.com/office/drawing/2014/main" id="{2D53651A-D2C8-0BC2-019A-9BB423A5DBA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4611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2">
                  <p14:nvContentPartPr>
                    <p14:cNvPr id="798" name="Ink 797">
                      <a:extLst>
                        <a:ext uri="{FF2B5EF4-FFF2-40B4-BE49-F238E27FC236}">
                          <a16:creationId xmlns:a16="http://schemas.microsoft.com/office/drawing/2014/main" id="{EB44ADB2-F29D-E935-B167-29485B3F58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479509"/>
                    <a:ext cx="360" cy="360"/>
                  </p14:xfrm>
                </p:contentPart>
              </mc:Choice>
              <mc:Fallback xmlns="">
                <p:pic>
                  <p:nvPicPr>
                    <p:cNvPr id="753" name="Ink 752">
                      <a:extLst>
                        <a:ext uri="{FF2B5EF4-FFF2-40B4-BE49-F238E27FC236}">
                          <a16:creationId xmlns:a16="http://schemas.microsoft.com/office/drawing/2014/main" id="{48DB77C3-F347-504B-1703-39D250A369D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470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3">
                  <p14:nvContentPartPr>
                    <p14:cNvPr id="799" name="Ink 798">
                      <a:extLst>
                        <a:ext uri="{FF2B5EF4-FFF2-40B4-BE49-F238E27FC236}">
                          <a16:creationId xmlns:a16="http://schemas.microsoft.com/office/drawing/2014/main" id="{1AC77CC5-3795-8068-BAE8-C7FD6E932F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488509"/>
                    <a:ext cx="360" cy="360"/>
                  </p14:xfrm>
                </p:contentPart>
              </mc:Choice>
              <mc:Fallback xmlns="">
                <p:pic>
                  <p:nvPicPr>
                    <p:cNvPr id="754" name="Ink 753">
                      <a:extLst>
                        <a:ext uri="{FF2B5EF4-FFF2-40B4-BE49-F238E27FC236}">
                          <a16:creationId xmlns:a16="http://schemas.microsoft.com/office/drawing/2014/main" id="{90A3E201-4F66-A173-C444-CF92C78CAA5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47950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4">
                  <p14:nvContentPartPr>
                    <p14:cNvPr id="800" name="Ink 799">
                      <a:extLst>
                        <a:ext uri="{FF2B5EF4-FFF2-40B4-BE49-F238E27FC236}">
                          <a16:creationId xmlns:a16="http://schemas.microsoft.com/office/drawing/2014/main" id="{00D4A59F-2C34-96C9-8CE1-3358989C4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367" y="2677772"/>
                    <a:ext cx="360" cy="360"/>
                  </p14:xfrm>
                </p:contentPart>
              </mc:Choice>
              <mc:Fallback xmlns="">
                <p:pic>
                  <p:nvPicPr>
                    <p:cNvPr id="755" name="Ink 754">
                      <a:extLst>
                        <a:ext uri="{FF2B5EF4-FFF2-40B4-BE49-F238E27FC236}">
                          <a16:creationId xmlns:a16="http://schemas.microsoft.com/office/drawing/2014/main" id="{723218E8-F8E9-ACAA-8BE4-893941A8087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4367" y="26691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5">
                  <p14:nvContentPartPr>
                    <p14:cNvPr id="801" name="Ink 800">
                      <a:extLst>
                        <a:ext uri="{FF2B5EF4-FFF2-40B4-BE49-F238E27FC236}">
                          <a16:creationId xmlns:a16="http://schemas.microsoft.com/office/drawing/2014/main" id="{312F0AE7-A4E8-D986-BAEB-D54057803B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0847" y="2400572"/>
                    <a:ext cx="360" cy="360"/>
                  </p14:xfrm>
                </p:contentPart>
              </mc:Choice>
              <mc:Fallback xmlns="">
                <p:pic>
                  <p:nvPicPr>
                    <p:cNvPr id="756" name="Ink 755">
                      <a:extLst>
                        <a:ext uri="{FF2B5EF4-FFF2-40B4-BE49-F238E27FC236}">
                          <a16:creationId xmlns:a16="http://schemas.microsoft.com/office/drawing/2014/main" id="{4B7EF3B0-735F-2FB9-A6C1-70F69B4CF8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1847" y="239193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6">
                  <p14:nvContentPartPr>
                    <p14:cNvPr id="802" name="Ink 801">
                      <a:extLst>
                        <a:ext uri="{FF2B5EF4-FFF2-40B4-BE49-F238E27FC236}">
                          <a16:creationId xmlns:a16="http://schemas.microsoft.com/office/drawing/2014/main" id="{3E07A2E2-C5AC-48B1-261F-D37F0736E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287" y="2456372"/>
                    <a:ext cx="360" cy="360"/>
                  </p14:xfrm>
                </p:contentPart>
              </mc:Choice>
              <mc:Fallback xmlns="">
                <p:pic>
                  <p:nvPicPr>
                    <p:cNvPr id="757" name="Ink 756">
                      <a:extLst>
                        <a:ext uri="{FF2B5EF4-FFF2-40B4-BE49-F238E27FC236}">
                          <a16:creationId xmlns:a16="http://schemas.microsoft.com/office/drawing/2014/main" id="{97CADC9E-655D-2B2D-1925-C16CAC0F017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6647" y="24473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7">
                  <p14:nvContentPartPr>
                    <p14:cNvPr id="803" name="Ink 802">
                      <a:extLst>
                        <a:ext uri="{FF2B5EF4-FFF2-40B4-BE49-F238E27FC236}">
                          <a16:creationId xmlns:a16="http://schemas.microsoft.com/office/drawing/2014/main" id="{291BE404-91A9-4A22-C0F1-6652AB431C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9447" y="2502452"/>
                    <a:ext cx="360" cy="360"/>
                  </p14:xfrm>
                </p:contentPart>
              </mc:Choice>
              <mc:Fallback xmlns="">
                <p:pic>
                  <p:nvPicPr>
                    <p:cNvPr id="758" name="Ink 757">
                      <a:extLst>
                        <a:ext uri="{FF2B5EF4-FFF2-40B4-BE49-F238E27FC236}">
                          <a16:creationId xmlns:a16="http://schemas.microsoft.com/office/drawing/2014/main" id="{5232D098-9F82-F2B7-F590-EEBEF9919C1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90447" y="249345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8">
                  <p14:nvContentPartPr>
                    <p14:cNvPr id="804" name="Ink 803">
                      <a:extLst>
                        <a:ext uri="{FF2B5EF4-FFF2-40B4-BE49-F238E27FC236}">
                          <a16:creationId xmlns:a16="http://schemas.microsoft.com/office/drawing/2014/main" id="{E94F2380-940E-BAF5-76F3-CA7EE27E2A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3887" y="2529812"/>
                    <a:ext cx="360" cy="360"/>
                  </p14:xfrm>
                </p:contentPart>
              </mc:Choice>
              <mc:Fallback xmlns="">
                <p:pic>
                  <p:nvPicPr>
                    <p:cNvPr id="759" name="Ink 758">
                      <a:extLst>
                        <a:ext uri="{FF2B5EF4-FFF2-40B4-BE49-F238E27FC236}">
                          <a16:creationId xmlns:a16="http://schemas.microsoft.com/office/drawing/2014/main" id="{59AB961C-7D7E-0BC9-1234-23661F631CB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5247" y="25211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9">
                  <p14:nvContentPartPr>
                    <p14:cNvPr id="805" name="Ink 804">
                      <a:extLst>
                        <a:ext uri="{FF2B5EF4-FFF2-40B4-BE49-F238E27FC236}">
                          <a16:creationId xmlns:a16="http://schemas.microsoft.com/office/drawing/2014/main" id="{90C838AE-EF8F-03BF-177F-1604CDCDD2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6407" y="2557892"/>
                    <a:ext cx="360" cy="360"/>
                  </p14:xfrm>
                </p:contentPart>
              </mc:Choice>
              <mc:Fallback xmlns="">
                <p:pic>
                  <p:nvPicPr>
                    <p:cNvPr id="760" name="Ink 759">
                      <a:extLst>
                        <a:ext uri="{FF2B5EF4-FFF2-40B4-BE49-F238E27FC236}">
                          <a16:creationId xmlns:a16="http://schemas.microsoft.com/office/drawing/2014/main" id="{5A4BC989-E152-75D6-1158-1E1D8C0569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7767" y="254889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0">
                  <p14:nvContentPartPr>
                    <p14:cNvPr id="806" name="Ink 805">
                      <a:extLst>
                        <a:ext uri="{FF2B5EF4-FFF2-40B4-BE49-F238E27FC236}">
                          <a16:creationId xmlns:a16="http://schemas.microsoft.com/office/drawing/2014/main" id="{574E8F97-1045-ABEC-D0D7-6801E025DA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287" y="2585252"/>
                    <a:ext cx="360" cy="360"/>
                  </p14:xfrm>
                </p:contentPart>
              </mc:Choice>
              <mc:Fallback xmlns="">
                <p:pic>
                  <p:nvPicPr>
                    <p:cNvPr id="761" name="Ink 760">
                      <a:extLst>
                        <a:ext uri="{FF2B5EF4-FFF2-40B4-BE49-F238E27FC236}">
                          <a16:creationId xmlns:a16="http://schemas.microsoft.com/office/drawing/2014/main" id="{C46E352E-F4F7-B7B7-061E-37FAD3F53BB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8287" y="257661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1">
                  <p14:nvContentPartPr>
                    <p14:cNvPr id="807" name="Ink 806">
                      <a:extLst>
                        <a:ext uri="{FF2B5EF4-FFF2-40B4-BE49-F238E27FC236}">
                          <a16:creationId xmlns:a16="http://schemas.microsoft.com/office/drawing/2014/main" id="{A7DAFC5A-174D-1AB2-D7BE-846452D46B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50087" y="2594972"/>
                    <a:ext cx="360" cy="360"/>
                  </p14:xfrm>
                </p:contentPart>
              </mc:Choice>
              <mc:Fallback xmlns="">
                <p:pic>
                  <p:nvPicPr>
                    <p:cNvPr id="762" name="Ink 761">
                      <a:extLst>
                        <a:ext uri="{FF2B5EF4-FFF2-40B4-BE49-F238E27FC236}">
                          <a16:creationId xmlns:a16="http://schemas.microsoft.com/office/drawing/2014/main" id="{388E662C-982D-4525-7FD9-C730BA551F9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41447" y="2585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2">
                  <p14:nvContentPartPr>
                    <p14:cNvPr id="808" name="Ink 807">
                      <a:extLst>
                        <a:ext uri="{FF2B5EF4-FFF2-40B4-BE49-F238E27FC236}">
                          <a16:creationId xmlns:a16="http://schemas.microsoft.com/office/drawing/2014/main" id="{507C2B37-906B-C2E8-3165-77923A9FCB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3247" y="2603972"/>
                    <a:ext cx="360" cy="360"/>
                  </p14:xfrm>
                </p:contentPart>
              </mc:Choice>
              <mc:Fallback xmlns="">
                <p:pic>
                  <p:nvPicPr>
                    <p:cNvPr id="763" name="Ink 762">
                      <a:extLst>
                        <a:ext uri="{FF2B5EF4-FFF2-40B4-BE49-F238E27FC236}">
                          <a16:creationId xmlns:a16="http://schemas.microsoft.com/office/drawing/2014/main" id="{A287F4F6-4372-1197-0043-B7152AD40B8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4607" y="259497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3">
                  <p14:nvContentPartPr>
                    <p14:cNvPr id="809" name="Ink 808">
                      <a:extLst>
                        <a:ext uri="{FF2B5EF4-FFF2-40B4-BE49-F238E27FC236}">
                          <a16:creationId xmlns:a16="http://schemas.microsoft.com/office/drawing/2014/main" id="{C8E7094C-81F9-BE26-74B1-CB844A659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2829279"/>
                    <a:ext cx="360" cy="360"/>
                  </p14:xfrm>
                </p:contentPart>
              </mc:Choice>
              <mc:Fallback xmlns="">
                <p:pic>
                  <p:nvPicPr>
                    <p:cNvPr id="764" name="Ink 763">
                      <a:extLst>
                        <a:ext uri="{FF2B5EF4-FFF2-40B4-BE49-F238E27FC236}">
                          <a16:creationId xmlns:a16="http://schemas.microsoft.com/office/drawing/2014/main" id="{8D639929-2083-691D-44B2-493CBB77BF1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28206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4">
                  <p14:nvContentPartPr>
                    <p14:cNvPr id="810" name="Ink 809">
                      <a:extLst>
                        <a:ext uri="{FF2B5EF4-FFF2-40B4-BE49-F238E27FC236}">
                          <a16:creationId xmlns:a16="http://schemas.microsoft.com/office/drawing/2014/main" id="{7B62F60D-4598-85B1-AEFA-5B33AB7EF3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552079"/>
                    <a:ext cx="360" cy="360"/>
                  </p14:xfrm>
                </p:contentPart>
              </mc:Choice>
              <mc:Fallback xmlns="">
                <p:pic>
                  <p:nvPicPr>
                    <p:cNvPr id="765" name="Ink 764">
                      <a:extLst>
                        <a:ext uri="{FF2B5EF4-FFF2-40B4-BE49-F238E27FC236}">
                          <a16:creationId xmlns:a16="http://schemas.microsoft.com/office/drawing/2014/main" id="{14C44EE8-A442-AD5C-0526-2C5388AD484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54343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5">
                  <p14:nvContentPartPr>
                    <p14:cNvPr id="811" name="Ink 810">
                      <a:extLst>
                        <a:ext uri="{FF2B5EF4-FFF2-40B4-BE49-F238E27FC236}">
                          <a16:creationId xmlns:a16="http://schemas.microsoft.com/office/drawing/2014/main" id="{8F2412A5-C156-BB3F-5A2D-5CC6FE9E7C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607879"/>
                    <a:ext cx="360" cy="360"/>
                  </p14:xfrm>
                </p:contentPart>
              </mc:Choice>
              <mc:Fallback xmlns="">
                <p:pic>
                  <p:nvPicPr>
                    <p:cNvPr id="766" name="Ink 765">
                      <a:extLst>
                        <a:ext uri="{FF2B5EF4-FFF2-40B4-BE49-F238E27FC236}">
                          <a16:creationId xmlns:a16="http://schemas.microsoft.com/office/drawing/2014/main" id="{2F2325D2-6AD6-A2CE-8A5C-5431E4D39A1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5988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6">
                  <p14:nvContentPartPr>
                    <p14:cNvPr id="812" name="Ink 811">
                      <a:extLst>
                        <a:ext uri="{FF2B5EF4-FFF2-40B4-BE49-F238E27FC236}">
                          <a16:creationId xmlns:a16="http://schemas.microsoft.com/office/drawing/2014/main" id="{4AFFF31E-0E22-972D-4339-A356BB368C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653959"/>
                    <a:ext cx="360" cy="360"/>
                  </p14:xfrm>
                </p:contentPart>
              </mc:Choice>
              <mc:Fallback xmlns="">
                <p:pic>
                  <p:nvPicPr>
                    <p:cNvPr id="767" name="Ink 766">
                      <a:extLst>
                        <a:ext uri="{FF2B5EF4-FFF2-40B4-BE49-F238E27FC236}">
                          <a16:creationId xmlns:a16="http://schemas.microsoft.com/office/drawing/2014/main" id="{981F9857-BFF0-4281-C49D-B9A3D517A76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64495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7">
                  <p14:nvContentPartPr>
                    <p14:cNvPr id="813" name="Ink 812">
                      <a:extLst>
                        <a:ext uri="{FF2B5EF4-FFF2-40B4-BE49-F238E27FC236}">
                          <a16:creationId xmlns:a16="http://schemas.microsoft.com/office/drawing/2014/main" id="{B4B21939-A072-DBAE-C111-AA8E4838EB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681319"/>
                    <a:ext cx="360" cy="360"/>
                  </p14:xfrm>
                </p:contentPart>
              </mc:Choice>
              <mc:Fallback xmlns="">
                <p:pic>
                  <p:nvPicPr>
                    <p:cNvPr id="768" name="Ink 767">
                      <a:extLst>
                        <a:ext uri="{FF2B5EF4-FFF2-40B4-BE49-F238E27FC236}">
                          <a16:creationId xmlns:a16="http://schemas.microsoft.com/office/drawing/2014/main" id="{6CA6CC5B-B63E-98FC-998F-A53B95B3DF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6726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8">
                  <p14:nvContentPartPr>
                    <p14:cNvPr id="814" name="Ink 813">
                      <a:extLst>
                        <a:ext uri="{FF2B5EF4-FFF2-40B4-BE49-F238E27FC236}">
                          <a16:creationId xmlns:a16="http://schemas.microsoft.com/office/drawing/2014/main" id="{DCEA2B97-1FF1-DC68-F7A9-581DF59674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709399"/>
                    <a:ext cx="360" cy="360"/>
                  </p14:xfrm>
                </p:contentPart>
              </mc:Choice>
              <mc:Fallback xmlns="">
                <p:pic>
                  <p:nvPicPr>
                    <p:cNvPr id="769" name="Ink 768">
                      <a:extLst>
                        <a:ext uri="{FF2B5EF4-FFF2-40B4-BE49-F238E27FC236}">
                          <a16:creationId xmlns:a16="http://schemas.microsoft.com/office/drawing/2014/main" id="{1260B2D2-5D2E-71D4-8532-462D221C3C1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70039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9">
                  <p14:nvContentPartPr>
                    <p14:cNvPr id="815" name="Ink 814">
                      <a:extLst>
                        <a:ext uri="{FF2B5EF4-FFF2-40B4-BE49-F238E27FC236}">
                          <a16:creationId xmlns:a16="http://schemas.microsoft.com/office/drawing/2014/main" id="{57CE4818-47BB-5A7D-93FA-F7D6F5A65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736759"/>
                    <a:ext cx="360" cy="360"/>
                  </p14:xfrm>
                </p:contentPart>
              </mc:Choice>
              <mc:Fallback xmlns="">
                <p:pic>
                  <p:nvPicPr>
                    <p:cNvPr id="770" name="Ink 769">
                      <a:extLst>
                        <a:ext uri="{FF2B5EF4-FFF2-40B4-BE49-F238E27FC236}">
                          <a16:creationId xmlns:a16="http://schemas.microsoft.com/office/drawing/2014/main" id="{2B9EDBDB-A1C9-DE1E-3F90-618EDEE1E2E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72811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0">
                  <p14:nvContentPartPr>
                    <p14:cNvPr id="816" name="Ink 815">
                      <a:extLst>
                        <a:ext uri="{FF2B5EF4-FFF2-40B4-BE49-F238E27FC236}">
                          <a16:creationId xmlns:a16="http://schemas.microsoft.com/office/drawing/2014/main" id="{7CEE77D8-0BB8-EF98-3A98-2B811EC0FB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746479"/>
                    <a:ext cx="360" cy="360"/>
                  </p14:xfrm>
                </p:contentPart>
              </mc:Choice>
              <mc:Fallback xmlns="">
                <p:pic>
                  <p:nvPicPr>
                    <p:cNvPr id="771" name="Ink 770">
                      <a:extLst>
                        <a:ext uri="{FF2B5EF4-FFF2-40B4-BE49-F238E27FC236}">
                          <a16:creationId xmlns:a16="http://schemas.microsoft.com/office/drawing/2014/main" id="{FD3AEAD8-7AB5-42DC-C20E-2F941FDDC46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737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1">
                  <p14:nvContentPartPr>
                    <p14:cNvPr id="817" name="Ink 816">
                      <a:extLst>
                        <a:ext uri="{FF2B5EF4-FFF2-40B4-BE49-F238E27FC236}">
                          <a16:creationId xmlns:a16="http://schemas.microsoft.com/office/drawing/2014/main" id="{51D69E9B-EDE7-E933-62CB-CD0B78E239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2755479"/>
                    <a:ext cx="360" cy="360"/>
                  </p14:xfrm>
                </p:contentPart>
              </mc:Choice>
              <mc:Fallback xmlns="">
                <p:pic>
                  <p:nvPicPr>
                    <p:cNvPr id="772" name="Ink 771">
                      <a:extLst>
                        <a:ext uri="{FF2B5EF4-FFF2-40B4-BE49-F238E27FC236}">
                          <a16:creationId xmlns:a16="http://schemas.microsoft.com/office/drawing/2014/main" id="{8F7C4594-3A13-CABB-43D9-EDF60161947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74647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2">
                  <p14:nvContentPartPr>
                    <p14:cNvPr id="818" name="Ink 817">
                      <a:extLst>
                        <a:ext uri="{FF2B5EF4-FFF2-40B4-BE49-F238E27FC236}">
                          <a16:creationId xmlns:a16="http://schemas.microsoft.com/office/drawing/2014/main" id="{F3F23EB9-2AC2-CA35-FC75-0AF90FBDA6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8027" y="3300784"/>
                    <a:ext cx="360" cy="360"/>
                  </p14:xfrm>
                </p:contentPart>
              </mc:Choice>
              <mc:Fallback xmlns="">
                <p:pic>
                  <p:nvPicPr>
                    <p:cNvPr id="773" name="Ink 772">
                      <a:extLst>
                        <a:ext uri="{FF2B5EF4-FFF2-40B4-BE49-F238E27FC236}">
                          <a16:creationId xmlns:a16="http://schemas.microsoft.com/office/drawing/2014/main" id="{DE62F424-010E-624D-A997-2D44F5BBC42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39027" y="3292144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3">
                  <p14:nvContentPartPr>
                    <p14:cNvPr id="819" name="Ink 818">
                      <a:extLst>
                        <a:ext uri="{FF2B5EF4-FFF2-40B4-BE49-F238E27FC236}">
                          <a16:creationId xmlns:a16="http://schemas.microsoft.com/office/drawing/2014/main" id="{76C02EDF-A695-23E2-D13A-C4EC3FEEC7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5769" y="3129485"/>
                    <a:ext cx="360" cy="360"/>
                  </p14:xfrm>
                </p:contentPart>
              </mc:Choice>
              <mc:Fallback xmlns="">
                <p:pic>
                  <p:nvPicPr>
                    <p:cNvPr id="774" name="Ink 773">
                      <a:extLst>
                        <a:ext uri="{FF2B5EF4-FFF2-40B4-BE49-F238E27FC236}">
                          <a16:creationId xmlns:a16="http://schemas.microsoft.com/office/drawing/2014/main" id="{3BA0C8C7-C906-EEB1-7474-D267BD0EA03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6769" y="31208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4">
                  <p14:nvContentPartPr>
                    <p14:cNvPr id="820" name="Ink 819">
                      <a:extLst>
                        <a:ext uri="{FF2B5EF4-FFF2-40B4-BE49-F238E27FC236}">
                          <a16:creationId xmlns:a16="http://schemas.microsoft.com/office/drawing/2014/main" id="{003DFFEF-8AED-0350-664F-1A8683A80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0209" y="3185285"/>
                    <a:ext cx="360" cy="360"/>
                  </p14:xfrm>
                </p:contentPart>
              </mc:Choice>
              <mc:Fallback xmlns="">
                <p:pic>
                  <p:nvPicPr>
                    <p:cNvPr id="775" name="Ink 774">
                      <a:extLst>
                        <a:ext uri="{FF2B5EF4-FFF2-40B4-BE49-F238E27FC236}">
                          <a16:creationId xmlns:a16="http://schemas.microsoft.com/office/drawing/2014/main" id="{9D4743E4-1534-D811-A4D7-2E58F067034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1569" y="3176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5">
                  <p14:nvContentPartPr>
                    <p14:cNvPr id="821" name="Ink 820">
                      <a:extLst>
                        <a:ext uri="{FF2B5EF4-FFF2-40B4-BE49-F238E27FC236}">
                          <a16:creationId xmlns:a16="http://schemas.microsoft.com/office/drawing/2014/main" id="{B63C03F1-C092-AAAF-F117-AB98AF502D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4369" y="3231365"/>
                    <a:ext cx="360" cy="360"/>
                  </p14:xfrm>
                </p:contentPart>
              </mc:Choice>
              <mc:Fallback xmlns="">
                <p:pic>
                  <p:nvPicPr>
                    <p:cNvPr id="776" name="Ink 775">
                      <a:extLst>
                        <a:ext uri="{FF2B5EF4-FFF2-40B4-BE49-F238E27FC236}">
                          <a16:creationId xmlns:a16="http://schemas.microsoft.com/office/drawing/2014/main" id="{D82D18EA-062B-32D3-DC2C-E709DBC7D9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5369" y="32223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6">
                  <p14:nvContentPartPr>
                    <p14:cNvPr id="822" name="Ink 821">
                      <a:extLst>
                        <a:ext uri="{FF2B5EF4-FFF2-40B4-BE49-F238E27FC236}">
                          <a16:creationId xmlns:a16="http://schemas.microsoft.com/office/drawing/2014/main" id="{048BFA73-8B34-C4D2-5789-0705FF482F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8809" y="3258725"/>
                    <a:ext cx="360" cy="360"/>
                  </p14:xfrm>
                </p:contentPart>
              </mc:Choice>
              <mc:Fallback xmlns="">
                <p:pic>
                  <p:nvPicPr>
                    <p:cNvPr id="777" name="Ink 776">
                      <a:extLst>
                        <a:ext uri="{FF2B5EF4-FFF2-40B4-BE49-F238E27FC236}">
                          <a16:creationId xmlns:a16="http://schemas.microsoft.com/office/drawing/2014/main" id="{DA1DEAA6-079B-A37E-7728-99EEB34D4E0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0169" y="32500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7">
                  <p14:nvContentPartPr>
                    <p14:cNvPr id="823" name="Ink 822">
                      <a:extLst>
                        <a:ext uri="{FF2B5EF4-FFF2-40B4-BE49-F238E27FC236}">
                          <a16:creationId xmlns:a16="http://schemas.microsoft.com/office/drawing/2014/main" id="{57B6099C-8A02-C9CF-FA25-9AA297990C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1329" y="3286805"/>
                    <a:ext cx="360" cy="360"/>
                  </p14:xfrm>
                </p:contentPart>
              </mc:Choice>
              <mc:Fallback xmlns="">
                <p:pic>
                  <p:nvPicPr>
                    <p:cNvPr id="778" name="Ink 777">
                      <a:extLst>
                        <a:ext uri="{FF2B5EF4-FFF2-40B4-BE49-F238E27FC236}">
                          <a16:creationId xmlns:a16="http://schemas.microsoft.com/office/drawing/2014/main" id="{69D172E3-B2C6-8B50-E8B1-8775C3A3267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2689" y="32778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8">
                  <p14:nvContentPartPr>
                    <p14:cNvPr id="824" name="Ink 823">
                      <a:extLst>
                        <a:ext uri="{FF2B5EF4-FFF2-40B4-BE49-F238E27FC236}">
                          <a16:creationId xmlns:a16="http://schemas.microsoft.com/office/drawing/2014/main" id="{6CB96617-2E0A-743A-CD09-4619015F49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2209" y="3314165"/>
                    <a:ext cx="360" cy="360"/>
                  </p14:xfrm>
                </p:contentPart>
              </mc:Choice>
              <mc:Fallback xmlns="">
                <p:pic>
                  <p:nvPicPr>
                    <p:cNvPr id="779" name="Ink 778">
                      <a:extLst>
                        <a:ext uri="{FF2B5EF4-FFF2-40B4-BE49-F238E27FC236}">
                          <a16:creationId xmlns:a16="http://schemas.microsoft.com/office/drawing/2014/main" id="{9AE0C733-CA6B-5869-D945-2EA928A4F8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3209" y="33055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9">
                  <p14:nvContentPartPr>
                    <p14:cNvPr id="825" name="Ink 824">
                      <a:extLst>
                        <a:ext uri="{FF2B5EF4-FFF2-40B4-BE49-F238E27FC236}">
                          <a16:creationId xmlns:a16="http://schemas.microsoft.com/office/drawing/2014/main" id="{F1D35F58-4BD5-56F7-949E-73DD930E48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5009" y="3323885"/>
                    <a:ext cx="360" cy="360"/>
                  </p14:xfrm>
                </p:contentPart>
              </mc:Choice>
              <mc:Fallback xmlns="">
                <p:pic>
                  <p:nvPicPr>
                    <p:cNvPr id="780" name="Ink 779">
                      <a:extLst>
                        <a:ext uri="{FF2B5EF4-FFF2-40B4-BE49-F238E27FC236}">
                          <a16:creationId xmlns:a16="http://schemas.microsoft.com/office/drawing/2014/main" id="{0648BFB9-C55C-34FF-9B86-7FBEA6C5F0A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6369" y="33148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0">
                  <p14:nvContentPartPr>
                    <p14:cNvPr id="826" name="Ink 825">
                      <a:extLst>
                        <a:ext uri="{FF2B5EF4-FFF2-40B4-BE49-F238E27FC236}">
                          <a16:creationId xmlns:a16="http://schemas.microsoft.com/office/drawing/2014/main" id="{0F6B9F8E-B9BA-DC81-3988-79F095FF53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247" y="3334200"/>
                    <a:ext cx="360" cy="360"/>
                  </p14:xfrm>
                </p:contentPart>
              </mc:Choice>
              <mc:Fallback xmlns="">
                <p:pic>
                  <p:nvPicPr>
                    <p:cNvPr id="781" name="Ink 780">
                      <a:extLst>
                        <a:ext uri="{FF2B5EF4-FFF2-40B4-BE49-F238E27FC236}">
                          <a16:creationId xmlns:a16="http://schemas.microsoft.com/office/drawing/2014/main" id="{F2AC53A7-5931-BA7B-971E-A05E6706EC8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607" y="332520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1">
                  <p14:nvContentPartPr>
                    <p14:cNvPr id="827" name="Ink 826">
                      <a:extLst>
                        <a:ext uri="{FF2B5EF4-FFF2-40B4-BE49-F238E27FC236}">
                          <a16:creationId xmlns:a16="http://schemas.microsoft.com/office/drawing/2014/main" id="{A8A78C6A-C24B-9D9E-CA74-27C72BDB57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3937" y="3308267"/>
                    <a:ext cx="360" cy="360"/>
                  </p14:xfrm>
                </p:contentPart>
              </mc:Choice>
              <mc:Fallback xmlns="">
                <p:pic>
                  <p:nvPicPr>
                    <p:cNvPr id="782" name="Ink 781">
                      <a:extLst>
                        <a:ext uri="{FF2B5EF4-FFF2-40B4-BE49-F238E27FC236}">
                          <a16:creationId xmlns:a16="http://schemas.microsoft.com/office/drawing/2014/main" id="{83E00BB0-8B49-68DC-3B48-6334C055DB5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4937" y="32996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2">
                  <p14:nvContentPartPr>
                    <p14:cNvPr id="828" name="Ink 827">
                      <a:extLst>
                        <a:ext uri="{FF2B5EF4-FFF2-40B4-BE49-F238E27FC236}">
                          <a16:creationId xmlns:a16="http://schemas.microsoft.com/office/drawing/2014/main" id="{5A4894F5-E1F7-0FC3-E836-F2B3F302CB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1417" y="3031067"/>
                    <a:ext cx="360" cy="360"/>
                  </p14:xfrm>
                </p:contentPart>
              </mc:Choice>
              <mc:Fallback xmlns="">
                <p:pic>
                  <p:nvPicPr>
                    <p:cNvPr id="783" name="Ink 782">
                      <a:extLst>
                        <a:ext uri="{FF2B5EF4-FFF2-40B4-BE49-F238E27FC236}">
                          <a16:creationId xmlns:a16="http://schemas.microsoft.com/office/drawing/2014/main" id="{FC593C23-7FB8-1E1D-17AC-781CFD4EEC2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72417" y="302242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3">
                  <p14:nvContentPartPr>
                    <p14:cNvPr id="829" name="Ink 828">
                      <a:extLst>
                        <a:ext uri="{FF2B5EF4-FFF2-40B4-BE49-F238E27FC236}">
                          <a16:creationId xmlns:a16="http://schemas.microsoft.com/office/drawing/2014/main" id="{7F5E1F4F-F94D-C0BB-8916-133FD79BFF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5857" y="3086867"/>
                    <a:ext cx="360" cy="360"/>
                  </p14:xfrm>
                </p:contentPart>
              </mc:Choice>
              <mc:Fallback xmlns="">
                <p:pic>
                  <p:nvPicPr>
                    <p:cNvPr id="784" name="Ink 783">
                      <a:extLst>
                        <a:ext uri="{FF2B5EF4-FFF2-40B4-BE49-F238E27FC236}">
                          <a16:creationId xmlns:a16="http://schemas.microsoft.com/office/drawing/2014/main" id="{D159BE9B-05A6-9FBF-17C6-BE65116BE76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7217" y="30778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4">
                  <p14:nvContentPartPr>
                    <p14:cNvPr id="830" name="Ink 829">
                      <a:extLst>
                        <a:ext uri="{FF2B5EF4-FFF2-40B4-BE49-F238E27FC236}">
                          <a16:creationId xmlns:a16="http://schemas.microsoft.com/office/drawing/2014/main" id="{3642D756-0563-1099-96F1-015334ACEE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0017" y="3132947"/>
                    <a:ext cx="360" cy="360"/>
                  </p14:xfrm>
                </p:contentPart>
              </mc:Choice>
              <mc:Fallback xmlns="">
                <p:pic>
                  <p:nvPicPr>
                    <p:cNvPr id="785" name="Ink 784">
                      <a:extLst>
                        <a:ext uri="{FF2B5EF4-FFF2-40B4-BE49-F238E27FC236}">
                          <a16:creationId xmlns:a16="http://schemas.microsoft.com/office/drawing/2014/main" id="{8C530D4D-8725-B4AA-8ED8-8EF291FC4F2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1017" y="312394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5">
                  <p14:nvContentPartPr>
                    <p14:cNvPr id="831" name="Ink 830">
                      <a:extLst>
                        <a:ext uri="{FF2B5EF4-FFF2-40B4-BE49-F238E27FC236}">
                          <a16:creationId xmlns:a16="http://schemas.microsoft.com/office/drawing/2014/main" id="{EEDDCF6B-1005-E3A6-CA02-56C990886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4457" y="3160307"/>
                    <a:ext cx="360" cy="360"/>
                  </p14:xfrm>
                </p:contentPart>
              </mc:Choice>
              <mc:Fallback xmlns="">
                <p:pic>
                  <p:nvPicPr>
                    <p:cNvPr id="786" name="Ink 785">
                      <a:extLst>
                        <a:ext uri="{FF2B5EF4-FFF2-40B4-BE49-F238E27FC236}">
                          <a16:creationId xmlns:a16="http://schemas.microsoft.com/office/drawing/2014/main" id="{203E6AE0-50EB-D71F-2213-8ECE8E4F8BD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5817" y="31516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6">
                  <p14:nvContentPartPr>
                    <p14:cNvPr id="832" name="Ink 831">
                      <a:extLst>
                        <a:ext uri="{FF2B5EF4-FFF2-40B4-BE49-F238E27FC236}">
                          <a16:creationId xmlns:a16="http://schemas.microsoft.com/office/drawing/2014/main" id="{5D58AB5E-0D64-7B80-7F0D-D21F1DE155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6977" y="3188387"/>
                    <a:ext cx="360" cy="360"/>
                  </p14:xfrm>
                </p:contentPart>
              </mc:Choice>
              <mc:Fallback xmlns="">
                <p:pic>
                  <p:nvPicPr>
                    <p:cNvPr id="787" name="Ink 786">
                      <a:extLst>
                        <a:ext uri="{FF2B5EF4-FFF2-40B4-BE49-F238E27FC236}">
                          <a16:creationId xmlns:a16="http://schemas.microsoft.com/office/drawing/2014/main" id="{60347941-6FB6-967E-6692-304BC2FB0E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8337" y="317938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7">
                  <p14:nvContentPartPr>
                    <p14:cNvPr id="833" name="Ink 832">
                      <a:extLst>
                        <a:ext uri="{FF2B5EF4-FFF2-40B4-BE49-F238E27FC236}">
                          <a16:creationId xmlns:a16="http://schemas.microsoft.com/office/drawing/2014/main" id="{823DCB4F-D648-2272-926D-2EDDE3CFF2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7857" y="3215747"/>
                    <a:ext cx="360" cy="360"/>
                  </p14:xfrm>
                </p:contentPart>
              </mc:Choice>
              <mc:Fallback xmlns="">
                <p:pic>
                  <p:nvPicPr>
                    <p:cNvPr id="788" name="Ink 787">
                      <a:extLst>
                        <a:ext uri="{FF2B5EF4-FFF2-40B4-BE49-F238E27FC236}">
                          <a16:creationId xmlns:a16="http://schemas.microsoft.com/office/drawing/2014/main" id="{15AC0738-502A-DC36-3FBC-6CB8B2C085B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8857" y="320710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8">
                  <p14:nvContentPartPr>
                    <p14:cNvPr id="834" name="Ink 833">
                      <a:extLst>
                        <a:ext uri="{FF2B5EF4-FFF2-40B4-BE49-F238E27FC236}">
                          <a16:creationId xmlns:a16="http://schemas.microsoft.com/office/drawing/2014/main" id="{E506094C-B943-0B81-3976-AEC1DD999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0657" y="3225467"/>
                    <a:ext cx="360" cy="360"/>
                  </p14:xfrm>
                </p:contentPart>
              </mc:Choice>
              <mc:Fallback xmlns="">
                <p:pic>
                  <p:nvPicPr>
                    <p:cNvPr id="789" name="Ink 788">
                      <a:extLst>
                        <a:ext uri="{FF2B5EF4-FFF2-40B4-BE49-F238E27FC236}">
                          <a16:creationId xmlns:a16="http://schemas.microsoft.com/office/drawing/2014/main" id="{E1E0B17B-B079-FFA3-7F4C-3229E45A388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2017" y="3216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9">
                  <p14:nvContentPartPr>
                    <p14:cNvPr id="835" name="Ink 834">
                      <a:extLst>
                        <a:ext uri="{FF2B5EF4-FFF2-40B4-BE49-F238E27FC236}">
                          <a16:creationId xmlns:a16="http://schemas.microsoft.com/office/drawing/2014/main" id="{D70CDE02-D7AE-8E25-D973-D15112D759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3817" y="3234467"/>
                    <a:ext cx="360" cy="360"/>
                  </p14:xfrm>
                </p:contentPart>
              </mc:Choice>
              <mc:Fallback xmlns="">
                <p:pic>
                  <p:nvPicPr>
                    <p:cNvPr id="790" name="Ink 789">
                      <a:extLst>
                        <a:ext uri="{FF2B5EF4-FFF2-40B4-BE49-F238E27FC236}">
                          <a16:creationId xmlns:a16="http://schemas.microsoft.com/office/drawing/2014/main" id="{EA27FA07-1265-4F7B-A281-900729B2FD9A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5177" y="3225467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0">
                  <p14:nvContentPartPr>
                    <p14:cNvPr id="836" name="Ink 835">
                      <a:extLst>
                        <a:ext uri="{FF2B5EF4-FFF2-40B4-BE49-F238E27FC236}">
                          <a16:creationId xmlns:a16="http://schemas.microsoft.com/office/drawing/2014/main" id="{602502F2-536E-F957-5052-A98BA474F1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69674" y="3201106"/>
                    <a:ext cx="360" cy="360"/>
                  </p14:xfrm>
                </p:contentPart>
              </mc:Choice>
              <mc:Fallback xmlns="">
                <p:pic>
                  <p:nvPicPr>
                    <p:cNvPr id="791" name="Ink 790">
                      <a:extLst>
                        <a:ext uri="{FF2B5EF4-FFF2-40B4-BE49-F238E27FC236}">
                          <a16:creationId xmlns:a16="http://schemas.microsoft.com/office/drawing/2014/main" id="{20DAB83C-C7E9-0117-65FE-D4AD0A1AA64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60674" y="31924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1">
                  <p14:nvContentPartPr>
                    <p14:cNvPr id="837" name="Ink 836">
                      <a:extLst>
                        <a:ext uri="{FF2B5EF4-FFF2-40B4-BE49-F238E27FC236}">
                          <a16:creationId xmlns:a16="http://schemas.microsoft.com/office/drawing/2014/main" id="{25057745-A610-9917-B930-264C254CD7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77154" y="2923906"/>
                    <a:ext cx="360" cy="360"/>
                  </p14:xfrm>
                </p:contentPart>
              </mc:Choice>
              <mc:Fallback xmlns="">
                <p:pic>
                  <p:nvPicPr>
                    <p:cNvPr id="792" name="Ink 791">
                      <a:extLst>
                        <a:ext uri="{FF2B5EF4-FFF2-40B4-BE49-F238E27FC236}">
                          <a16:creationId xmlns:a16="http://schemas.microsoft.com/office/drawing/2014/main" id="{58D30867-1E21-2137-F469-9DFCEA276B8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68154" y="291526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2">
                  <p14:nvContentPartPr>
                    <p14:cNvPr id="838" name="Ink 837">
                      <a:extLst>
                        <a:ext uri="{FF2B5EF4-FFF2-40B4-BE49-F238E27FC236}">
                          <a16:creationId xmlns:a16="http://schemas.microsoft.com/office/drawing/2014/main" id="{98C942D9-2164-220A-E4E1-F0C0BE11E8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4" y="2979706"/>
                    <a:ext cx="360" cy="360"/>
                  </p14:xfrm>
                </p:contentPart>
              </mc:Choice>
              <mc:Fallback xmlns="">
                <p:pic>
                  <p:nvPicPr>
                    <p:cNvPr id="793" name="Ink 792">
                      <a:extLst>
                        <a:ext uri="{FF2B5EF4-FFF2-40B4-BE49-F238E27FC236}">
                          <a16:creationId xmlns:a16="http://schemas.microsoft.com/office/drawing/2014/main" id="{023D05B3-5510-EB5B-F89E-55D2866EF0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32954" y="29707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3">
                  <p14:nvContentPartPr>
                    <p14:cNvPr id="839" name="Ink 838">
                      <a:extLst>
                        <a:ext uri="{FF2B5EF4-FFF2-40B4-BE49-F238E27FC236}">
                          <a16:creationId xmlns:a16="http://schemas.microsoft.com/office/drawing/2014/main" id="{F8E669AD-D71B-8124-DCA9-26C1F620D0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15754" y="3025786"/>
                    <a:ext cx="360" cy="360"/>
                  </p14:xfrm>
                </p:contentPart>
              </mc:Choice>
              <mc:Fallback xmlns="">
                <p:pic>
                  <p:nvPicPr>
                    <p:cNvPr id="794" name="Ink 793">
                      <a:extLst>
                        <a:ext uri="{FF2B5EF4-FFF2-40B4-BE49-F238E27FC236}">
                          <a16:creationId xmlns:a16="http://schemas.microsoft.com/office/drawing/2014/main" id="{BC5524AD-7F71-69F5-59D1-FF0F8779546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06754" y="301678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4">
                  <p14:nvContentPartPr>
                    <p14:cNvPr id="840" name="Ink 839">
                      <a:extLst>
                        <a:ext uri="{FF2B5EF4-FFF2-40B4-BE49-F238E27FC236}">
                          <a16:creationId xmlns:a16="http://schemas.microsoft.com/office/drawing/2014/main" id="{442988AA-C99C-B40B-A5E4-CE2EAF8875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0194" y="3053146"/>
                    <a:ext cx="360" cy="360"/>
                  </p14:xfrm>
                </p:contentPart>
              </mc:Choice>
              <mc:Fallback xmlns="">
                <p:pic>
                  <p:nvPicPr>
                    <p:cNvPr id="795" name="Ink 794">
                      <a:extLst>
                        <a:ext uri="{FF2B5EF4-FFF2-40B4-BE49-F238E27FC236}">
                          <a16:creationId xmlns:a16="http://schemas.microsoft.com/office/drawing/2014/main" id="{DC2B2FCE-63EE-9596-C30E-12ED97FAAF7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71554" y="30445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5">
                  <p14:nvContentPartPr>
                    <p14:cNvPr id="841" name="Ink 840">
                      <a:extLst>
                        <a:ext uri="{FF2B5EF4-FFF2-40B4-BE49-F238E27FC236}">
                          <a16:creationId xmlns:a16="http://schemas.microsoft.com/office/drawing/2014/main" id="{AFD0A6D6-FCA3-E519-6778-8D0BFE32FF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2714" y="3081226"/>
                    <a:ext cx="360" cy="360"/>
                  </p14:xfrm>
                </p:contentPart>
              </mc:Choice>
              <mc:Fallback xmlns="">
                <p:pic>
                  <p:nvPicPr>
                    <p:cNvPr id="796" name="Ink 795">
                      <a:extLst>
                        <a:ext uri="{FF2B5EF4-FFF2-40B4-BE49-F238E27FC236}">
                          <a16:creationId xmlns:a16="http://schemas.microsoft.com/office/drawing/2014/main" id="{49396070-686B-7873-8D53-BFED4B69D8C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64074" y="307222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6">
                  <p14:nvContentPartPr>
                    <p14:cNvPr id="842" name="Ink 841">
                      <a:extLst>
                        <a:ext uri="{FF2B5EF4-FFF2-40B4-BE49-F238E27FC236}">
                          <a16:creationId xmlns:a16="http://schemas.microsoft.com/office/drawing/2014/main" id="{0667E6B3-E248-307F-B0D1-4F35DA5E4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83594" y="3108586"/>
                    <a:ext cx="360" cy="360"/>
                  </p14:xfrm>
                </p:contentPart>
              </mc:Choice>
              <mc:Fallback xmlns="">
                <p:pic>
                  <p:nvPicPr>
                    <p:cNvPr id="797" name="Ink 796">
                      <a:extLst>
                        <a:ext uri="{FF2B5EF4-FFF2-40B4-BE49-F238E27FC236}">
                          <a16:creationId xmlns:a16="http://schemas.microsoft.com/office/drawing/2014/main" id="{6BDA4353-0634-5E8F-444B-C956F5F4BA3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74594" y="309994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7">
                  <p14:nvContentPartPr>
                    <p14:cNvPr id="843" name="Ink 842">
                      <a:extLst>
                        <a:ext uri="{FF2B5EF4-FFF2-40B4-BE49-F238E27FC236}">
                          <a16:creationId xmlns:a16="http://schemas.microsoft.com/office/drawing/2014/main" id="{603A29C6-E277-74B9-D25C-D4C0A3C9C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6394" y="3118306"/>
                    <a:ext cx="360" cy="360"/>
                  </p14:xfrm>
                </p:contentPart>
              </mc:Choice>
              <mc:Fallback xmlns="">
                <p:pic>
                  <p:nvPicPr>
                    <p:cNvPr id="798" name="Ink 797">
                      <a:extLst>
                        <a:ext uri="{FF2B5EF4-FFF2-40B4-BE49-F238E27FC236}">
                          <a16:creationId xmlns:a16="http://schemas.microsoft.com/office/drawing/2014/main" id="{2DB4D2B4-20A3-52B4-D901-8138F0A7291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57754" y="3109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8">
                  <p14:nvContentPartPr>
                    <p14:cNvPr id="844" name="Ink 843">
                      <a:extLst>
                        <a:ext uri="{FF2B5EF4-FFF2-40B4-BE49-F238E27FC236}">
                          <a16:creationId xmlns:a16="http://schemas.microsoft.com/office/drawing/2014/main" id="{DCF9AF17-2CBB-D312-4281-BA3E2FAB7B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9554" y="3127306"/>
                    <a:ext cx="360" cy="360"/>
                  </p14:xfrm>
                </p:contentPart>
              </mc:Choice>
              <mc:Fallback xmlns="">
                <p:pic>
                  <p:nvPicPr>
                    <p:cNvPr id="799" name="Ink 798">
                      <a:extLst>
                        <a:ext uri="{FF2B5EF4-FFF2-40B4-BE49-F238E27FC236}">
                          <a16:creationId xmlns:a16="http://schemas.microsoft.com/office/drawing/2014/main" id="{B872EC52-9E0C-A9CE-BC2A-52BE51B76EE3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40914" y="3118306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9">
                  <p14:nvContentPartPr>
                    <p14:cNvPr id="845" name="Ink 844">
                      <a:extLst>
                        <a:ext uri="{FF2B5EF4-FFF2-40B4-BE49-F238E27FC236}">
                          <a16:creationId xmlns:a16="http://schemas.microsoft.com/office/drawing/2014/main" id="{93581C5D-6823-2AE2-F266-47EF1D05F4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1567" y="3077782"/>
                    <a:ext cx="360" cy="360"/>
                  </p14:xfrm>
                </p:contentPart>
              </mc:Choice>
              <mc:Fallback xmlns="">
                <p:pic>
                  <p:nvPicPr>
                    <p:cNvPr id="800" name="Ink 799">
                      <a:extLst>
                        <a:ext uri="{FF2B5EF4-FFF2-40B4-BE49-F238E27FC236}">
                          <a16:creationId xmlns:a16="http://schemas.microsoft.com/office/drawing/2014/main" id="{5863B3F0-B377-FEF7-72E6-3B51A42914E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2567" y="30691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0">
                  <p14:nvContentPartPr>
                    <p14:cNvPr id="846" name="Ink 845">
                      <a:extLst>
                        <a:ext uri="{FF2B5EF4-FFF2-40B4-BE49-F238E27FC236}">
                          <a16:creationId xmlns:a16="http://schemas.microsoft.com/office/drawing/2014/main" id="{0EE81166-B407-CAD6-7207-7AB8D67B6D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9047" y="2800582"/>
                    <a:ext cx="360" cy="360"/>
                  </p14:xfrm>
                </p:contentPart>
              </mc:Choice>
              <mc:Fallback xmlns="">
                <p:pic>
                  <p:nvPicPr>
                    <p:cNvPr id="801" name="Ink 800">
                      <a:extLst>
                        <a:ext uri="{FF2B5EF4-FFF2-40B4-BE49-F238E27FC236}">
                          <a16:creationId xmlns:a16="http://schemas.microsoft.com/office/drawing/2014/main" id="{D42813E6-DC03-F44B-C6D7-9AA5AF9BBF0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50047" y="279194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1">
                  <p14:nvContentPartPr>
                    <p14:cNvPr id="847" name="Ink 846">
                      <a:extLst>
                        <a:ext uri="{FF2B5EF4-FFF2-40B4-BE49-F238E27FC236}">
                          <a16:creationId xmlns:a16="http://schemas.microsoft.com/office/drawing/2014/main" id="{54BD9BB5-7339-EF98-6DC4-49F15DC0EF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3487" y="2856382"/>
                    <a:ext cx="360" cy="360"/>
                  </p14:xfrm>
                </p:contentPart>
              </mc:Choice>
              <mc:Fallback xmlns="">
                <p:pic>
                  <p:nvPicPr>
                    <p:cNvPr id="802" name="Ink 801">
                      <a:extLst>
                        <a:ext uri="{FF2B5EF4-FFF2-40B4-BE49-F238E27FC236}">
                          <a16:creationId xmlns:a16="http://schemas.microsoft.com/office/drawing/2014/main" id="{7D2E7EEA-9947-A529-8069-7DAFC3F85C3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14847" y="28473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2">
                  <p14:nvContentPartPr>
                    <p14:cNvPr id="848" name="Ink 847">
                      <a:extLst>
                        <a:ext uri="{FF2B5EF4-FFF2-40B4-BE49-F238E27FC236}">
                          <a16:creationId xmlns:a16="http://schemas.microsoft.com/office/drawing/2014/main" id="{0F7FCCDA-E54D-E621-22E3-79FCD2929F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7647" y="2902462"/>
                    <a:ext cx="360" cy="360"/>
                  </p14:xfrm>
                </p:contentPart>
              </mc:Choice>
              <mc:Fallback xmlns="">
                <p:pic>
                  <p:nvPicPr>
                    <p:cNvPr id="803" name="Ink 802">
                      <a:extLst>
                        <a:ext uri="{FF2B5EF4-FFF2-40B4-BE49-F238E27FC236}">
                          <a16:creationId xmlns:a16="http://schemas.microsoft.com/office/drawing/2014/main" id="{80410539-98C3-596B-DC8A-724CCFB835A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88647" y="289346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3">
                  <p14:nvContentPartPr>
                    <p14:cNvPr id="849" name="Ink 848">
                      <a:extLst>
                        <a:ext uri="{FF2B5EF4-FFF2-40B4-BE49-F238E27FC236}">
                          <a16:creationId xmlns:a16="http://schemas.microsoft.com/office/drawing/2014/main" id="{7C595C19-CF29-2EA2-25CF-DCD2F1B111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087" y="2929822"/>
                    <a:ext cx="360" cy="360"/>
                  </p14:xfrm>
                </p:contentPart>
              </mc:Choice>
              <mc:Fallback xmlns="">
                <p:pic>
                  <p:nvPicPr>
                    <p:cNvPr id="804" name="Ink 803">
                      <a:extLst>
                        <a:ext uri="{FF2B5EF4-FFF2-40B4-BE49-F238E27FC236}">
                          <a16:creationId xmlns:a16="http://schemas.microsoft.com/office/drawing/2014/main" id="{59332EEA-36DF-2F9A-1518-D2795E24224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53447" y="29211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4">
                  <p14:nvContentPartPr>
                    <p14:cNvPr id="850" name="Ink 849">
                      <a:extLst>
                        <a:ext uri="{FF2B5EF4-FFF2-40B4-BE49-F238E27FC236}">
                          <a16:creationId xmlns:a16="http://schemas.microsoft.com/office/drawing/2014/main" id="{1A1B276C-CE65-3190-A59C-15FA1E23AE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54607" y="2957902"/>
                    <a:ext cx="360" cy="360"/>
                  </p14:xfrm>
                </p:contentPart>
              </mc:Choice>
              <mc:Fallback xmlns="">
                <p:pic>
                  <p:nvPicPr>
                    <p:cNvPr id="805" name="Ink 804">
                      <a:extLst>
                        <a:ext uri="{FF2B5EF4-FFF2-40B4-BE49-F238E27FC236}">
                          <a16:creationId xmlns:a16="http://schemas.microsoft.com/office/drawing/2014/main" id="{4F9CEA62-6AEE-FC5A-0BB4-01D17E6337B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45967" y="294890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5">
                  <p14:nvContentPartPr>
                    <p14:cNvPr id="851" name="Ink 850">
                      <a:extLst>
                        <a:ext uri="{FF2B5EF4-FFF2-40B4-BE49-F238E27FC236}">
                          <a16:creationId xmlns:a16="http://schemas.microsoft.com/office/drawing/2014/main" id="{0DF424DF-F16D-88F9-D4EE-F397BE655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487" y="2985262"/>
                    <a:ext cx="360" cy="360"/>
                  </p14:xfrm>
                </p:contentPart>
              </mc:Choice>
              <mc:Fallback xmlns="">
                <p:pic>
                  <p:nvPicPr>
                    <p:cNvPr id="806" name="Ink 805">
                      <a:extLst>
                        <a:ext uri="{FF2B5EF4-FFF2-40B4-BE49-F238E27FC236}">
                          <a16:creationId xmlns:a16="http://schemas.microsoft.com/office/drawing/2014/main" id="{B50D17AA-4ADD-029F-54DA-100426C96B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56487" y="297662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6">
                  <p14:nvContentPartPr>
                    <p14:cNvPr id="852" name="Ink 851">
                      <a:extLst>
                        <a:ext uri="{FF2B5EF4-FFF2-40B4-BE49-F238E27FC236}">
                          <a16:creationId xmlns:a16="http://schemas.microsoft.com/office/drawing/2014/main" id="{5AD93813-C7A5-36EB-1728-02187E7A35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8287" y="2994982"/>
                    <a:ext cx="360" cy="360"/>
                  </p14:xfrm>
                </p:contentPart>
              </mc:Choice>
              <mc:Fallback xmlns="">
                <p:pic>
                  <p:nvPicPr>
                    <p:cNvPr id="807" name="Ink 806">
                      <a:extLst>
                        <a:ext uri="{FF2B5EF4-FFF2-40B4-BE49-F238E27FC236}">
                          <a16:creationId xmlns:a16="http://schemas.microsoft.com/office/drawing/2014/main" id="{45BB4E03-B237-4EFA-5A3F-F7F3696216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9647" y="2985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7">
                  <p14:nvContentPartPr>
                    <p14:cNvPr id="853" name="Ink 852">
                      <a:extLst>
                        <a:ext uri="{FF2B5EF4-FFF2-40B4-BE49-F238E27FC236}">
                          <a16:creationId xmlns:a16="http://schemas.microsoft.com/office/drawing/2014/main" id="{A59E1BC9-6BB0-EFEB-C91D-B394C4B4CA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31447" y="3003982"/>
                    <a:ext cx="360" cy="360"/>
                  </p14:xfrm>
                </p:contentPart>
              </mc:Choice>
              <mc:Fallback xmlns="">
                <p:pic>
                  <p:nvPicPr>
                    <p:cNvPr id="808" name="Ink 807">
                      <a:extLst>
                        <a:ext uri="{FF2B5EF4-FFF2-40B4-BE49-F238E27FC236}">
                          <a16:creationId xmlns:a16="http://schemas.microsoft.com/office/drawing/2014/main" id="{B1CF4A51-DBD4-2C15-2CE5-430C851F7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22807" y="2994982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8">
                  <p14:nvContentPartPr>
                    <p14:cNvPr id="854" name="Ink 853">
                      <a:extLst>
                        <a:ext uri="{FF2B5EF4-FFF2-40B4-BE49-F238E27FC236}">
                          <a16:creationId xmlns:a16="http://schemas.microsoft.com/office/drawing/2014/main" id="{860B92D3-A719-03B1-E2CA-D3AB8513DE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1773" y="2954085"/>
                    <a:ext cx="360" cy="360"/>
                  </p14:xfrm>
                </p:contentPart>
              </mc:Choice>
              <mc:Fallback xmlns="">
                <p:pic>
                  <p:nvPicPr>
                    <p:cNvPr id="809" name="Ink 808">
                      <a:extLst>
                        <a:ext uri="{FF2B5EF4-FFF2-40B4-BE49-F238E27FC236}">
                          <a16:creationId xmlns:a16="http://schemas.microsoft.com/office/drawing/2014/main" id="{2CE6F575-B908-282A-CBA7-91872727B82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72773" y="29454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9">
                  <p14:nvContentPartPr>
                    <p14:cNvPr id="855" name="Ink 854">
                      <a:extLst>
                        <a:ext uri="{FF2B5EF4-FFF2-40B4-BE49-F238E27FC236}">
                          <a16:creationId xmlns:a16="http://schemas.microsoft.com/office/drawing/2014/main" id="{2159E591-F42F-3063-F9E7-1B9A9DA16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89253" y="2676885"/>
                    <a:ext cx="360" cy="360"/>
                  </p14:xfrm>
                </p:contentPart>
              </mc:Choice>
              <mc:Fallback xmlns="">
                <p:pic>
                  <p:nvPicPr>
                    <p:cNvPr id="810" name="Ink 809">
                      <a:extLst>
                        <a:ext uri="{FF2B5EF4-FFF2-40B4-BE49-F238E27FC236}">
                          <a16:creationId xmlns:a16="http://schemas.microsoft.com/office/drawing/2014/main" id="{2E652393-D367-4A89-7035-AC0D7423933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0253" y="266824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0">
                  <p14:nvContentPartPr>
                    <p14:cNvPr id="856" name="Ink 855">
                      <a:extLst>
                        <a:ext uri="{FF2B5EF4-FFF2-40B4-BE49-F238E27FC236}">
                          <a16:creationId xmlns:a16="http://schemas.microsoft.com/office/drawing/2014/main" id="{E4893E3A-BF80-48BF-D1EA-24060E529E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3693" y="2732685"/>
                    <a:ext cx="360" cy="360"/>
                  </p14:xfrm>
                </p:contentPart>
              </mc:Choice>
              <mc:Fallback xmlns="">
                <p:pic>
                  <p:nvPicPr>
                    <p:cNvPr id="811" name="Ink 810">
                      <a:extLst>
                        <a:ext uri="{FF2B5EF4-FFF2-40B4-BE49-F238E27FC236}">
                          <a16:creationId xmlns:a16="http://schemas.microsoft.com/office/drawing/2014/main" id="{7F069499-D5A2-C89B-EDC7-AD40A45974A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545053" y="27236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1">
                  <p14:nvContentPartPr>
                    <p14:cNvPr id="857" name="Ink 856">
                      <a:extLst>
                        <a:ext uri="{FF2B5EF4-FFF2-40B4-BE49-F238E27FC236}">
                          <a16:creationId xmlns:a16="http://schemas.microsoft.com/office/drawing/2014/main" id="{0749FCF0-A4AE-DCCF-0EF5-DCF0834AF6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7853" y="2778765"/>
                    <a:ext cx="360" cy="360"/>
                  </p14:xfrm>
                </p:contentPart>
              </mc:Choice>
              <mc:Fallback xmlns="">
                <p:pic>
                  <p:nvPicPr>
                    <p:cNvPr id="812" name="Ink 811">
                      <a:extLst>
                        <a:ext uri="{FF2B5EF4-FFF2-40B4-BE49-F238E27FC236}">
                          <a16:creationId xmlns:a16="http://schemas.microsoft.com/office/drawing/2014/main" id="{F2A0D5D8-F782-F7BA-9027-F9FEB6F8164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18853" y="276976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2">
                  <p14:nvContentPartPr>
                    <p14:cNvPr id="858" name="Ink 857">
                      <a:extLst>
                        <a:ext uri="{FF2B5EF4-FFF2-40B4-BE49-F238E27FC236}">
                          <a16:creationId xmlns:a16="http://schemas.microsoft.com/office/drawing/2014/main" id="{8D5C30B4-6C5E-FD28-614F-A5E2FAB66D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2293" y="2806125"/>
                    <a:ext cx="360" cy="360"/>
                  </p14:xfrm>
                </p:contentPart>
              </mc:Choice>
              <mc:Fallback xmlns="">
                <p:pic>
                  <p:nvPicPr>
                    <p:cNvPr id="813" name="Ink 812">
                      <a:extLst>
                        <a:ext uri="{FF2B5EF4-FFF2-40B4-BE49-F238E27FC236}">
                          <a16:creationId xmlns:a16="http://schemas.microsoft.com/office/drawing/2014/main" id="{F7A8A30F-D5E9-00D5-5F1B-ED36DAF4809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83653" y="27974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3">
                  <p14:nvContentPartPr>
                    <p14:cNvPr id="859" name="Ink 858">
                      <a:extLst>
                        <a:ext uri="{FF2B5EF4-FFF2-40B4-BE49-F238E27FC236}">
                          <a16:creationId xmlns:a16="http://schemas.microsoft.com/office/drawing/2014/main" id="{5C06DC3A-33B7-2AE8-4C14-73D987B239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84813" y="2834205"/>
                    <a:ext cx="360" cy="360"/>
                  </p14:xfrm>
                </p:contentPart>
              </mc:Choice>
              <mc:Fallback xmlns="">
                <p:pic>
                  <p:nvPicPr>
                    <p:cNvPr id="814" name="Ink 813">
                      <a:extLst>
                        <a:ext uri="{FF2B5EF4-FFF2-40B4-BE49-F238E27FC236}">
                          <a16:creationId xmlns:a16="http://schemas.microsoft.com/office/drawing/2014/main" id="{AD03BECD-5C73-8C0B-2C99-04FE70166CD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776173" y="282520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4">
                  <p14:nvContentPartPr>
                    <p14:cNvPr id="860" name="Ink 859">
                      <a:extLst>
                        <a:ext uri="{FF2B5EF4-FFF2-40B4-BE49-F238E27FC236}">
                          <a16:creationId xmlns:a16="http://schemas.microsoft.com/office/drawing/2014/main" id="{51B30687-685E-AABC-EEFF-5C5BE89902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5693" y="2861565"/>
                    <a:ext cx="360" cy="360"/>
                  </p14:xfrm>
                </p:contentPart>
              </mc:Choice>
              <mc:Fallback xmlns="">
                <p:pic>
                  <p:nvPicPr>
                    <p:cNvPr id="815" name="Ink 814">
                      <a:extLst>
                        <a:ext uri="{FF2B5EF4-FFF2-40B4-BE49-F238E27FC236}">
                          <a16:creationId xmlns:a16="http://schemas.microsoft.com/office/drawing/2014/main" id="{1B68C0E2-049C-15F7-FC58-BBF1C0FE4A3C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86693" y="28529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5">
                  <p14:nvContentPartPr>
                    <p14:cNvPr id="861" name="Ink 860">
                      <a:extLst>
                        <a:ext uri="{FF2B5EF4-FFF2-40B4-BE49-F238E27FC236}">
                          <a16:creationId xmlns:a16="http://schemas.microsoft.com/office/drawing/2014/main" id="{BFFFC568-2CF6-7A0E-417D-7697E7288C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78493" y="2871285"/>
                    <a:ext cx="360" cy="360"/>
                  </p14:xfrm>
                </p:contentPart>
              </mc:Choice>
              <mc:Fallback xmlns="">
                <p:pic>
                  <p:nvPicPr>
                    <p:cNvPr id="816" name="Ink 815">
                      <a:extLst>
                        <a:ext uri="{FF2B5EF4-FFF2-40B4-BE49-F238E27FC236}">
                          <a16:creationId xmlns:a16="http://schemas.microsoft.com/office/drawing/2014/main" id="{2A379AE6-A21D-3639-1000-071D0CA12DB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69853" y="2862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6">
                  <p14:nvContentPartPr>
                    <p14:cNvPr id="862" name="Ink 861">
                      <a:extLst>
                        <a:ext uri="{FF2B5EF4-FFF2-40B4-BE49-F238E27FC236}">
                          <a16:creationId xmlns:a16="http://schemas.microsoft.com/office/drawing/2014/main" id="{4ADAD097-4CDF-4649-1909-EA873BF1AB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53" y="2880285"/>
                    <a:ext cx="360" cy="360"/>
                  </p14:xfrm>
                </p:contentPart>
              </mc:Choice>
              <mc:Fallback xmlns="">
                <p:pic>
                  <p:nvPicPr>
                    <p:cNvPr id="817" name="Ink 816">
                      <a:extLst>
                        <a:ext uri="{FF2B5EF4-FFF2-40B4-BE49-F238E27FC236}">
                          <a16:creationId xmlns:a16="http://schemas.microsoft.com/office/drawing/2014/main" id="{6B6C9B11-01A6-8789-2BD5-92CBECDB5C4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053013" y="287128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7">
                  <p14:nvContentPartPr>
                    <p14:cNvPr id="863" name="Ink 862">
                      <a:extLst>
                        <a:ext uri="{FF2B5EF4-FFF2-40B4-BE49-F238E27FC236}">
                          <a16:creationId xmlns:a16="http://schemas.microsoft.com/office/drawing/2014/main" id="{F3CC4691-C5C5-CF3E-384C-A4633C961F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0434" y="3362989"/>
                    <a:ext cx="360" cy="360"/>
                  </p14:xfrm>
                </p:contentPart>
              </mc:Choice>
              <mc:Fallback xmlns="">
                <p:pic>
                  <p:nvPicPr>
                    <p:cNvPr id="818" name="Ink 817">
                      <a:extLst>
                        <a:ext uri="{FF2B5EF4-FFF2-40B4-BE49-F238E27FC236}">
                          <a16:creationId xmlns:a16="http://schemas.microsoft.com/office/drawing/2014/main" id="{B66741E7-703F-F3DC-32A1-D5969F200175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691434" y="335434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8">
                  <p14:nvContentPartPr>
                    <p14:cNvPr id="864" name="Ink 863">
                      <a:extLst>
                        <a:ext uri="{FF2B5EF4-FFF2-40B4-BE49-F238E27FC236}">
                          <a16:creationId xmlns:a16="http://schemas.microsoft.com/office/drawing/2014/main" id="{65815DB7-B830-19C1-5265-7E6E22F26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35019" y="3346669"/>
                    <a:ext cx="360" cy="360"/>
                  </p14:xfrm>
                </p:contentPart>
              </mc:Choice>
              <mc:Fallback xmlns="">
                <p:pic>
                  <p:nvPicPr>
                    <p:cNvPr id="819" name="Ink 818">
                      <a:extLst>
                        <a:ext uri="{FF2B5EF4-FFF2-40B4-BE49-F238E27FC236}">
                          <a16:creationId xmlns:a16="http://schemas.microsoft.com/office/drawing/2014/main" id="{4FDEA9DF-8375-7833-D2FC-4F9F90DB894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826019" y="3338029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9">
                  <p14:nvContentPartPr>
                    <p14:cNvPr id="865" name="Ink 864">
                      <a:extLst>
                        <a:ext uri="{FF2B5EF4-FFF2-40B4-BE49-F238E27FC236}">
                          <a16:creationId xmlns:a16="http://schemas.microsoft.com/office/drawing/2014/main" id="{46622AD2-CEF1-99CD-846D-8266377845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0127" y="3258365"/>
                    <a:ext cx="360" cy="360"/>
                  </p14:xfrm>
                </p:contentPart>
              </mc:Choice>
              <mc:Fallback xmlns="">
                <p:pic>
                  <p:nvPicPr>
                    <p:cNvPr id="820" name="Ink 819">
                      <a:extLst>
                        <a:ext uri="{FF2B5EF4-FFF2-40B4-BE49-F238E27FC236}">
                          <a16:creationId xmlns:a16="http://schemas.microsoft.com/office/drawing/2014/main" id="{F341CEAA-6767-F035-F15F-0899AC0530F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91127" y="3249725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740" name="L-Shape 739">
              <a:extLst>
                <a:ext uri="{FF2B5EF4-FFF2-40B4-BE49-F238E27FC236}">
                  <a16:creationId xmlns:a16="http://schemas.microsoft.com/office/drawing/2014/main" id="{326C5DCD-F97A-6F04-F783-220B188C3738}"/>
                </a:ext>
              </a:extLst>
            </p:cNvPr>
            <p:cNvSpPr/>
            <p:nvPr/>
          </p:nvSpPr>
          <p:spPr>
            <a:xfrm rot="5400000">
              <a:off x="5127038" y="-62095"/>
              <a:ext cx="573454" cy="4750865"/>
            </a:xfrm>
            <a:prstGeom prst="corner">
              <a:avLst>
                <a:gd name="adj1" fmla="val 5801"/>
                <a:gd name="adj2" fmla="val 641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3" name="L-Shape 742">
              <a:extLst>
                <a:ext uri="{FF2B5EF4-FFF2-40B4-BE49-F238E27FC236}">
                  <a16:creationId xmlns:a16="http://schemas.microsoft.com/office/drawing/2014/main" id="{9C95C022-EAFF-8AD9-8406-F1CF9D58F9BF}"/>
                </a:ext>
              </a:extLst>
            </p:cNvPr>
            <p:cNvSpPr/>
            <p:nvPr/>
          </p:nvSpPr>
          <p:spPr>
            <a:xfrm>
              <a:off x="3034992" y="3296418"/>
              <a:ext cx="4748597" cy="593766"/>
            </a:xfrm>
            <a:prstGeom prst="corner">
              <a:avLst>
                <a:gd name="adj1" fmla="val 7452"/>
                <a:gd name="adj2" fmla="val 641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E5546FC1-0E77-69FB-201A-63AEF4019790}"/>
                </a:ext>
              </a:extLst>
            </p:cNvPr>
            <p:cNvSpPr/>
            <p:nvPr/>
          </p:nvSpPr>
          <p:spPr>
            <a:xfrm flipH="1">
              <a:off x="7737870" y="2055635"/>
              <a:ext cx="45719" cy="9676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219B4351-A863-05C4-784F-51BFD85E8515}"/>
                </a:ext>
              </a:extLst>
            </p:cNvPr>
            <p:cNvSpPr/>
            <p:nvPr/>
          </p:nvSpPr>
          <p:spPr>
            <a:xfrm rot="5400000" flipH="1">
              <a:off x="5813113" y="2332733"/>
              <a:ext cx="45719" cy="14226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9A5E6D4A-117C-8AC2-5A53-F6090C479C40}"/>
                </a:ext>
              </a:extLst>
            </p:cNvPr>
            <p:cNvSpPr/>
            <p:nvPr/>
          </p:nvSpPr>
          <p:spPr>
            <a:xfrm rot="5400000" flipH="1">
              <a:off x="8112619" y="2645451"/>
              <a:ext cx="45719" cy="7879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0520D99E-45DB-6909-81AE-C63B02B79CE2}"/>
                </a:ext>
              </a:extLst>
            </p:cNvPr>
            <p:cNvSpPr/>
            <p:nvPr/>
          </p:nvSpPr>
          <p:spPr>
            <a:xfrm>
              <a:off x="5806431" y="3888133"/>
              <a:ext cx="45719" cy="92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14E8D467-F5F9-0574-474F-C4AD28C148ED}"/>
                </a:ext>
              </a:extLst>
            </p:cNvPr>
            <p:cNvSpPr/>
            <p:nvPr/>
          </p:nvSpPr>
          <p:spPr>
            <a:xfrm flipH="1">
              <a:off x="7742218" y="3887651"/>
              <a:ext cx="45719" cy="922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5FD39A2C-4CB7-CB49-0108-FE2592DEC906}"/>
                </a:ext>
              </a:extLst>
            </p:cNvPr>
            <p:cNvSpPr/>
            <p:nvPr/>
          </p:nvSpPr>
          <p:spPr>
            <a:xfrm rot="5400000" flipH="1">
              <a:off x="5817462" y="4119755"/>
              <a:ext cx="45719" cy="14226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8ED8E0DD-28B0-B633-4C00-F740D172316F}"/>
                </a:ext>
              </a:extLst>
            </p:cNvPr>
            <p:cNvSpPr/>
            <p:nvPr/>
          </p:nvSpPr>
          <p:spPr>
            <a:xfrm rot="5400000" flipH="1">
              <a:off x="8107732" y="4441709"/>
              <a:ext cx="45719" cy="7879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51" name="Group 750">
              <a:extLst>
                <a:ext uri="{FF2B5EF4-FFF2-40B4-BE49-F238E27FC236}">
                  <a16:creationId xmlns:a16="http://schemas.microsoft.com/office/drawing/2014/main" id="{85CE817F-254D-729F-0B99-928322581054}"/>
                </a:ext>
              </a:extLst>
            </p:cNvPr>
            <p:cNvGrpSpPr/>
            <p:nvPr/>
          </p:nvGrpSpPr>
          <p:grpSpPr>
            <a:xfrm>
              <a:off x="8875178" y="4392951"/>
              <a:ext cx="2651268" cy="646331"/>
              <a:chOff x="3962400" y="3318233"/>
              <a:chExt cx="2651268" cy="646331"/>
            </a:xfrm>
          </p:grpSpPr>
          <p:cxnSp>
            <p:nvCxnSpPr>
              <p:cNvPr id="757" name="Straight Arrow Connector 756">
                <a:extLst>
                  <a:ext uri="{FF2B5EF4-FFF2-40B4-BE49-F238E27FC236}">
                    <a16:creationId xmlns:a16="http://schemas.microsoft.com/office/drawing/2014/main" id="{FD6E89A4-5C5C-9E0C-5E7F-40A1C0603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2400" y="3505200"/>
                <a:ext cx="128833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" name="TextBox 757">
                <a:extLst>
                  <a:ext uri="{FF2B5EF4-FFF2-40B4-BE49-F238E27FC236}">
                    <a16:creationId xmlns:a16="http://schemas.microsoft.com/office/drawing/2014/main" id="{4E718BCA-5E44-3AAC-B529-4AC9C0E286D8}"/>
                  </a:ext>
                </a:extLst>
              </p:cNvPr>
              <p:cNvSpPr txBox="1"/>
              <p:nvPr/>
            </p:nvSpPr>
            <p:spPr>
              <a:xfrm>
                <a:off x="5250730" y="3318233"/>
                <a:ext cx="1362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SMEC 300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Sensor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96B708DE-BD86-A904-BE72-FB71E58AAC8B}"/>
                </a:ext>
              </a:extLst>
            </p:cNvPr>
            <p:cNvCxnSpPr>
              <a:cxnSpLocks/>
              <a:stCxn id="871" idx="1"/>
            </p:cNvCxnSpPr>
            <p:nvPr/>
          </p:nvCxnSpPr>
          <p:spPr>
            <a:xfrm flipH="1" flipV="1">
              <a:off x="6811801" y="1837366"/>
              <a:ext cx="942" cy="528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869AD9AB-95B3-2F09-C017-CD26B481D1D1}"/>
                </a:ext>
              </a:extLst>
            </p:cNvPr>
            <p:cNvCxnSpPr/>
            <p:nvPr/>
          </p:nvCxnSpPr>
          <p:spPr>
            <a:xfrm flipH="1" flipV="1">
              <a:off x="8775220" y="1851328"/>
              <a:ext cx="942" cy="528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4" name="Connector: Elbow 753">
              <a:extLst>
                <a:ext uri="{FF2B5EF4-FFF2-40B4-BE49-F238E27FC236}">
                  <a16:creationId xmlns:a16="http://schemas.microsoft.com/office/drawing/2014/main" id="{EE03C43E-86C7-8B31-D3CC-0A3B60B12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1239" y="3787579"/>
              <a:ext cx="5181905" cy="406737"/>
            </a:xfrm>
            <a:prstGeom prst="bentConnector3">
              <a:avLst>
                <a:gd name="adj1" fmla="val 4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693EA212-4550-13D5-0DF2-FD8193ACB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9659" y="3793218"/>
              <a:ext cx="0" cy="3951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A2DE75BF-92F9-89EF-B60D-97EF96F53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2314" y="3814920"/>
              <a:ext cx="968" cy="3874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21" name="Rectangle 10">
            <a:extLst>
              <a:ext uri="{FF2B5EF4-FFF2-40B4-BE49-F238E27FC236}">
                <a16:creationId xmlns:a16="http://schemas.microsoft.com/office/drawing/2014/main" id="{C8C79A20-2D79-7E56-DCA4-837C9133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4176" y="6635289"/>
            <a:ext cx="10382854" cy="7740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37126" tIns="0" rIns="137126" bIns="0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800" b="1" dirty="0">
                <a:solidFill>
                  <a:srgbClr val="FFFFFF"/>
                </a:solidFill>
                <a:latin typeface="Quattrocento" panose="02020802030000000404" pitchFamily="18" charset="0"/>
              </a:rPr>
              <a:t>(4)Optimum Number Determination</a:t>
            </a:r>
          </a:p>
        </p:txBody>
      </p:sp>
      <p:graphicFrame>
        <p:nvGraphicFramePr>
          <p:cNvPr id="1422" name="Object 1421">
            <a:extLst>
              <a:ext uri="{FF2B5EF4-FFF2-40B4-BE49-F238E27FC236}">
                <a16:creationId xmlns:a16="http://schemas.microsoft.com/office/drawing/2014/main" id="{63F556A9-B1E1-59BB-FE82-868876C85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81001"/>
              </p:ext>
            </p:extLst>
          </p:nvPr>
        </p:nvGraphicFramePr>
        <p:xfrm>
          <a:off x="15455900" y="15028863"/>
          <a:ext cx="7286625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30" imgW="7813440" imgH="6303240" progId="Origin95.Graph">
                  <p:embed/>
                </p:oleObj>
              </mc:Choice>
              <mc:Fallback>
                <p:oleObj name="Graph" r:id="rId630" imgW="7813440" imgH="6303240" progId="Origin95.Graph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31"/>
                      <a:stretch>
                        <a:fillRect/>
                      </a:stretch>
                    </p:blipFill>
                    <p:spPr>
                      <a:xfrm>
                        <a:off x="15455900" y="15028863"/>
                        <a:ext cx="7286625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" name="Object 1422">
            <a:extLst>
              <a:ext uri="{FF2B5EF4-FFF2-40B4-BE49-F238E27FC236}">
                <a16:creationId xmlns:a16="http://schemas.microsoft.com/office/drawing/2014/main" id="{7A96DD7E-90B5-D2A7-E104-2483D8842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79348"/>
              </p:ext>
            </p:extLst>
          </p:nvPr>
        </p:nvGraphicFramePr>
        <p:xfrm>
          <a:off x="15640050" y="21555075"/>
          <a:ext cx="7318375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32" imgW="7889760" imgH="6438960" progId="Origin50.Graph">
                  <p:embed/>
                </p:oleObj>
              </mc:Choice>
              <mc:Fallback>
                <p:oleObj name="Graph" r:id="rId632" imgW="7889760" imgH="643896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33"/>
                      <a:stretch>
                        <a:fillRect/>
                      </a:stretch>
                    </p:blipFill>
                    <p:spPr>
                      <a:xfrm>
                        <a:off x="15640050" y="21555075"/>
                        <a:ext cx="7318375" cy="597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4" name="Picture 1423">
            <a:extLst>
              <a:ext uri="{FF2B5EF4-FFF2-40B4-BE49-F238E27FC236}">
                <a16:creationId xmlns:a16="http://schemas.microsoft.com/office/drawing/2014/main" id="{5D3C6E04-CA7F-64C8-0278-ECC1C962A5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381693" y="20688935"/>
            <a:ext cx="8468297" cy="2854601"/>
          </a:xfrm>
          <a:prstGeom prst="rect">
            <a:avLst/>
          </a:prstGeom>
        </p:spPr>
      </p:pic>
      <p:sp>
        <p:nvSpPr>
          <p:cNvPr id="1425" name="TextBox 1424">
            <a:extLst>
              <a:ext uri="{FF2B5EF4-FFF2-40B4-BE49-F238E27FC236}">
                <a16:creationId xmlns:a16="http://schemas.microsoft.com/office/drawing/2014/main" id="{8C4637B1-083F-54AD-F59E-41077621B8C0}"/>
              </a:ext>
            </a:extLst>
          </p:cNvPr>
          <p:cNvSpPr txBox="1"/>
          <p:nvPr/>
        </p:nvSpPr>
        <p:spPr>
          <a:xfrm>
            <a:off x="10762984" y="26470378"/>
            <a:ext cx="37057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6515" indent="-1566515" algn="just" defTabSz="4175679">
              <a:lnSpc>
                <a:spcPct val="9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SMEC 300 Sensor</a:t>
            </a:r>
            <a:endParaRPr lang="en-US" alt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9" name="TextBox 1428">
            <a:extLst>
              <a:ext uri="{FF2B5EF4-FFF2-40B4-BE49-F238E27FC236}">
                <a16:creationId xmlns:a16="http://schemas.microsoft.com/office/drawing/2014/main" id="{D8EF855D-29CB-F668-C00B-0DE7E30AB190}"/>
              </a:ext>
            </a:extLst>
          </p:cNvPr>
          <p:cNvSpPr txBox="1"/>
          <p:nvPr/>
        </p:nvSpPr>
        <p:spPr>
          <a:xfrm>
            <a:off x="14542586" y="14100029"/>
            <a:ext cx="102043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Line diagram of sensor calibration setup for soil moisture</a:t>
            </a:r>
          </a:p>
        </p:txBody>
      </p:sp>
      <p:sp>
        <p:nvSpPr>
          <p:cNvPr id="1431" name="TextBox 1430">
            <a:extLst>
              <a:ext uri="{FF2B5EF4-FFF2-40B4-BE49-F238E27FC236}">
                <a16:creationId xmlns:a16="http://schemas.microsoft.com/office/drawing/2014/main" id="{C32EAC09-133D-E8F9-EC4C-6DFAB4F9C96E}"/>
              </a:ext>
            </a:extLst>
          </p:cNvPr>
          <p:cNvSpPr txBox="1"/>
          <p:nvPr/>
        </p:nvSpPr>
        <p:spPr>
          <a:xfrm>
            <a:off x="25354627" y="27291185"/>
            <a:ext cx="102043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Temperature sensitivity of SM for varying salinity for a) 3, b) 5, c) 7 and d) 9 sensors</a:t>
            </a:r>
          </a:p>
        </p:txBody>
      </p:sp>
      <p:sp>
        <p:nvSpPr>
          <p:cNvPr id="1432" name="TextBox 1431">
            <a:extLst>
              <a:ext uri="{FF2B5EF4-FFF2-40B4-BE49-F238E27FC236}">
                <a16:creationId xmlns:a16="http://schemas.microsoft.com/office/drawing/2014/main" id="{8D87151C-0905-58A2-9FB3-0C4A60DEC127}"/>
              </a:ext>
            </a:extLst>
          </p:cNvPr>
          <p:cNvSpPr txBox="1"/>
          <p:nvPr/>
        </p:nvSpPr>
        <p:spPr>
          <a:xfrm>
            <a:off x="14791721" y="20783537"/>
            <a:ext cx="102043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Soil specific Soil moisture calibration with lumped calibration for all the soils</a:t>
            </a:r>
          </a:p>
        </p:txBody>
      </p:sp>
      <p:sp>
        <p:nvSpPr>
          <p:cNvPr id="1433" name="TextBox 1432">
            <a:extLst>
              <a:ext uri="{FF2B5EF4-FFF2-40B4-BE49-F238E27FC236}">
                <a16:creationId xmlns:a16="http://schemas.microsoft.com/office/drawing/2014/main" id="{563395D4-F844-5EBA-F653-F968B95839A3}"/>
              </a:ext>
            </a:extLst>
          </p:cNvPr>
          <p:cNvSpPr txBox="1"/>
          <p:nvPr/>
        </p:nvSpPr>
        <p:spPr>
          <a:xfrm>
            <a:off x="14455764" y="27358097"/>
            <a:ext cx="102043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Electrical Conductivity calibration for Sand, Silty loam, Silt and Concatenated data</a:t>
            </a:r>
          </a:p>
        </p:txBody>
      </p:sp>
      <p:sp>
        <p:nvSpPr>
          <p:cNvPr id="1434" name="TextBox 19">
            <a:extLst>
              <a:ext uri="{FF2B5EF4-FFF2-40B4-BE49-F238E27FC236}">
                <a16:creationId xmlns:a16="http://schemas.microsoft.com/office/drawing/2014/main" id="{9B513526-BC51-436B-05AC-006A26F3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165" y="7541601"/>
            <a:ext cx="12941984" cy="43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890588" indent="-890588" algn="just" defTabSz="4175679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Soil specific calibration increases the accuracy of SMEC.</a:t>
            </a:r>
          </a:p>
          <a:p>
            <a:pPr marL="890588" indent="-890588" algn="just" defTabSz="4175679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4400" dirty="0">
                <a:latin typeface="Quattrocento Sans" panose="020B0502050000020003" pitchFamily="34" charset="0"/>
                <a:cs typeface="Times New Roman" panose="02020603050405020304" pitchFamily="18" charset="0"/>
              </a:rPr>
              <a:t>Sensitivity analysis suggests minimum of 7 sensors combination system to be deployed in field to minimize the error in soil moisture and electrical conductivity readings across the temperature and salinity ranges.</a:t>
            </a:r>
          </a:p>
        </p:txBody>
      </p:sp>
      <p:pic>
        <p:nvPicPr>
          <p:cNvPr id="1549" name="Picture 1548">
            <a:extLst>
              <a:ext uri="{FF2B5EF4-FFF2-40B4-BE49-F238E27FC236}">
                <a16:creationId xmlns:a16="http://schemas.microsoft.com/office/drawing/2014/main" id="{D18874F3-2221-FC65-A3A2-8AE0A72DDF2B}"/>
              </a:ext>
            </a:extLst>
          </p:cNvPr>
          <p:cNvPicPr>
            <a:picLocks noChangeAspect="1"/>
          </p:cNvPicPr>
          <p:nvPr/>
        </p:nvPicPr>
        <p:blipFill>
          <a:blip r:embed="rId634"/>
          <a:stretch>
            <a:fillRect/>
          </a:stretch>
        </p:blipFill>
        <p:spPr>
          <a:xfrm>
            <a:off x="36858980" y="13042310"/>
            <a:ext cx="5389534" cy="8468021"/>
          </a:xfrm>
          <a:prstGeom prst="rect">
            <a:avLst/>
          </a:prstGeom>
        </p:spPr>
      </p:pic>
      <p:graphicFrame>
        <p:nvGraphicFramePr>
          <p:cNvPr id="1552" name="Object 1551">
            <a:extLst>
              <a:ext uri="{FF2B5EF4-FFF2-40B4-BE49-F238E27FC236}">
                <a16:creationId xmlns:a16="http://schemas.microsoft.com/office/drawing/2014/main" id="{120A4E81-DB33-6784-5887-324249027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11950"/>
              </p:ext>
            </p:extLst>
          </p:nvPr>
        </p:nvGraphicFramePr>
        <p:xfrm>
          <a:off x="36391165" y="21772563"/>
          <a:ext cx="8365839" cy="593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35" imgW="8886600" imgH="6304680" progId="Origin95.Graph">
                  <p:embed/>
                </p:oleObj>
              </mc:Choice>
              <mc:Fallback>
                <p:oleObj name="Graph" r:id="rId635" imgW="8886600" imgH="630468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6"/>
                      <a:stretch>
                        <a:fillRect/>
                      </a:stretch>
                    </p:blipFill>
                    <p:spPr>
                      <a:xfrm>
                        <a:off x="36391165" y="21772563"/>
                        <a:ext cx="8365839" cy="593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3" name="TextBox 1552">
            <a:extLst>
              <a:ext uri="{FF2B5EF4-FFF2-40B4-BE49-F238E27FC236}">
                <a16:creationId xmlns:a16="http://schemas.microsoft.com/office/drawing/2014/main" id="{1783527B-B30A-2AB3-36E7-DBF12CB04625}"/>
              </a:ext>
            </a:extLst>
          </p:cNvPr>
          <p:cNvSpPr txBox="1"/>
          <p:nvPr/>
        </p:nvSpPr>
        <p:spPr>
          <a:xfrm>
            <a:off x="36044871" y="27477368"/>
            <a:ext cx="10911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BTC at various observation nodes for the Chloride run</a:t>
            </a:r>
          </a:p>
        </p:txBody>
      </p:sp>
      <p:sp>
        <p:nvSpPr>
          <p:cNvPr id="1554" name="TextBox 1553">
            <a:extLst>
              <a:ext uri="{FF2B5EF4-FFF2-40B4-BE49-F238E27FC236}">
                <a16:creationId xmlns:a16="http://schemas.microsoft.com/office/drawing/2014/main" id="{10C56167-1B20-6076-60F1-0BD9C89370C2}"/>
              </a:ext>
            </a:extLst>
          </p:cNvPr>
          <p:cNvSpPr txBox="1"/>
          <p:nvPr/>
        </p:nvSpPr>
        <p:spPr>
          <a:xfrm>
            <a:off x="36115650" y="21229887"/>
            <a:ext cx="68761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Plan of heterogeneous soil tank</a:t>
            </a:r>
          </a:p>
        </p:txBody>
      </p:sp>
      <p:sp>
        <p:nvSpPr>
          <p:cNvPr id="1556" name="TextBox 1555">
            <a:extLst>
              <a:ext uri="{FF2B5EF4-FFF2-40B4-BE49-F238E27FC236}">
                <a16:creationId xmlns:a16="http://schemas.microsoft.com/office/drawing/2014/main" id="{518AC943-5B8B-39B9-F91A-D838EBEE6A23}"/>
              </a:ext>
            </a:extLst>
          </p:cNvPr>
          <p:cNvSpPr txBox="1"/>
          <p:nvPr/>
        </p:nvSpPr>
        <p:spPr>
          <a:xfrm>
            <a:off x="43022930" y="21226736"/>
            <a:ext cx="63576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75679">
              <a:lnSpc>
                <a:spcPct val="90000"/>
              </a:lnSpc>
              <a:defRPr/>
            </a:pPr>
            <a:r>
              <a:rPr lang="en-US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Experimental data at 1847 hrs.</a:t>
            </a:r>
          </a:p>
        </p:txBody>
      </p:sp>
      <p:pic>
        <p:nvPicPr>
          <p:cNvPr id="1558" name="Picture 1557">
            <a:extLst>
              <a:ext uri="{FF2B5EF4-FFF2-40B4-BE49-F238E27FC236}">
                <a16:creationId xmlns:a16="http://schemas.microsoft.com/office/drawing/2014/main" id="{C7780DEA-BC25-D6F2-3CAA-886E242C8F81}"/>
              </a:ext>
            </a:extLst>
          </p:cNvPr>
          <p:cNvPicPr>
            <a:picLocks noChangeAspect="1"/>
          </p:cNvPicPr>
          <p:nvPr/>
        </p:nvPicPr>
        <p:blipFill rotWithShape="1">
          <a:blip r:embed="rId637"/>
          <a:srcRect t="3719" r="5348" b="3352"/>
          <a:stretch/>
        </p:blipFill>
        <p:spPr>
          <a:xfrm>
            <a:off x="43496631" y="12930353"/>
            <a:ext cx="5883982" cy="8230569"/>
          </a:xfrm>
          <a:prstGeom prst="rect">
            <a:avLst/>
          </a:prstGeom>
        </p:spPr>
      </p:pic>
      <p:pic>
        <p:nvPicPr>
          <p:cNvPr id="1559" name="Picture 4">
            <a:extLst>
              <a:ext uri="{FF2B5EF4-FFF2-40B4-BE49-F238E27FC236}">
                <a16:creationId xmlns:a16="http://schemas.microsoft.com/office/drawing/2014/main" id="{97F2F283-AAD4-9479-CC0D-5CF2D60C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315" y="22749531"/>
            <a:ext cx="3052885" cy="40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9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1570</TotalTime>
  <Words>480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Quattrocento</vt:lpstr>
      <vt:lpstr>Quattrocento Sans</vt:lpstr>
      <vt:lpstr>Times New Roman</vt:lpstr>
      <vt:lpstr>Office</vt:lpstr>
      <vt:lpstr>Unicode Origin Graph</vt:lpstr>
      <vt:lpstr>Origin Graph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ROOT</dc:creator>
  <cp:lastModifiedBy>aman chandel</cp:lastModifiedBy>
  <cp:revision>10</cp:revision>
  <dcterms:created xsi:type="dcterms:W3CDTF">2023-04-03T14:29:57Z</dcterms:created>
  <dcterms:modified xsi:type="dcterms:W3CDTF">2023-04-14T20:07:22Z</dcterms:modified>
</cp:coreProperties>
</file>