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89" r:id="rId1"/>
  </p:sldMasterIdLst>
  <p:notesMasterIdLst>
    <p:notesMasterId r:id="rId3"/>
  </p:notesMasterIdLst>
  <p:handoutMasterIdLst>
    <p:handoutMasterId r:id="rId4"/>
  </p:handoutMasterIdLst>
  <p:sldIdLst>
    <p:sldId id="298" r:id="rId2"/>
  </p:sldIdLst>
  <p:sldSz cx="42794238" cy="30267275"/>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1" userDrawn="1">
          <p15:clr>
            <a:srgbClr val="A4A3A4"/>
          </p15:clr>
        </p15:guide>
        <p15:guide id="2" orient="horz" pos="2427" userDrawn="1">
          <p15:clr>
            <a:srgbClr val="A4A3A4"/>
          </p15:clr>
        </p15:guide>
        <p15:guide id="3" orient="horz" pos="3663" userDrawn="1">
          <p15:clr>
            <a:srgbClr val="A4A3A4"/>
          </p15:clr>
        </p15:guide>
        <p15:guide id="4" orient="horz" pos="18581" userDrawn="1">
          <p15:clr>
            <a:srgbClr val="A4A3A4"/>
          </p15:clr>
        </p15:guide>
        <p15:guide id="5" pos="481" userDrawn="1">
          <p15:clr>
            <a:srgbClr val="A4A3A4"/>
          </p15:clr>
        </p15:guide>
        <p15:guide id="6" pos="6619" userDrawn="1">
          <p15:clr>
            <a:srgbClr val="A4A3A4"/>
          </p15:clr>
        </p15:guide>
        <p15:guide id="7" pos="7020" userDrawn="1">
          <p15:clr>
            <a:srgbClr val="A4A3A4"/>
          </p15:clr>
        </p15:guide>
        <p15:guide id="8" pos="13318" userDrawn="1">
          <p15:clr>
            <a:srgbClr val="A4A3A4"/>
          </p15:clr>
        </p15:guide>
        <p15:guide id="9" pos="13719" userDrawn="1">
          <p15:clr>
            <a:srgbClr val="A4A3A4"/>
          </p15:clr>
        </p15:guide>
        <p15:guide id="10" pos="19897" userDrawn="1">
          <p15:clr>
            <a:srgbClr val="A4A3A4"/>
          </p15:clr>
        </p15:guide>
        <p15:guide id="11" pos="20298" userDrawn="1">
          <p15:clr>
            <a:srgbClr val="A4A3A4"/>
          </p15:clr>
        </p15:guide>
        <p15:guide id="12" pos="26476"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7E"/>
    <a:srgbClr val="A7A7A7"/>
    <a:srgbClr val="868686"/>
    <a:srgbClr val="0082B0"/>
    <a:srgbClr val="C2D6FE"/>
    <a:srgbClr val="92D050"/>
    <a:srgbClr val="6699FF"/>
    <a:srgbClr val="969696"/>
    <a:srgbClr val="9E1B32"/>
    <a:srgbClr val="8509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61" autoAdjust="0"/>
    <p:restoredTop sz="93464" autoAdjust="0"/>
  </p:normalViewPr>
  <p:slideViewPr>
    <p:cSldViewPr>
      <p:cViewPr>
        <p:scale>
          <a:sx n="33" d="100"/>
          <a:sy n="33" d="100"/>
        </p:scale>
        <p:origin x="-614" y="-1291"/>
      </p:cViewPr>
      <p:guideLst>
        <p:guide orient="horz" pos="441"/>
        <p:guide orient="horz" pos="2427"/>
        <p:guide orient="horz" pos="3663"/>
        <p:guide orient="horz" pos="18581"/>
        <p:guide pos="481"/>
        <p:guide pos="6619"/>
        <p:guide pos="7020"/>
        <p:guide pos="13318"/>
        <p:guide pos="13719"/>
        <p:guide pos="19897"/>
        <p:guide pos="20298"/>
        <p:guide pos="264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8" d="100"/>
          <a:sy n="28" d="100"/>
        </p:scale>
        <p:origin x="-2126" y="-5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1" y="0"/>
            <a:ext cx="3169446" cy="479848"/>
          </a:xfrm>
          <a:prstGeom prst="rect">
            <a:avLst/>
          </a:prstGeom>
          <a:noFill/>
          <a:ln w="9525">
            <a:noFill/>
            <a:miter lim="800000"/>
            <a:headEnd/>
            <a:tailEnd/>
          </a:ln>
          <a:effectLst/>
        </p:spPr>
        <p:txBody>
          <a:bodyPr vert="horz" wrap="square" lIns="96398" tIns="48199" rIns="96398" bIns="48199" numCol="1" anchor="t" anchorCtr="0" compatLnSpc="1">
            <a:prstTxWarp prst="textNoShape">
              <a:avLst/>
            </a:prstTxWarp>
          </a:bodyPr>
          <a:lstStyle>
            <a:lvl1pPr eaLnBrk="1" hangingPunct="1">
              <a:defRPr sz="1300">
                <a:latin typeface="Times New Roman" charset="0"/>
              </a:defRPr>
            </a:lvl1pPr>
          </a:lstStyle>
          <a:p>
            <a:pPr>
              <a:defRPr/>
            </a:pPr>
            <a:endParaRPr lang="en-US"/>
          </a:p>
        </p:txBody>
      </p:sp>
      <p:sp>
        <p:nvSpPr>
          <p:cNvPr id="4099" name="Rectangle 1027"/>
          <p:cNvSpPr>
            <a:spLocks noGrp="1" noChangeArrowheads="1"/>
          </p:cNvSpPr>
          <p:nvPr>
            <p:ph type="dt" sz="quarter" idx="1"/>
          </p:nvPr>
        </p:nvSpPr>
        <p:spPr bwMode="auto">
          <a:xfrm>
            <a:off x="4145754" y="0"/>
            <a:ext cx="3169446" cy="479848"/>
          </a:xfrm>
          <a:prstGeom prst="rect">
            <a:avLst/>
          </a:prstGeom>
          <a:noFill/>
          <a:ln w="9525">
            <a:noFill/>
            <a:miter lim="800000"/>
            <a:headEnd/>
            <a:tailEnd/>
          </a:ln>
          <a:effectLst/>
        </p:spPr>
        <p:txBody>
          <a:bodyPr vert="horz" wrap="square" lIns="96398" tIns="48199" rIns="96398" bIns="48199" numCol="1" anchor="t" anchorCtr="0" compatLnSpc="1">
            <a:prstTxWarp prst="textNoShape">
              <a:avLst/>
            </a:prstTxWarp>
          </a:bodyPr>
          <a:lstStyle>
            <a:lvl1pPr algn="r" eaLnBrk="1" hangingPunct="1">
              <a:defRPr sz="1300">
                <a:latin typeface="Times New Roman" charset="0"/>
              </a:defRPr>
            </a:lvl1pPr>
          </a:lstStyle>
          <a:p>
            <a:pPr>
              <a:defRPr/>
            </a:pPr>
            <a:endParaRPr lang="en-US"/>
          </a:p>
        </p:txBody>
      </p:sp>
      <p:sp>
        <p:nvSpPr>
          <p:cNvPr id="4100" name="Rectangle 1028"/>
          <p:cNvSpPr>
            <a:spLocks noGrp="1" noChangeArrowheads="1"/>
          </p:cNvSpPr>
          <p:nvPr>
            <p:ph type="ftr" sz="quarter" idx="2"/>
          </p:nvPr>
        </p:nvSpPr>
        <p:spPr bwMode="auto">
          <a:xfrm>
            <a:off x="1" y="9121352"/>
            <a:ext cx="3169446" cy="479848"/>
          </a:xfrm>
          <a:prstGeom prst="rect">
            <a:avLst/>
          </a:prstGeom>
          <a:noFill/>
          <a:ln w="9525">
            <a:noFill/>
            <a:miter lim="800000"/>
            <a:headEnd/>
            <a:tailEnd/>
          </a:ln>
          <a:effectLst/>
        </p:spPr>
        <p:txBody>
          <a:bodyPr vert="horz" wrap="square" lIns="96398" tIns="48199" rIns="96398" bIns="48199" numCol="1" anchor="b" anchorCtr="0" compatLnSpc="1">
            <a:prstTxWarp prst="textNoShape">
              <a:avLst/>
            </a:prstTxWarp>
          </a:bodyPr>
          <a:lstStyle>
            <a:lvl1pPr eaLnBrk="1" hangingPunct="1">
              <a:defRPr sz="1300">
                <a:latin typeface="Times New Roman" charset="0"/>
              </a:defRPr>
            </a:lvl1pPr>
          </a:lstStyle>
          <a:p>
            <a:pPr>
              <a:defRPr/>
            </a:pPr>
            <a:endParaRPr lang="en-US"/>
          </a:p>
        </p:txBody>
      </p:sp>
      <p:sp>
        <p:nvSpPr>
          <p:cNvPr id="4101" name="Rectangle 1029"/>
          <p:cNvSpPr>
            <a:spLocks noGrp="1" noChangeArrowheads="1"/>
          </p:cNvSpPr>
          <p:nvPr>
            <p:ph type="sldNum" sz="quarter" idx="3"/>
          </p:nvPr>
        </p:nvSpPr>
        <p:spPr bwMode="auto">
          <a:xfrm>
            <a:off x="4145754" y="9121352"/>
            <a:ext cx="3169446" cy="479848"/>
          </a:xfrm>
          <a:prstGeom prst="rect">
            <a:avLst/>
          </a:prstGeom>
          <a:noFill/>
          <a:ln w="9525">
            <a:noFill/>
            <a:miter lim="800000"/>
            <a:headEnd/>
            <a:tailEnd/>
          </a:ln>
          <a:effectLst/>
        </p:spPr>
        <p:txBody>
          <a:bodyPr vert="horz" wrap="square" lIns="96398" tIns="48199" rIns="96398" bIns="48199" numCol="1" anchor="b" anchorCtr="0" compatLnSpc="1">
            <a:prstTxWarp prst="textNoShape">
              <a:avLst/>
            </a:prstTxWarp>
          </a:bodyPr>
          <a:lstStyle>
            <a:lvl1pPr algn="r" eaLnBrk="1" hangingPunct="1">
              <a:defRPr sz="1300"/>
            </a:lvl1pPr>
          </a:lstStyle>
          <a:p>
            <a:pPr>
              <a:defRPr/>
            </a:pPr>
            <a:fld id="{DD2EE6D7-56FB-4031-A2C2-4B27523A6E28}" type="slidenum">
              <a:rPr lang="en-US" altLang="en-US"/>
              <a:pPr>
                <a:defRPr/>
              </a:pPr>
              <a:t>‹#›</a:t>
            </a:fld>
            <a:endParaRPr lang="en-US" altLang="en-US"/>
          </a:p>
        </p:txBody>
      </p:sp>
    </p:spTree>
    <p:extLst>
      <p:ext uri="{BB962C8B-B14F-4D97-AF65-F5344CB8AC3E}">
        <p14:creationId xmlns:p14="http://schemas.microsoft.com/office/powerpoint/2010/main" val="973224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446" cy="479848"/>
          </a:xfrm>
          <a:prstGeom prst="rect">
            <a:avLst/>
          </a:prstGeom>
        </p:spPr>
        <p:txBody>
          <a:bodyPr vert="horz" lIns="96398" tIns="48199" rIns="96398" bIns="48199" rtlCol="0"/>
          <a:lstStyle>
            <a:lvl1pPr algn="l" eaLnBrk="1" hangingPunct="1">
              <a:defRPr sz="1300">
                <a:latin typeface="Times New Roman" charset="0"/>
              </a:defRPr>
            </a:lvl1pPr>
          </a:lstStyle>
          <a:p>
            <a:pPr>
              <a:defRPr/>
            </a:pPr>
            <a:endParaRPr lang="en-US"/>
          </a:p>
        </p:txBody>
      </p:sp>
      <p:sp>
        <p:nvSpPr>
          <p:cNvPr id="3" name="Date Placeholder 2"/>
          <p:cNvSpPr>
            <a:spLocks noGrp="1"/>
          </p:cNvSpPr>
          <p:nvPr>
            <p:ph type="dt" idx="1"/>
          </p:nvPr>
        </p:nvSpPr>
        <p:spPr>
          <a:xfrm>
            <a:off x="4143385" y="0"/>
            <a:ext cx="3170631" cy="479848"/>
          </a:xfrm>
          <a:prstGeom prst="rect">
            <a:avLst/>
          </a:prstGeom>
        </p:spPr>
        <p:txBody>
          <a:bodyPr vert="horz" lIns="96398" tIns="48199" rIns="96398" bIns="48199" rtlCol="0"/>
          <a:lstStyle>
            <a:lvl1pPr algn="r" eaLnBrk="1" hangingPunct="1">
              <a:defRPr sz="1300">
                <a:latin typeface="Times New Roman" charset="0"/>
              </a:defRPr>
            </a:lvl1pPr>
          </a:lstStyle>
          <a:p>
            <a:pPr>
              <a:defRPr/>
            </a:pPr>
            <a:fld id="{29F65819-D424-471E-B82F-85176A13A9E4}" type="datetimeFigureOut">
              <a:rPr lang="en-US"/>
              <a:pPr>
                <a:defRPr/>
              </a:pPr>
              <a:t>5/4/2023</a:t>
            </a:fld>
            <a:endParaRPr lang="en-US"/>
          </a:p>
        </p:txBody>
      </p:sp>
      <p:sp>
        <p:nvSpPr>
          <p:cNvPr id="4" name="Slide Image Placeholder 3"/>
          <p:cNvSpPr>
            <a:spLocks noGrp="1" noRot="1" noChangeAspect="1"/>
          </p:cNvSpPr>
          <p:nvPr>
            <p:ph type="sldImg" idx="2"/>
          </p:nvPr>
        </p:nvSpPr>
        <p:spPr>
          <a:xfrm>
            <a:off x="1112838" y="720725"/>
            <a:ext cx="5089525" cy="3600450"/>
          </a:xfrm>
          <a:prstGeom prst="rect">
            <a:avLst/>
          </a:prstGeom>
          <a:noFill/>
          <a:ln w="12700">
            <a:solidFill>
              <a:prstClr val="black"/>
            </a:solidFill>
          </a:ln>
        </p:spPr>
        <p:txBody>
          <a:bodyPr vert="horz" lIns="96398" tIns="48199" rIns="96398" bIns="48199" rtlCol="0" anchor="ctr"/>
          <a:lstStyle/>
          <a:p>
            <a:pPr lvl="0"/>
            <a:endParaRPr lang="en-US" noProof="0"/>
          </a:p>
        </p:txBody>
      </p:sp>
      <p:sp>
        <p:nvSpPr>
          <p:cNvPr id="5" name="Notes Placeholder 4"/>
          <p:cNvSpPr>
            <a:spLocks noGrp="1"/>
          </p:cNvSpPr>
          <p:nvPr>
            <p:ph type="body" sz="quarter" idx="3"/>
          </p:nvPr>
        </p:nvSpPr>
        <p:spPr>
          <a:xfrm>
            <a:off x="731046" y="4559615"/>
            <a:ext cx="5853108" cy="4320752"/>
          </a:xfrm>
          <a:prstGeom prst="rect">
            <a:avLst/>
          </a:prstGeom>
        </p:spPr>
        <p:txBody>
          <a:bodyPr vert="horz" lIns="96398" tIns="48199" rIns="96398" bIns="4819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119229"/>
            <a:ext cx="3169446" cy="479848"/>
          </a:xfrm>
          <a:prstGeom prst="rect">
            <a:avLst/>
          </a:prstGeom>
        </p:spPr>
        <p:txBody>
          <a:bodyPr vert="horz" lIns="96398" tIns="48199" rIns="96398" bIns="48199" rtlCol="0" anchor="b"/>
          <a:lstStyle>
            <a:lvl1pPr algn="l" eaLnBrk="1" hangingPunct="1">
              <a:defRPr sz="1300">
                <a:latin typeface="Times New Roman" charset="0"/>
              </a:defRPr>
            </a:lvl1pPr>
          </a:lstStyle>
          <a:p>
            <a:pPr>
              <a:defRPr/>
            </a:pPr>
            <a:endParaRPr lang="en-US"/>
          </a:p>
        </p:txBody>
      </p:sp>
      <p:sp>
        <p:nvSpPr>
          <p:cNvPr id="7" name="Slide Number Placeholder 6"/>
          <p:cNvSpPr>
            <a:spLocks noGrp="1"/>
          </p:cNvSpPr>
          <p:nvPr>
            <p:ph type="sldNum" sz="quarter" idx="5"/>
          </p:nvPr>
        </p:nvSpPr>
        <p:spPr>
          <a:xfrm>
            <a:off x="4143385" y="9119229"/>
            <a:ext cx="3170631" cy="479848"/>
          </a:xfrm>
          <a:prstGeom prst="rect">
            <a:avLst/>
          </a:prstGeom>
        </p:spPr>
        <p:txBody>
          <a:bodyPr vert="horz" wrap="square" lIns="96398" tIns="48199" rIns="96398" bIns="48199" numCol="1" anchor="b" anchorCtr="0" compatLnSpc="1">
            <a:prstTxWarp prst="textNoShape">
              <a:avLst/>
            </a:prstTxWarp>
          </a:bodyPr>
          <a:lstStyle>
            <a:lvl1pPr algn="r" eaLnBrk="1" hangingPunct="1">
              <a:defRPr sz="1300"/>
            </a:lvl1pPr>
          </a:lstStyle>
          <a:p>
            <a:pPr>
              <a:defRPr/>
            </a:pPr>
            <a:fld id="{0F037531-4CCE-4227-9D51-0757998E6928}" type="slidenum">
              <a:rPr lang="en-US" altLang="en-US"/>
              <a:pPr>
                <a:defRPr/>
              </a:pPr>
              <a:t>‹#›</a:t>
            </a:fld>
            <a:endParaRPr lang="en-US" altLang="en-US"/>
          </a:p>
        </p:txBody>
      </p:sp>
    </p:spTree>
    <p:extLst>
      <p:ext uri="{BB962C8B-B14F-4D97-AF65-F5344CB8AC3E}">
        <p14:creationId xmlns:p14="http://schemas.microsoft.com/office/powerpoint/2010/main" val="14421905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42" kern="1200">
        <a:solidFill>
          <a:schemeClr val="tx1"/>
        </a:solidFill>
        <a:latin typeface="+mn-lt"/>
        <a:ea typeface="+mn-ea"/>
        <a:cs typeface="+mn-cs"/>
      </a:defRPr>
    </a:lvl1pPr>
    <a:lvl2pPr marL="396983" algn="l" rtl="0" eaLnBrk="0" fontAlgn="base" hangingPunct="0">
      <a:spcBef>
        <a:spcPct val="30000"/>
      </a:spcBef>
      <a:spcAft>
        <a:spcPct val="0"/>
      </a:spcAft>
      <a:defRPr sz="1042" kern="1200">
        <a:solidFill>
          <a:schemeClr val="tx1"/>
        </a:solidFill>
        <a:latin typeface="+mn-lt"/>
        <a:ea typeface="+mn-ea"/>
        <a:cs typeface="+mn-cs"/>
      </a:defRPr>
    </a:lvl2pPr>
    <a:lvl3pPr marL="793966" algn="l" rtl="0" eaLnBrk="0" fontAlgn="base" hangingPunct="0">
      <a:spcBef>
        <a:spcPct val="30000"/>
      </a:spcBef>
      <a:spcAft>
        <a:spcPct val="0"/>
      </a:spcAft>
      <a:defRPr sz="1042" kern="1200">
        <a:solidFill>
          <a:schemeClr val="tx1"/>
        </a:solidFill>
        <a:latin typeface="+mn-lt"/>
        <a:ea typeface="+mn-ea"/>
        <a:cs typeface="+mn-cs"/>
      </a:defRPr>
    </a:lvl3pPr>
    <a:lvl4pPr marL="1190949" algn="l" rtl="0" eaLnBrk="0" fontAlgn="base" hangingPunct="0">
      <a:spcBef>
        <a:spcPct val="30000"/>
      </a:spcBef>
      <a:spcAft>
        <a:spcPct val="0"/>
      </a:spcAft>
      <a:defRPr sz="1042" kern="1200">
        <a:solidFill>
          <a:schemeClr val="tx1"/>
        </a:solidFill>
        <a:latin typeface="+mn-lt"/>
        <a:ea typeface="+mn-ea"/>
        <a:cs typeface="+mn-cs"/>
      </a:defRPr>
    </a:lvl4pPr>
    <a:lvl5pPr marL="1587933" algn="l" rtl="0" eaLnBrk="0" fontAlgn="base" hangingPunct="0">
      <a:spcBef>
        <a:spcPct val="30000"/>
      </a:spcBef>
      <a:spcAft>
        <a:spcPct val="0"/>
      </a:spcAft>
      <a:defRPr sz="1042" kern="1200">
        <a:solidFill>
          <a:schemeClr val="tx1"/>
        </a:solidFill>
        <a:latin typeface="+mn-lt"/>
        <a:ea typeface="+mn-ea"/>
        <a:cs typeface="+mn-cs"/>
      </a:defRPr>
    </a:lvl5pPr>
    <a:lvl6pPr marL="1984916" algn="l" defTabSz="793966" rtl="0" eaLnBrk="1" latinLnBrk="0" hangingPunct="1">
      <a:defRPr sz="1042" kern="1200">
        <a:solidFill>
          <a:schemeClr val="tx1"/>
        </a:solidFill>
        <a:latin typeface="+mn-lt"/>
        <a:ea typeface="+mn-ea"/>
        <a:cs typeface="+mn-cs"/>
      </a:defRPr>
    </a:lvl6pPr>
    <a:lvl7pPr marL="2381899" algn="l" defTabSz="793966" rtl="0" eaLnBrk="1" latinLnBrk="0" hangingPunct="1">
      <a:defRPr sz="1042" kern="1200">
        <a:solidFill>
          <a:schemeClr val="tx1"/>
        </a:solidFill>
        <a:latin typeface="+mn-lt"/>
        <a:ea typeface="+mn-ea"/>
        <a:cs typeface="+mn-cs"/>
      </a:defRPr>
    </a:lvl7pPr>
    <a:lvl8pPr marL="2778882" algn="l" defTabSz="793966" rtl="0" eaLnBrk="1" latinLnBrk="0" hangingPunct="1">
      <a:defRPr sz="1042" kern="1200">
        <a:solidFill>
          <a:schemeClr val="tx1"/>
        </a:solidFill>
        <a:latin typeface="+mn-lt"/>
        <a:ea typeface="+mn-ea"/>
        <a:cs typeface="+mn-cs"/>
      </a:defRPr>
    </a:lvl8pPr>
    <a:lvl9pPr marL="3175866" algn="l" defTabSz="793966" rtl="0" eaLnBrk="1" latinLnBrk="0" hangingPunct="1">
      <a:defRPr sz="104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720725"/>
            <a:ext cx="5089525"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F037531-4CCE-4227-9D51-0757998E6928}" type="slidenum">
              <a:rPr lang="en-US" altLang="en-US" smtClean="0"/>
              <a:pPr>
                <a:defRPr/>
              </a:pPr>
              <a:t>1</a:t>
            </a:fld>
            <a:endParaRPr lang="en-US" altLang="en-US"/>
          </a:p>
        </p:txBody>
      </p:sp>
    </p:spTree>
    <p:extLst>
      <p:ext uri="{BB962C8B-B14F-4D97-AF65-F5344CB8AC3E}">
        <p14:creationId xmlns:p14="http://schemas.microsoft.com/office/powerpoint/2010/main" val="357941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9568" y="4953466"/>
            <a:ext cx="36375102" cy="10537496"/>
          </a:xfrm>
        </p:spPr>
        <p:txBody>
          <a:bodyPr anchor="b"/>
          <a:lstStyle>
            <a:lvl1pPr algn="ctr">
              <a:defRPr sz="26480"/>
            </a:lvl1pPr>
          </a:lstStyle>
          <a:p>
            <a:r>
              <a:rPr lang="en-US"/>
              <a:t>Click to edit Master title style</a:t>
            </a:r>
            <a:endParaRPr lang="en-US" dirty="0"/>
          </a:p>
        </p:txBody>
      </p:sp>
      <p:sp>
        <p:nvSpPr>
          <p:cNvPr id="3" name="Subtitle 2"/>
          <p:cNvSpPr>
            <a:spLocks noGrp="1"/>
          </p:cNvSpPr>
          <p:nvPr>
            <p:ph type="subTitle" idx="1"/>
          </p:nvPr>
        </p:nvSpPr>
        <p:spPr>
          <a:xfrm>
            <a:off x="5349280" y="15897328"/>
            <a:ext cx="32095679" cy="7307583"/>
          </a:xfrm>
        </p:spPr>
        <p:txBody>
          <a:bodyPr/>
          <a:lstStyle>
            <a:lvl1pPr marL="0" indent="0" algn="ctr">
              <a:buNone/>
              <a:defRPr sz="10592"/>
            </a:lvl1pPr>
            <a:lvl2pPr marL="2017806" indent="0" algn="ctr">
              <a:buNone/>
              <a:defRPr sz="8827"/>
            </a:lvl2pPr>
            <a:lvl3pPr marL="4035613" indent="0" algn="ctr">
              <a:buNone/>
              <a:defRPr sz="7944"/>
            </a:lvl3pPr>
            <a:lvl4pPr marL="6053419" indent="0" algn="ctr">
              <a:buNone/>
              <a:defRPr sz="7061"/>
            </a:lvl4pPr>
            <a:lvl5pPr marL="8071226" indent="0" algn="ctr">
              <a:buNone/>
              <a:defRPr sz="7061"/>
            </a:lvl5pPr>
            <a:lvl6pPr marL="10089032" indent="0" algn="ctr">
              <a:buNone/>
              <a:defRPr sz="7061"/>
            </a:lvl6pPr>
            <a:lvl7pPr marL="12106839" indent="0" algn="ctr">
              <a:buNone/>
              <a:defRPr sz="7061"/>
            </a:lvl7pPr>
            <a:lvl8pPr marL="14124645" indent="0" algn="ctr">
              <a:buNone/>
              <a:defRPr sz="7061"/>
            </a:lvl8pPr>
            <a:lvl9pPr marL="16142452" indent="0" algn="ctr">
              <a:buNone/>
              <a:defRPr sz="706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3A64AA32-56CE-49B5-B3FD-1E37CAAA4148}" type="datetime1">
              <a:rPr lang="en-ID" smtClean="0"/>
              <a:pPr>
                <a:defRPr/>
              </a:pPr>
              <a:t>04/05/2023</a:t>
            </a:fld>
            <a:endParaRPr lang="en-ID"/>
          </a:p>
        </p:txBody>
      </p:sp>
      <p:sp>
        <p:nvSpPr>
          <p:cNvPr id="5" name="Footer Placeholder 4"/>
          <p:cNvSpPr>
            <a:spLocks noGrp="1"/>
          </p:cNvSpPr>
          <p:nvPr>
            <p:ph type="ftr" sz="quarter" idx="11"/>
          </p:nvPr>
        </p:nvSpPr>
        <p:spPr/>
        <p:txBody>
          <a:bodyPr/>
          <a:lstStyle/>
          <a:p>
            <a:pPr>
              <a:defRPr/>
            </a:pPr>
            <a:endParaRPr lang="en-ID"/>
          </a:p>
        </p:txBody>
      </p:sp>
      <p:sp>
        <p:nvSpPr>
          <p:cNvPr id="6" name="Slide Number Placeholder 5"/>
          <p:cNvSpPr>
            <a:spLocks noGrp="1"/>
          </p:cNvSpPr>
          <p:nvPr>
            <p:ph type="sldNum" sz="quarter" idx="12"/>
          </p:nvPr>
        </p:nvSpPr>
        <p:spPr/>
        <p:txBody>
          <a:bodyPr/>
          <a:lstStyle/>
          <a:p>
            <a:pPr>
              <a:defRPr/>
            </a:pPr>
            <a:fld id="{79CEB18A-266A-40A0-861D-B45466DE2C8E}" type="slidenum">
              <a:rPr lang="en-ID" smtClean="0"/>
              <a:pPr>
                <a:defRPr/>
              </a:pPr>
              <a:t>‹#›</a:t>
            </a:fld>
            <a:endParaRPr lang="en-ID" dirty="0"/>
          </a:p>
        </p:txBody>
      </p:sp>
    </p:spTree>
    <p:extLst>
      <p:ext uri="{BB962C8B-B14F-4D97-AF65-F5344CB8AC3E}">
        <p14:creationId xmlns:p14="http://schemas.microsoft.com/office/powerpoint/2010/main" val="278882429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A64AA32-56CE-49B5-B3FD-1E37CAAA4148}" type="datetime1">
              <a:rPr lang="en-ID" smtClean="0"/>
              <a:pPr>
                <a:defRPr/>
              </a:pPr>
              <a:t>04/05/2023</a:t>
            </a:fld>
            <a:endParaRPr lang="en-ID"/>
          </a:p>
        </p:txBody>
      </p:sp>
      <p:sp>
        <p:nvSpPr>
          <p:cNvPr id="5" name="Footer Placeholder 4"/>
          <p:cNvSpPr>
            <a:spLocks noGrp="1"/>
          </p:cNvSpPr>
          <p:nvPr>
            <p:ph type="ftr" sz="quarter" idx="11"/>
          </p:nvPr>
        </p:nvSpPr>
        <p:spPr/>
        <p:txBody>
          <a:bodyPr/>
          <a:lstStyle/>
          <a:p>
            <a:pPr>
              <a:defRPr/>
            </a:pPr>
            <a:endParaRPr lang="en-ID"/>
          </a:p>
        </p:txBody>
      </p:sp>
      <p:sp>
        <p:nvSpPr>
          <p:cNvPr id="6" name="Slide Number Placeholder 5"/>
          <p:cNvSpPr>
            <a:spLocks noGrp="1"/>
          </p:cNvSpPr>
          <p:nvPr>
            <p:ph type="sldNum" sz="quarter" idx="12"/>
          </p:nvPr>
        </p:nvSpPr>
        <p:spPr/>
        <p:txBody>
          <a:bodyPr/>
          <a:lstStyle/>
          <a:p>
            <a:pPr>
              <a:defRPr/>
            </a:pPr>
            <a:fld id="{79CEB18A-266A-40A0-861D-B45466DE2C8E}" type="slidenum">
              <a:rPr lang="en-ID" smtClean="0"/>
              <a:pPr>
                <a:defRPr/>
              </a:pPr>
              <a:t>‹#›</a:t>
            </a:fld>
            <a:endParaRPr lang="en-ID" dirty="0"/>
          </a:p>
        </p:txBody>
      </p:sp>
    </p:spTree>
    <p:extLst>
      <p:ext uri="{BB962C8B-B14F-4D97-AF65-F5344CB8AC3E}">
        <p14:creationId xmlns:p14="http://schemas.microsoft.com/office/powerpoint/2010/main" val="240526867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24629" y="1611452"/>
            <a:ext cx="9227508" cy="25650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106" y="1611452"/>
            <a:ext cx="27147595" cy="25650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A64AA32-56CE-49B5-B3FD-1E37CAAA4148}" type="datetime1">
              <a:rPr lang="en-ID" smtClean="0"/>
              <a:pPr>
                <a:defRPr/>
              </a:pPr>
              <a:t>04/05/2023</a:t>
            </a:fld>
            <a:endParaRPr lang="en-ID"/>
          </a:p>
        </p:txBody>
      </p:sp>
      <p:sp>
        <p:nvSpPr>
          <p:cNvPr id="5" name="Footer Placeholder 4"/>
          <p:cNvSpPr>
            <a:spLocks noGrp="1"/>
          </p:cNvSpPr>
          <p:nvPr>
            <p:ph type="ftr" sz="quarter" idx="11"/>
          </p:nvPr>
        </p:nvSpPr>
        <p:spPr/>
        <p:txBody>
          <a:bodyPr/>
          <a:lstStyle/>
          <a:p>
            <a:pPr>
              <a:defRPr/>
            </a:pPr>
            <a:endParaRPr lang="en-ID"/>
          </a:p>
        </p:txBody>
      </p:sp>
      <p:sp>
        <p:nvSpPr>
          <p:cNvPr id="6" name="Slide Number Placeholder 5"/>
          <p:cNvSpPr>
            <a:spLocks noGrp="1"/>
          </p:cNvSpPr>
          <p:nvPr>
            <p:ph type="sldNum" sz="quarter" idx="12"/>
          </p:nvPr>
        </p:nvSpPr>
        <p:spPr/>
        <p:txBody>
          <a:bodyPr/>
          <a:lstStyle/>
          <a:p>
            <a:pPr>
              <a:defRPr/>
            </a:pPr>
            <a:fld id="{79CEB18A-266A-40A0-861D-B45466DE2C8E}" type="slidenum">
              <a:rPr lang="en-ID" smtClean="0"/>
              <a:pPr>
                <a:defRPr/>
              </a:pPr>
              <a:t>‹#›</a:t>
            </a:fld>
            <a:endParaRPr lang="en-ID" dirty="0"/>
          </a:p>
        </p:txBody>
      </p:sp>
    </p:spTree>
    <p:extLst>
      <p:ext uri="{BB962C8B-B14F-4D97-AF65-F5344CB8AC3E}">
        <p14:creationId xmlns:p14="http://schemas.microsoft.com/office/powerpoint/2010/main" val="104151646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10932591" y="17361647"/>
            <a:ext cx="20929057" cy="3152841"/>
          </a:xfrm>
        </p:spPr>
        <p:txBody>
          <a:bodyPr anchor="ctr">
            <a:normAutofit/>
          </a:bodyPr>
          <a:lstStyle>
            <a:lvl1pPr marL="0" indent="0" algn="ctr">
              <a:lnSpc>
                <a:spcPct val="100000"/>
              </a:lnSpc>
              <a:buNone/>
              <a:defRPr sz="14040" b="1">
                <a:latin typeface="+mj-lt"/>
              </a:defRPr>
            </a:lvl1pPr>
          </a:lstStyle>
          <a:p>
            <a:pPr lvl="0"/>
            <a:r>
              <a:rPr lang="en-US"/>
              <a:t>Click to edit Master text styles</a:t>
            </a:r>
          </a:p>
        </p:txBody>
      </p:sp>
    </p:spTree>
    <p:extLst>
      <p:ext uri="{BB962C8B-B14F-4D97-AF65-F5344CB8AC3E}">
        <p14:creationId xmlns:p14="http://schemas.microsoft.com/office/powerpoint/2010/main" val="2693847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757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4814353" y="17123432"/>
            <a:ext cx="33165534" cy="2872589"/>
          </a:xfrm>
        </p:spPr>
        <p:txBody>
          <a:bodyPr anchor="ctr">
            <a:normAutofit/>
          </a:bodyPr>
          <a:lstStyle>
            <a:lvl1pPr marL="0" indent="0" algn="ctr">
              <a:lnSpc>
                <a:spcPct val="100000"/>
              </a:lnSpc>
              <a:buNone/>
              <a:defRPr sz="11232" b="1"/>
            </a:lvl1pPr>
          </a:lstStyle>
          <a:p>
            <a:pPr lvl="0"/>
            <a:r>
              <a:rPr lang="en-US"/>
              <a:t>Click to edit Master text styles</a:t>
            </a:r>
          </a:p>
        </p:txBody>
      </p:sp>
    </p:spTree>
    <p:extLst>
      <p:ext uri="{BB962C8B-B14F-4D97-AF65-F5344CB8AC3E}">
        <p14:creationId xmlns:p14="http://schemas.microsoft.com/office/powerpoint/2010/main" val="1814150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2" name="Picture Placeholder 12"/>
          <p:cNvSpPr>
            <a:spLocks noGrp="1"/>
          </p:cNvSpPr>
          <p:nvPr>
            <p:ph type="pic" sz="quarter" idx="10"/>
          </p:nvPr>
        </p:nvSpPr>
        <p:spPr>
          <a:xfrm>
            <a:off x="5369414" y="7793918"/>
            <a:ext cx="6547518" cy="8232699"/>
          </a:xfrm>
          <a:prstGeom prst="roundRect">
            <a:avLst/>
          </a:prstGeom>
          <a:solidFill>
            <a:schemeClr val="bg2">
              <a:lumMod val="95000"/>
            </a:schemeClr>
          </a:solidFill>
        </p:spPr>
        <p:txBody>
          <a:bodyPr rtlCol="0">
            <a:noAutofit/>
          </a:bodyPr>
          <a:lstStyle>
            <a:lvl1pPr>
              <a:defRPr sz="2808"/>
            </a:lvl1pPr>
          </a:lstStyle>
          <a:p>
            <a:pPr lvl="0"/>
            <a:endParaRPr lang="en-US" noProof="0"/>
          </a:p>
        </p:txBody>
      </p:sp>
      <p:sp>
        <p:nvSpPr>
          <p:cNvPr id="3" name="Picture Placeholder 15"/>
          <p:cNvSpPr>
            <a:spLocks noGrp="1"/>
          </p:cNvSpPr>
          <p:nvPr>
            <p:ph type="pic" sz="quarter" idx="11"/>
          </p:nvPr>
        </p:nvSpPr>
        <p:spPr>
          <a:xfrm>
            <a:off x="12426377" y="7793918"/>
            <a:ext cx="10495287" cy="8232699"/>
          </a:xfrm>
          <a:prstGeom prst="roundRect">
            <a:avLst/>
          </a:prstGeom>
          <a:solidFill>
            <a:schemeClr val="bg2">
              <a:lumMod val="75000"/>
            </a:schemeClr>
          </a:solidFill>
        </p:spPr>
        <p:txBody>
          <a:bodyPr rtlCol="0">
            <a:noAutofit/>
          </a:bodyPr>
          <a:lstStyle>
            <a:lvl1pPr>
              <a:defRPr sz="2808"/>
            </a:lvl1pPr>
          </a:lstStyle>
          <a:p>
            <a:pPr lvl="0"/>
            <a:endParaRPr lang="en-US" noProof="0"/>
          </a:p>
        </p:txBody>
      </p:sp>
      <p:sp>
        <p:nvSpPr>
          <p:cNvPr id="4" name="Picture Placeholder 18"/>
          <p:cNvSpPr>
            <a:spLocks noGrp="1"/>
          </p:cNvSpPr>
          <p:nvPr>
            <p:ph type="pic" sz="quarter" idx="12"/>
          </p:nvPr>
        </p:nvSpPr>
        <p:spPr>
          <a:xfrm>
            <a:off x="30427967" y="8434481"/>
            <a:ext cx="6996858" cy="16465398"/>
          </a:xfrm>
          <a:prstGeom prst="roundRect">
            <a:avLst/>
          </a:prstGeom>
          <a:solidFill>
            <a:schemeClr val="bg2">
              <a:lumMod val="85000"/>
            </a:schemeClr>
          </a:solidFill>
        </p:spPr>
        <p:txBody>
          <a:bodyPr rtlCol="0">
            <a:noAutofit/>
          </a:bodyPr>
          <a:lstStyle>
            <a:lvl1pPr>
              <a:defRPr sz="2808"/>
            </a:lvl1pPr>
          </a:lstStyle>
          <a:p>
            <a:pPr lvl="0"/>
            <a:endParaRPr lang="en-US" noProof="0"/>
          </a:p>
        </p:txBody>
      </p:sp>
      <p:sp>
        <p:nvSpPr>
          <p:cNvPr id="5" name="Picture Placeholder 21"/>
          <p:cNvSpPr>
            <a:spLocks noGrp="1"/>
          </p:cNvSpPr>
          <p:nvPr>
            <p:ph type="pic" sz="quarter" idx="13"/>
          </p:nvPr>
        </p:nvSpPr>
        <p:spPr>
          <a:xfrm>
            <a:off x="5369415" y="16667181"/>
            <a:ext cx="9660799" cy="8232699"/>
          </a:xfrm>
          <a:prstGeom prst="roundRect">
            <a:avLst/>
          </a:prstGeom>
          <a:solidFill>
            <a:schemeClr val="bg2">
              <a:lumMod val="85000"/>
            </a:schemeClr>
          </a:solidFill>
        </p:spPr>
        <p:txBody>
          <a:bodyPr rtlCol="0">
            <a:noAutofit/>
          </a:bodyPr>
          <a:lstStyle>
            <a:lvl1pPr>
              <a:defRPr sz="2808"/>
            </a:lvl1pPr>
          </a:lstStyle>
          <a:p>
            <a:pPr lvl="0"/>
            <a:endParaRPr lang="en-US" noProof="0"/>
          </a:p>
        </p:txBody>
      </p:sp>
      <p:sp>
        <p:nvSpPr>
          <p:cNvPr id="6" name="Picture Placeholder 26"/>
          <p:cNvSpPr>
            <a:spLocks noGrp="1"/>
          </p:cNvSpPr>
          <p:nvPr>
            <p:ph type="pic" sz="quarter" idx="14"/>
          </p:nvPr>
        </p:nvSpPr>
        <p:spPr>
          <a:xfrm>
            <a:off x="15539657" y="16667181"/>
            <a:ext cx="14378864" cy="8232699"/>
          </a:xfrm>
          <a:prstGeom prst="roundRect">
            <a:avLst/>
          </a:prstGeom>
          <a:solidFill>
            <a:schemeClr val="bg2">
              <a:lumMod val="95000"/>
            </a:schemeClr>
          </a:solidFill>
        </p:spPr>
        <p:txBody>
          <a:bodyPr rtlCol="0">
            <a:noAutofit/>
          </a:bodyPr>
          <a:lstStyle>
            <a:lvl1pPr>
              <a:defRPr sz="2808"/>
            </a:lvl1pPr>
          </a:lstStyle>
          <a:p>
            <a:pPr lvl="0"/>
            <a:endParaRPr lang="en-US" noProof="0"/>
          </a:p>
        </p:txBody>
      </p:sp>
      <p:sp>
        <p:nvSpPr>
          <p:cNvPr id="7" name="Text Placeholder 3"/>
          <p:cNvSpPr>
            <a:spLocks noGrp="1"/>
          </p:cNvSpPr>
          <p:nvPr>
            <p:ph type="body" sz="quarter" idx="15"/>
          </p:nvPr>
        </p:nvSpPr>
        <p:spPr>
          <a:xfrm>
            <a:off x="4814355" y="2175962"/>
            <a:ext cx="33165534" cy="3405073"/>
          </a:xfrm>
        </p:spPr>
        <p:txBody>
          <a:bodyPr anchor="ctr">
            <a:normAutofit/>
          </a:bodyPr>
          <a:lstStyle>
            <a:lvl1pPr marL="0" indent="0" algn="ctr">
              <a:lnSpc>
                <a:spcPct val="100000"/>
              </a:lnSpc>
              <a:buNone/>
              <a:defRPr sz="14040" b="1">
                <a:latin typeface="+mj-lt"/>
              </a:defRPr>
            </a:lvl1pPr>
          </a:lstStyle>
          <a:p>
            <a:pPr lvl="0"/>
            <a:r>
              <a:rPr lang="en-US"/>
              <a:t>Click to edit Master text styles</a:t>
            </a:r>
          </a:p>
        </p:txBody>
      </p:sp>
    </p:spTree>
    <p:extLst>
      <p:ext uri="{BB962C8B-B14F-4D97-AF65-F5344CB8AC3E}">
        <p14:creationId xmlns:p14="http://schemas.microsoft.com/office/powerpoint/2010/main" val="615194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 name="Picture Placeholder 10"/>
          <p:cNvSpPr>
            <a:spLocks noGrp="1"/>
          </p:cNvSpPr>
          <p:nvPr>
            <p:ph type="pic" sz="quarter" idx="10"/>
          </p:nvPr>
        </p:nvSpPr>
        <p:spPr>
          <a:xfrm>
            <a:off x="9" y="4"/>
            <a:ext cx="18813006" cy="11083123"/>
          </a:xfrm>
          <a:custGeom>
            <a:avLst/>
            <a:gdLst>
              <a:gd name="connsiteX0" fmla="*/ 0 w 5359791"/>
              <a:gd name="connsiteY0" fmla="*/ 0 h 2679896"/>
              <a:gd name="connsiteX1" fmla="*/ 5359791 w 5359791"/>
              <a:gd name="connsiteY1" fmla="*/ 0 h 2679896"/>
              <a:gd name="connsiteX2" fmla="*/ 5359791 w 5359791"/>
              <a:gd name="connsiteY2" fmla="*/ 2679896 h 2679896"/>
              <a:gd name="connsiteX3" fmla="*/ 0 w 5359791"/>
              <a:gd name="connsiteY3" fmla="*/ 2679896 h 2679896"/>
            </a:gdLst>
            <a:ahLst/>
            <a:cxnLst>
              <a:cxn ang="0">
                <a:pos x="connsiteX0" y="connsiteY0"/>
              </a:cxn>
              <a:cxn ang="0">
                <a:pos x="connsiteX1" y="connsiteY1"/>
              </a:cxn>
              <a:cxn ang="0">
                <a:pos x="connsiteX2" y="connsiteY2"/>
              </a:cxn>
              <a:cxn ang="0">
                <a:pos x="connsiteX3" y="connsiteY3"/>
              </a:cxn>
            </a:cxnLst>
            <a:rect l="l" t="t" r="r" b="b"/>
            <a:pathLst>
              <a:path w="5359791" h="2679896">
                <a:moveTo>
                  <a:pt x="0" y="0"/>
                </a:moveTo>
                <a:lnTo>
                  <a:pt x="5359791" y="0"/>
                </a:lnTo>
                <a:lnTo>
                  <a:pt x="5359791" y="2679896"/>
                </a:lnTo>
                <a:lnTo>
                  <a:pt x="0" y="2679896"/>
                </a:lnTo>
                <a:close/>
              </a:path>
            </a:pathLst>
          </a:custGeom>
          <a:solidFill>
            <a:schemeClr val="bg2">
              <a:lumMod val="95000"/>
            </a:schemeClr>
          </a:solidFill>
        </p:spPr>
        <p:txBody>
          <a:bodyPr rtlCol="0">
            <a:noAutofit/>
          </a:bodyPr>
          <a:lstStyle>
            <a:lvl1pPr>
              <a:defRPr sz="2808"/>
            </a:lvl1pPr>
          </a:lstStyle>
          <a:p>
            <a:pPr lvl="0"/>
            <a:endParaRPr lang="en-US" noProof="0"/>
          </a:p>
        </p:txBody>
      </p:sp>
      <p:sp>
        <p:nvSpPr>
          <p:cNvPr id="3" name="Picture Placeholder 13"/>
          <p:cNvSpPr>
            <a:spLocks noGrp="1"/>
          </p:cNvSpPr>
          <p:nvPr>
            <p:ph type="pic" sz="quarter" idx="11"/>
          </p:nvPr>
        </p:nvSpPr>
        <p:spPr>
          <a:xfrm>
            <a:off x="9" y="11083127"/>
            <a:ext cx="18813006" cy="11083123"/>
          </a:xfrm>
          <a:custGeom>
            <a:avLst/>
            <a:gdLst>
              <a:gd name="connsiteX0" fmla="*/ 0 w 5359791"/>
              <a:gd name="connsiteY0" fmla="*/ 0 h 2679896"/>
              <a:gd name="connsiteX1" fmla="*/ 5359791 w 5359791"/>
              <a:gd name="connsiteY1" fmla="*/ 0 h 2679896"/>
              <a:gd name="connsiteX2" fmla="*/ 5359791 w 5359791"/>
              <a:gd name="connsiteY2" fmla="*/ 2679896 h 2679896"/>
              <a:gd name="connsiteX3" fmla="*/ 0 w 5359791"/>
              <a:gd name="connsiteY3" fmla="*/ 2679896 h 2679896"/>
            </a:gdLst>
            <a:ahLst/>
            <a:cxnLst>
              <a:cxn ang="0">
                <a:pos x="connsiteX0" y="connsiteY0"/>
              </a:cxn>
              <a:cxn ang="0">
                <a:pos x="connsiteX1" y="connsiteY1"/>
              </a:cxn>
              <a:cxn ang="0">
                <a:pos x="connsiteX2" y="connsiteY2"/>
              </a:cxn>
              <a:cxn ang="0">
                <a:pos x="connsiteX3" y="connsiteY3"/>
              </a:cxn>
            </a:cxnLst>
            <a:rect l="l" t="t" r="r" b="b"/>
            <a:pathLst>
              <a:path w="5359791" h="2679896">
                <a:moveTo>
                  <a:pt x="0" y="0"/>
                </a:moveTo>
                <a:lnTo>
                  <a:pt x="5359791" y="0"/>
                </a:lnTo>
                <a:lnTo>
                  <a:pt x="5359791" y="2679896"/>
                </a:lnTo>
                <a:lnTo>
                  <a:pt x="0" y="2679896"/>
                </a:lnTo>
                <a:close/>
              </a:path>
            </a:pathLst>
          </a:custGeom>
          <a:solidFill>
            <a:schemeClr val="bg2">
              <a:lumMod val="85000"/>
            </a:schemeClr>
          </a:solidFill>
        </p:spPr>
        <p:txBody>
          <a:bodyPr rtlCol="0">
            <a:noAutofit/>
          </a:bodyPr>
          <a:lstStyle>
            <a:lvl1pPr>
              <a:defRPr sz="2808"/>
            </a:lvl1pPr>
          </a:lstStyle>
          <a:p>
            <a:pPr lvl="0"/>
            <a:endParaRPr lang="en-US" noProof="0"/>
          </a:p>
        </p:txBody>
      </p:sp>
      <p:sp>
        <p:nvSpPr>
          <p:cNvPr id="4" name="Picture Placeholder 16"/>
          <p:cNvSpPr>
            <a:spLocks noGrp="1"/>
          </p:cNvSpPr>
          <p:nvPr>
            <p:ph type="pic" sz="quarter" idx="12"/>
          </p:nvPr>
        </p:nvSpPr>
        <p:spPr>
          <a:xfrm>
            <a:off x="18813013" y="5"/>
            <a:ext cx="23981229" cy="22166246"/>
          </a:xfrm>
          <a:custGeom>
            <a:avLst/>
            <a:gdLst>
              <a:gd name="connsiteX0" fmla="*/ 0 w 6832208"/>
              <a:gd name="connsiteY0" fmla="*/ 0 h 5359791"/>
              <a:gd name="connsiteX1" fmla="*/ 6832208 w 6832208"/>
              <a:gd name="connsiteY1" fmla="*/ 0 h 5359791"/>
              <a:gd name="connsiteX2" fmla="*/ 6832208 w 6832208"/>
              <a:gd name="connsiteY2" fmla="*/ 5359791 h 5359791"/>
              <a:gd name="connsiteX3" fmla="*/ 0 w 6832208"/>
              <a:gd name="connsiteY3" fmla="*/ 5359791 h 5359791"/>
            </a:gdLst>
            <a:ahLst/>
            <a:cxnLst>
              <a:cxn ang="0">
                <a:pos x="connsiteX0" y="connsiteY0"/>
              </a:cxn>
              <a:cxn ang="0">
                <a:pos x="connsiteX1" y="connsiteY1"/>
              </a:cxn>
              <a:cxn ang="0">
                <a:pos x="connsiteX2" y="connsiteY2"/>
              </a:cxn>
              <a:cxn ang="0">
                <a:pos x="connsiteX3" y="connsiteY3"/>
              </a:cxn>
            </a:cxnLst>
            <a:rect l="l" t="t" r="r" b="b"/>
            <a:pathLst>
              <a:path w="6832208" h="5359791">
                <a:moveTo>
                  <a:pt x="0" y="0"/>
                </a:moveTo>
                <a:lnTo>
                  <a:pt x="6832208" y="0"/>
                </a:lnTo>
                <a:lnTo>
                  <a:pt x="6832208" y="5359791"/>
                </a:lnTo>
                <a:lnTo>
                  <a:pt x="0" y="5359791"/>
                </a:lnTo>
                <a:close/>
              </a:path>
            </a:pathLst>
          </a:custGeom>
          <a:solidFill>
            <a:schemeClr val="bg2">
              <a:lumMod val="75000"/>
            </a:schemeClr>
          </a:solidFill>
        </p:spPr>
        <p:txBody>
          <a:bodyPr rtlCol="0">
            <a:noAutofit/>
          </a:bodyPr>
          <a:lstStyle>
            <a:lvl1pPr>
              <a:defRPr sz="2808"/>
            </a:lvl1pPr>
          </a:lstStyle>
          <a:p>
            <a:pPr lvl="0"/>
            <a:endParaRPr lang="en-US" noProof="0"/>
          </a:p>
        </p:txBody>
      </p:sp>
      <p:sp>
        <p:nvSpPr>
          <p:cNvPr id="6" name="Text Placeholder 3"/>
          <p:cNvSpPr>
            <a:spLocks noGrp="1"/>
          </p:cNvSpPr>
          <p:nvPr>
            <p:ph type="body" sz="quarter" idx="13"/>
          </p:nvPr>
        </p:nvSpPr>
        <p:spPr>
          <a:xfrm>
            <a:off x="24083999" y="4694233"/>
            <a:ext cx="15214587" cy="3769397"/>
          </a:xfrm>
        </p:spPr>
        <p:txBody>
          <a:bodyPr anchor="ctr">
            <a:normAutofit/>
          </a:bodyPr>
          <a:lstStyle>
            <a:lvl1pPr marL="0" indent="0" algn="l">
              <a:lnSpc>
                <a:spcPct val="100000"/>
              </a:lnSpc>
              <a:buNone/>
              <a:defRPr sz="14040" b="1">
                <a:solidFill>
                  <a:schemeClr val="bg2"/>
                </a:solidFill>
                <a:latin typeface="+mj-lt"/>
              </a:defRPr>
            </a:lvl1pPr>
          </a:lstStyle>
          <a:p>
            <a:pPr lvl="0"/>
            <a:r>
              <a:rPr lang="en-US"/>
              <a:t>Click to edit Master text styles</a:t>
            </a:r>
          </a:p>
        </p:txBody>
      </p:sp>
    </p:spTree>
    <p:extLst>
      <p:ext uri="{BB962C8B-B14F-4D97-AF65-F5344CB8AC3E}">
        <p14:creationId xmlns:p14="http://schemas.microsoft.com/office/powerpoint/2010/main" val="2383644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2" name="Text Placeholder 3"/>
          <p:cNvSpPr>
            <a:spLocks noGrp="1"/>
          </p:cNvSpPr>
          <p:nvPr>
            <p:ph type="body" sz="quarter" idx="10"/>
          </p:nvPr>
        </p:nvSpPr>
        <p:spPr>
          <a:xfrm>
            <a:off x="4815989" y="3909526"/>
            <a:ext cx="15214587" cy="5927341"/>
          </a:xfrm>
        </p:spPr>
        <p:txBody>
          <a:bodyPr anchor="ctr">
            <a:normAutofit/>
          </a:bodyPr>
          <a:lstStyle>
            <a:lvl1pPr marL="0" indent="0" algn="l">
              <a:lnSpc>
                <a:spcPct val="100000"/>
              </a:lnSpc>
              <a:buNone/>
              <a:defRPr sz="14040" b="1">
                <a:latin typeface="+mj-lt"/>
              </a:defRPr>
            </a:lvl1pPr>
          </a:lstStyle>
          <a:p>
            <a:pPr lvl="0"/>
            <a:r>
              <a:rPr lang="en-US"/>
              <a:t>Click to edit Master text styles</a:t>
            </a:r>
          </a:p>
        </p:txBody>
      </p:sp>
    </p:spTree>
    <p:extLst>
      <p:ext uri="{BB962C8B-B14F-4D97-AF65-F5344CB8AC3E}">
        <p14:creationId xmlns:p14="http://schemas.microsoft.com/office/powerpoint/2010/main" val="1329531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2" name="Text Placeholder 3"/>
          <p:cNvSpPr>
            <a:spLocks noGrp="1"/>
          </p:cNvSpPr>
          <p:nvPr>
            <p:ph type="body" sz="quarter" idx="11"/>
          </p:nvPr>
        </p:nvSpPr>
        <p:spPr>
          <a:xfrm>
            <a:off x="4815987" y="3909526"/>
            <a:ext cx="11322642" cy="5927341"/>
          </a:xfrm>
        </p:spPr>
        <p:txBody>
          <a:bodyPr anchor="ctr">
            <a:normAutofit/>
          </a:bodyPr>
          <a:lstStyle>
            <a:lvl1pPr marL="0" indent="0" algn="l">
              <a:lnSpc>
                <a:spcPct val="100000"/>
              </a:lnSpc>
              <a:buNone/>
              <a:defRPr sz="14040" b="1">
                <a:latin typeface="+mj-lt"/>
              </a:defRPr>
            </a:lvl1pPr>
          </a:lstStyle>
          <a:p>
            <a:pPr lvl="0"/>
            <a:r>
              <a:rPr lang="en-US"/>
              <a:t>Click to edit Master text styles</a:t>
            </a:r>
          </a:p>
        </p:txBody>
      </p:sp>
      <p:sp>
        <p:nvSpPr>
          <p:cNvPr id="6" name="Picture Placeholder 5"/>
          <p:cNvSpPr>
            <a:spLocks noGrp="1"/>
          </p:cNvSpPr>
          <p:nvPr>
            <p:ph type="pic" sz="quarter" idx="12"/>
          </p:nvPr>
        </p:nvSpPr>
        <p:spPr>
          <a:xfrm>
            <a:off x="6170977" y="12899827"/>
            <a:ext cx="4667562" cy="5868886"/>
          </a:xfrm>
          <a:prstGeom prst="ellipse">
            <a:avLst/>
          </a:prstGeom>
          <a:solidFill>
            <a:schemeClr val="bg2">
              <a:lumMod val="95000"/>
            </a:schemeClr>
          </a:solidFill>
        </p:spPr>
        <p:txBody>
          <a:bodyPr rtlCol="0">
            <a:noAutofit/>
          </a:bodyPr>
          <a:lstStyle>
            <a:lvl1pPr>
              <a:defRPr sz="2808"/>
            </a:lvl1pPr>
          </a:lstStyle>
          <a:p>
            <a:pPr lvl="0"/>
            <a:endParaRPr lang="en-US" noProof="0"/>
          </a:p>
        </p:txBody>
      </p:sp>
      <p:sp>
        <p:nvSpPr>
          <p:cNvPr id="10" name="Picture Placeholder 9"/>
          <p:cNvSpPr>
            <a:spLocks noGrp="1"/>
          </p:cNvSpPr>
          <p:nvPr>
            <p:ph type="pic" sz="quarter" idx="13"/>
          </p:nvPr>
        </p:nvSpPr>
        <p:spPr>
          <a:xfrm>
            <a:off x="22734440" y="16"/>
            <a:ext cx="20059799" cy="30267270"/>
          </a:xfrm>
          <a:custGeom>
            <a:avLst/>
            <a:gdLst>
              <a:gd name="connsiteX0" fmla="*/ 224805 w 5715000"/>
              <a:gd name="connsiteY0" fmla="*/ 0 h 6857999"/>
              <a:gd name="connsiteX1" fmla="*/ 5715000 w 5715000"/>
              <a:gd name="connsiteY1" fmla="*/ 0 h 6857999"/>
              <a:gd name="connsiteX2" fmla="*/ 5715000 w 5715000"/>
              <a:gd name="connsiteY2" fmla="*/ 6857999 h 6857999"/>
              <a:gd name="connsiteX3" fmla="*/ 224795 w 5715000"/>
              <a:gd name="connsiteY3" fmla="*/ 6857999 h 6857999"/>
              <a:gd name="connsiteX4" fmla="*/ 179499 w 5715000"/>
              <a:gd name="connsiteY4" fmla="*/ 6853433 h 6857999"/>
              <a:gd name="connsiteX5" fmla="*/ 0 w 5715000"/>
              <a:gd name="connsiteY5" fmla="*/ 6633195 h 6857999"/>
              <a:gd name="connsiteX6" fmla="*/ 0 w 5715000"/>
              <a:gd name="connsiteY6" fmla="*/ 224805 h 6857999"/>
              <a:gd name="connsiteX7" fmla="*/ 224805 w 5715000"/>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00" h="6857999">
                <a:moveTo>
                  <a:pt x="224805" y="0"/>
                </a:moveTo>
                <a:lnTo>
                  <a:pt x="5715000" y="0"/>
                </a:lnTo>
                <a:lnTo>
                  <a:pt x="5715000" y="6857999"/>
                </a:lnTo>
                <a:lnTo>
                  <a:pt x="224795" y="6857999"/>
                </a:lnTo>
                <a:lnTo>
                  <a:pt x="179499" y="6853433"/>
                </a:lnTo>
                <a:cubicBezTo>
                  <a:pt x="77060" y="6832471"/>
                  <a:pt x="0" y="6741832"/>
                  <a:pt x="0" y="6633195"/>
                </a:cubicBezTo>
                <a:lnTo>
                  <a:pt x="0" y="224805"/>
                </a:lnTo>
                <a:cubicBezTo>
                  <a:pt x="0" y="100649"/>
                  <a:pt x="100649" y="0"/>
                  <a:pt x="224805" y="0"/>
                </a:cubicBezTo>
                <a:close/>
              </a:path>
            </a:pathLst>
          </a:custGeom>
          <a:solidFill>
            <a:schemeClr val="bg2">
              <a:lumMod val="95000"/>
            </a:schemeClr>
          </a:solidFill>
        </p:spPr>
        <p:txBody>
          <a:bodyPr rtlCol="0">
            <a:noAutofit/>
          </a:bodyPr>
          <a:lstStyle>
            <a:lvl1pPr>
              <a:defRPr sz="2808"/>
            </a:lvl1pPr>
          </a:lstStyle>
          <a:p>
            <a:pPr lvl="0"/>
            <a:endParaRPr lang="en-US" noProof="0"/>
          </a:p>
        </p:txBody>
      </p:sp>
    </p:spTree>
    <p:extLst>
      <p:ext uri="{BB962C8B-B14F-4D97-AF65-F5344CB8AC3E}">
        <p14:creationId xmlns:p14="http://schemas.microsoft.com/office/powerpoint/2010/main" val="3772110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5186193" y="7706946"/>
            <a:ext cx="11812993" cy="14853385"/>
          </a:xfrm>
          <a:prstGeom prst="ellipse">
            <a:avLst/>
          </a:prstGeom>
          <a:solidFill>
            <a:schemeClr val="bg2">
              <a:lumMod val="95000"/>
            </a:schemeClr>
          </a:solidFill>
        </p:spPr>
        <p:txBody>
          <a:bodyPr rtlCol="0">
            <a:noAutofit/>
          </a:bodyPr>
          <a:lstStyle>
            <a:lvl1pPr>
              <a:defRPr sz="2808"/>
            </a:lvl1pPr>
          </a:lstStyle>
          <a:p>
            <a:pPr lvl="0"/>
            <a:endParaRPr lang="en-US" noProof="0"/>
          </a:p>
        </p:txBody>
      </p:sp>
      <p:sp>
        <p:nvSpPr>
          <p:cNvPr id="6" name="Text Placeholder 3"/>
          <p:cNvSpPr>
            <a:spLocks noGrp="1"/>
          </p:cNvSpPr>
          <p:nvPr>
            <p:ph type="body" sz="quarter" idx="11"/>
          </p:nvPr>
        </p:nvSpPr>
        <p:spPr>
          <a:xfrm>
            <a:off x="4815987" y="3909526"/>
            <a:ext cx="11322642" cy="5927341"/>
          </a:xfrm>
        </p:spPr>
        <p:txBody>
          <a:bodyPr anchor="ctr">
            <a:normAutofit/>
          </a:bodyPr>
          <a:lstStyle>
            <a:lvl1pPr marL="0" indent="0" algn="l">
              <a:lnSpc>
                <a:spcPct val="100000"/>
              </a:lnSpc>
              <a:buNone/>
              <a:defRPr sz="14040" b="1">
                <a:latin typeface="+mj-lt"/>
              </a:defRPr>
            </a:lvl1pPr>
          </a:lstStyle>
          <a:p>
            <a:pPr lvl="0"/>
            <a:r>
              <a:rPr lang="en-US"/>
              <a:t>Click to edit Master text styles</a:t>
            </a:r>
          </a:p>
        </p:txBody>
      </p:sp>
      <p:sp>
        <p:nvSpPr>
          <p:cNvPr id="9" name="Picture Placeholder 8"/>
          <p:cNvSpPr>
            <a:spLocks noGrp="1"/>
          </p:cNvSpPr>
          <p:nvPr>
            <p:ph type="pic" sz="quarter" idx="12"/>
          </p:nvPr>
        </p:nvSpPr>
        <p:spPr>
          <a:xfrm>
            <a:off x="28373473" y="9430504"/>
            <a:ext cx="8324287" cy="5358817"/>
          </a:xfrm>
          <a:custGeom>
            <a:avLst/>
            <a:gdLst>
              <a:gd name="connsiteX0" fmla="*/ 140472 w 2371574"/>
              <a:gd name="connsiteY0" fmla="*/ 0 h 1214208"/>
              <a:gd name="connsiteX1" fmla="*/ 2231102 w 2371574"/>
              <a:gd name="connsiteY1" fmla="*/ 0 h 1214208"/>
              <a:gd name="connsiteX2" fmla="*/ 2371574 w 2371574"/>
              <a:gd name="connsiteY2" fmla="*/ 140472 h 1214208"/>
              <a:gd name="connsiteX3" fmla="*/ 2371574 w 2371574"/>
              <a:gd name="connsiteY3" fmla="*/ 1073736 h 1214208"/>
              <a:gd name="connsiteX4" fmla="*/ 2231102 w 2371574"/>
              <a:gd name="connsiteY4" fmla="*/ 1214208 h 1214208"/>
              <a:gd name="connsiteX5" fmla="*/ 140472 w 2371574"/>
              <a:gd name="connsiteY5" fmla="*/ 1214208 h 1214208"/>
              <a:gd name="connsiteX6" fmla="*/ 0 w 2371574"/>
              <a:gd name="connsiteY6" fmla="*/ 1073736 h 1214208"/>
              <a:gd name="connsiteX7" fmla="*/ 0 w 2371574"/>
              <a:gd name="connsiteY7" fmla="*/ 140472 h 1214208"/>
              <a:gd name="connsiteX8" fmla="*/ 140472 w 2371574"/>
              <a:gd name="connsiteY8" fmla="*/ 0 h 121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574" h="1214208">
                <a:moveTo>
                  <a:pt x="140472" y="0"/>
                </a:moveTo>
                <a:lnTo>
                  <a:pt x="2231102" y="0"/>
                </a:lnTo>
                <a:cubicBezTo>
                  <a:pt x="2308683" y="0"/>
                  <a:pt x="2371574" y="62891"/>
                  <a:pt x="2371574" y="140472"/>
                </a:cubicBezTo>
                <a:lnTo>
                  <a:pt x="2371574" y="1073736"/>
                </a:lnTo>
                <a:cubicBezTo>
                  <a:pt x="2371574" y="1151317"/>
                  <a:pt x="2308683" y="1214208"/>
                  <a:pt x="2231102" y="1214208"/>
                </a:cubicBezTo>
                <a:lnTo>
                  <a:pt x="140472" y="1214208"/>
                </a:lnTo>
                <a:cubicBezTo>
                  <a:pt x="62891" y="1214208"/>
                  <a:pt x="0" y="1151317"/>
                  <a:pt x="0" y="1073736"/>
                </a:cubicBezTo>
                <a:lnTo>
                  <a:pt x="0" y="140472"/>
                </a:lnTo>
                <a:cubicBezTo>
                  <a:pt x="0" y="62891"/>
                  <a:pt x="62891" y="0"/>
                  <a:pt x="140472" y="0"/>
                </a:cubicBezTo>
                <a:close/>
              </a:path>
            </a:pathLst>
          </a:custGeom>
          <a:solidFill>
            <a:schemeClr val="bg2">
              <a:lumMod val="85000"/>
            </a:schemeClr>
          </a:solidFill>
        </p:spPr>
        <p:txBody>
          <a:bodyPr rtlCol="0">
            <a:noAutofit/>
          </a:bodyPr>
          <a:lstStyle>
            <a:lvl1pPr>
              <a:defRPr sz="2808"/>
            </a:lvl1pPr>
          </a:lstStyle>
          <a:p>
            <a:pPr lvl="0"/>
            <a:endParaRPr lang="en-US" noProof="0"/>
          </a:p>
        </p:txBody>
      </p:sp>
    </p:spTree>
    <p:extLst>
      <p:ext uri="{BB962C8B-B14F-4D97-AF65-F5344CB8AC3E}">
        <p14:creationId xmlns:p14="http://schemas.microsoft.com/office/powerpoint/2010/main" val="379074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A64AA32-56CE-49B5-B3FD-1E37CAAA4148}" type="datetime1">
              <a:rPr lang="en-ID" smtClean="0"/>
              <a:pPr>
                <a:defRPr/>
              </a:pPr>
              <a:t>04/05/2023</a:t>
            </a:fld>
            <a:endParaRPr lang="en-ID"/>
          </a:p>
        </p:txBody>
      </p:sp>
      <p:sp>
        <p:nvSpPr>
          <p:cNvPr id="5" name="Footer Placeholder 4"/>
          <p:cNvSpPr>
            <a:spLocks noGrp="1"/>
          </p:cNvSpPr>
          <p:nvPr>
            <p:ph type="ftr" sz="quarter" idx="11"/>
          </p:nvPr>
        </p:nvSpPr>
        <p:spPr/>
        <p:txBody>
          <a:bodyPr/>
          <a:lstStyle/>
          <a:p>
            <a:pPr>
              <a:defRPr/>
            </a:pPr>
            <a:endParaRPr lang="en-ID"/>
          </a:p>
        </p:txBody>
      </p:sp>
      <p:sp>
        <p:nvSpPr>
          <p:cNvPr id="6" name="Slide Number Placeholder 5"/>
          <p:cNvSpPr>
            <a:spLocks noGrp="1"/>
          </p:cNvSpPr>
          <p:nvPr>
            <p:ph type="sldNum" sz="quarter" idx="12"/>
          </p:nvPr>
        </p:nvSpPr>
        <p:spPr/>
        <p:txBody>
          <a:bodyPr/>
          <a:lstStyle/>
          <a:p>
            <a:pPr>
              <a:defRPr/>
            </a:pPr>
            <a:fld id="{79CEB18A-266A-40A0-861D-B45466DE2C8E}" type="slidenum">
              <a:rPr lang="en-ID" smtClean="0"/>
              <a:pPr>
                <a:defRPr/>
              </a:pPr>
              <a:t>‹#›</a:t>
            </a:fld>
            <a:endParaRPr lang="en-ID" dirty="0"/>
          </a:p>
        </p:txBody>
      </p:sp>
    </p:spTree>
    <p:extLst>
      <p:ext uri="{BB962C8B-B14F-4D97-AF65-F5344CB8AC3E}">
        <p14:creationId xmlns:p14="http://schemas.microsoft.com/office/powerpoint/2010/main" val="91901699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7" name="Text Placeholder 4"/>
          <p:cNvSpPr>
            <a:spLocks noGrp="1"/>
          </p:cNvSpPr>
          <p:nvPr>
            <p:ph type="body" sz="quarter" idx="10"/>
          </p:nvPr>
        </p:nvSpPr>
        <p:spPr>
          <a:xfrm>
            <a:off x="22912748" y="11490354"/>
            <a:ext cx="14665942" cy="6053455"/>
          </a:xfrm>
        </p:spPr>
        <p:txBody>
          <a:bodyPr anchor="ctr">
            <a:normAutofit/>
          </a:bodyPr>
          <a:lstStyle>
            <a:lvl1pPr marL="0" indent="0">
              <a:lnSpc>
                <a:spcPct val="100000"/>
              </a:lnSpc>
              <a:buNone/>
              <a:defRPr sz="14040" b="1">
                <a:latin typeface="+mj-lt"/>
              </a:defRPr>
            </a:lvl1pPr>
          </a:lstStyle>
          <a:p>
            <a:pPr lvl="0"/>
            <a:r>
              <a:rPr lang="en-US"/>
              <a:t>Click to edit Master text styles</a:t>
            </a:r>
          </a:p>
        </p:txBody>
      </p:sp>
    </p:spTree>
    <p:extLst>
      <p:ext uri="{BB962C8B-B14F-4D97-AF65-F5344CB8AC3E}">
        <p14:creationId xmlns:p14="http://schemas.microsoft.com/office/powerpoint/2010/main" val="2468238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2824833" y="8409205"/>
            <a:ext cx="9969411" cy="13141103"/>
          </a:xfrm>
          <a:custGeom>
            <a:avLst/>
            <a:gdLst>
              <a:gd name="connsiteX0" fmla="*/ 127974 w 2840267"/>
              <a:gd name="connsiteY0" fmla="*/ 0 h 2977529"/>
              <a:gd name="connsiteX1" fmla="*/ 2840267 w 2840267"/>
              <a:gd name="connsiteY1" fmla="*/ 0 h 2977529"/>
              <a:gd name="connsiteX2" fmla="*/ 2840267 w 2840267"/>
              <a:gd name="connsiteY2" fmla="*/ 2977529 h 2977529"/>
              <a:gd name="connsiteX3" fmla="*/ 127974 w 2840267"/>
              <a:gd name="connsiteY3" fmla="*/ 2977529 h 2977529"/>
              <a:gd name="connsiteX4" fmla="*/ 0 w 2840267"/>
              <a:gd name="connsiteY4" fmla="*/ 2849555 h 2977529"/>
              <a:gd name="connsiteX5" fmla="*/ 0 w 2840267"/>
              <a:gd name="connsiteY5" fmla="*/ 127974 h 2977529"/>
              <a:gd name="connsiteX6" fmla="*/ 127974 w 2840267"/>
              <a:gd name="connsiteY6" fmla="*/ 0 h 297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0267" h="2977529">
                <a:moveTo>
                  <a:pt x="127974" y="0"/>
                </a:moveTo>
                <a:lnTo>
                  <a:pt x="2840267" y="0"/>
                </a:lnTo>
                <a:lnTo>
                  <a:pt x="2840267" y="2977529"/>
                </a:lnTo>
                <a:lnTo>
                  <a:pt x="127974" y="2977529"/>
                </a:lnTo>
                <a:cubicBezTo>
                  <a:pt x="57296" y="2977529"/>
                  <a:pt x="0" y="2920233"/>
                  <a:pt x="0" y="2849555"/>
                </a:cubicBezTo>
                <a:lnTo>
                  <a:pt x="0" y="127974"/>
                </a:lnTo>
                <a:cubicBezTo>
                  <a:pt x="0" y="57296"/>
                  <a:pt x="57296" y="0"/>
                  <a:pt x="127974" y="0"/>
                </a:cubicBezTo>
                <a:close/>
              </a:path>
            </a:pathLst>
          </a:custGeom>
          <a:solidFill>
            <a:schemeClr val="bg2">
              <a:lumMod val="95000"/>
            </a:schemeClr>
          </a:solidFill>
        </p:spPr>
        <p:txBody>
          <a:bodyPr rtlCol="0">
            <a:noAutofit/>
          </a:bodyPr>
          <a:lstStyle>
            <a:lvl1pPr>
              <a:defRPr sz="2808"/>
            </a:lvl1pPr>
          </a:lstStyle>
          <a:p>
            <a:pPr lvl="0"/>
            <a:endParaRPr lang="en-US" noProof="0"/>
          </a:p>
        </p:txBody>
      </p:sp>
    </p:spTree>
    <p:extLst>
      <p:ext uri="{BB962C8B-B14F-4D97-AF65-F5344CB8AC3E}">
        <p14:creationId xmlns:p14="http://schemas.microsoft.com/office/powerpoint/2010/main" val="710283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3" y="6"/>
            <a:ext cx="10698560" cy="30267275"/>
          </a:xfrm>
          <a:solidFill>
            <a:schemeClr val="bg2">
              <a:lumMod val="85000"/>
            </a:schemeClr>
          </a:solidFill>
        </p:spPr>
        <p:txBody>
          <a:bodyPr rtlCol="0">
            <a:normAutofit/>
          </a:bodyPr>
          <a:lstStyle>
            <a:lvl1pPr>
              <a:defRPr sz="2808"/>
            </a:lvl1pPr>
          </a:lstStyle>
          <a:p>
            <a:pPr lvl="0"/>
            <a:endParaRPr lang="en-US" noProof="0"/>
          </a:p>
        </p:txBody>
      </p:sp>
      <p:sp>
        <p:nvSpPr>
          <p:cNvPr id="10" name="Picture Placeholder 8"/>
          <p:cNvSpPr>
            <a:spLocks noGrp="1"/>
          </p:cNvSpPr>
          <p:nvPr>
            <p:ph type="pic" sz="quarter" idx="15"/>
          </p:nvPr>
        </p:nvSpPr>
        <p:spPr>
          <a:xfrm>
            <a:off x="21394339" y="6"/>
            <a:ext cx="10698560" cy="30267275"/>
          </a:xfrm>
          <a:solidFill>
            <a:schemeClr val="bg2">
              <a:lumMod val="85000"/>
            </a:schemeClr>
          </a:solidFill>
        </p:spPr>
        <p:txBody>
          <a:bodyPr rtlCol="0">
            <a:normAutofit/>
          </a:bodyPr>
          <a:lstStyle>
            <a:lvl1pPr>
              <a:defRPr sz="2808"/>
            </a:lvl1pPr>
          </a:lstStyle>
          <a:p>
            <a:pPr lvl="0"/>
            <a:endParaRPr lang="en-US" noProof="0"/>
          </a:p>
        </p:txBody>
      </p:sp>
      <p:sp>
        <p:nvSpPr>
          <p:cNvPr id="2" name="Picture Placeholder 11"/>
          <p:cNvSpPr>
            <a:spLocks noGrp="1"/>
          </p:cNvSpPr>
          <p:nvPr>
            <p:ph type="pic" sz="quarter" idx="10"/>
          </p:nvPr>
        </p:nvSpPr>
        <p:spPr>
          <a:xfrm>
            <a:off x="2544500" y="4787492"/>
            <a:ext cx="5609562" cy="7053334"/>
          </a:xfrm>
          <a:prstGeom prst="ellipse">
            <a:avLst/>
          </a:prstGeom>
          <a:solidFill>
            <a:schemeClr val="bg2">
              <a:lumMod val="95000"/>
            </a:schemeClr>
          </a:solidFill>
        </p:spPr>
        <p:txBody>
          <a:bodyPr rtlCol="0">
            <a:noAutofit/>
          </a:bodyPr>
          <a:lstStyle>
            <a:lvl1pPr algn="ctr">
              <a:defRPr sz="2808"/>
            </a:lvl1pPr>
          </a:lstStyle>
          <a:p>
            <a:pPr lvl="0"/>
            <a:endParaRPr lang="en-ID" noProof="0"/>
          </a:p>
        </p:txBody>
      </p:sp>
      <p:sp>
        <p:nvSpPr>
          <p:cNvPr id="3" name="Picture Placeholder 15"/>
          <p:cNvSpPr>
            <a:spLocks noGrp="1"/>
          </p:cNvSpPr>
          <p:nvPr>
            <p:ph type="pic" sz="quarter" idx="11"/>
          </p:nvPr>
        </p:nvSpPr>
        <p:spPr>
          <a:xfrm>
            <a:off x="13243059" y="4787492"/>
            <a:ext cx="5609562" cy="7053334"/>
          </a:xfrm>
          <a:prstGeom prst="ellipse">
            <a:avLst/>
          </a:prstGeom>
          <a:solidFill>
            <a:schemeClr val="bg2">
              <a:lumMod val="95000"/>
            </a:schemeClr>
          </a:solidFill>
        </p:spPr>
        <p:txBody>
          <a:bodyPr rtlCol="0">
            <a:noAutofit/>
          </a:bodyPr>
          <a:lstStyle>
            <a:lvl1pPr algn="ctr">
              <a:defRPr sz="2808"/>
            </a:lvl1pPr>
          </a:lstStyle>
          <a:p>
            <a:pPr lvl="0"/>
            <a:endParaRPr lang="en-ID" noProof="0"/>
          </a:p>
        </p:txBody>
      </p:sp>
      <p:sp>
        <p:nvSpPr>
          <p:cNvPr id="4" name="Picture Placeholder 16"/>
          <p:cNvSpPr>
            <a:spLocks noGrp="1"/>
          </p:cNvSpPr>
          <p:nvPr>
            <p:ph type="pic" sz="quarter" idx="12"/>
          </p:nvPr>
        </p:nvSpPr>
        <p:spPr>
          <a:xfrm>
            <a:off x="23941619" y="4787492"/>
            <a:ext cx="5609562" cy="7053334"/>
          </a:xfrm>
          <a:prstGeom prst="ellipse">
            <a:avLst/>
          </a:prstGeom>
          <a:solidFill>
            <a:schemeClr val="bg2">
              <a:lumMod val="95000"/>
            </a:schemeClr>
          </a:solidFill>
        </p:spPr>
        <p:txBody>
          <a:bodyPr rtlCol="0">
            <a:noAutofit/>
          </a:bodyPr>
          <a:lstStyle>
            <a:lvl1pPr algn="ctr">
              <a:defRPr sz="2808"/>
            </a:lvl1pPr>
          </a:lstStyle>
          <a:p>
            <a:pPr lvl="0"/>
            <a:endParaRPr lang="en-ID" noProof="0"/>
          </a:p>
        </p:txBody>
      </p:sp>
      <p:sp>
        <p:nvSpPr>
          <p:cNvPr id="5" name="Picture Placeholder 17"/>
          <p:cNvSpPr>
            <a:spLocks noGrp="1"/>
          </p:cNvSpPr>
          <p:nvPr>
            <p:ph type="pic" sz="quarter" idx="13"/>
          </p:nvPr>
        </p:nvSpPr>
        <p:spPr>
          <a:xfrm>
            <a:off x="34640178" y="4787492"/>
            <a:ext cx="5609562" cy="7053334"/>
          </a:xfrm>
          <a:prstGeom prst="ellipse">
            <a:avLst/>
          </a:prstGeom>
          <a:solidFill>
            <a:schemeClr val="bg2">
              <a:lumMod val="95000"/>
            </a:schemeClr>
          </a:solidFill>
        </p:spPr>
        <p:txBody>
          <a:bodyPr rtlCol="0">
            <a:noAutofit/>
          </a:bodyPr>
          <a:lstStyle>
            <a:lvl1pPr algn="ctr">
              <a:defRPr sz="2808"/>
            </a:lvl1pPr>
          </a:lstStyle>
          <a:p>
            <a:pPr lvl="0"/>
            <a:endParaRPr lang="en-ID" noProof="0"/>
          </a:p>
        </p:txBody>
      </p:sp>
    </p:spTree>
    <p:extLst>
      <p:ext uri="{BB962C8B-B14F-4D97-AF65-F5344CB8AC3E}">
        <p14:creationId xmlns:p14="http://schemas.microsoft.com/office/powerpoint/2010/main" val="347991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1"/>
            <a:ext cx="14721871" cy="30267275"/>
          </a:xfrm>
          <a:custGeom>
            <a:avLst/>
            <a:gdLst>
              <a:gd name="connsiteX0" fmla="*/ 0 w 4194234"/>
              <a:gd name="connsiteY0" fmla="*/ 0 h 6858000"/>
              <a:gd name="connsiteX1" fmla="*/ 4194234 w 4194234"/>
              <a:gd name="connsiteY1" fmla="*/ 0 h 6858000"/>
              <a:gd name="connsiteX2" fmla="*/ 4194234 w 4194234"/>
              <a:gd name="connsiteY2" fmla="*/ 6858000 h 6858000"/>
              <a:gd name="connsiteX3" fmla="*/ 0 w 419423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194234" h="6858000">
                <a:moveTo>
                  <a:pt x="0" y="0"/>
                </a:moveTo>
                <a:lnTo>
                  <a:pt x="4194234" y="0"/>
                </a:lnTo>
                <a:lnTo>
                  <a:pt x="4194234" y="6858000"/>
                </a:lnTo>
                <a:lnTo>
                  <a:pt x="0" y="6858000"/>
                </a:lnTo>
                <a:close/>
              </a:path>
            </a:pathLst>
          </a:custGeom>
          <a:solidFill>
            <a:schemeClr val="bg2">
              <a:lumMod val="95000"/>
            </a:schemeClr>
          </a:solidFill>
        </p:spPr>
        <p:txBody>
          <a:bodyPr rtlCol="0">
            <a:noAutofit/>
          </a:bodyPr>
          <a:lstStyle>
            <a:lvl1pPr>
              <a:defRPr sz="2808"/>
            </a:lvl1pPr>
          </a:lstStyle>
          <a:p>
            <a:pPr lvl="0"/>
            <a:endParaRPr lang="en-US" noProof="0"/>
          </a:p>
        </p:txBody>
      </p:sp>
      <p:sp>
        <p:nvSpPr>
          <p:cNvPr id="9" name="Picture Placeholder 7"/>
          <p:cNvSpPr>
            <a:spLocks noGrp="1"/>
          </p:cNvSpPr>
          <p:nvPr>
            <p:ph type="pic" sz="quarter" idx="11"/>
          </p:nvPr>
        </p:nvSpPr>
        <p:spPr>
          <a:xfrm>
            <a:off x="6909486" y="4876394"/>
            <a:ext cx="13551509" cy="25390881"/>
          </a:xfrm>
        </p:spPr>
        <p:txBody>
          <a:bodyPr rtlCol="0">
            <a:normAutofit/>
          </a:bodyPr>
          <a:lstStyle>
            <a:lvl1pPr>
              <a:defRPr sz="2808"/>
            </a:lvl1pPr>
          </a:lstStyle>
          <a:p>
            <a:pPr lvl="0"/>
            <a:endParaRPr lang="en-US" noProof="0"/>
          </a:p>
        </p:txBody>
      </p:sp>
      <p:sp>
        <p:nvSpPr>
          <p:cNvPr id="10" name="Text Placeholder 3"/>
          <p:cNvSpPr>
            <a:spLocks noGrp="1"/>
          </p:cNvSpPr>
          <p:nvPr>
            <p:ph type="body" sz="quarter" idx="12"/>
          </p:nvPr>
        </p:nvSpPr>
        <p:spPr>
          <a:xfrm>
            <a:off x="21631358" y="3723357"/>
            <a:ext cx="17697201" cy="3405073"/>
          </a:xfrm>
        </p:spPr>
        <p:txBody>
          <a:bodyPr anchor="ctr">
            <a:normAutofit/>
          </a:bodyPr>
          <a:lstStyle>
            <a:lvl1pPr marL="0" indent="0" algn="l">
              <a:lnSpc>
                <a:spcPct val="100000"/>
              </a:lnSpc>
              <a:buNone/>
              <a:defRPr sz="14040" b="1">
                <a:latin typeface="+mj-lt"/>
              </a:defRPr>
            </a:lvl1pPr>
          </a:lstStyle>
          <a:p>
            <a:pPr lvl="0"/>
            <a:r>
              <a:rPr lang="en-US"/>
              <a:t>Click to edit Master text styles</a:t>
            </a:r>
          </a:p>
        </p:txBody>
      </p:sp>
    </p:spTree>
    <p:extLst>
      <p:ext uri="{BB962C8B-B14F-4D97-AF65-F5344CB8AC3E}">
        <p14:creationId xmlns:p14="http://schemas.microsoft.com/office/powerpoint/2010/main" val="1814776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3" name="Picture Placeholder 23"/>
          <p:cNvSpPr>
            <a:spLocks noGrp="1"/>
          </p:cNvSpPr>
          <p:nvPr>
            <p:ph type="pic" sz="quarter" idx="15"/>
          </p:nvPr>
        </p:nvSpPr>
        <p:spPr>
          <a:xfrm>
            <a:off x="2361049" y="8025689"/>
            <a:ext cx="4474883" cy="5626615"/>
          </a:xfrm>
          <a:prstGeom prst="roundRect">
            <a:avLst/>
          </a:prstGeom>
          <a:solidFill>
            <a:schemeClr val="bg2">
              <a:lumMod val="95000"/>
            </a:schemeClr>
          </a:solidFill>
        </p:spPr>
        <p:txBody>
          <a:bodyPr rtlCol="0">
            <a:noAutofit/>
          </a:bodyPr>
          <a:lstStyle>
            <a:lvl1pPr>
              <a:defRPr sz="2808"/>
            </a:lvl1pPr>
          </a:lstStyle>
          <a:p>
            <a:pPr lvl="0"/>
            <a:endParaRPr lang="en-ID" noProof="0"/>
          </a:p>
        </p:txBody>
      </p:sp>
      <p:sp>
        <p:nvSpPr>
          <p:cNvPr id="4" name="Picture Placeholder 24"/>
          <p:cNvSpPr>
            <a:spLocks noGrp="1"/>
          </p:cNvSpPr>
          <p:nvPr>
            <p:ph type="pic" sz="quarter" idx="16"/>
          </p:nvPr>
        </p:nvSpPr>
        <p:spPr>
          <a:xfrm>
            <a:off x="2361049" y="16996246"/>
            <a:ext cx="4474883" cy="5626615"/>
          </a:xfrm>
          <a:prstGeom prst="roundRect">
            <a:avLst/>
          </a:prstGeom>
          <a:solidFill>
            <a:schemeClr val="bg2">
              <a:lumMod val="95000"/>
            </a:schemeClr>
          </a:solidFill>
        </p:spPr>
        <p:txBody>
          <a:bodyPr rtlCol="0">
            <a:noAutofit/>
          </a:bodyPr>
          <a:lstStyle>
            <a:lvl1pPr>
              <a:defRPr sz="2808"/>
            </a:lvl1pPr>
          </a:lstStyle>
          <a:p>
            <a:pPr lvl="0"/>
            <a:endParaRPr lang="en-ID" noProof="0"/>
          </a:p>
        </p:txBody>
      </p:sp>
      <p:sp>
        <p:nvSpPr>
          <p:cNvPr id="5" name="Picture Placeholder 25"/>
          <p:cNvSpPr>
            <a:spLocks noGrp="1"/>
          </p:cNvSpPr>
          <p:nvPr>
            <p:ph type="pic" sz="quarter" idx="17"/>
          </p:nvPr>
        </p:nvSpPr>
        <p:spPr>
          <a:xfrm>
            <a:off x="15784919" y="8025689"/>
            <a:ext cx="4474883" cy="5626615"/>
          </a:xfrm>
          <a:prstGeom prst="roundRect">
            <a:avLst/>
          </a:prstGeom>
          <a:solidFill>
            <a:schemeClr val="bg2">
              <a:lumMod val="95000"/>
            </a:schemeClr>
          </a:solidFill>
        </p:spPr>
        <p:txBody>
          <a:bodyPr rtlCol="0">
            <a:noAutofit/>
          </a:bodyPr>
          <a:lstStyle>
            <a:lvl1pPr>
              <a:defRPr sz="2808"/>
            </a:lvl1pPr>
          </a:lstStyle>
          <a:p>
            <a:pPr lvl="0"/>
            <a:endParaRPr lang="en-ID" noProof="0"/>
          </a:p>
        </p:txBody>
      </p:sp>
      <p:sp>
        <p:nvSpPr>
          <p:cNvPr id="6" name="Picture Placeholder 26"/>
          <p:cNvSpPr>
            <a:spLocks noGrp="1"/>
          </p:cNvSpPr>
          <p:nvPr>
            <p:ph type="pic" sz="quarter" idx="18"/>
          </p:nvPr>
        </p:nvSpPr>
        <p:spPr>
          <a:xfrm>
            <a:off x="15784919" y="16996246"/>
            <a:ext cx="4474883" cy="5626615"/>
          </a:xfrm>
          <a:prstGeom prst="roundRect">
            <a:avLst/>
          </a:prstGeom>
          <a:solidFill>
            <a:schemeClr val="bg2">
              <a:lumMod val="95000"/>
            </a:schemeClr>
          </a:solidFill>
        </p:spPr>
        <p:txBody>
          <a:bodyPr rtlCol="0">
            <a:noAutofit/>
          </a:bodyPr>
          <a:lstStyle>
            <a:lvl1pPr>
              <a:defRPr sz="2808"/>
            </a:lvl1pPr>
          </a:lstStyle>
          <a:p>
            <a:pPr lvl="0"/>
            <a:endParaRPr lang="en-ID" noProof="0"/>
          </a:p>
        </p:txBody>
      </p:sp>
      <p:sp>
        <p:nvSpPr>
          <p:cNvPr id="7" name="Picture Placeholder 27"/>
          <p:cNvSpPr>
            <a:spLocks noGrp="1"/>
          </p:cNvSpPr>
          <p:nvPr>
            <p:ph type="pic" sz="quarter" idx="19"/>
          </p:nvPr>
        </p:nvSpPr>
        <p:spPr>
          <a:xfrm>
            <a:off x="28988780" y="8025689"/>
            <a:ext cx="4474883" cy="5626615"/>
          </a:xfrm>
          <a:prstGeom prst="roundRect">
            <a:avLst/>
          </a:prstGeom>
          <a:solidFill>
            <a:schemeClr val="bg2">
              <a:lumMod val="95000"/>
            </a:schemeClr>
          </a:solidFill>
        </p:spPr>
        <p:txBody>
          <a:bodyPr rtlCol="0">
            <a:noAutofit/>
          </a:bodyPr>
          <a:lstStyle>
            <a:lvl1pPr>
              <a:defRPr sz="2808"/>
            </a:lvl1pPr>
          </a:lstStyle>
          <a:p>
            <a:pPr lvl="0"/>
            <a:endParaRPr lang="en-ID" noProof="0"/>
          </a:p>
        </p:txBody>
      </p:sp>
      <p:sp>
        <p:nvSpPr>
          <p:cNvPr id="8" name="Picture Placeholder 28"/>
          <p:cNvSpPr>
            <a:spLocks noGrp="1"/>
          </p:cNvSpPr>
          <p:nvPr>
            <p:ph type="pic" sz="quarter" idx="20"/>
          </p:nvPr>
        </p:nvSpPr>
        <p:spPr>
          <a:xfrm>
            <a:off x="28988780" y="16996246"/>
            <a:ext cx="4474883" cy="5626615"/>
          </a:xfrm>
          <a:prstGeom prst="roundRect">
            <a:avLst/>
          </a:prstGeom>
          <a:solidFill>
            <a:schemeClr val="bg2">
              <a:lumMod val="95000"/>
            </a:schemeClr>
          </a:solidFill>
        </p:spPr>
        <p:txBody>
          <a:bodyPr rtlCol="0">
            <a:noAutofit/>
          </a:bodyPr>
          <a:lstStyle>
            <a:lvl1pPr>
              <a:defRPr sz="2808"/>
            </a:lvl1pPr>
          </a:lstStyle>
          <a:p>
            <a:pPr lvl="0"/>
            <a:endParaRPr lang="en-ID" noProof="0"/>
          </a:p>
        </p:txBody>
      </p:sp>
      <p:sp>
        <p:nvSpPr>
          <p:cNvPr id="9" name="Text Placeholder 3"/>
          <p:cNvSpPr>
            <a:spLocks noGrp="1"/>
          </p:cNvSpPr>
          <p:nvPr>
            <p:ph type="body" sz="quarter" idx="10"/>
          </p:nvPr>
        </p:nvSpPr>
        <p:spPr>
          <a:xfrm>
            <a:off x="4814355" y="2175962"/>
            <a:ext cx="33165534" cy="3405073"/>
          </a:xfrm>
        </p:spPr>
        <p:txBody>
          <a:bodyPr anchor="ctr">
            <a:normAutofit/>
          </a:bodyPr>
          <a:lstStyle>
            <a:lvl1pPr marL="0" indent="0" algn="ctr">
              <a:lnSpc>
                <a:spcPct val="100000"/>
              </a:lnSpc>
              <a:buNone/>
              <a:defRPr sz="14040" b="1">
                <a:latin typeface="+mj-lt"/>
              </a:defRPr>
            </a:lvl1pPr>
          </a:lstStyle>
          <a:p>
            <a:pPr lvl="0"/>
            <a:r>
              <a:rPr lang="en-US"/>
              <a:t>Click to edit Master text styles</a:t>
            </a:r>
          </a:p>
        </p:txBody>
      </p:sp>
    </p:spTree>
    <p:extLst>
      <p:ext uri="{BB962C8B-B14F-4D97-AF65-F5344CB8AC3E}">
        <p14:creationId xmlns:p14="http://schemas.microsoft.com/office/powerpoint/2010/main" val="3189554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Picture Placeholder 13"/>
          <p:cNvSpPr>
            <a:spLocks noGrp="1"/>
          </p:cNvSpPr>
          <p:nvPr>
            <p:ph type="pic" sz="quarter" idx="15"/>
          </p:nvPr>
        </p:nvSpPr>
        <p:spPr>
          <a:xfrm>
            <a:off x="24236352" y="3"/>
            <a:ext cx="14155019" cy="30267270"/>
          </a:xfrm>
          <a:solidFill>
            <a:schemeClr val="bg2">
              <a:lumMod val="95000"/>
            </a:schemeClr>
          </a:solidFill>
        </p:spPr>
        <p:txBody>
          <a:bodyPr rtlCol="0">
            <a:normAutofit/>
          </a:bodyPr>
          <a:lstStyle>
            <a:lvl1pPr>
              <a:defRPr sz="2808"/>
            </a:lvl1pPr>
          </a:lstStyle>
          <a:p>
            <a:pPr lvl="0"/>
            <a:endParaRPr lang="en-ID" noProof="0"/>
          </a:p>
        </p:txBody>
      </p:sp>
      <p:sp>
        <p:nvSpPr>
          <p:cNvPr id="3" name="Picture Placeholder 16"/>
          <p:cNvSpPr>
            <a:spLocks noGrp="1"/>
          </p:cNvSpPr>
          <p:nvPr>
            <p:ph type="pic" sz="quarter" idx="16"/>
          </p:nvPr>
        </p:nvSpPr>
        <p:spPr>
          <a:xfrm>
            <a:off x="39372942" y="1"/>
            <a:ext cx="3421299" cy="18160365"/>
          </a:xfrm>
          <a:solidFill>
            <a:schemeClr val="bg2">
              <a:lumMod val="95000"/>
            </a:schemeClr>
          </a:solidFill>
        </p:spPr>
        <p:txBody>
          <a:bodyPr rtlCol="0">
            <a:normAutofit/>
          </a:bodyPr>
          <a:lstStyle>
            <a:lvl1pPr>
              <a:defRPr sz="2808"/>
            </a:lvl1pPr>
          </a:lstStyle>
          <a:p>
            <a:pPr lvl="0"/>
            <a:endParaRPr lang="en-ID" noProof="0"/>
          </a:p>
        </p:txBody>
      </p:sp>
      <p:sp>
        <p:nvSpPr>
          <p:cNvPr id="4" name="Picture Placeholder 16"/>
          <p:cNvSpPr>
            <a:spLocks noGrp="1"/>
          </p:cNvSpPr>
          <p:nvPr>
            <p:ph type="pic" sz="quarter" idx="17"/>
          </p:nvPr>
        </p:nvSpPr>
        <p:spPr>
          <a:xfrm>
            <a:off x="39372942" y="19816008"/>
            <a:ext cx="3421299" cy="10451267"/>
          </a:xfrm>
          <a:solidFill>
            <a:schemeClr val="bg2">
              <a:lumMod val="95000"/>
            </a:schemeClr>
          </a:solidFill>
        </p:spPr>
        <p:txBody>
          <a:bodyPr rtlCol="0">
            <a:normAutofit/>
          </a:bodyPr>
          <a:lstStyle>
            <a:lvl1pPr>
              <a:defRPr sz="2808"/>
            </a:lvl1pPr>
          </a:lstStyle>
          <a:p>
            <a:pPr lvl="0"/>
            <a:endParaRPr lang="en-ID" noProof="0"/>
          </a:p>
        </p:txBody>
      </p:sp>
      <p:sp>
        <p:nvSpPr>
          <p:cNvPr id="7" name="Text Placeholder 3"/>
          <p:cNvSpPr>
            <a:spLocks noGrp="1"/>
          </p:cNvSpPr>
          <p:nvPr>
            <p:ph type="body" sz="quarter" idx="10"/>
          </p:nvPr>
        </p:nvSpPr>
        <p:spPr>
          <a:xfrm>
            <a:off x="4815989" y="3909526"/>
            <a:ext cx="15214587" cy="5927341"/>
          </a:xfrm>
        </p:spPr>
        <p:txBody>
          <a:bodyPr anchor="ctr">
            <a:normAutofit/>
          </a:bodyPr>
          <a:lstStyle>
            <a:lvl1pPr marL="0" indent="0" algn="l">
              <a:lnSpc>
                <a:spcPct val="100000"/>
              </a:lnSpc>
              <a:buNone/>
              <a:defRPr sz="14040" b="1">
                <a:latin typeface="+mj-lt"/>
              </a:defRPr>
            </a:lvl1pPr>
          </a:lstStyle>
          <a:p>
            <a:pPr lvl="0"/>
            <a:r>
              <a:rPr lang="en-US"/>
              <a:t>Click to edit Master text styles</a:t>
            </a:r>
          </a:p>
        </p:txBody>
      </p:sp>
    </p:spTree>
    <p:extLst>
      <p:ext uri="{BB962C8B-B14F-4D97-AF65-F5344CB8AC3E}">
        <p14:creationId xmlns:p14="http://schemas.microsoft.com/office/powerpoint/2010/main" val="1854028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5184673"/>
            <a:ext cx="13328622" cy="19897931"/>
          </a:xfrm>
          <a:custGeom>
            <a:avLst/>
            <a:gdLst>
              <a:gd name="connsiteX0" fmla="*/ 0 w 3797300"/>
              <a:gd name="connsiteY0" fmla="*/ 0 h 4508500"/>
              <a:gd name="connsiteX1" fmla="*/ 3553886 w 3797300"/>
              <a:gd name="connsiteY1" fmla="*/ 0 h 4508500"/>
              <a:gd name="connsiteX2" fmla="*/ 3797300 w 3797300"/>
              <a:gd name="connsiteY2" fmla="*/ 243414 h 4508500"/>
              <a:gd name="connsiteX3" fmla="*/ 3797300 w 3797300"/>
              <a:gd name="connsiteY3" fmla="*/ 4265086 h 4508500"/>
              <a:gd name="connsiteX4" fmla="*/ 3553886 w 3797300"/>
              <a:gd name="connsiteY4" fmla="*/ 4508500 h 4508500"/>
              <a:gd name="connsiteX5" fmla="*/ 0 w 3797300"/>
              <a:gd name="connsiteY5" fmla="*/ 4508500 h 450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7300" h="4508500">
                <a:moveTo>
                  <a:pt x="0" y="0"/>
                </a:moveTo>
                <a:lnTo>
                  <a:pt x="3553886" y="0"/>
                </a:lnTo>
                <a:cubicBezTo>
                  <a:pt x="3688320" y="0"/>
                  <a:pt x="3797300" y="108980"/>
                  <a:pt x="3797300" y="243414"/>
                </a:cubicBezTo>
                <a:lnTo>
                  <a:pt x="3797300" y="4265086"/>
                </a:lnTo>
                <a:cubicBezTo>
                  <a:pt x="3797300" y="4399520"/>
                  <a:pt x="3688320" y="4508500"/>
                  <a:pt x="3553886" y="4508500"/>
                </a:cubicBezTo>
                <a:lnTo>
                  <a:pt x="0" y="4508500"/>
                </a:lnTo>
                <a:close/>
              </a:path>
            </a:pathLst>
          </a:custGeom>
          <a:solidFill>
            <a:schemeClr val="bg2">
              <a:lumMod val="95000"/>
            </a:schemeClr>
          </a:solidFill>
        </p:spPr>
        <p:txBody>
          <a:bodyPr rtlCol="0">
            <a:noAutofit/>
          </a:bodyPr>
          <a:lstStyle>
            <a:lvl1pPr>
              <a:defRPr sz="2808"/>
            </a:lvl1pPr>
          </a:lstStyle>
          <a:p>
            <a:pPr lvl="0"/>
            <a:endParaRPr lang="en-US" noProof="0"/>
          </a:p>
        </p:txBody>
      </p:sp>
      <p:sp>
        <p:nvSpPr>
          <p:cNvPr id="4" name="Text Placeholder 3"/>
          <p:cNvSpPr>
            <a:spLocks noGrp="1"/>
          </p:cNvSpPr>
          <p:nvPr>
            <p:ph type="body" sz="quarter" idx="12"/>
          </p:nvPr>
        </p:nvSpPr>
        <p:spPr>
          <a:xfrm>
            <a:off x="4814355" y="2175962"/>
            <a:ext cx="33165534" cy="3405073"/>
          </a:xfrm>
        </p:spPr>
        <p:txBody>
          <a:bodyPr anchor="ctr">
            <a:normAutofit/>
          </a:bodyPr>
          <a:lstStyle>
            <a:lvl1pPr marL="0" indent="0" algn="ctr">
              <a:lnSpc>
                <a:spcPct val="100000"/>
              </a:lnSpc>
              <a:buNone/>
              <a:defRPr sz="14040" b="1">
                <a:latin typeface="+mj-lt"/>
              </a:defRPr>
            </a:lvl1pPr>
          </a:lstStyle>
          <a:p>
            <a:pPr lvl="0"/>
            <a:r>
              <a:rPr lang="en-US"/>
              <a:t>Click to edit Master text styles</a:t>
            </a:r>
          </a:p>
        </p:txBody>
      </p:sp>
    </p:spTree>
    <p:extLst>
      <p:ext uri="{BB962C8B-B14F-4D97-AF65-F5344CB8AC3E}">
        <p14:creationId xmlns:p14="http://schemas.microsoft.com/office/powerpoint/2010/main" val="1084597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496330" y="0"/>
            <a:ext cx="23625986" cy="11081980"/>
          </a:xfrm>
          <a:custGeom>
            <a:avLst/>
            <a:gdLst>
              <a:gd name="connsiteX0" fmla="*/ 0 w 6731000"/>
              <a:gd name="connsiteY0" fmla="*/ 0 h 2510970"/>
              <a:gd name="connsiteX1" fmla="*/ 6731000 w 6731000"/>
              <a:gd name="connsiteY1" fmla="*/ 0 h 2510970"/>
              <a:gd name="connsiteX2" fmla="*/ 6731000 w 6731000"/>
              <a:gd name="connsiteY2" fmla="*/ 2307861 h 2510970"/>
              <a:gd name="connsiteX3" fmla="*/ 6527891 w 6731000"/>
              <a:gd name="connsiteY3" fmla="*/ 2510970 h 2510970"/>
              <a:gd name="connsiteX4" fmla="*/ 203109 w 6731000"/>
              <a:gd name="connsiteY4" fmla="*/ 2510970 h 2510970"/>
              <a:gd name="connsiteX5" fmla="*/ 0 w 6731000"/>
              <a:gd name="connsiteY5" fmla="*/ 2307861 h 251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1000" h="2510970">
                <a:moveTo>
                  <a:pt x="0" y="0"/>
                </a:moveTo>
                <a:lnTo>
                  <a:pt x="6731000" y="0"/>
                </a:lnTo>
                <a:lnTo>
                  <a:pt x="6731000" y="2307861"/>
                </a:lnTo>
                <a:cubicBezTo>
                  <a:pt x="6731000" y="2420035"/>
                  <a:pt x="6640065" y="2510970"/>
                  <a:pt x="6527891" y="2510970"/>
                </a:cubicBezTo>
                <a:lnTo>
                  <a:pt x="203109" y="2510970"/>
                </a:lnTo>
                <a:cubicBezTo>
                  <a:pt x="90935" y="2510970"/>
                  <a:pt x="0" y="2420035"/>
                  <a:pt x="0" y="2307861"/>
                </a:cubicBezTo>
                <a:close/>
              </a:path>
            </a:pathLst>
          </a:custGeom>
          <a:solidFill>
            <a:schemeClr val="bg2">
              <a:lumMod val="95000"/>
            </a:schemeClr>
          </a:solidFill>
        </p:spPr>
        <p:txBody>
          <a:bodyPr rtlCol="0">
            <a:noAutofit/>
          </a:bodyPr>
          <a:lstStyle>
            <a:lvl1pPr>
              <a:defRPr sz="2808"/>
            </a:lvl1pPr>
          </a:lstStyle>
          <a:p>
            <a:pPr lvl="0"/>
            <a:endParaRPr lang="en-US" noProof="0"/>
          </a:p>
        </p:txBody>
      </p:sp>
      <p:sp>
        <p:nvSpPr>
          <p:cNvPr id="6" name="Text Placeholder 3"/>
          <p:cNvSpPr>
            <a:spLocks noGrp="1"/>
          </p:cNvSpPr>
          <p:nvPr>
            <p:ph type="body" sz="quarter" idx="11"/>
          </p:nvPr>
        </p:nvSpPr>
        <p:spPr>
          <a:xfrm>
            <a:off x="28975265" y="2564314"/>
            <a:ext cx="11322642" cy="5927341"/>
          </a:xfrm>
        </p:spPr>
        <p:txBody>
          <a:bodyPr anchor="ctr">
            <a:normAutofit/>
          </a:bodyPr>
          <a:lstStyle>
            <a:lvl1pPr marL="0" indent="0" algn="l">
              <a:lnSpc>
                <a:spcPct val="100000"/>
              </a:lnSpc>
              <a:buNone/>
              <a:defRPr sz="14040" b="1">
                <a:latin typeface="+mj-lt"/>
              </a:defRPr>
            </a:lvl1pPr>
          </a:lstStyle>
          <a:p>
            <a:pPr lvl="0"/>
            <a:r>
              <a:rPr lang="en-US"/>
              <a:t>Click to edit Master text styles</a:t>
            </a:r>
          </a:p>
        </p:txBody>
      </p:sp>
    </p:spTree>
    <p:extLst>
      <p:ext uri="{BB962C8B-B14F-4D97-AF65-F5344CB8AC3E}">
        <p14:creationId xmlns:p14="http://schemas.microsoft.com/office/powerpoint/2010/main" val="937413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Text Placeholder 3"/>
          <p:cNvSpPr>
            <a:spLocks noGrp="1"/>
          </p:cNvSpPr>
          <p:nvPr>
            <p:ph type="body" sz="quarter" idx="10"/>
          </p:nvPr>
        </p:nvSpPr>
        <p:spPr>
          <a:xfrm>
            <a:off x="4814355" y="2175962"/>
            <a:ext cx="33165534" cy="3405073"/>
          </a:xfrm>
        </p:spPr>
        <p:txBody>
          <a:bodyPr anchor="ctr">
            <a:normAutofit/>
          </a:bodyPr>
          <a:lstStyle>
            <a:lvl1pPr marL="0" indent="0" algn="ctr">
              <a:lnSpc>
                <a:spcPct val="100000"/>
              </a:lnSpc>
              <a:buNone/>
              <a:defRPr sz="14040" b="1">
                <a:latin typeface="+mj-lt"/>
              </a:defRPr>
            </a:lvl1pPr>
          </a:lstStyle>
          <a:p>
            <a:pPr lvl="0"/>
            <a:r>
              <a:rPr lang="en-US"/>
              <a:t>Click to edit Master text styles</a:t>
            </a:r>
          </a:p>
        </p:txBody>
      </p:sp>
    </p:spTree>
    <p:extLst>
      <p:ext uri="{BB962C8B-B14F-4D97-AF65-F5344CB8AC3E}">
        <p14:creationId xmlns:p14="http://schemas.microsoft.com/office/powerpoint/2010/main" val="40589237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30268008" y="1"/>
            <a:ext cx="12526230" cy="30267275"/>
          </a:xfrm>
          <a:custGeom>
            <a:avLst/>
            <a:gdLst>
              <a:gd name="connsiteX0" fmla="*/ 1189592 w 3568700"/>
              <a:gd name="connsiteY0" fmla="*/ 0 h 6858000"/>
              <a:gd name="connsiteX1" fmla="*/ 3568700 w 3568700"/>
              <a:gd name="connsiteY1" fmla="*/ 0 h 6858000"/>
              <a:gd name="connsiteX2" fmla="*/ 3568700 w 3568700"/>
              <a:gd name="connsiteY2" fmla="*/ 6858000 h 6858000"/>
              <a:gd name="connsiteX3" fmla="*/ 0 w 3568700"/>
              <a:gd name="connsiteY3" fmla="*/ 6858000 h 6858000"/>
              <a:gd name="connsiteX4" fmla="*/ 0 w 3568700"/>
              <a:gd name="connsiteY4" fmla="*/ 1189592 h 6858000"/>
              <a:gd name="connsiteX5" fmla="*/ 1189592 w 35687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8700" h="6858000">
                <a:moveTo>
                  <a:pt x="1189592" y="0"/>
                </a:moveTo>
                <a:lnTo>
                  <a:pt x="3568700" y="0"/>
                </a:lnTo>
                <a:lnTo>
                  <a:pt x="3568700" y="6858000"/>
                </a:lnTo>
                <a:lnTo>
                  <a:pt x="0" y="6858000"/>
                </a:lnTo>
                <a:lnTo>
                  <a:pt x="0" y="1189592"/>
                </a:lnTo>
                <a:cubicBezTo>
                  <a:pt x="0" y="532597"/>
                  <a:pt x="532597" y="0"/>
                  <a:pt x="1189592" y="0"/>
                </a:cubicBezTo>
                <a:close/>
              </a:path>
            </a:pathLst>
          </a:custGeom>
          <a:solidFill>
            <a:schemeClr val="bg2">
              <a:lumMod val="85000"/>
            </a:schemeClr>
          </a:solidFill>
        </p:spPr>
        <p:txBody>
          <a:bodyPr rtlCol="0">
            <a:noAutofit/>
          </a:bodyPr>
          <a:lstStyle>
            <a:lvl1pPr>
              <a:defRPr sz="2808"/>
            </a:lvl1pPr>
          </a:lstStyle>
          <a:p>
            <a:pPr lvl="0"/>
            <a:endParaRPr lang="en-US" noProof="0"/>
          </a:p>
        </p:txBody>
      </p:sp>
      <p:sp>
        <p:nvSpPr>
          <p:cNvPr id="2" name="Text Placeholder 3"/>
          <p:cNvSpPr>
            <a:spLocks noGrp="1"/>
          </p:cNvSpPr>
          <p:nvPr>
            <p:ph type="body" sz="quarter" idx="10"/>
          </p:nvPr>
        </p:nvSpPr>
        <p:spPr>
          <a:xfrm>
            <a:off x="4814355" y="2175962"/>
            <a:ext cx="33165534" cy="3405073"/>
          </a:xfrm>
        </p:spPr>
        <p:txBody>
          <a:bodyPr anchor="ctr">
            <a:normAutofit/>
          </a:bodyPr>
          <a:lstStyle>
            <a:lvl1pPr marL="0" indent="0" algn="ctr">
              <a:lnSpc>
                <a:spcPct val="100000"/>
              </a:lnSpc>
              <a:buNone/>
              <a:defRPr sz="14040" b="1">
                <a:latin typeface="+mj-lt"/>
              </a:defRPr>
            </a:lvl1pPr>
          </a:lstStyle>
          <a:p>
            <a:pPr lvl="0"/>
            <a:r>
              <a:rPr lang="en-US"/>
              <a:t>Click to edit Master text styles</a:t>
            </a:r>
          </a:p>
        </p:txBody>
      </p:sp>
      <p:sp>
        <p:nvSpPr>
          <p:cNvPr id="5" name="Picture Placeholder 4"/>
          <p:cNvSpPr>
            <a:spLocks noGrp="1"/>
          </p:cNvSpPr>
          <p:nvPr>
            <p:ph type="pic" sz="quarter" idx="11"/>
          </p:nvPr>
        </p:nvSpPr>
        <p:spPr>
          <a:xfrm>
            <a:off x="17229139" y="9360435"/>
            <a:ext cx="17162273" cy="12919642"/>
          </a:xfrm>
          <a:prstGeom prst="roundRect">
            <a:avLst>
              <a:gd name="adj" fmla="val 181"/>
            </a:avLst>
          </a:prstGeom>
          <a:solidFill>
            <a:schemeClr val="bg2">
              <a:lumMod val="95000"/>
            </a:schemeClr>
          </a:solidFill>
        </p:spPr>
        <p:txBody>
          <a:bodyPr rtlCol="0">
            <a:normAutofit/>
          </a:bodyPr>
          <a:lstStyle>
            <a:lvl1pPr>
              <a:defRPr sz="2808"/>
            </a:lvl1pPr>
          </a:lstStyle>
          <a:p>
            <a:pPr lvl="0"/>
            <a:endParaRPr lang="en-US" noProof="0"/>
          </a:p>
        </p:txBody>
      </p:sp>
    </p:spTree>
    <p:extLst>
      <p:ext uri="{BB962C8B-B14F-4D97-AF65-F5344CB8AC3E}">
        <p14:creationId xmlns:p14="http://schemas.microsoft.com/office/powerpoint/2010/main" val="1154332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19818" y="7545809"/>
            <a:ext cx="36910030" cy="12590343"/>
          </a:xfrm>
        </p:spPr>
        <p:txBody>
          <a:bodyPr anchor="b"/>
          <a:lstStyle>
            <a:lvl1pPr>
              <a:defRPr sz="26480"/>
            </a:lvl1pPr>
          </a:lstStyle>
          <a:p>
            <a:r>
              <a:rPr lang="en-US"/>
              <a:t>Click to edit Master title style</a:t>
            </a:r>
            <a:endParaRPr lang="en-US" dirty="0"/>
          </a:p>
        </p:txBody>
      </p:sp>
      <p:sp>
        <p:nvSpPr>
          <p:cNvPr id="3" name="Text Placeholder 2"/>
          <p:cNvSpPr>
            <a:spLocks noGrp="1"/>
          </p:cNvSpPr>
          <p:nvPr>
            <p:ph type="body" idx="1"/>
          </p:nvPr>
        </p:nvSpPr>
        <p:spPr>
          <a:xfrm>
            <a:off x="2919818" y="20255262"/>
            <a:ext cx="36910030" cy="6620964"/>
          </a:xfrm>
        </p:spPr>
        <p:txBody>
          <a:bodyPr/>
          <a:lstStyle>
            <a:lvl1pPr marL="0" indent="0">
              <a:buNone/>
              <a:defRPr sz="10592">
                <a:solidFill>
                  <a:schemeClr val="tx1"/>
                </a:solidFill>
              </a:defRPr>
            </a:lvl1pPr>
            <a:lvl2pPr marL="2017806" indent="0">
              <a:buNone/>
              <a:defRPr sz="8827">
                <a:solidFill>
                  <a:schemeClr val="tx1">
                    <a:tint val="75000"/>
                  </a:schemeClr>
                </a:solidFill>
              </a:defRPr>
            </a:lvl2pPr>
            <a:lvl3pPr marL="4035613" indent="0">
              <a:buNone/>
              <a:defRPr sz="7944">
                <a:solidFill>
                  <a:schemeClr val="tx1">
                    <a:tint val="75000"/>
                  </a:schemeClr>
                </a:solidFill>
              </a:defRPr>
            </a:lvl3pPr>
            <a:lvl4pPr marL="6053419" indent="0">
              <a:buNone/>
              <a:defRPr sz="7061">
                <a:solidFill>
                  <a:schemeClr val="tx1">
                    <a:tint val="75000"/>
                  </a:schemeClr>
                </a:solidFill>
              </a:defRPr>
            </a:lvl4pPr>
            <a:lvl5pPr marL="8071226" indent="0">
              <a:buNone/>
              <a:defRPr sz="7061">
                <a:solidFill>
                  <a:schemeClr val="tx1">
                    <a:tint val="75000"/>
                  </a:schemeClr>
                </a:solidFill>
              </a:defRPr>
            </a:lvl5pPr>
            <a:lvl6pPr marL="10089032" indent="0">
              <a:buNone/>
              <a:defRPr sz="7061">
                <a:solidFill>
                  <a:schemeClr val="tx1">
                    <a:tint val="75000"/>
                  </a:schemeClr>
                </a:solidFill>
              </a:defRPr>
            </a:lvl6pPr>
            <a:lvl7pPr marL="12106839" indent="0">
              <a:buNone/>
              <a:defRPr sz="7061">
                <a:solidFill>
                  <a:schemeClr val="tx1">
                    <a:tint val="75000"/>
                  </a:schemeClr>
                </a:solidFill>
              </a:defRPr>
            </a:lvl7pPr>
            <a:lvl8pPr marL="14124645" indent="0">
              <a:buNone/>
              <a:defRPr sz="7061">
                <a:solidFill>
                  <a:schemeClr val="tx1">
                    <a:tint val="75000"/>
                  </a:schemeClr>
                </a:solidFill>
              </a:defRPr>
            </a:lvl8pPr>
            <a:lvl9pPr marL="16142452" indent="0">
              <a:buNone/>
              <a:defRPr sz="706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A64AA32-56CE-49B5-B3FD-1E37CAAA4148}" type="datetime1">
              <a:rPr lang="en-ID" smtClean="0"/>
              <a:pPr>
                <a:defRPr/>
              </a:pPr>
              <a:t>04/05/2023</a:t>
            </a:fld>
            <a:endParaRPr lang="en-ID"/>
          </a:p>
        </p:txBody>
      </p:sp>
      <p:sp>
        <p:nvSpPr>
          <p:cNvPr id="5" name="Footer Placeholder 4"/>
          <p:cNvSpPr>
            <a:spLocks noGrp="1"/>
          </p:cNvSpPr>
          <p:nvPr>
            <p:ph type="ftr" sz="quarter" idx="11"/>
          </p:nvPr>
        </p:nvSpPr>
        <p:spPr/>
        <p:txBody>
          <a:bodyPr/>
          <a:lstStyle/>
          <a:p>
            <a:pPr>
              <a:defRPr/>
            </a:pPr>
            <a:endParaRPr lang="en-ID"/>
          </a:p>
        </p:txBody>
      </p:sp>
      <p:sp>
        <p:nvSpPr>
          <p:cNvPr id="6" name="Slide Number Placeholder 5"/>
          <p:cNvSpPr>
            <a:spLocks noGrp="1"/>
          </p:cNvSpPr>
          <p:nvPr>
            <p:ph type="sldNum" sz="quarter" idx="12"/>
          </p:nvPr>
        </p:nvSpPr>
        <p:spPr/>
        <p:txBody>
          <a:bodyPr/>
          <a:lstStyle/>
          <a:p>
            <a:pPr>
              <a:defRPr/>
            </a:pPr>
            <a:fld id="{79CEB18A-266A-40A0-861D-B45466DE2C8E}" type="slidenum">
              <a:rPr lang="en-ID" smtClean="0"/>
              <a:pPr>
                <a:defRPr/>
              </a:pPr>
              <a:t>‹#›</a:t>
            </a:fld>
            <a:endParaRPr lang="en-ID" dirty="0"/>
          </a:p>
        </p:txBody>
      </p:sp>
    </p:spTree>
    <p:extLst>
      <p:ext uri="{BB962C8B-B14F-4D97-AF65-F5344CB8AC3E}">
        <p14:creationId xmlns:p14="http://schemas.microsoft.com/office/powerpoint/2010/main" val="1789972144"/>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2" name="Text Placeholder 3"/>
          <p:cNvSpPr>
            <a:spLocks noGrp="1"/>
          </p:cNvSpPr>
          <p:nvPr>
            <p:ph type="body" sz="quarter" idx="10"/>
          </p:nvPr>
        </p:nvSpPr>
        <p:spPr>
          <a:xfrm>
            <a:off x="4814355" y="2175962"/>
            <a:ext cx="33165534" cy="3405073"/>
          </a:xfrm>
        </p:spPr>
        <p:txBody>
          <a:bodyPr anchor="ctr">
            <a:normAutofit/>
          </a:bodyPr>
          <a:lstStyle>
            <a:lvl1pPr marL="0" indent="0" algn="ctr">
              <a:lnSpc>
                <a:spcPct val="100000"/>
              </a:lnSpc>
              <a:buNone/>
              <a:defRPr sz="14040" b="1">
                <a:latin typeface="+mj-lt"/>
              </a:defRPr>
            </a:lvl1pPr>
          </a:lstStyle>
          <a:p>
            <a:pPr lvl="0"/>
            <a:r>
              <a:rPr lang="en-US"/>
              <a:t>Click to edit Master text styles</a:t>
            </a:r>
          </a:p>
        </p:txBody>
      </p:sp>
      <p:sp>
        <p:nvSpPr>
          <p:cNvPr id="6" name="Picture Placeholder 5"/>
          <p:cNvSpPr>
            <a:spLocks noGrp="1"/>
          </p:cNvSpPr>
          <p:nvPr>
            <p:ph type="pic" sz="quarter" idx="11"/>
          </p:nvPr>
        </p:nvSpPr>
        <p:spPr>
          <a:xfrm>
            <a:off x="26857842" y="9612662"/>
            <a:ext cx="4992661" cy="11013925"/>
          </a:xfrm>
          <a:prstGeom prst="roundRect">
            <a:avLst>
              <a:gd name="adj" fmla="val 1935"/>
            </a:avLst>
          </a:prstGeom>
          <a:solidFill>
            <a:schemeClr val="bg2">
              <a:lumMod val="95000"/>
            </a:schemeClr>
          </a:solidFill>
        </p:spPr>
        <p:txBody>
          <a:bodyPr rtlCol="0">
            <a:normAutofit/>
          </a:bodyPr>
          <a:lstStyle>
            <a:lvl1pPr>
              <a:defRPr sz="2808"/>
            </a:lvl1pPr>
          </a:lstStyle>
          <a:p>
            <a:pPr lvl="0"/>
            <a:endParaRPr lang="en-US" noProof="0"/>
          </a:p>
        </p:txBody>
      </p:sp>
      <p:sp>
        <p:nvSpPr>
          <p:cNvPr id="7" name="Picture Placeholder 5"/>
          <p:cNvSpPr>
            <a:spLocks noGrp="1"/>
          </p:cNvSpPr>
          <p:nvPr>
            <p:ph type="pic" sz="quarter" idx="12"/>
          </p:nvPr>
        </p:nvSpPr>
        <p:spPr>
          <a:xfrm>
            <a:off x="33674748" y="9612662"/>
            <a:ext cx="4992661" cy="11013925"/>
          </a:xfrm>
          <a:prstGeom prst="roundRect">
            <a:avLst>
              <a:gd name="adj" fmla="val 1935"/>
            </a:avLst>
          </a:prstGeom>
          <a:solidFill>
            <a:schemeClr val="bg2">
              <a:lumMod val="95000"/>
            </a:schemeClr>
          </a:solidFill>
        </p:spPr>
        <p:txBody>
          <a:bodyPr rtlCol="0">
            <a:normAutofit/>
          </a:bodyPr>
          <a:lstStyle>
            <a:lvl1pPr>
              <a:defRPr sz="2808"/>
            </a:lvl1pPr>
          </a:lstStyle>
          <a:p>
            <a:pPr lvl="0"/>
            <a:endParaRPr lang="en-US" noProof="0"/>
          </a:p>
        </p:txBody>
      </p:sp>
    </p:spTree>
    <p:extLst>
      <p:ext uri="{BB962C8B-B14F-4D97-AF65-F5344CB8AC3E}">
        <p14:creationId xmlns:p14="http://schemas.microsoft.com/office/powerpoint/2010/main" val="2269534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2" name="Text Placeholder 3"/>
          <p:cNvSpPr>
            <a:spLocks noGrp="1"/>
          </p:cNvSpPr>
          <p:nvPr>
            <p:ph type="body" sz="quarter" idx="10"/>
          </p:nvPr>
        </p:nvSpPr>
        <p:spPr>
          <a:xfrm>
            <a:off x="4814355" y="2175962"/>
            <a:ext cx="33165534" cy="3405073"/>
          </a:xfrm>
        </p:spPr>
        <p:txBody>
          <a:bodyPr anchor="ctr">
            <a:normAutofit/>
          </a:bodyPr>
          <a:lstStyle>
            <a:lvl1pPr marL="0" indent="0" algn="ctr">
              <a:lnSpc>
                <a:spcPct val="100000"/>
              </a:lnSpc>
              <a:buNone/>
              <a:defRPr sz="14040" b="1">
                <a:latin typeface="+mj-lt"/>
              </a:defRPr>
            </a:lvl1pPr>
          </a:lstStyle>
          <a:p>
            <a:pPr lvl="0"/>
            <a:r>
              <a:rPr lang="en-US"/>
              <a:t>Click to edit Master text styles</a:t>
            </a:r>
          </a:p>
        </p:txBody>
      </p:sp>
      <p:sp>
        <p:nvSpPr>
          <p:cNvPr id="6" name="Picture Placeholder 5"/>
          <p:cNvSpPr>
            <a:spLocks noGrp="1"/>
          </p:cNvSpPr>
          <p:nvPr>
            <p:ph type="pic" sz="quarter" idx="11"/>
          </p:nvPr>
        </p:nvSpPr>
        <p:spPr>
          <a:xfrm>
            <a:off x="6084811" y="13704351"/>
            <a:ext cx="13885842" cy="8449619"/>
          </a:xfrm>
          <a:custGeom>
            <a:avLst/>
            <a:gdLst>
              <a:gd name="connsiteX0" fmla="*/ 0 w 3956051"/>
              <a:gd name="connsiteY0" fmla="*/ 957262 h 1914526"/>
              <a:gd name="connsiteX1" fmla="*/ 0 w 3956051"/>
              <a:gd name="connsiteY1" fmla="*/ 957263 h 1914526"/>
              <a:gd name="connsiteX2" fmla="*/ 0 w 3956051"/>
              <a:gd name="connsiteY2" fmla="*/ 957263 h 1914526"/>
              <a:gd name="connsiteX3" fmla="*/ 957263 w 3956051"/>
              <a:gd name="connsiteY3" fmla="*/ 0 h 1914526"/>
              <a:gd name="connsiteX4" fmla="*/ 2998788 w 3956051"/>
              <a:gd name="connsiteY4" fmla="*/ 0 h 1914526"/>
              <a:gd name="connsiteX5" fmla="*/ 3956051 w 3956051"/>
              <a:gd name="connsiteY5" fmla="*/ 957263 h 1914526"/>
              <a:gd name="connsiteX6" fmla="*/ 3956050 w 3956051"/>
              <a:gd name="connsiteY6" fmla="*/ 957263 h 1914526"/>
              <a:gd name="connsiteX7" fmla="*/ 2998787 w 3956051"/>
              <a:gd name="connsiteY7" fmla="*/ 1914526 h 1914526"/>
              <a:gd name="connsiteX8" fmla="*/ 957263 w 3956051"/>
              <a:gd name="connsiteY8" fmla="*/ 1914525 h 1914526"/>
              <a:gd name="connsiteX9" fmla="*/ 19448 w 3956051"/>
              <a:gd name="connsiteY9" fmla="*/ 1150184 h 1914526"/>
              <a:gd name="connsiteX10" fmla="*/ 0 w 3956051"/>
              <a:gd name="connsiteY10" fmla="*/ 957263 h 1914526"/>
              <a:gd name="connsiteX11" fmla="*/ 19448 w 3956051"/>
              <a:gd name="connsiteY11" fmla="*/ 764341 h 1914526"/>
              <a:gd name="connsiteX12" fmla="*/ 957263 w 3956051"/>
              <a:gd name="connsiteY12" fmla="*/ 0 h 191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56051" h="1914526">
                <a:moveTo>
                  <a:pt x="0" y="957262"/>
                </a:moveTo>
                <a:lnTo>
                  <a:pt x="0" y="957263"/>
                </a:lnTo>
                <a:lnTo>
                  <a:pt x="0" y="957263"/>
                </a:lnTo>
                <a:close/>
                <a:moveTo>
                  <a:pt x="957263" y="0"/>
                </a:moveTo>
                <a:lnTo>
                  <a:pt x="2998788" y="0"/>
                </a:lnTo>
                <a:cubicBezTo>
                  <a:pt x="3527470" y="0"/>
                  <a:pt x="3956051" y="428581"/>
                  <a:pt x="3956051" y="957263"/>
                </a:cubicBezTo>
                <a:lnTo>
                  <a:pt x="3956050" y="957263"/>
                </a:lnTo>
                <a:cubicBezTo>
                  <a:pt x="3956050" y="1485945"/>
                  <a:pt x="3527469" y="1914526"/>
                  <a:pt x="2998787" y="1914526"/>
                </a:cubicBezTo>
                <a:lnTo>
                  <a:pt x="957263" y="1914525"/>
                </a:lnTo>
                <a:cubicBezTo>
                  <a:pt x="494666" y="1914525"/>
                  <a:pt x="108709" y="1586393"/>
                  <a:pt x="19448" y="1150184"/>
                </a:cubicBezTo>
                <a:lnTo>
                  <a:pt x="0" y="957263"/>
                </a:lnTo>
                <a:lnTo>
                  <a:pt x="19448" y="764341"/>
                </a:lnTo>
                <a:cubicBezTo>
                  <a:pt x="108709" y="328133"/>
                  <a:pt x="494666" y="0"/>
                  <a:pt x="957263" y="0"/>
                </a:cubicBezTo>
                <a:close/>
              </a:path>
            </a:pathLst>
          </a:custGeom>
          <a:solidFill>
            <a:schemeClr val="bg2">
              <a:lumMod val="95000"/>
            </a:schemeClr>
          </a:solidFill>
        </p:spPr>
        <p:txBody>
          <a:bodyPr rtlCol="0">
            <a:noAutofit/>
          </a:bodyPr>
          <a:lstStyle>
            <a:lvl1pPr>
              <a:defRPr sz="2808"/>
            </a:lvl1pPr>
          </a:lstStyle>
          <a:p>
            <a:pPr lvl="0"/>
            <a:endParaRPr lang="en-US" noProof="0"/>
          </a:p>
        </p:txBody>
      </p:sp>
    </p:spTree>
    <p:extLst>
      <p:ext uri="{BB962C8B-B14F-4D97-AF65-F5344CB8AC3E}">
        <p14:creationId xmlns:p14="http://schemas.microsoft.com/office/powerpoint/2010/main" val="9468242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25375659" y="2438198"/>
            <a:ext cx="17418586" cy="25390881"/>
          </a:xfrm>
          <a:custGeom>
            <a:avLst/>
            <a:gdLst>
              <a:gd name="connsiteX0" fmla="*/ 111898 w 4962523"/>
              <a:gd name="connsiteY0" fmla="*/ 0 h 5753100"/>
              <a:gd name="connsiteX1" fmla="*/ 4962523 w 4962523"/>
              <a:gd name="connsiteY1" fmla="*/ 0 h 5753100"/>
              <a:gd name="connsiteX2" fmla="*/ 4962523 w 4962523"/>
              <a:gd name="connsiteY2" fmla="*/ 5753100 h 5753100"/>
              <a:gd name="connsiteX3" fmla="*/ 111898 w 4962523"/>
              <a:gd name="connsiteY3" fmla="*/ 5753100 h 5753100"/>
              <a:gd name="connsiteX4" fmla="*/ 0 w 4962523"/>
              <a:gd name="connsiteY4" fmla="*/ 5641202 h 5753100"/>
              <a:gd name="connsiteX5" fmla="*/ 0 w 4962523"/>
              <a:gd name="connsiteY5" fmla="*/ 111898 h 5753100"/>
              <a:gd name="connsiteX6" fmla="*/ 111898 w 4962523"/>
              <a:gd name="connsiteY6"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2523" h="5753100">
                <a:moveTo>
                  <a:pt x="111898" y="0"/>
                </a:moveTo>
                <a:lnTo>
                  <a:pt x="4962523" y="0"/>
                </a:lnTo>
                <a:lnTo>
                  <a:pt x="4962523" y="5753100"/>
                </a:lnTo>
                <a:lnTo>
                  <a:pt x="111898" y="5753100"/>
                </a:lnTo>
                <a:cubicBezTo>
                  <a:pt x="50098" y="5753100"/>
                  <a:pt x="0" y="5703002"/>
                  <a:pt x="0" y="5641202"/>
                </a:cubicBezTo>
                <a:lnTo>
                  <a:pt x="0" y="111898"/>
                </a:lnTo>
                <a:cubicBezTo>
                  <a:pt x="0" y="50098"/>
                  <a:pt x="50098" y="0"/>
                  <a:pt x="111898" y="0"/>
                </a:cubicBezTo>
                <a:close/>
              </a:path>
            </a:pathLst>
          </a:custGeom>
          <a:solidFill>
            <a:schemeClr val="bg2">
              <a:lumMod val="95000"/>
            </a:schemeClr>
          </a:solidFill>
        </p:spPr>
        <p:txBody>
          <a:bodyPr rtlCol="0">
            <a:noAutofit/>
          </a:bodyPr>
          <a:lstStyle>
            <a:lvl1pPr>
              <a:defRPr sz="2808"/>
            </a:lvl1pPr>
          </a:lstStyle>
          <a:p>
            <a:pPr lvl="0"/>
            <a:endParaRPr lang="en-US" noProof="0"/>
          </a:p>
        </p:txBody>
      </p:sp>
      <p:sp>
        <p:nvSpPr>
          <p:cNvPr id="4" name="Text Placeholder 3"/>
          <p:cNvSpPr>
            <a:spLocks noGrp="1"/>
          </p:cNvSpPr>
          <p:nvPr>
            <p:ph type="body" sz="quarter" idx="12"/>
          </p:nvPr>
        </p:nvSpPr>
        <p:spPr>
          <a:xfrm>
            <a:off x="4815989" y="3909526"/>
            <a:ext cx="11855935" cy="5927341"/>
          </a:xfrm>
        </p:spPr>
        <p:txBody>
          <a:bodyPr anchor="ctr">
            <a:normAutofit/>
          </a:bodyPr>
          <a:lstStyle>
            <a:lvl1pPr marL="0" indent="0" algn="l">
              <a:lnSpc>
                <a:spcPct val="100000"/>
              </a:lnSpc>
              <a:buNone/>
              <a:defRPr sz="14040" b="1">
                <a:latin typeface="+mj-lt"/>
              </a:defRPr>
            </a:lvl1pPr>
          </a:lstStyle>
          <a:p>
            <a:pPr lvl="0"/>
            <a:r>
              <a:rPr lang="en-US"/>
              <a:t>Click to edit Master text styles</a:t>
            </a:r>
          </a:p>
        </p:txBody>
      </p:sp>
    </p:spTree>
    <p:extLst>
      <p:ext uri="{BB962C8B-B14F-4D97-AF65-F5344CB8AC3E}">
        <p14:creationId xmlns:p14="http://schemas.microsoft.com/office/powerpoint/2010/main" val="3740946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ext Placeholder 3"/>
          <p:cNvSpPr>
            <a:spLocks noGrp="1"/>
          </p:cNvSpPr>
          <p:nvPr>
            <p:ph type="body" sz="quarter" idx="10"/>
          </p:nvPr>
        </p:nvSpPr>
        <p:spPr>
          <a:xfrm>
            <a:off x="3343302" y="2564314"/>
            <a:ext cx="15546344" cy="5927341"/>
          </a:xfrm>
        </p:spPr>
        <p:txBody>
          <a:bodyPr anchor="ctr">
            <a:normAutofit/>
          </a:bodyPr>
          <a:lstStyle>
            <a:lvl1pPr marL="0" indent="0" algn="l">
              <a:lnSpc>
                <a:spcPct val="100000"/>
              </a:lnSpc>
              <a:buNone/>
              <a:defRPr sz="14040" b="1">
                <a:latin typeface="+mj-lt"/>
              </a:defRPr>
            </a:lvl1pPr>
          </a:lstStyle>
          <a:p>
            <a:pPr lvl="0"/>
            <a:r>
              <a:rPr lang="en-US"/>
              <a:t>Click to edit Master text styles</a:t>
            </a:r>
          </a:p>
        </p:txBody>
      </p:sp>
      <p:sp>
        <p:nvSpPr>
          <p:cNvPr id="6" name="Picture Placeholder 5"/>
          <p:cNvSpPr>
            <a:spLocks noGrp="1"/>
          </p:cNvSpPr>
          <p:nvPr>
            <p:ph type="pic" sz="quarter" idx="11"/>
          </p:nvPr>
        </p:nvSpPr>
        <p:spPr>
          <a:xfrm>
            <a:off x="0" y="20631256"/>
            <a:ext cx="42794238" cy="9636019"/>
          </a:xfrm>
          <a:custGeom>
            <a:avLst/>
            <a:gdLst>
              <a:gd name="connsiteX0" fmla="*/ 115896 w 12192000"/>
              <a:gd name="connsiteY0" fmla="*/ 0 h 2183342"/>
              <a:gd name="connsiteX1" fmla="*/ 12076104 w 12192000"/>
              <a:gd name="connsiteY1" fmla="*/ 0 h 2183342"/>
              <a:gd name="connsiteX2" fmla="*/ 12192000 w 12192000"/>
              <a:gd name="connsiteY2" fmla="*/ 115896 h 2183342"/>
              <a:gd name="connsiteX3" fmla="*/ 12192000 w 12192000"/>
              <a:gd name="connsiteY3" fmla="*/ 2183342 h 2183342"/>
              <a:gd name="connsiteX4" fmla="*/ 0 w 12192000"/>
              <a:gd name="connsiteY4" fmla="*/ 2183342 h 2183342"/>
              <a:gd name="connsiteX5" fmla="*/ 0 w 12192000"/>
              <a:gd name="connsiteY5" fmla="*/ 115896 h 2183342"/>
              <a:gd name="connsiteX6" fmla="*/ 115896 w 12192000"/>
              <a:gd name="connsiteY6" fmla="*/ 0 h 218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83342">
                <a:moveTo>
                  <a:pt x="115896" y="0"/>
                </a:moveTo>
                <a:lnTo>
                  <a:pt x="12076104" y="0"/>
                </a:lnTo>
                <a:cubicBezTo>
                  <a:pt x="12140112" y="0"/>
                  <a:pt x="12192000" y="51888"/>
                  <a:pt x="12192000" y="115896"/>
                </a:cubicBezTo>
                <a:lnTo>
                  <a:pt x="12192000" y="2183342"/>
                </a:lnTo>
                <a:lnTo>
                  <a:pt x="0" y="2183342"/>
                </a:lnTo>
                <a:lnTo>
                  <a:pt x="0" y="115896"/>
                </a:lnTo>
                <a:cubicBezTo>
                  <a:pt x="0" y="51888"/>
                  <a:pt x="51888" y="0"/>
                  <a:pt x="115896" y="0"/>
                </a:cubicBezTo>
                <a:close/>
              </a:path>
            </a:pathLst>
          </a:custGeom>
          <a:solidFill>
            <a:schemeClr val="bg2">
              <a:lumMod val="95000"/>
            </a:schemeClr>
          </a:solidFill>
        </p:spPr>
        <p:txBody>
          <a:bodyPr rtlCol="0">
            <a:noAutofit/>
          </a:bodyPr>
          <a:lstStyle>
            <a:lvl1pPr>
              <a:defRPr sz="2808"/>
            </a:lvl1pPr>
          </a:lstStyle>
          <a:p>
            <a:pPr lvl="0"/>
            <a:endParaRPr lang="en-US" noProof="0"/>
          </a:p>
        </p:txBody>
      </p:sp>
    </p:spTree>
    <p:extLst>
      <p:ext uri="{BB962C8B-B14F-4D97-AF65-F5344CB8AC3E}">
        <p14:creationId xmlns:p14="http://schemas.microsoft.com/office/powerpoint/2010/main" val="298583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
            <a:ext cx="22912748" cy="30267275"/>
          </a:xfrm>
          <a:custGeom>
            <a:avLst/>
            <a:gdLst>
              <a:gd name="connsiteX0" fmla="*/ 0 w 6527800"/>
              <a:gd name="connsiteY0" fmla="*/ 0 h 6858000"/>
              <a:gd name="connsiteX1" fmla="*/ 6527800 w 6527800"/>
              <a:gd name="connsiteY1" fmla="*/ 0 h 6858000"/>
              <a:gd name="connsiteX2" fmla="*/ 6527800 w 6527800"/>
              <a:gd name="connsiteY2" fmla="*/ 6858000 h 6858000"/>
              <a:gd name="connsiteX3" fmla="*/ 0 w 6527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27800" h="6858000">
                <a:moveTo>
                  <a:pt x="0" y="0"/>
                </a:moveTo>
                <a:lnTo>
                  <a:pt x="6527800" y="0"/>
                </a:lnTo>
                <a:lnTo>
                  <a:pt x="6527800" y="6858000"/>
                </a:lnTo>
                <a:lnTo>
                  <a:pt x="0" y="6858000"/>
                </a:lnTo>
                <a:close/>
              </a:path>
            </a:pathLst>
          </a:custGeom>
          <a:solidFill>
            <a:schemeClr val="bg2">
              <a:lumMod val="95000"/>
            </a:schemeClr>
          </a:solidFill>
        </p:spPr>
        <p:txBody>
          <a:bodyPr rtlCol="0">
            <a:noAutofit/>
          </a:bodyPr>
          <a:lstStyle>
            <a:lvl1pPr>
              <a:defRPr sz="2808"/>
            </a:lvl1pPr>
          </a:lstStyle>
          <a:p>
            <a:pPr lvl="0"/>
            <a:endParaRPr lang="en-US" noProof="0"/>
          </a:p>
        </p:txBody>
      </p:sp>
      <p:sp>
        <p:nvSpPr>
          <p:cNvPr id="7" name="Text Placeholder 3"/>
          <p:cNvSpPr>
            <a:spLocks noGrp="1"/>
          </p:cNvSpPr>
          <p:nvPr>
            <p:ph type="body" sz="quarter" idx="11"/>
          </p:nvPr>
        </p:nvSpPr>
        <p:spPr>
          <a:xfrm>
            <a:off x="27203320" y="6712050"/>
            <a:ext cx="12024735" cy="3152841"/>
          </a:xfrm>
        </p:spPr>
        <p:txBody>
          <a:bodyPr>
            <a:normAutofit/>
          </a:bodyPr>
          <a:lstStyle>
            <a:lvl1pPr marL="0" indent="0" algn="l">
              <a:buNone/>
              <a:defRPr sz="14040" b="1">
                <a:solidFill>
                  <a:schemeClr val="bg2"/>
                </a:solidFill>
                <a:latin typeface="+mj-lt"/>
              </a:defRPr>
            </a:lvl1pPr>
          </a:lstStyle>
          <a:p>
            <a:pPr lvl="0"/>
            <a:r>
              <a:rPr lang="en-US"/>
              <a:t>Click to edit Master text styles</a:t>
            </a:r>
          </a:p>
        </p:txBody>
      </p:sp>
    </p:spTree>
    <p:extLst>
      <p:ext uri="{BB962C8B-B14F-4D97-AF65-F5344CB8AC3E}">
        <p14:creationId xmlns:p14="http://schemas.microsoft.com/office/powerpoint/2010/main" val="372371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2" y="3"/>
            <a:ext cx="42794235" cy="30267270"/>
          </a:xfrm>
          <a:solidFill>
            <a:schemeClr val="bg2">
              <a:lumMod val="95000"/>
            </a:schemeClr>
          </a:solidFill>
        </p:spPr>
        <p:txBody>
          <a:bodyPr rtlCol="0">
            <a:normAutofit/>
          </a:bodyPr>
          <a:lstStyle>
            <a:lvl1pPr>
              <a:defRPr sz="2808"/>
            </a:lvl1pPr>
          </a:lstStyle>
          <a:p>
            <a:pPr lvl="0"/>
            <a:endParaRPr lang="en-ID" noProof="0"/>
          </a:p>
        </p:txBody>
      </p:sp>
      <p:sp>
        <p:nvSpPr>
          <p:cNvPr id="9" name="Text Placeholder 4"/>
          <p:cNvSpPr>
            <a:spLocks noGrp="1"/>
          </p:cNvSpPr>
          <p:nvPr>
            <p:ph type="body" sz="quarter" idx="12"/>
          </p:nvPr>
        </p:nvSpPr>
        <p:spPr>
          <a:xfrm>
            <a:off x="15493912" y="8616111"/>
            <a:ext cx="11099762" cy="3229912"/>
          </a:xfrm>
        </p:spPr>
        <p:txBody>
          <a:bodyPr anchor="ctr">
            <a:normAutofit/>
          </a:bodyPr>
          <a:lstStyle>
            <a:lvl1pPr marL="0" indent="0">
              <a:lnSpc>
                <a:spcPct val="100000"/>
              </a:lnSpc>
              <a:buNone/>
              <a:defRPr sz="14040" b="1">
                <a:solidFill>
                  <a:schemeClr val="bg2"/>
                </a:solidFill>
                <a:latin typeface="+mj-lt"/>
              </a:defRPr>
            </a:lvl1pPr>
          </a:lstStyle>
          <a:p>
            <a:pPr lvl="0"/>
            <a:r>
              <a:rPr lang="en-US"/>
              <a:t>Click to edit Master text styles</a:t>
            </a:r>
          </a:p>
        </p:txBody>
      </p:sp>
      <p:sp>
        <p:nvSpPr>
          <p:cNvPr id="5" name="Picture Placeholder 4"/>
          <p:cNvSpPr>
            <a:spLocks noGrp="1"/>
          </p:cNvSpPr>
          <p:nvPr>
            <p:ph type="pic" sz="quarter" idx="10"/>
          </p:nvPr>
        </p:nvSpPr>
        <p:spPr>
          <a:xfrm>
            <a:off x="3158620" y="7342627"/>
            <a:ext cx="5514848" cy="6934233"/>
          </a:xfrm>
          <a:prstGeom prst="ellipse">
            <a:avLst/>
          </a:prstGeom>
          <a:solidFill>
            <a:schemeClr val="bg2">
              <a:lumMod val="85000"/>
            </a:schemeClr>
          </a:solidFill>
        </p:spPr>
        <p:txBody>
          <a:bodyPr rtlCol="0">
            <a:noAutofit/>
          </a:bodyPr>
          <a:lstStyle>
            <a:lvl1pPr>
              <a:defRPr sz="2808"/>
            </a:lvl1pPr>
          </a:lstStyle>
          <a:p>
            <a:pPr lvl="0"/>
            <a:endParaRPr lang="en-US" noProof="0"/>
          </a:p>
        </p:txBody>
      </p:sp>
    </p:spTree>
    <p:extLst>
      <p:ext uri="{BB962C8B-B14F-4D97-AF65-F5344CB8AC3E}">
        <p14:creationId xmlns:p14="http://schemas.microsoft.com/office/powerpoint/2010/main" val="1371552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 y="3"/>
            <a:ext cx="42794235" cy="30267270"/>
          </a:xfrm>
          <a:solidFill>
            <a:schemeClr val="bg2">
              <a:lumMod val="95000"/>
            </a:schemeClr>
          </a:solidFill>
        </p:spPr>
        <p:txBody>
          <a:bodyPr rtlCol="0">
            <a:normAutofit/>
          </a:bodyPr>
          <a:lstStyle>
            <a:lvl1pPr>
              <a:defRPr sz="2808"/>
            </a:lvl1pPr>
          </a:lstStyle>
          <a:p>
            <a:pPr lvl="0"/>
            <a:endParaRPr lang="en-ID" noProof="0"/>
          </a:p>
        </p:txBody>
      </p:sp>
    </p:spTree>
    <p:extLst>
      <p:ext uri="{BB962C8B-B14F-4D97-AF65-F5344CB8AC3E}">
        <p14:creationId xmlns:p14="http://schemas.microsoft.com/office/powerpoint/2010/main" val="4234332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 y="3"/>
            <a:ext cx="42794235" cy="30267270"/>
          </a:xfrm>
          <a:solidFill>
            <a:schemeClr val="bg2">
              <a:lumMod val="95000"/>
            </a:schemeClr>
          </a:solidFill>
        </p:spPr>
        <p:txBody>
          <a:bodyPr rtlCol="0">
            <a:normAutofit/>
          </a:bodyPr>
          <a:lstStyle>
            <a:lvl1pPr>
              <a:defRPr sz="2808"/>
            </a:lvl1pPr>
          </a:lstStyle>
          <a:p>
            <a:pPr lvl="0"/>
            <a:endParaRPr lang="en-ID" noProof="0"/>
          </a:p>
        </p:txBody>
      </p:sp>
      <p:sp>
        <p:nvSpPr>
          <p:cNvPr id="7" name="Text Placeholder 3"/>
          <p:cNvSpPr>
            <a:spLocks noGrp="1"/>
          </p:cNvSpPr>
          <p:nvPr>
            <p:ph type="body" sz="quarter" idx="11"/>
          </p:nvPr>
        </p:nvSpPr>
        <p:spPr>
          <a:xfrm>
            <a:off x="7890191" y="5753309"/>
            <a:ext cx="11322642" cy="5927341"/>
          </a:xfrm>
        </p:spPr>
        <p:txBody>
          <a:bodyPr anchor="ctr">
            <a:normAutofit/>
          </a:bodyPr>
          <a:lstStyle>
            <a:lvl1pPr marL="0" indent="0" algn="l">
              <a:lnSpc>
                <a:spcPct val="100000"/>
              </a:lnSpc>
              <a:buNone/>
              <a:defRPr sz="14040" b="1">
                <a:latin typeface="+mj-lt"/>
              </a:defRPr>
            </a:lvl1pPr>
          </a:lstStyle>
          <a:p>
            <a:pPr lvl="0"/>
            <a:r>
              <a:rPr lang="en-US"/>
              <a:t>Click to edit Master text styles</a:t>
            </a:r>
          </a:p>
        </p:txBody>
      </p:sp>
    </p:spTree>
    <p:extLst>
      <p:ext uri="{BB962C8B-B14F-4D97-AF65-F5344CB8AC3E}">
        <p14:creationId xmlns:p14="http://schemas.microsoft.com/office/powerpoint/2010/main" val="41882194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 y="3"/>
            <a:ext cx="42794235" cy="30267270"/>
          </a:xfrm>
          <a:solidFill>
            <a:schemeClr val="bg2">
              <a:lumMod val="95000"/>
            </a:schemeClr>
          </a:solidFill>
        </p:spPr>
        <p:txBody>
          <a:bodyPr rtlCol="0">
            <a:normAutofit/>
          </a:bodyPr>
          <a:lstStyle>
            <a:lvl1pPr>
              <a:defRPr sz="2808"/>
            </a:lvl1pPr>
          </a:lstStyle>
          <a:p>
            <a:pPr lvl="0"/>
            <a:endParaRPr lang="en-ID" noProof="0"/>
          </a:p>
        </p:txBody>
      </p:sp>
      <p:sp>
        <p:nvSpPr>
          <p:cNvPr id="6" name="Text Placeholder 4"/>
          <p:cNvSpPr>
            <a:spLocks noGrp="1"/>
          </p:cNvSpPr>
          <p:nvPr>
            <p:ph type="body" sz="quarter" idx="11"/>
          </p:nvPr>
        </p:nvSpPr>
        <p:spPr>
          <a:xfrm>
            <a:off x="2886384" y="9080183"/>
            <a:ext cx="19675322" cy="3229912"/>
          </a:xfrm>
        </p:spPr>
        <p:txBody>
          <a:bodyPr anchor="ctr">
            <a:normAutofit/>
          </a:bodyPr>
          <a:lstStyle>
            <a:lvl1pPr marL="0" indent="0">
              <a:lnSpc>
                <a:spcPct val="100000"/>
              </a:lnSpc>
              <a:buNone/>
              <a:defRPr sz="14040" b="1">
                <a:solidFill>
                  <a:schemeClr val="bg2"/>
                </a:solidFill>
                <a:latin typeface="+mj-lt"/>
              </a:defRPr>
            </a:lvl1pPr>
          </a:lstStyle>
          <a:p>
            <a:pPr lvl="0"/>
            <a:r>
              <a:rPr lang="en-US"/>
              <a:t>Click to edit Master text styles</a:t>
            </a:r>
          </a:p>
        </p:txBody>
      </p:sp>
    </p:spTree>
    <p:extLst>
      <p:ext uri="{BB962C8B-B14F-4D97-AF65-F5344CB8AC3E}">
        <p14:creationId xmlns:p14="http://schemas.microsoft.com/office/powerpoint/2010/main" val="39826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104" y="8057261"/>
            <a:ext cx="18187551" cy="192043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4583" y="8057261"/>
            <a:ext cx="18187551" cy="192043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3A64AA32-56CE-49B5-B3FD-1E37CAAA4148}" type="datetime1">
              <a:rPr lang="en-ID" smtClean="0"/>
              <a:pPr>
                <a:defRPr/>
              </a:pPr>
              <a:t>04/05/2023</a:t>
            </a:fld>
            <a:endParaRPr lang="en-ID"/>
          </a:p>
        </p:txBody>
      </p:sp>
      <p:sp>
        <p:nvSpPr>
          <p:cNvPr id="6" name="Footer Placeholder 5"/>
          <p:cNvSpPr>
            <a:spLocks noGrp="1"/>
          </p:cNvSpPr>
          <p:nvPr>
            <p:ph type="ftr" sz="quarter" idx="11"/>
          </p:nvPr>
        </p:nvSpPr>
        <p:spPr/>
        <p:txBody>
          <a:bodyPr/>
          <a:lstStyle/>
          <a:p>
            <a:pPr>
              <a:defRPr/>
            </a:pPr>
            <a:endParaRPr lang="en-ID"/>
          </a:p>
        </p:txBody>
      </p:sp>
      <p:sp>
        <p:nvSpPr>
          <p:cNvPr id="7" name="Slide Number Placeholder 6"/>
          <p:cNvSpPr>
            <a:spLocks noGrp="1"/>
          </p:cNvSpPr>
          <p:nvPr>
            <p:ph type="sldNum" sz="quarter" idx="12"/>
          </p:nvPr>
        </p:nvSpPr>
        <p:spPr/>
        <p:txBody>
          <a:bodyPr/>
          <a:lstStyle/>
          <a:p>
            <a:pPr>
              <a:defRPr/>
            </a:pPr>
            <a:fld id="{79CEB18A-266A-40A0-861D-B45466DE2C8E}" type="slidenum">
              <a:rPr lang="en-ID" smtClean="0"/>
              <a:pPr>
                <a:defRPr/>
              </a:pPr>
              <a:t>‹#›</a:t>
            </a:fld>
            <a:endParaRPr lang="en-ID" dirty="0"/>
          </a:p>
        </p:txBody>
      </p:sp>
    </p:spTree>
    <p:extLst>
      <p:ext uri="{BB962C8B-B14F-4D97-AF65-F5344CB8AC3E}">
        <p14:creationId xmlns:p14="http://schemas.microsoft.com/office/powerpoint/2010/main" val="180829969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7678" y="1611459"/>
            <a:ext cx="36910030" cy="58502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7682" y="7419688"/>
            <a:ext cx="18103966" cy="3636275"/>
          </a:xfrm>
        </p:spPr>
        <p:txBody>
          <a:bodyPr anchor="b"/>
          <a:lstStyle>
            <a:lvl1pPr marL="0" indent="0">
              <a:buNone/>
              <a:defRPr sz="10592" b="1"/>
            </a:lvl1pPr>
            <a:lvl2pPr marL="2017806" indent="0">
              <a:buNone/>
              <a:defRPr sz="8827" b="1"/>
            </a:lvl2pPr>
            <a:lvl3pPr marL="4035613" indent="0">
              <a:buNone/>
              <a:defRPr sz="7944" b="1"/>
            </a:lvl3pPr>
            <a:lvl4pPr marL="6053419" indent="0">
              <a:buNone/>
              <a:defRPr sz="7061" b="1"/>
            </a:lvl4pPr>
            <a:lvl5pPr marL="8071226" indent="0">
              <a:buNone/>
              <a:defRPr sz="7061" b="1"/>
            </a:lvl5pPr>
            <a:lvl6pPr marL="10089032" indent="0">
              <a:buNone/>
              <a:defRPr sz="7061" b="1"/>
            </a:lvl6pPr>
            <a:lvl7pPr marL="12106839" indent="0">
              <a:buNone/>
              <a:defRPr sz="7061" b="1"/>
            </a:lvl7pPr>
            <a:lvl8pPr marL="14124645" indent="0">
              <a:buNone/>
              <a:defRPr sz="7061" b="1"/>
            </a:lvl8pPr>
            <a:lvl9pPr marL="16142452" indent="0">
              <a:buNone/>
              <a:defRPr sz="7061" b="1"/>
            </a:lvl9pPr>
          </a:lstStyle>
          <a:p>
            <a:pPr lvl="0"/>
            <a:r>
              <a:rPr lang="en-US"/>
              <a:t>Click to edit Master text styles</a:t>
            </a:r>
          </a:p>
        </p:txBody>
      </p:sp>
      <p:sp>
        <p:nvSpPr>
          <p:cNvPr id="4" name="Content Placeholder 3"/>
          <p:cNvSpPr>
            <a:spLocks noGrp="1"/>
          </p:cNvSpPr>
          <p:nvPr>
            <p:ph sz="half" idx="2"/>
          </p:nvPr>
        </p:nvSpPr>
        <p:spPr>
          <a:xfrm>
            <a:off x="2947682" y="11055963"/>
            <a:ext cx="18103966" cy="16261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4585" y="7419688"/>
            <a:ext cx="18193125" cy="3636275"/>
          </a:xfrm>
        </p:spPr>
        <p:txBody>
          <a:bodyPr anchor="b"/>
          <a:lstStyle>
            <a:lvl1pPr marL="0" indent="0">
              <a:buNone/>
              <a:defRPr sz="10592" b="1"/>
            </a:lvl1pPr>
            <a:lvl2pPr marL="2017806" indent="0">
              <a:buNone/>
              <a:defRPr sz="8827" b="1"/>
            </a:lvl2pPr>
            <a:lvl3pPr marL="4035613" indent="0">
              <a:buNone/>
              <a:defRPr sz="7944" b="1"/>
            </a:lvl3pPr>
            <a:lvl4pPr marL="6053419" indent="0">
              <a:buNone/>
              <a:defRPr sz="7061" b="1"/>
            </a:lvl4pPr>
            <a:lvl5pPr marL="8071226" indent="0">
              <a:buNone/>
              <a:defRPr sz="7061" b="1"/>
            </a:lvl5pPr>
            <a:lvl6pPr marL="10089032" indent="0">
              <a:buNone/>
              <a:defRPr sz="7061" b="1"/>
            </a:lvl6pPr>
            <a:lvl7pPr marL="12106839" indent="0">
              <a:buNone/>
              <a:defRPr sz="7061" b="1"/>
            </a:lvl7pPr>
            <a:lvl8pPr marL="14124645" indent="0">
              <a:buNone/>
              <a:defRPr sz="7061" b="1"/>
            </a:lvl8pPr>
            <a:lvl9pPr marL="16142452" indent="0">
              <a:buNone/>
              <a:defRPr sz="7061" b="1"/>
            </a:lvl9pPr>
          </a:lstStyle>
          <a:p>
            <a:pPr lvl="0"/>
            <a:r>
              <a:rPr lang="en-US"/>
              <a:t>Click to edit Master text styles</a:t>
            </a:r>
          </a:p>
        </p:txBody>
      </p:sp>
      <p:sp>
        <p:nvSpPr>
          <p:cNvPr id="6" name="Content Placeholder 5"/>
          <p:cNvSpPr>
            <a:spLocks noGrp="1"/>
          </p:cNvSpPr>
          <p:nvPr>
            <p:ph sz="quarter" idx="4"/>
          </p:nvPr>
        </p:nvSpPr>
        <p:spPr>
          <a:xfrm>
            <a:off x="21664585" y="11055963"/>
            <a:ext cx="18193125" cy="16261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3A64AA32-56CE-49B5-B3FD-1E37CAAA4148}" type="datetime1">
              <a:rPr lang="en-ID" smtClean="0"/>
              <a:pPr>
                <a:defRPr/>
              </a:pPr>
              <a:t>04/05/2023</a:t>
            </a:fld>
            <a:endParaRPr lang="en-ID"/>
          </a:p>
        </p:txBody>
      </p:sp>
      <p:sp>
        <p:nvSpPr>
          <p:cNvPr id="8" name="Footer Placeholder 7"/>
          <p:cNvSpPr>
            <a:spLocks noGrp="1"/>
          </p:cNvSpPr>
          <p:nvPr>
            <p:ph type="ftr" sz="quarter" idx="11"/>
          </p:nvPr>
        </p:nvSpPr>
        <p:spPr/>
        <p:txBody>
          <a:bodyPr/>
          <a:lstStyle/>
          <a:p>
            <a:pPr>
              <a:defRPr/>
            </a:pPr>
            <a:endParaRPr lang="en-ID"/>
          </a:p>
        </p:txBody>
      </p:sp>
      <p:sp>
        <p:nvSpPr>
          <p:cNvPr id="9" name="Slide Number Placeholder 8"/>
          <p:cNvSpPr>
            <a:spLocks noGrp="1"/>
          </p:cNvSpPr>
          <p:nvPr>
            <p:ph type="sldNum" sz="quarter" idx="12"/>
          </p:nvPr>
        </p:nvSpPr>
        <p:spPr/>
        <p:txBody>
          <a:bodyPr/>
          <a:lstStyle/>
          <a:p>
            <a:pPr>
              <a:defRPr/>
            </a:pPr>
            <a:fld id="{79CEB18A-266A-40A0-861D-B45466DE2C8E}" type="slidenum">
              <a:rPr lang="en-ID" smtClean="0"/>
              <a:pPr>
                <a:defRPr/>
              </a:pPr>
              <a:t>‹#›</a:t>
            </a:fld>
            <a:endParaRPr lang="en-ID" dirty="0"/>
          </a:p>
        </p:txBody>
      </p:sp>
    </p:spTree>
    <p:extLst>
      <p:ext uri="{BB962C8B-B14F-4D97-AF65-F5344CB8AC3E}">
        <p14:creationId xmlns:p14="http://schemas.microsoft.com/office/powerpoint/2010/main" val="366334080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3A64AA32-56CE-49B5-B3FD-1E37CAAA4148}" type="datetime1">
              <a:rPr lang="en-ID" smtClean="0"/>
              <a:pPr>
                <a:defRPr/>
              </a:pPr>
              <a:t>04/05/2023</a:t>
            </a:fld>
            <a:endParaRPr lang="en-ID"/>
          </a:p>
        </p:txBody>
      </p:sp>
      <p:sp>
        <p:nvSpPr>
          <p:cNvPr id="4" name="Footer Placeholder 3"/>
          <p:cNvSpPr>
            <a:spLocks noGrp="1"/>
          </p:cNvSpPr>
          <p:nvPr>
            <p:ph type="ftr" sz="quarter" idx="11"/>
          </p:nvPr>
        </p:nvSpPr>
        <p:spPr/>
        <p:txBody>
          <a:bodyPr/>
          <a:lstStyle/>
          <a:p>
            <a:pPr>
              <a:defRPr/>
            </a:pPr>
            <a:endParaRPr lang="en-ID"/>
          </a:p>
        </p:txBody>
      </p:sp>
      <p:sp>
        <p:nvSpPr>
          <p:cNvPr id="5" name="Slide Number Placeholder 4"/>
          <p:cNvSpPr>
            <a:spLocks noGrp="1"/>
          </p:cNvSpPr>
          <p:nvPr>
            <p:ph type="sldNum" sz="quarter" idx="12"/>
          </p:nvPr>
        </p:nvSpPr>
        <p:spPr/>
        <p:txBody>
          <a:bodyPr/>
          <a:lstStyle/>
          <a:p>
            <a:pPr>
              <a:defRPr/>
            </a:pPr>
            <a:fld id="{79CEB18A-266A-40A0-861D-B45466DE2C8E}" type="slidenum">
              <a:rPr lang="en-ID" smtClean="0"/>
              <a:pPr>
                <a:defRPr/>
              </a:pPr>
              <a:t>‹#›</a:t>
            </a:fld>
            <a:endParaRPr lang="en-ID" dirty="0"/>
          </a:p>
        </p:txBody>
      </p:sp>
    </p:spTree>
    <p:extLst>
      <p:ext uri="{BB962C8B-B14F-4D97-AF65-F5344CB8AC3E}">
        <p14:creationId xmlns:p14="http://schemas.microsoft.com/office/powerpoint/2010/main" val="215849075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6EE5D7F-157C-4FBA-B7B6-8F9C75FA632D}" type="slidenum">
              <a:rPr lang="en-US" altLang="en-US" smtClean="0"/>
              <a:pPr>
                <a:defRPr/>
              </a:pPr>
              <a:t>‹#›</a:t>
            </a:fld>
            <a:endParaRPr lang="en-US" altLang="en-US"/>
          </a:p>
        </p:txBody>
      </p:sp>
    </p:spTree>
    <p:extLst>
      <p:ext uri="{BB962C8B-B14F-4D97-AF65-F5344CB8AC3E}">
        <p14:creationId xmlns:p14="http://schemas.microsoft.com/office/powerpoint/2010/main" val="269420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7678" y="2017818"/>
            <a:ext cx="13802256" cy="7062364"/>
          </a:xfrm>
        </p:spPr>
        <p:txBody>
          <a:bodyPr anchor="b"/>
          <a:lstStyle>
            <a:lvl1pPr>
              <a:defRPr sz="14123"/>
            </a:lvl1pPr>
          </a:lstStyle>
          <a:p>
            <a:r>
              <a:rPr lang="en-US"/>
              <a:t>Click to edit Master title style</a:t>
            </a:r>
            <a:endParaRPr lang="en-US" dirty="0"/>
          </a:p>
        </p:txBody>
      </p:sp>
      <p:sp>
        <p:nvSpPr>
          <p:cNvPr id="3" name="Content Placeholder 2"/>
          <p:cNvSpPr>
            <a:spLocks noGrp="1"/>
          </p:cNvSpPr>
          <p:nvPr>
            <p:ph idx="1"/>
          </p:nvPr>
        </p:nvSpPr>
        <p:spPr>
          <a:xfrm>
            <a:off x="18193125" y="4357934"/>
            <a:ext cx="21664583" cy="21509383"/>
          </a:xfrm>
        </p:spPr>
        <p:txBody>
          <a:bodyPr/>
          <a:lstStyle>
            <a:lvl1pPr>
              <a:defRPr sz="14123"/>
            </a:lvl1pPr>
            <a:lvl2pPr>
              <a:defRPr sz="12358"/>
            </a:lvl2pPr>
            <a:lvl3pPr>
              <a:defRPr sz="10592"/>
            </a:lvl3pPr>
            <a:lvl4pPr>
              <a:defRPr sz="8827"/>
            </a:lvl4pPr>
            <a:lvl5pPr>
              <a:defRPr sz="8827"/>
            </a:lvl5pPr>
            <a:lvl6pPr>
              <a:defRPr sz="8827"/>
            </a:lvl6pPr>
            <a:lvl7pPr>
              <a:defRPr sz="8827"/>
            </a:lvl7pPr>
            <a:lvl8pPr>
              <a:defRPr sz="8827"/>
            </a:lvl8pPr>
            <a:lvl9pPr>
              <a:defRPr sz="88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7678" y="9080183"/>
            <a:ext cx="13802256" cy="16822161"/>
          </a:xfrm>
        </p:spPr>
        <p:txBody>
          <a:bodyPr/>
          <a:lstStyle>
            <a:lvl1pPr marL="0" indent="0">
              <a:buNone/>
              <a:defRPr sz="7061"/>
            </a:lvl1pPr>
            <a:lvl2pPr marL="2017806" indent="0">
              <a:buNone/>
              <a:defRPr sz="6179"/>
            </a:lvl2pPr>
            <a:lvl3pPr marL="4035613" indent="0">
              <a:buNone/>
              <a:defRPr sz="5296"/>
            </a:lvl3pPr>
            <a:lvl4pPr marL="6053419" indent="0">
              <a:buNone/>
              <a:defRPr sz="4413"/>
            </a:lvl4pPr>
            <a:lvl5pPr marL="8071226" indent="0">
              <a:buNone/>
              <a:defRPr sz="4413"/>
            </a:lvl5pPr>
            <a:lvl6pPr marL="10089032" indent="0">
              <a:buNone/>
              <a:defRPr sz="4413"/>
            </a:lvl6pPr>
            <a:lvl7pPr marL="12106839" indent="0">
              <a:buNone/>
              <a:defRPr sz="4413"/>
            </a:lvl7pPr>
            <a:lvl8pPr marL="14124645" indent="0">
              <a:buNone/>
              <a:defRPr sz="4413"/>
            </a:lvl8pPr>
            <a:lvl9pPr marL="16142452" indent="0">
              <a:buNone/>
              <a:defRPr sz="441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A64AA32-56CE-49B5-B3FD-1E37CAAA4148}" type="datetime1">
              <a:rPr lang="en-ID" smtClean="0"/>
              <a:pPr>
                <a:defRPr/>
              </a:pPr>
              <a:t>04/05/2023</a:t>
            </a:fld>
            <a:endParaRPr lang="en-ID"/>
          </a:p>
        </p:txBody>
      </p:sp>
      <p:sp>
        <p:nvSpPr>
          <p:cNvPr id="6" name="Footer Placeholder 5"/>
          <p:cNvSpPr>
            <a:spLocks noGrp="1"/>
          </p:cNvSpPr>
          <p:nvPr>
            <p:ph type="ftr" sz="quarter" idx="11"/>
          </p:nvPr>
        </p:nvSpPr>
        <p:spPr/>
        <p:txBody>
          <a:bodyPr/>
          <a:lstStyle/>
          <a:p>
            <a:pPr>
              <a:defRPr/>
            </a:pPr>
            <a:endParaRPr lang="en-ID"/>
          </a:p>
        </p:txBody>
      </p:sp>
      <p:sp>
        <p:nvSpPr>
          <p:cNvPr id="7" name="Slide Number Placeholder 6"/>
          <p:cNvSpPr>
            <a:spLocks noGrp="1"/>
          </p:cNvSpPr>
          <p:nvPr>
            <p:ph type="sldNum" sz="quarter" idx="12"/>
          </p:nvPr>
        </p:nvSpPr>
        <p:spPr/>
        <p:txBody>
          <a:bodyPr/>
          <a:lstStyle/>
          <a:p>
            <a:pPr>
              <a:defRPr/>
            </a:pPr>
            <a:fld id="{79CEB18A-266A-40A0-861D-B45466DE2C8E}" type="slidenum">
              <a:rPr lang="en-ID" smtClean="0"/>
              <a:pPr>
                <a:defRPr/>
              </a:pPr>
              <a:t>‹#›</a:t>
            </a:fld>
            <a:endParaRPr lang="en-ID" dirty="0"/>
          </a:p>
        </p:txBody>
      </p:sp>
    </p:spTree>
    <p:extLst>
      <p:ext uri="{BB962C8B-B14F-4D97-AF65-F5344CB8AC3E}">
        <p14:creationId xmlns:p14="http://schemas.microsoft.com/office/powerpoint/2010/main" val="234992724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7678" y="2017818"/>
            <a:ext cx="13802256" cy="7062364"/>
          </a:xfrm>
        </p:spPr>
        <p:txBody>
          <a:bodyPr anchor="b"/>
          <a:lstStyle>
            <a:lvl1pPr>
              <a:defRPr sz="14123"/>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3125" y="4357934"/>
            <a:ext cx="21664583" cy="21509383"/>
          </a:xfrm>
        </p:spPr>
        <p:txBody>
          <a:bodyPr anchor="t"/>
          <a:lstStyle>
            <a:lvl1pPr marL="0" indent="0">
              <a:buNone/>
              <a:defRPr sz="14123"/>
            </a:lvl1pPr>
            <a:lvl2pPr marL="2017806" indent="0">
              <a:buNone/>
              <a:defRPr sz="12358"/>
            </a:lvl2pPr>
            <a:lvl3pPr marL="4035613" indent="0">
              <a:buNone/>
              <a:defRPr sz="10592"/>
            </a:lvl3pPr>
            <a:lvl4pPr marL="6053419" indent="0">
              <a:buNone/>
              <a:defRPr sz="8827"/>
            </a:lvl4pPr>
            <a:lvl5pPr marL="8071226" indent="0">
              <a:buNone/>
              <a:defRPr sz="8827"/>
            </a:lvl5pPr>
            <a:lvl6pPr marL="10089032" indent="0">
              <a:buNone/>
              <a:defRPr sz="8827"/>
            </a:lvl6pPr>
            <a:lvl7pPr marL="12106839" indent="0">
              <a:buNone/>
              <a:defRPr sz="8827"/>
            </a:lvl7pPr>
            <a:lvl8pPr marL="14124645" indent="0">
              <a:buNone/>
              <a:defRPr sz="8827"/>
            </a:lvl8pPr>
            <a:lvl9pPr marL="16142452" indent="0">
              <a:buNone/>
              <a:defRPr sz="8827"/>
            </a:lvl9pPr>
          </a:lstStyle>
          <a:p>
            <a:r>
              <a:rPr lang="en-US"/>
              <a:t>Click icon to add picture</a:t>
            </a:r>
            <a:endParaRPr lang="en-US" dirty="0"/>
          </a:p>
        </p:txBody>
      </p:sp>
      <p:sp>
        <p:nvSpPr>
          <p:cNvPr id="4" name="Text Placeholder 3"/>
          <p:cNvSpPr>
            <a:spLocks noGrp="1"/>
          </p:cNvSpPr>
          <p:nvPr>
            <p:ph type="body" sz="half" idx="2"/>
          </p:nvPr>
        </p:nvSpPr>
        <p:spPr>
          <a:xfrm>
            <a:off x="2947678" y="9080183"/>
            <a:ext cx="13802256" cy="16822161"/>
          </a:xfrm>
        </p:spPr>
        <p:txBody>
          <a:bodyPr/>
          <a:lstStyle>
            <a:lvl1pPr marL="0" indent="0">
              <a:buNone/>
              <a:defRPr sz="7061"/>
            </a:lvl1pPr>
            <a:lvl2pPr marL="2017806" indent="0">
              <a:buNone/>
              <a:defRPr sz="6179"/>
            </a:lvl2pPr>
            <a:lvl3pPr marL="4035613" indent="0">
              <a:buNone/>
              <a:defRPr sz="5296"/>
            </a:lvl3pPr>
            <a:lvl4pPr marL="6053419" indent="0">
              <a:buNone/>
              <a:defRPr sz="4413"/>
            </a:lvl4pPr>
            <a:lvl5pPr marL="8071226" indent="0">
              <a:buNone/>
              <a:defRPr sz="4413"/>
            </a:lvl5pPr>
            <a:lvl6pPr marL="10089032" indent="0">
              <a:buNone/>
              <a:defRPr sz="4413"/>
            </a:lvl6pPr>
            <a:lvl7pPr marL="12106839" indent="0">
              <a:buNone/>
              <a:defRPr sz="4413"/>
            </a:lvl7pPr>
            <a:lvl8pPr marL="14124645" indent="0">
              <a:buNone/>
              <a:defRPr sz="4413"/>
            </a:lvl8pPr>
            <a:lvl9pPr marL="16142452" indent="0">
              <a:buNone/>
              <a:defRPr sz="441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A64AA32-56CE-49B5-B3FD-1E37CAAA4148}" type="datetime1">
              <a:rPr lang="en-ID" smtClean="0"/>
              <a:pPr>
                <a:defRPr/>
              </a:pPr>
              <a:t>04/05/2023</a:t>
            </a:fld>
            <a:endParaRPr lang="en-ID"/>
          </a:p>
        </p:txBody>
      </p:sp>
      <p:sp>
        <p:nvSpPr>
          <p:cNvPr id="6" name="Footer Placeholder 5"/>
          <p:cNvSpPr>
            <a:spLocks noGrp="1"/>
          </p:cNvSpPr>
          <p:nvPr>
            <p:ph type="ftr" sz="quarter" idx="11"/>
          </p:nvPr>
        </p:nvSpPr>
        <p:spPr/>
        <p:txBody>
          <a:bodyPr/>
          <a:lstStyle/>
          <a:p>
            <a:pPr>
              <a:defRPr/>
            </a:pPr>
            <a:endParaRPr lang="en-ID"/>
          </a:p>
        </p:txBody>
      </p:sp>
      <p:sp>
        <p:nvSpPr>
          <p:cNvPr id="7" name="Slide Number Placeholder 6"/>
          <p:cNvSpPr>
            <a:spLocks noGrp="1"/>
          </p:cNvSpPr>
          <p:nvPr>
            <p:ph type="sldNum" sz="quarter" idx="12"/>
          </p:nvPr>
        </p:nvSpPr>
        <p:spPr/>
        <p:txBody>
          <a:bodyPr/>
          <a:lstStyle/>
          <a:p>
            <a:pPr>
              <a:defRPr/>
            </a:pPr>
            <a:fld id="{79CEB18A-266A-40A0-861D-B45466DE2C8E}" type="slidenum">
              <a:rPr lang="en-ID" smtClean="0"/>
              <a:pPr>
                <a:defRPr/>
              </a:pPr>
              <a:t>‹#›</a:t>
            </a:fld>
            <a:endParaRPr lang="en-ID" dirty="0"/>
          </a:p>
        </p:txBody>
      </p:sp>
    </p:spTree>
    <p:extLst>
      <p:ext uri="{BB962C8B-B14F-4D97-AF65-F5344CB8AC3E}">
        <p14:creationId xmlns:p14="http://schemas.microsoft.com/office/powerpoint/2010/main" val="204943974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104" y="1611459"/>
            <a:ext cx="36910030" cy="58502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104" y="8057261"/>
            <a:ext cx="36910030" cy="192043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104" y="28053287"/>
            <a:ext cx="9628704" cy="1611452"/>
          </a:xfrm>
          <a:prstGeom prst="rect">
            <a:avLst/>
          </a:prstGeom>
        </p:spPr>
        <p:txBody>
          <a:bodyPr vert="horz" lIns="91440" tIns="45720" rIns="91440" bIns="45720" rtlCol="0" anchor="ctr"/>
          <a:lstStyle>
            <a:lvl1pPr algn="l">
              <a:defRPr sz="5296">
                <a:solidFill>
                  <a:schemeClr val="tx1">
                    <a:tint val="75000"/>
                  </a:schemeClr>
                </a:solidFill>
              </a:defRPr>
            </a:lvl1pPr>
          </a:lstStyle>
          <a:p>
            <a:pPr>
              <a:defRPr/>
            </a:pPr>
            <a:fld id="{3A64AA32-56CE-49B5-B3FD-1E37CAAA4148}" type="datetime1">
              <a:rPr lang="en-ID" smtClean="0"/>
              <a:pPr>
                <a:defRPr/>
              </a:pPr>
              <a:t>04/05/2023</a:t>
            </a:fld>
            <a:endParaRPr lang="en-ID"/>
          </a:p>
        </p:txBody>
      </p:sp>
      <p:sp>
        <p:nvSpPr>
          <p:cNvPr id="5" name="Footer Placeholder 4"/>
          <p:cNvSpPr>
            <a:spLocks noGrp="1"/>
          </p:cNvSpPr>
          <p:nvPr>
            <p:ph type="ftr" sz="quarter" idx="3"/>
          </p:nvPr>
        </p:nvSpPr>
        <p:spPr>
          <a:xfrm>
            <a:off x="14175592" y="28053287"/>
            <a:ext cx="14443055" cy="1611452"/>
          </a:xfrm>
          <a:prstGeom prst="rect">
            <a:avLst/>
          </a:prstGeom>
        </p:spPr>
        <p:txBody>
          <a:bodyPr vert="horz" lIns="91440" tIns="45720" rIns="91440" bIns="45720" rtlCol="0" anchor="ctr"/>
          <a:lstStyle>
            <a:lvl1pPr algn="ctr">
              <a:defRPr sz="5296">
                <a:solidFill>
                  <a:schemeClr val="tx1">
                    <a:tint val="75000"/>
                  </a:schemeClr>
                </a:solidFill>
              </a:defRPr>
            </a:lvl1pPr>
          </a:lstStyle>
          <a:p>
            <a:pPr>
              <a:defRPr/>
            </a:pPr>
            <a:endParaRPr lang="en-ID"/>
          </a:p>
        </p:txBody>
      </p:sp>
      <p:sp>
        <p:nvSpPr>
          <p:cNvPr id="6" name="Slide Number Placeholder 5"/>
          <p:cNvSpPr>
            <a:spLocks noGrp="1"/>
          </p:cNvSpPr>
          <p:nvPr>
            <p:ph type="sldNum" sz="quarter" idx="4"/>
          </p:nvPr>
        </p:nvSpPr>
        <p:spPr>
          <a:xfrm>
            <a:off x="30223430" y="28053287"/>
            <a:ext cx="9628704" cy="1611452"/>
          </a:xfrm>
          <a:prstGeom prst="rect">
            <a:avLst/>
          </a:prstGeom>
        </p:spPr>
        <p:txBody>
          <a:bodyPr vert="horz" lIns="91440" tIns="45720" rIns="91440" bIns="45720" rtlCol="0" anchor="ctr"/>
          <a:lstStyle>
            <a:lvl1pPr algn="r">
              <a:defRPr sz="5296">
                <a:solidFill>
                  <a:schemeClr val="tx1">
                    <a:tint val="75000"/>
                  </a:schemeClr>
                </a:solidFill>
              </a:defRPr>
            </a:lvl1pPr>
          </a:lstStyle>
          <a:p>
            <a:pPr>
              <a:defRPr/>
            </a:pPr>
            <a:fld id="{79CEB18A-266A-40A0-861D-B45466DE2C8E}" type="slidenum">
              <a:rPr lang="en-ID" smtClean="0"/>
              <a:pPr>
                <a:defRPr/>
              </a:pPr>
              <a:t>‹#›</a:t>
            </a:fld>
            <a:endParaRPr lang="en-ID" dirty="0"/>
          </a:p>
        </p:txBody>
      </p:sp>
      <p:grpSp>
        <p:nvGrpSpPr>
          <p:cNvPr id="7" name="Group 6">
            <a:extLst>
              <a:ext uri="{FF2B5EF4-FFF2-40B4-BE49-F238E27FC236}">
                <a16:creationId xmlns:a16="http://schemas.microsoft.com/office/drawing/2014/main" id="{D03E50C1-5296-DFEF-6D77-90ABF902817E}"/>
              </a:ext>
            </a:extLst>
          </p:cNvPr>
          <p:cNvGrpSpPr>
            <a:grpSpLocks/>
          </p:cNvGrpSpPr>
          <p:nvPr userDrawn="1"/>
        </p:nvGrpSpPr>
        <p:grpSpPr bwMode="auto">
          <a:xfrm>
            <a:off x="-1504483" y="-287257"/>
            <a:ext cx="45480022" cy="31332239"/>
            <a:chOff x="-428752" y="-65111"/>
            <a:chExt cx="12957239" cy="7100105"/>
          </a:xfrm>
        </p:grpSpPr>
        <p:sp>
          <p:nvSpPr>
            <p:cNvPr id="8" name="Rectangle: Rounded Corners 7">
              <a:extLst>
                <a:ext uri="{FF2B5EF4-FFF2-40B4-BE49-F238E27FC236}">
                  <a16:creationId xmlns:a16="http://schemas.microsoft.com/office/drawing/2014/main" id="{8364B6A2-2C94-87E7-8B8C-443043C5830B}"/>
                </a:ext>
              </a:extLst>
            </p:cNvPr>
            <p:cNvSpPr/>
            <p:nvPr/>
          </p:nvSpPr>
          <p:spPr>
            <a:xfrm>
              <a:off x="1384182" y="889085"/>
              <a:ext cx="673103" cy="333413"/>
            </a:xfrm>
            <a:prstGeom prst="roundRect">
              <a:avLst>
                <a:gd name="adj" fmla="val 50000"/>
              </a:avLst>
            </a:pr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8424"/>
            </a:p>
          </p:txBody>
        </p:sp>
        <p:sp>
          <p:nvSpPr>
            <p:cNvPr id="9" name="Rectangle: Rounded Corners 8">
              <a:extLst>
                <a:ext uri="{FF2B5EF4-FFF2-40B4-BE49-F238E27FC236}">
                  <a16:creationId xmlns:a16="http://schemas.microsoft.com/office/drawing/2014/main" id="{29DD0551-8841-D221-C150-96A9F299A4C7}"/>
                </a:ext>
              </a:extLst>
            </p:cNvPr>
            <p:cNvSpPr/>
            <p:nvPr/>
          </p:nvSpPr>
          <p:spPr>
            <a:xfrm>
              <a:off x="1720734" y="1333635"/>
              <a:ext cx="857254" cy="333413"/>
            </a:xfrm>
            <a:prstGeom prst="roundRect">
              <a:avLst>
                <a:gd name="adj" fmla="val 50000"/>
              </a:avLst>
            </a:pr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8424"/>
            </a:p>
          </p:txBody>
        </p:sp>
        <p:sp>
          <p:nvSpPr>
            <p:cNvPr id="10" name="Rectangle: Rounded Corners 9">
              <a:extLst>
                <a:ext uri="{FF2B5EF4-FFF2-40B4-BE49-F238E27FC236}">
                  <a16:creationId xmlns:a16="http://schemas.microsoft.com/office/drawing/2014/main" id="{B16BC677-5BB1-F420-8018-E7526E0B9149}"/>
                </a:ext>
              </a:extLst>
            </p:cNvPr>
            <p:cNvSpPr/>
            <p:nvPr/>
          </p:nvSpPr>
          <p:spPr>
            <a:xfrm>
              <a:off x="4689373" y="-65111"/>
              <a:ext cx="960443" cy="333414"/>
            </a:xfrm>
            <a:prstGeom prst="roundRect">
              <a:avLst>
                <a:gd name="adj" fmla="val 50000"/>
              </a:avLst>
            </a:pr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8424"/>
            </a:p>
          </p:txBody>
        </p:sp>
        <p:sp>
          <p:nvSpPr>
            <p:cNvPr id="11" name="Rectangle: Rounded Corners 10">
              <a:extLst>
                <a:ext uri="{FF2B5EF4-FFF2-40B4-BE49-F238E27FC236}">
                  <a16:creationId xmlns:a16="http://schemas.microsoft.com/office/drawing/2014/main" id="{123493E6-240B-7EEF-05FA-2227FE12F907}"/>
                </a:ext>
              </a:extLst>
            </p:cNvPr>
            <p:cNvSpPr/>
            <p:nvPr/>
          </p:nvSpPr>
          <p:spPr>
            <a:xfrm>
              <a:off x="-428752" y="2821292"/>
              <a:ext cx="857254" cy="333413"/>
            </a:xfrm>
            <a:prstGeom prst="roundRect">
              <a:avLst>
                <a:gd name="adj" fmla="val 50000"/>
              </a:avLst>
            </a:pr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8424"/>
            </a:p>
          </p:txBody>
        </p:sp>
        <p:sp>
          <p:nvSpPr>
            <p:cNvPr id="12" name="Rectangle: Rounded Corners 11">
              <a:extLst>
                <a:ext uri="{FF2B5EF4-FFF2-40B4-BE49-F238E27FC236}">
                  <a16:creationId xmlns:a16="http://schemas.microsoft.com/office/drawing/2014/main" id="{5A5341AD-76EB-4B40-A6DF-2862D7F52C36}"/>
                </a:ext>
              </a:extLst>
            </p:cNvPr>
            <p:cNvSpPr/>
            <p:nvPr/>
          </p:nvSpPr>
          <p:spPr>
            <a:xfrm>
              <a:off x="8039015" y="2511694"/>
              <a:ext cx="673103" cy="333413"/>
            </a:xfrm>
            <a:prstGeom prst="roundRect">
              <a:avLst>
                <a:gd name="adj" fmla="val 50000"/>
              </a:avLst>
            </a:pr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8424"/>
            </a:p>
          </p:txBody>
        </p:sp>
        <p:sp>
          <p:nvSpPr>
            <p:cNvPr id="13" name="Rectangle: Rounded Corners 12">
              <a:extLst>
                <a:ext uri="{FF2B5EF4-FFF2-40B4-BE49-F238E27FC236}">
                  <a16:creationId xmlns:a16="http://schemas.microsoft.com/office/drawing/2014/main" id="{BC14D73F-5167-B80D-D940-0EFF0DB3BD8F}"/>
                </a:ext>
              </a:extLst>
            </p:cNvPr>
            <p:cNvSpPr/>
            <p:nvPr/>
          </p:nvSpPr>
          <p:spPr>
            <a:xfrm>
              <a:off x="9143920" y="1031976"/>
              <a:ext cx="673103" cy="333413"/>
            </a:xfrm>
            <a:prstGeom prst="roundRect">
              <a:avLst>
                <a:gd name="adj" fmla="val 50000"/>
              </a:avLst>
            </a:pr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8424"/>
            </a:p>
          </p:txBody>
        </p:sp>
        <p:sp>
          <p:nvSpPr>
            <p:cNvPr id="14" name="Rectangle: Rounded Corners 13">
              <a:extLst>
                <a:ext uri="{FF2B5EF4-FFF2-40B4-BE49-F238E27FC236}">
                  <a16:creationId xmlns:a16="http://schemas.microsoft.com/office/drawing/2014/main" id="{2CACF467-8625-D279-9570-EDFD54F6B694}"/>
                </a:ext>
              </a:extLst>
            </p:cNvPr>
            <p:cNvSpPr/>
            <p:nvPr/>
          </p:nvSpPr>
          <p:spPr>
            <a:xfrm>
              <a:off x="11404531" y="2178281"/>
              <a:ext cx="962030" cy="333413"/>
            </a:xfrm>
            <a:prstGeom prst="roundRect">
              <a:avLst>
                <a:gd name="adj" fmla="val 50000"/>
              </a:avLst>
            </a:pr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8424"/>
            </a:p>
          </p:txBody>
        </p:sp>
        <p:sp>
          <p:nvSpPr>
            <p:cNvPr id="15" name="Rectangle: Rounded Corners 14">
              <a:extLst>
                <a:ext uri="{FF2B5EF4-FFF2-40B4-BE49-F238E27FC236}">
                  <a16:creationId xmlns:a16="http://schemas.microsoft.com/office/drawing/2014/main" id="{A00E1F98-E8D4-DD23-2942-8CCAA670FF35}"/>
                </a:ext>
              </a:extLst>
            </p:cNvPr>
            <p:cNvSpPr/>
            <p:nvPr/>
          </p:nvSpPr>
          <p:spPr>
            <a:xfrm>
              <a:off x="3682893" y="2702215"/>
              <a:ext cx="673103" cy="333413"/>
            </a:xfrm>
            <a:prstGeom prst="roundRect">
              <a:avLst>
                <a:gd name="adj" fmla="val 50000"/>
              </a:avLst>
            </a:pr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8424"/>
            </a:p>
          </p:txBody>
        </p:sp>
        <p:sp>
          <p:nvSpPr>
            <p:cNvPr id="16" name="Rectangle: Rounded Corners 15">
              <a:extLst>
                <a:ext uri="{FF2B5EF4-FFF2-40B4-BE49-F238E27FC236}">
                  <a16:creationId xmlns:a16="http://schemas.microsoft.com/office/drawing/2014/main" id="{D77C1615-E186-B4AF-B33D-85EB4282302C}"/>
                </a:ext>
              </a:extLst>
            </p:cNvPr>
            <p:cNvSpPr/>
            <p:nvPr/>
          </p:nvSpPr>
          <p:spPr>
            <a:xfrm>
              <a:off x="3682893" y="5976011"/>
              <a:ext cx="673103" cy="333413"/>
            </a:xfrm>
            <a:prstGeom prst="roundRect">
              <a:avLst>
                <a:gd name="adj" fmla="val 50000"/>
              </a:avLst>
            </a:pr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8424"/>
            </a:p>
          </p:txBody>
        </p:sp>
        <p:sp>
          <p:nvSpPr>
            <p:cNvPr id="17" name="Rectangle: Rounded Corners 16">
              <a:extLst>
                <a:ext uri="{FF2B5EF4-FFF2-40B4-BE49-F238E27FC236}">
                  <a16:creationId xmlns:a16="http://schemas.microsoft.com/office/drawing/2014/main" id="{585B2426-889A-CB57-2EE9-EC0C1A93360F}"/>
                </a:ext>
              </a:extLst>
            </p:cNvPr>
            <p:cNvSpPr/>
            <p:nvPr/>
          </p:nvSpPr>
          <p:spPr>
            <a:xfrm>
              <a:off x="6653121" y="6701581"/>
              <a:ext cx="895354" cy="333413"/>
            </a:xfrm>
            <a:prstGeom prst="roundRect">
              <a:avLst>
                <a:gd name="adj" fmla="val 50000"/>
              </a:avLst>
            </a:pr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8424"/>
            </a:p>
          </p:txBody>
        </p:sp>
        <p:sp>
          <p:nvSpPr>
            <p:cNvPr id="18" name="Rectangle: Rounded Corners 17">
              <a:extLst>
                <a:ext uri="{FF2B5EF4-FFF2-40B4-BE49-F238E27FC236}">
                  <a16:creationId xmlns:a16="http://schemas.microsoft.com/office/drawing/2014/main" id="{ADAE9945-403D-192E-F6A0-E70264E93CDA}"/>
                </a:ext>
              </a:extLst>
            </p:cNvPr>
            <p:cNvSpPr/>
            <p:nvPr/>
          </p:nvSpPr>
          <p:spPr>
            <a:xfrm>
              <a:off x="428502" y="5363167"/>
              <a:ext cx="673103" cy="333413"/>
            </a:xfrm>
            <a:prstGeom prst="roundRect">
              <a:avLst>
                <a:gd name="adj" fmla="val 50000"/>
              </a:avLst>
            </a:pr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8424"/>
            </a:p>
          </p:txBody>
        </p:sp>
        <p:sp>
          <p:nvSpPr>
            <p:cNvPr id="19" name="Rectangle: Rounded Corners 18">
              <a:extLst>
                <a:ext uri="{FF2B5EF4-FFF2-40B4-BE49-F238E27FC236}">
                  <a16:creationId xmlns:a16="http://schemas.microsoft.com/office/drawing/2014/main" id="{B4D42DA5-399A-220B-E53D-2AFC5D4D3D24}"/>
                </a:ext>
              </a:extLst>
            </p:cNvPr>
            <p:cNvSpPr/>
            <p:nvPr/>
          </p:nvSpPr>
          <p:spPr>
            <a:xfrm>
              <a:off x="11855384" y="5733097"/>
              <a:ext cx="673103" cy="333413"/>
            </a:xfrm>
            <a:prstGeom prst="roundRect">
              <a:avLst>
                <a:gd name="adj" fmla="val 50000"/>
              </a:avLst>
            </a:pr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8424"/>
            </a:p>
          </p:txBody>
        </p:sp>
        <p:sp>
          <p:nvSpPr>
            <p:cNvPr id="20" name="Rectangle: Rounded Corners 19">
              <a:extLst>
                <a:ext uri="{FF2B5EF4-FFF2-40B4-BE49-F238E27FC236}">
                  <a16:creationId xmlns:a16="http://schemas.microsoft.com/office/drawing/2014/main" id="{1965112A-8853-E251-F9B4-D1F7D12B3330}"/>
                </a:ext>
              </a:extLst>
            </p:cNvPr>
            <p:cNvSpPr/>
            <p:nvPr/>
          </p:nvSpPr>
          <p:spPr>
            <a:xfrm>
              <a:off x="8967707" y="5196461"/>
              <a:ext cx="962030" cy="333413"/>
            </a:xfrm>
            <a:prstGeom prst="roundRect">
              <a:avLst>
                <a:gd name="adj" fmla="val 50000"/>
              </a:avLst>
            </a:pr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8424"/>
            </a:p>
          </p:txBody>
        </p:sp>
      </p:grpSp>
    </p:spTree>
    <p:extLst>
      <p:ext uri="{BB962C8B-B14F-4D97-AF65-F5344CB8AC3E}">
        <p14:creationId xmlns:p14="http://schemas.microsoft.com/office/powerpoint/2010/main" val="124599791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4" r:id="rId35"/>
    <p:sldLayoutId id="2147483685" r:id="rId36"/>
    <p:sldLayoutId id="2147483686" r:id="rId37"/>
    <p:sldLayoutId id="2147483687" r:id="rId38"/>
  </p:sldLayoutIdLst>
  <p:hf sldNum="0" hdr="0" ftr="0" dt="0"/>
  <p:txStyles>
    <p:titleStyle>
      <a:lvl1pPr algn="l" defTabSz="4035613" rtl="0" eaLnBrk="1" latinLnBrk="0" hangingPunct="1">
        <a:lnSpc>
          <a:spcPct val="90000"/>
        </a:lnSpc>
        <a:spcBef>
          <a:spcPct val="0"/>
        </a:spcBef>
        <a:buNone/>
        <a:defRPr sz="19419" kern="1200">
          <a:solidFill>
            <a:schemeClr val="tx1"/>
          </a:solidFill>
          <a:latin typeface="+mj-lt"/>
          <a:ea typeface="+mj-ea"/>
          <a:cs typeface="+mj-cs"/>
        </a:defRPr>
      </a:lvl1pPr>
    </p:titleStyle>
    <p:bodyStyle>
      <a:lvl1pPr marL="1008903" indent="-1008903" algn="l" defTabSz="4035613" rtl="0" eaLnBrk="1" latinLnBrk="0" hangingPunct="1">
        <a:lnSpc>
          <a:spcPct val="90000"/>
        </a:lnSpc>
        <a:spcBef>
          <a:spcPts val="4413"/>
        </a:spcBef>
        <a:buFont typeface="Arial" panose="020B0604020202020204" pitchFamily="34" charset="0"/>
        <a:buChar char="•"/>
        <a:defRPr sz="12358" kern="1200">
          <a:solidFill>
            <a:schemeClr val="tx1"/>
          </a:solidFill>
          <a:latin typeface="+mn-lt"/>
          <a:ea typeface="+mn-ea"/>
          <a:cs typeface="+mn-cs"/>
        </a:defRPr>
      </a:lvl1pPr>
      <a:lvl2pPr marL="3026710" indent="-1008903" algn="l" defTabSz="4035613" rtl="0" eaLnBrk="1" latinLnBrk="0" hangingPunct="1">
        <a:lnSpc>
          <a:spcPct val="90000"/>
        </a:lnSpc>
        <a:spcBef>
          <a:spcPts val="2207"/>
        </a:spcBef>
        <a:buFont typeface="Arial" panose="020B0604020202020204" pitchFamily="34" charset="0"/>
        <a:buChar char="•"/>
        <a:defRPr sz="10592" kern="1200">
          <a:solidFill>
            <a:schemeClr val="tx1"/>
          </a:solidFill>
          <a:latin typeface="+mn-lt"/>
          <a:ea typeface="+mn-ea"/>
          <a:cs typeface="+mn-cs"/>
        </a:defRPr>
      </a:lvl2pPr>
      <a:lvl3pPr marL="5044516" indent="-1008903" algn="l" defTabSz="4035613" rtl="0" eaLnBrk="1" latinLnBrk="0" hangingPunct="1">
        <a:lnSpc>
          <a:spcPct val="90000"/>
        </a:lnSpc>
        <a:spcBef>
          <a:spcPts val="2207"/>
        </a:spcBef>
        <a:buFont typeface="Arial" panose="020B0604020202020204" pitchFamily="34" charset="0"/>
        <a:buChar char="•"/>
        <a:defRPr sz="8827" kern="1200">
          <a:solidFill>
            <a:schemeClr val="tx1"/>
          </a:solidFill>
          <a:latin typeface="+mn-lt"/>
          <a:ea typeface="+mn-ea"/>
          <a:cs typeface="+mn-cs"/>
        </a:defRPr>
      </a:lvl3pPr>
      <a:lvl4pPr marL="7062323"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4pPr>
      <a:lvl5pPr marL="9080129"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5pPr>
      <a:lvl6pPr marL="11097936"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6pPr>
      <a:lvl7pPr marL="13115742"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7pPr>
      <a:lvl8pPr marL="15133549"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8pPr>
      <a:lvl9pPr marL="17151355"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9pPr>
    </p:bodyStyle>
    <p:otherStyle>
      <a:defPPr>
        <a:defRPr lang="en-US"/>
      </a:defPPr>
      <a:lvl1pPr marL="0" algn="l" defTabSz="4035613" rtl="0" eaLnBrk="1" latinLnBrk="0" hangingPunct="1">
        <a:defRPr sz="7944" kern="1200">
          <a:solidFill>
            <a:schemeClr val="tx1"/>
          </a:solidFill>
          <a:latin typeface="+mn-lt"/>
          <a:ea typeface="+mn-ea"/>
          <a:cs typeface="+mn-cs"/>
        </a:defRPr>
      </a:lvl1pPr>
      <a:lvl2pPr marL="2017806" algn="l" defTabSz="4035613" rtl="0" eaLnBrk="1" latinLnBrk="0" hangingPunct="1">
        <a:defRPr sz="7944" kern="1200">
          <a:solidFill>
            <a:schemeClr val="tx1"/>
          </a:solidFill>
          <a:latin typeface="+mn-lt"/>
          <a:ea typeface="+mn-ea"/>
          <a:cs typeface="+mn-cs"/>
        </a:defRPr>
      </a:lvl2pPr>
      <a:lvl3pPr marL="4035613" algn="l" defTabSz="4035613" rtl="0" eaLnBrk="1" latinLnBrk="0" hangingPunct="1">
        <a:defRPr sz="7944" kern="1200">
          <a:solidFill>
            <a:schemeClr val="tx1"/>
          </a:solidFill>
          <a:latin typeface="+mn-lt"/>
          <a:ea typeface="+mn-ea"/>
          <a:cs typeface="+mn-cs"/>
        </a:defRPr>
      </a:lvl3pPr>
      <a:lvl4pPr marL="6053419" algn="l" defTabSz="4035613" rtl="0" eaLnBrk="1" latinLnBrk="0" hangingPunct="1">
        <a:defRPr sz="7944" kern="1200">
          <a:solidFill>
            <a:schemeClr val="tx1"/>
          </a:solidFill>
          <a:latin typeface="+mn-lt"/>
          <a:ea typeface="+mn-ea"/>
          <a:cs typeface="+mn-cs"/>
        </a:defRPr>
      </a:lvl4pPr>
      <a:lvl5pPr marL="8071226" algn="l" defTabSz="4035613" rtl="0" eaLnBrk="1" latinLnBrk="0" hangingPunct="1">
        <a:defRPr sz="7944" kern="1200">
          <a:solidFill>
            <a:schemeClr val="tx1"/>
          </a:solidFill>
          <a:latin typeface="+mn-lt"/>
          <a:ea typeface="+mn-ea"/>
          <a:cs typeface="+mn-cs"/>
        </a:defRPr>
      </a:lvl5pPr>
      <a:lvl6pPr marL="10089032" algn="l" defTabSz="4035613" rtl="0" eaLnBrk="1" latinLnBrk="0" hangingPunct="1">
        <a:defRPr sz="7944" kern="1200">
          <a:solidFill>
            <a:schemeClr val="tx1"/>
          </a:solidFill>
          <a:latin typeface="+mn-lt"/>
          <a:ea typeface="+mn-ea"/>
          <a:cs typeface="+mn-cs"/>
        </a:defRPr>
      </a:lvl6pPr>
      <a:lvl7pPr marL="12106839" algn="l" defTabSz="4035613" rtl="0" eaLnBrk="1" latinLnBrk="0" hangingPunct="1">
        <a:defRPr sz="7944" kern="1200">
          <a:solidFill>
            <a:schemeClr val="tx1"/>
          </a:solidFill>
          <a:latin typeface="+mn-lt"/>
          <a:ea typeface="+mn-ea"/>
          <a:cs typeface="+mn-cs"/>
        </a:defRPr>
      </a:lvl7pPr>
      <a:lvl8pPr marL="14124645" algn="l" defTabSz="4035613" rtl="0" eaLnBrk="1" latinLnBrk="0" hangingPunct="1">
        <a:defRPr sz="7944" kern="1200">
          <a:solidFill>
            <a:schemeClr val="tx1"/>
          </a:solidFill>
          <a:latin typeface="+mn-lt"/>
          <a:ea typeface="+mn-ea"/>
          <a:cs typeface="+mn-cs"/>
        </a:defRPr>
      </a:lvl8pPr>
      <a:lvl9pPr marL="16142452" algn="l" defTabSz="4035613" rtl="0" eaLnBrk="1" latinLnBrk="0" hangingPunct="1">
        <a:defRPr sz="79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www.sciencedirect.com/science/article/pii/S1658077X16300042#b0035" TargetMode="External"/><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82B0"/>
            </a:gs>
            <a:gs pos="100000">
              <a:srgbClr val="A7A7A7"/>
            </a:gs>
          </a:gsLst>
          <a:lin ang="5400000" scaled="1"/>
        </a:gradFill>
        <a:effectLst/>
      </p:bgPr>
    </p:bg>
    <p:spTree>
      <p:nvGrpSpPr>
        <p:cNvPr id="1" name=""/>
        <p:cNvGrpSpPr/>
        <p:nvPr/>
      </p:nvGrpSpPr>
      <p:grpSpPr>
        <a:xfrm>
          <a:off x="0" y="0"/>
          <a:ext cx="0" cy="0"/>
          <a:chOff x="0" y="0"/>
          <a:chExt cx="0" cy="0"/>
        </a:xfrm>
      </p:grpSpPr>
      <p:sp>
        <p:nvSpPr>
          <p:cNvPr id="1038" name="Rectangle: Top Corners Rounded 1037">
            <a:extLst>
              <a:ext uri="{FF2B5EF4-FFF2-40B4-BE49-F238E27FC236}">
                <a16:creationId xmlns:a16="http://schemas.microsoft.com/office/drawing/2014/main" id="{9B46F945-84EC-2D30-F449-8E8BFD9D04C1}"/>
              </a:ext>
            </a:extLst>
          </p:cNvPr>
          <p:cNvSpPr/>
          <p:nvPr/>
        </p:nvSpPr>
        <p:spPr>
          <a:xfrm>
            <a:off x="32221717" y="6609905"/>
            <a:ext cx="9743330" cy="4549393"/>
          </a:xfrm>
          <a:prstGeom prst="round2SameRect">
            <a:avLst>
              <a:gd name="adj1" fmla="val 0"/>
              <a:gd name="adj2" fmla="val 11765"/>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dirty="0"/>
          </a:p>
        </p:txBody>
      </p:sp>
      <p:sp>
        <p:nvSpPr>
          <p:cNvPr id="5" name="Rectangle: Diagonal Corners Rounded 4">
            <a:extLst>
              <a:ext uri="{FF2B5EF4-FFF2-40B4-BE49-F238E27FC236}">
                <a16:creationId xmlns:a16="http://schemas.microsoft.com/office/drawing/2014/main" id="{6E9173E9-B343-7617-0422-42548C554889}"/>
              </a:ext>
            </a:extLst>
          </p:cNvPr>
          <p:cNvSpPr/>
          <p:nvPr/>
        </p:nvSpPr>
        <p:spPr>
          <a:xfrm>
            <a:off x="918082" y="947223"/>
            <a:ext cx="28509832" cy="2283066"/>
          </a:xfrm>
          <a:prstGeom prst="round2DiagRect">
            <a:avLst>
              <a:gd name="adj1" fmla="val 50000"/>
              <a:gd name="adj2" fmla="val 0"/>
            </a:avLst>
          </a:prstGeom>
          <a:solidFill>
            <a:srgbClr val="005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28328" defTabSz="4017168" eaLnBrk="1" hangingPunct="1">
              <a:defRPr/>
            </a:pPr>
            <a:r>
              <a:rPr lang="en-US" sz="6017" b="1" dirty="0">
                <a:solidFill>
                  <a:schemeClr val="bg1"/>
                </a:solidFill>
                <a:latin typeface="Bahnschrift" panose="020B0502040204020203" pitchFamily="34" charset="0"/>
              </a:rPr>
              <a:t>Application of Advanced Processing of the Remote Sensing Data on </a:t>
            </a:r>
            <a:r>
              <a:rPr lang="en-US" sz="6017" b="1" dirty="0" err="1">
                <a:solidFill>
                  <a:schemeClr val="bg1"/>
                </a:solidFill>
                <a:latin typeface="Bahnschrift" panose="020B0502040204020203" pitchFamily="34" charset="0"/>
              </a:rPr>
              <a:t>Landuse</a:t>
            </a:r>
            <a:r>
              <a:rPr lang="en-US" sz="6017" b="1" dirty="0">
                <a:solidFill>
                  <a:schemeClr val="bg1"/>
                </a:solidFill>
                <a:latin typeface="Bahnschrift" panose="020B0502040204020203" pitchFamily="34" charset="0"/>
              </a:rPr>
              <a:t>/Landcover Changes in Gabala, Azerbaijan</a:t>
            </a:r>
            <a:endParaRPr lang="en-US" sz="1504" dirty="0">
              <a:solidFill>
                <a:schemeClr val="bg1"/>
              </a:solidFill>
              <a:latin typeface="Bahnschrift" panose="020B0502040204020203" pitchFamily="34" charset="0"/>
            </a:endParaRPr>
          </a:p>
        </p:txBody>
      </p:sp>
      <p:sp>
        <p:nvSpPr>
          <p:cNvPr id="14" name="AutoShape 19">
            <a:extLst>
              <a:ext uri="{FF2B5EF4-FFF2-40B4-BE49-F238E27FC236}">
                <a16:creationId xmlns:a16="http://schemas.microsoft.com/office/drawing/2014/main" id="{6A7A8F1C-9CA7-3198-6138-80C80C117E46}"/>
              </a:ext>
            </a:extLst>
          </p:cNvPr>
          <p:cNvSpPr>
            <a:spLocks noChangeArrowheads="1"/>
          </p:cNvSpPr>
          <p:nvPr/>
        </p:nvSpPr>
        <p:spPr bwMode="auto">
          <a:xfrm>
            <a:off x="939308" y="15594817"/>
            <a:ext cx="9743331" cy="764183"/>
          </a:xfrm>
          <a:prstGeom prst="round2DiagRect">
            <a:avLst>
              <a:gd name="adj1" fmla="val 50000"/>
              <a:gd name="adj2" fmla="val 0"/>
            </a:avLst>
          </a:prstGeom>
          <a:solidFill>
            <a:srgbClr val="005D7E"/>
          </a:solidFill>
          <a:ln w="50800">
            <a:noFill/>
            <a:round/>
            <a:headEnd/>
            <a:tailEnd/>
          </a:ln>
          <a:effectLst>
            <a:outerShdw sx="1000" sy="1000" algn="ctr" rotWithShape="0">
              <a:srgbClr val="787878"/>
            </a:outerShdw>
          </a:effectLst>
        </p:spPr>
        <p:txBody>
          <a:bodyPr wrap="none" lIns="36561" tIns="17652" rIns="36561" bIns="17652" anchor="ctr"/>
          <a:lstStyle/>
          <a:p>
            <a:pPr algn="ctr" defTabSz="344935">
              <a:defRPr/>
            </a:pPr>
            <a:r>
              <a:rPr lang="en-US" sz="3677" b="1" dirty="0">
                <a:solidFill>
                  <a:srgbClr val="FFFFFF"/>
                </a:solidFill>
                <a:latin typeface="Bahnschrift" panose="020B0502040204020203" pitchFamily="34" charset="0"/>
              </a:rPr>
              <a:t>Introduction</a:t>
            </a:r>
          </a:p>
        </p:txBody>
      </p:sp>
      <p:sp>
        <p:nvSpPr>
          <p:cNvPr id="15" name="AutoShape 15">
            <a:extLst>
              <a:ext uri="{FF2B5EF4-FFF2-40B4-BE49-F238E27FC236}">
                <a16:creationId xmlns:a16="http://schemas.microsoft.com/office/drawing/2014/main" id="{A230A9B3-79C3-9364-805C-20EA57286390}"/>
              </a:ext>
            </a:extLst>
          </p:cNvPr>
          <p:cNvSpPr>
            <a:spLocks noChangeArrowheads="1"/>
          </p:cNvSpPr>
          <p:nvPr/>
        </p:nvSpPr>
        <p:spPr bwMode="auto">
          <a:xfrm>
            <a:off x="21830520" y="14574503"/>
            <a:ext cx="9743331" cy="764183"/>
          </a:xfrm>
          <a:prstGeom prst="round2DiagRect">
            <a:avLst>
              <a:gd name="adj1" fmla="val 50000"/>
              <a:gd name="adj2" fmla="val 0"/>
            </a:avLst>
          </a:prstGeom>
          <a:solidFill>
            <a:srgbClr val="005D7E"/>
          </a:solidFill>
          <a:ln w="50800">
            <a:noFill/>
            <a:round/>
            <a:headEnd/>
            <a:tailEnd/>
          </a:ln>
          <a:effectLst>
            <a:outerShdw sx="1000" sy="1000" algn="ctr" rotWithShape="0">
              <a:srgbClr val="787878"/>
            </a:outerShdw>
          </a:effectLst>
        </p:spPr>
        <p:txBody>
          <a:bodyPr wrap="none" lIns="36561" tIns="17652" rIns="36561" bIns="17652" anchor="ctr"/>
          <a:lstStyle/>
          <a:p>
            <a:pPr algn="ctr" defTabSz="344935">
              <a:defRPr/>
            </a:pPr>
            <a:r>
              <a:rPr lang="en-US" sz="3677" b="1" dirty="0">
                <a:solidFill>
                  <a:schemeClr val="bg1"/>
                </a:solidFill>
                <a:latin typeface="Bahnschrift" panose="020B0502040204020203" pitchFamily="34" charset="0"/>
              </a:rPr>
              <a:t>	Results and Discussion</a:t>
            </a:r>
          </a:p>
        </p:txBody>
      </p:sp>
      <p:sp>
        <p:nvSpPr>
          <p:cNvPr id="18" name="AutoShape 21">
            <a:extLst>
              <a:ext uri="{FF2B5EF4-FFF2-40B4-BE49-F238E27FC236}">
                <a16:creationId xmlns:a16="http://schemas.microsoft.com/office/drawing/2014/main" id="{9CCA2575-E9F9-FFF4-06CF-EE61B3A6BAAA}"/>
              </a:ext>
            </a:extLst>
          </p:cNvPr>
          <p:cNvSpPr>
            <a:spLocks noChangeArrowheads="1"/>
          </p:cNvSpPr>
          <p:nvPr/>
        </p:nvSpPr>
        <p:spPr bwMode="auto">
          <a:xfrm>
            <a:off x="11365895" y="5304426"/>
            <a:ext cx="20191141" cy="755804"/>
          </a:xfrm>
          <a:prstGeom prst="round2DiagRect">
            <a:avLst>
              <a:gd name="adj1" fmla="val 50000"/>
              <a:gd name="adj2" fmla="val 0"/>
            </a:avLst>
          </a:prstGeom>
          <a:solidFill>
            <a:srgbClr val="005D7E"/>
          </a:solidFill>
          <a:ln w="50800">
            <a:noFill/>
            <a:round/>
            <a:headEnd/>
            <a:tailEnd/>
          </a:ln>
          <a:effectLst>
            <a:outerShdw sx="1000" sy="1000" algn="ctr" rotWithShape="0">
              <a:srgbClr val="787878"/>
            </a:outerShdw>
          </a:effectLst>
        </p:spPr>
        <p:txBody>
          <a:bodyPr wrap="none" lIns="36561" tIns="17652" rIns="36561" bIns="17652" anchor="ctr"/>
          <a:lstStyle/>
          <a:p>
            <a:pPr algn="ctr" defTabSz="344935">
              <a:defRPr/>
            </a:pPr>
            <a:r>
              <a:rPr lang="en-US" sz="3677" b="1" dirty="0">
                <a:solidFill>
                  <a:srgbClr val="FFFFFF"/>
                </a:solidFill>
                <a:latin typeface="Bahnschrift" panose="020B0502040204020203" pitchFamily="34" charset="0"/>
              </a:rPr>
              <a:t>     Methodology</a:t>
            </a:r>
          </a:p>
        </p:txBody>
      </p:sp>
      <p:sp>
        <p:nvSpPr>
          <p:cNvPr id="19" name="AutoShape 23">
            <a:extLst>
              <a:ext uri="{FF2B5EF4-FFF2-40B4-BE49-F238E27FC236}">
                <a16:creationId xmlns:a16="http://schemas.microsoft.com/office/drawing/2014/main" id="{E49E09C1-1444-1597-4A61-2FDDCE3D5A7C}"/>
              </a:ext>
            </a:extLst>
          </p:cNvPr>
          <p:cNvSpPr>
            <a:spLocks noChangeArrowheads="1"/>
          </p:cNvSpPr>
          <p:nvPr/>
        </p:nvSpPr>
        <p:spPr bwMode="auto">
          <a:xfrm>
            <a:off x="918082" y="5304426"/>
            <a:ext cx="9743331" cy="764183"/>
          </a:xfrm>
          <a:prstGeom prst="round2DiagRect">
            <a:avLst>
              <a:gd name="adj1" fmla="val 50000"/>
              <a:gd name="adj2" fmla="val 0"/>
            </a:avLst>
          </a:prstGeom>
          <a:solidFill>
            <a:srgbClr val="005D7E"/>
          </a:solidFill>
          <a:ln w="50800">
            <a:noFill/>
            <a:round/>
            <a:headEnd/>
            <a:tailEnd/>
          </a:ln>
          <a:effectLst>
            <a:outerShdw sx="1000" sy="1000" algn="ctr" rotWithShape="0">
              <a:srgbClr val="787878"/>
            </a:outerShdw>
          </a:effectLst>
        </p:spPr>
        <p:txBody>
          <a:bodyPr wrap="none" lIns="36561" tIns="17652" rIns="36561" bIns="17652" anchor="ctr"/>
          <a:lstStyle/>
          <a:p>
            <a:pPr algn="ctr" defTabSz="344935">
              <a:defRPr/>
            </a:pPr>
            <a:r>
              <a:rPr lang="en-US" sz="3677" b="1" dirty="0">
                <a:solidFill>
                  <a:srgbClr val="FFFFFF"/>
                </a:solidFill>
                <a:latin typeface="Bahnschrift" panose="020B0502040204020203" pitchFamily="34" charset="0"/>
              </a:rPr>
              <a:t>	Abstract</a:t>
            </a:r>
          </a:p>
        </p:txBody>
      </p:sp>
      <p:sp>
        <p:nvSpPr>
          <p:cNvPr id="22" name="Rectangle: Top Corners Rounded 21">
            <a:extLst>
              <a:ext uri="{FF2B5EF4-FFF2-40B4-BE49-F238E27FC236}">
                <a16:creationId xmlns:a16="http://schemas.microsoft.com/office/drawing/2014/main" id="{95000834-E7AC-718B-C45E-14541B8D90F5}"/>
              </a:ext>
            </a:extLst>
          </p:cNvPr>
          <p:cNvSpPr/>
          <p:nvPr/>
        </p:nvSpPr>
        <p:spPr>
          <a:xfrm>
            <a:off x="918082" y="6301533"/>
            <a:ext cx="9743330" cy="8523337"/>
          </a:xfrm>
          <a:prstGeom prst="round2SameRect">
            <a:avLst>
              <a:gd name="adj1" fmla="val 0"/>
              <a:gd name="adj2" fmla="val 11765"/>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23" name="Rectangle: Top Corners Rounded 22">
            <a:extLst>
              <a:ext uri="{FF2B5EF4-FFF2-40B4-BE49-F238E27FC236}">
                <a16:creationId xmlns:a16="http://schemas.microsoft.com/office/drawing/2014/main" id="{FD34D613-5D82-5703-5FF8-D42A2D35731C}"/>
              </a:ext>
            </a:extLst>
          </p:cNvPr>
          <p:cNvSpPr/>
          <p:nvPr/>
        </p:nvSpPr>
        <p:spPr>
          <a:xfrm>
            <a:off x="939310" y="16879300"/>
            <a:ext cx="9743330" cy="7960238"/>
          </a:xfrm>
          <a:prstGeom prst="round2SameRect">
            <a:avLst>
              <a:gd name="adj1" fmla="val 0"/>
              <a:gd name="adj2" fmla="val 11765"/>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24" name="Rectangle: Top Corners Rounded 23">
            <a:extLst>
              <a:ext uri="{FF2B5EF4-FFF2-40B4-BE49-F238E27FC236}">
                <a16:creationId xmlns:a16="http://schemas.microsoft.com/office/drawing/2014/main" id="{82EB201F-48B0-F54B-A5FB-B374B3A5B3C4}"/>
              </a:ext>
            </a:extLst>
          </p:cNvPr>
          <p:cNvSpPr/>
          <p:nvPr/>
        </p:nvSpPr>
        <p:spPr>
          <a:xfrm>
            <a:off x="11365895" y="6301533"/>
            <a:ext cx="9743330" cy="21950577"/>
          </a:xfrm>
          <a:prstGeom prst="round2SameRect">
            <a:avLst>
              <a:gd name="adj1" fmla="val 0"/>
              <a:gd name="adj2" fmla="val 11765"/>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dirty="0"/>
          </a:p>
        </p:txBody>
      </p:sp>
      <p:sp>
        <p:nvSpPr>
          <p:cNvPr id="25" name="Rectangle: Top Corners Rounded 24">
            <a:extLst>
              <a:ext uri="{FF2B5EF4-FFF2-40B4-BE49-F238E27FC236}">
                <a16:creationId xmlns:a16="http://schemas.microsoft.com/office/drawing/2014/main" id="{0821DE08-3428-B68E-F437-6A26DA51E322}"/>
              </a:ext>
            </a:extLst>
          </p:cNvPr>
          <p:cNvSpPr/>
          <p:nvPr/>
        </p:nvSpPr>
        <p:spPr>
          <a:xfrm>
            <a:off x="21834935" y="15750761"/>
            <a:ext cx="9743330" cy="12501349"/>
          </a:xfrm>
          <a:prstGeom prst="round2SameRect">
            <a:avLst>
              <a:gd name="adj1" fmla="val 0"/>
              <a:gd name="adj2" fmla="val 11765"/>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dirty="0">
              <a:solidFill>
                <a:schemeClr val="tx1"/>
              </a:solidFill>
            </a:endParaRPr>
          </a:p>
        </p:txBody>
      </p:sp>
      <p:sp>
        <p:nvSpPr>
          <p:cNvPr id="26" name="Rectangle: Top Corners Rounded 25">
            <a:extLst>
              <a:ext uri="{FF2B5EF4-FFF2-40B4-BE49-F238E27FC236}">
                <a16:creationId xmlns:a16="http://schemas.microsoft.com/office/drawing/2014/main" id="{8409085A-B9C2-3E66-467F-4312590392FB}"/>
              </a:ext>
            </a:extLst>
          </p:cNvPr>
          <p:cNvSpPr/>
          <p:nvPr/>
        </p:nvSpPr>
        <p:spPr>
          <a:xfrm>
            <a:off x="32240288" y="12598400"/>
            <a:ext cx="9743330" cy="15653710"/>
          </a:xfrm>
          <a:prstGeom prst="round2SameRect">
            <a:avLst>
              <a:gd name="adj1" fmla="val 0"/>
              <a:gd name="adj2" fmla="val 11765"/>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16" name="AutoShape 16">
            <a:extLst>
              <a:ext uri="{FF2B5EF4-FFF2-40B4-BE49-F238E27FC236}">
                <a16:creationId xmlns:a16="http://schemas.microsoft.com/office/drawing/2014/main" id="{20A17CF8-71A8-3F2A-27FD-F8FCEAF9C76F}"/>
              </a:ext>
            </a:extLst>
          </p:cNvPr>
          <p:cNvSpPr>
            <a:spLocks noChangeArrowheads="1"/>
          </p:cNvSpPr>
          <p:nvPr/>
        </p:nvSpPr>
        <p:spPr bwMode="auto">
          <a:xfrm>
            <a:off x="32221714" y="5272585"/>
            <a:ext cx="9743331" cy="764183"/>
          </a:xfrm>
          <a:prstGeom prst="round2DiagRect">
            <a:avLst>
              <a:gd name="adj1" fmla="val 50000"/>
              <a:gd name="adj2" fmla="val 0"/>
            </a:avLst>
          </a:prstGeom>
          <a:solidFill>
            <a:srgbClr val="005D7E"/>
          </a:solidFill>
          <a:ln w="50800">
            <a:noFill/>
            <a:round/>
            <a:headEnd/>
            <a:tailEnd/>
          </a:ln>
          <a:effectLst>
            <a:outerShdw sx="1000" sy="1000" algn="ctr" rotWithShape="0">
              <a:srgbClr val="787878"/>
            </a:outerShdw>
          </a:effectLst>
        </p:spPr>
        <p:txBody>
          <a:bodyPr wrap="none" lIns="36561" tIns="17652" rIns="36561" bIns="17652" anchor="ctr"/>
          <a:lstStyle/>
          <a:p>
            <a:pPr algn="ctr" defTabSz="344935">
              <a:defRPr/>
            </a:pPr>
            <a:r>
              <a:rPr lang="en-US" sz="3677" b="1" dirty="0">
                <a:solidFill>
                  <a:srgbClr val="FFFFFF"/>
                </a:solidFill>
                <a:latin typeface="Bahnschrift" panose="020B0502040204020203" pitchFamily="34" charset="0"/>
              </a:rPr>
              <a:t>	Authors</a:t>
            </a:r>
          </a:p>
        </p:txBody>
      </p:sp>
      <p:sp>
        <p:nvSpPr>
          <p:cNvPr id="21" name="AutoShape 17">
            <a:extLst>
              <a:ext uri="{FF2B5EF4-FFF2-40B4-BE49-F238E27FC236}">
                <a16:creationId xmlns:a16="http://schemas.microsoft.com/office/drawing/2014/main" id="{0FF22113-5EDB-0931-9A58-BE4BD1D4EAC9}"/>
              </a:ext>
            </a:extLst>
          </p:cNvPr>
          <p:cNvSpPr>
            <a:spLocks noChangeArrowheads="1"/>
          </p:cNvSpPr>
          <p:nvPr/>
        </p:nvSpPr>
        <p:spPr bwMode="auto">
          <a:xfrm>
            <a:off x="32266827" y="11523991"/>
            <a:ext cx="9743331" cy="764183"/>
          </a:xfrm>
          <a:prstGeom prst="round2DiagRect">
            <a:avLst>
              <a:gd name="adj1" fmla="val 50000"/>
              <a:gd name="adj2" fmla="val 0"/>
            </a:avLst>
          </a:prstGeom>
          <a:solidFill>
            <a:srgbClr val="005D7E"/>
          </a:solidFill>
          <a:ln w="50800">
            <a:noFill/>
            <a:round/>
            <a:headEnd/>
            <a:tailEnd/>
          </a:ln>
          <a:effectLst>
            <a:outerShdw sx="1000" sy="1000" algn="ctr" rotWithShape="0">
              <a:srgbClr val="787878"/>
            </a:outerShdw>
          </a:effectLst>
        </p:spPr>
        <p:txBody>
          <a:bodyPr wrap="none" lIns="36561" tIns="17652" rIns="36561" bIns="17652" anchor="ctr"/>
          <a:lstStyle/>
          <a:p>
            <a:pPr algn="ctr" defTabSz="344935">
              <a:defRPr/>
            </a:pPr>
            <a:r>
              <a:rPr lang="en-US" sz="3677" b="1" dirty="0">
                <a:solidFill>
                  <a:srgbClr val="FFFFFF"/>
                </a:solidFill>
                <a:latin typeface="Bahnschrift" panose="020B0502040204020203" pitchFamily="34" charset="0"/>
              </a:rPr>
              <a:t>	 References</a:t>
            </a:r>
          </a:p>
        </p:txBody>
      </p:sp>
      <p:sp>
        <p:nvSpPr>
          <p:cNvPr id="29" name="TextBox 28">
            <a:extLst>
              <a:ext uri="{FF2B5EF4-FFF2-40B4-BE49-F238E27FC236}">
                <a16:creationId xmlns:a16="http://schemas.microsoft.com/office/drawing/2014/main" id="{07AEE398-FC11-3929-6A35-7B19BBDB8D8F}"/>
              </a:ext>
            </a:extLst>
          </p:cNvPr>
          <p:cNvSpPr txBox="1"/>
          <p:nvPr/>
        </p:nvSpPr>
        <p:spPr>
          <a:xfrm>
            <a:off x="1162194" y="6792545"/>
            <a:ext cx="9297558" cy="7414850"/>
          </a:xfrm>
          <a:prstGeom prst="rect">
            <a:avLst/>
          </a:prstGeom>
          <a:noFill/>
        </p:spPr>
        <p:txBody>
          <a:bodyPr wrap="square">
            <a:spAutoFit/>
          </a:bodyPr>
          <a:lstStyle/>
          <a:p>
            <a:pPr algn="just">
              <a:lnSpc>
                <a:spcPct val="150000"/>
              </a:lnSpc>
              <a:spcBef>
                <a:spcPts val="0"/>
              </a:spcBef>
              <a:spcAft>
                <a:spcPts val="669"/>
              </a:spcAft>
            </a:pPr>
            <a:r>
              <a:rPr lang="en-GB" sz="2000" dirty="0">
                <a:latin typeface="Barlow Semi Condensed SemiBold" panose="00000706000000000000" pitchFamily="2" charset="0"/>
                <a:ea typeface="Calibri" panose="020F0502020204030204" pitchFamily="34" charset="0"/>
                <a:cs typeface="Times New Roman" panose="02020603050405020304" pitchFamily="18" charset="0"/>
              </a:rPr>
              <a:t>To track global environmental change and evaluate the risk to sustainable development, analysts and decision-makers in government, civil society, finance, and industry need the fundamental geospatial data products known as Land Use and Land Cover Change (LULCC) maps. Our research studied LULCC variations in a timeframe of 5 years in the Gabala district. Sentinel 2 open-source products were used to compare and categorize the procedure over one-year time intervals. For this investigation, the discrete indexing method was developed and used. The approach we used was focused on obtaining multiple indices and using them to improve classification performance. The Normalized Difference Vegetation Index (NDVI), Modified Normalized Difference Water Index (MNDWI), Bare Soil Index (BSI), Normalized Difference Tillage Index (NDTI), and Salinity Index (SI) are the indices evaluated. The most crucial variables were determined and classified using the random forest classifier in LULCC. The Sentinel Application Platform of the European Space Agency (SNAP ESA) algorithm was used to analyse the process and performed over 90% accurate predictions when applied to the testing dataset. Results revealed that using the RS technique, time and cost-efficient analyses are possible and reliable for developing socioeconomic and ecological growth strategies.</a:t>
            </a:r>
            <a:endParaRPr lang="en-US" sz="2000" dirty="0">
              <a:latin typeface="Barlow Semi Condensed SemiBold" panose="00000706000000000000" pitchFamily="2"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4E127F61-6906-B141-0F68-BC6B59434BC9}"/>
              </a:ext>
            </a:extLst>
          </p:cNvPr>
          <p:cNvSpPr txBox="1"/>
          <p:nvPr/>
        </p:nvSpPr>
        <p:spPr>
          <a:xfrm>
            <a:off x="1211431" y="17223853"/>
            <a:ext cx="9297558" cy="7042954"/>
          </a:xfrm>
          <a:prstGeom prst="rect">
            <a:avLst/>
          </a:prstGeom>
          <a:noFill/>
        </p:spPr>
        <p:txBody>
          <a:bodyPr wrap="square">
            <a:spAutoFit/>
          </a:bodyPr>
          <a:lstStyle/>
          <a:p>
            <a:pPr algn="just">
              <a:lnSpc>
                <a:spcPct val="150000"/>
              </a:lnSpc>
              <a:spcBef>
                <a:spcPts val="0"/>
              </a:spcBef>
              <a:spcAft>
                <a:spcPts val="669"/>
              </a:spcAft>
            </a:pPr>
            <a:r>
              <a:rPr lang="en-GB" sz="2000" dirty="0">
                <a:latin typeface="Barlow Semi Condensed SemiBold" panose="00000706000000000000" pitchFamily="2" charset="0"/>
                <a:ea typeface="Calibri" panose="020F0502020204030204" pitchFamily="34" charset="0"/>
                <a:cs typeface="Times New Roman" panose="02020603050405020304" pitchFamily="18" charset="0"/>
              </a:rPr>
              <a:t>Civilizations are continuously altering the environment to access the food, fibre, energy, and other resources that ecosystems provide. 83% of the earth's surface has been altered by human activity, either directly or indirectly (Sanderson et al., 2002). Resource availability, climatic changes, and a wide range of socioeconomic factors are all linked to these LULC variations (</a:t>
            </a:r>
            <a:r>
              <a:rPr lang="en-GB" sz="2000" dirty="0" err="1">
                <a:latin typeface="Barlow Semi Condensed SemiBold" panose="00000706000000000000" pitchFamily="2" charset="0"/>
                <a:ea typeface="Calibri" panose="020F0502020204030204" pitchFamily="34" charset="0"/>
                <a:cs typeface="Times New Roman" panose="02020603050405020304" pitchFamily="18" charset="0"/>
              </a:rPr>
              <a:t>Lambin</a:t>
            </a:r>
            <a:r>
              <a:rPr lang="en-GB" sz="2000" dirty="0">
                <a:latin typeface="Barlow Semi Condensed SemiBold" panose="00000706000000000000" pitchFamily="2" charset="0"/>
                <a:ea typeface="Calibri" panose="020F0502020204030204" pitchFamily="34" charset="0"/>
                <a:cs typeface="Times New Roman" panose="02020603050405020304" pitchFamily="18" charset="0"/>
              </a:rPr>
              <a:t> et al., 2003). Change is the concept LULC employs to describe the alterations that humans have wrought on the Earth's surface (Erle and Pontius, 2007). Human activities are seen as one of the most significant variables that can expedite this process, which can have a negative impact on the ecosystem's ability to sustain itself through changes in land cover and topography (Agarwal et al., 2001). In order to build policies and an appropriate management strategy based on the results acquired, it is crucial to detect any transitory changes in land use.</a:t>
            </a:r>
            <a:endParaRPr lang="en-US" sz="2000" dirty="0">
              <a:latin typeface="Barlow Semi Condensed SemiBold" panose="00000706000000000000" pitchFamily="2" charset="0"/>
              <a:ea typeface="Calibri" panose="020F0502020204030204" pitchFamily="34" charset="0"/>
              <a:cs typeface="Times New Roman" panose="02020603050405020304" pitchFamily="18" charset="0"/>
            </a:endParaRPr>
          </a:p>
          <a:p>
            <a:pPr>
              <a:lnSpc>
                <a:spcPct val="150000"/>
              </a:lnSpc>
            </a:pPr>
            <a:r>
              <a:rPr lang="en-GB" sz="2000" dirty="0">
                <a:latin typeface="Barlow Semi Condensed SemiBold" panose="00000706000000000000" pitchFamily="2" charset="0"/>
                <a:ea typeface="Calibri" panose="020F0502020204030204" pitchFamily="34" charset="0"/>
              </a:rPr>
              <a:t>Fast, trustworthy, relevant, and analysable information is now easier to get due to advancements in science and space technology. Today, LULC variations are determined using Geographic Information Systems (GIS) and Remote Sensing (RS). Among the effective techniques for monitoring LULC use include RS and GIS.</a:t>
            </a:r>
            <a:endParaRPr lang="en-GB" sz="2000" dirty="0">
              <a:latin typeface="Barlow Semi Condensed SemiBold" panose="00000706000000000000" pitchFamily="2" charset="0"/>
            </a:endParaRPr>
          </a:p>
        </p:txBody>
      </p:sp>
      <p:sp>
        <p:nvSpPr>
          <p:cNvPr id="34" name="Rectangle 5">
            <a:extLst>
              <a:ext uri="{FF2B5EF4-FFF2-40B4-BE49-F238E27FC236}">
                <a16:creationId xmlns:a16="http://schemas.microsoft.com/office/drawing/2014/main" id="{AAEB800A-64A5-BC8B-213D-E6152E9CD1D1}"/>
              </a:ext>
            </a:extLst>
          </p:cNvPr>
          <p:cNvSpPr>
            <a:spLocks noChangeArrowheads="1"/>
          </p:cNvSpPr>
          <p:nvPr/>
        </p:nvSpPr>
        <p:spPr bwMode="auto">
          <a:xfrm>
            <a:off x="11519791" y="6468200"/>
            <a:ext cx="5410143" cy="2539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418" tIns="38209" rIns="76418" bIns="38209" numCol="1" anchor="ctr" anchorCtr="0" compatLnSpc="1">
            <a:prstTxWarp prst="textNoShape">
              <a:avLst/>
            </a:prstTxWarp>
            <a:spAutoFit/>
          </a:bodyPr>
          <a:lstStyle>
            <a:lvl1pPr indent="285750">
              <a:tabLst>
                <a:tab pos="571500" algn="l"/>
              </a:tabLst>
              <a:defRPr>
                <a:solidFill>
                  <a:schemeClr val="tx1"/>
                </a:solidFill>
                <a:latin typeface="Arial" panose="020B0604020202020204" pitchFamily="34" charset="0"/>
              </a:defRPr>
            </a:lvl1pPr>
            <a:lvl2pPr>
              <a:tabLst>
                <a:tab pos="571500" algn="l"/>
              </a:tabLst>
              <a:defRPr>
                <a:solidFill>
                  <a:schemeClr val="tx1"/>
                </a:solidFill>
                <a:latin typeface="Arial" panose="020B0604020202020204" pitchFamily="34" charset="0"/>
              </a:defRPr>
            </a:lvl2pPr>
            <a:lvl3pPr>
              <a:tabLst>
                <a:tab pos="571500" algn="l"/>
              </a:tabLst>
              <a:defRPr>
                <a:solidFill>
                  <a:schemeClr val="tx1"/>
                </a:solidFill>
                <a:latin typeface="Arial" panose="020B0604020202020204" pitchFamily="34" charset="0"/>
              </a:defRPr>
            </a:lvl3pPr>
            <a:lvl4pPr>
              <a:tabLst>
                <a:tab pos="571500" algn="l"/>
              </a:tabLst>
              <a:defRPr>
                <a:solidFill>
                  <a:schemeClr val="tx1"/>
                </a:solidFill>
                <a:latin typeface="Arial" panose="020B0604020202020204" pitchFamily="34" charset="0"/>
              </a:defRPr>
            </a:lvl4pPr>
            <a:lvl5pPr>
              <a:tabLst>
                <a:tab pos="571500" algn="l"/>
              </a:tabLst>
              <a:defRPr>
                <a:solidFill>
                  <a:schemeClr val="tx1"/>
                </a:solidFill>
                <a:latin typeface="Arial" panose="020B0604020202020204" pitchFamily="34" charset="0"/>
              </a:defRPr>
            </a:lvl5pPr>
            <a:lvl6pPr eaLnBrk="0" fontAlgn="base" hangingPunct="0">
              <a:spcBef>
                <a:spcPct val="0"/>
              </a:spcBef>
              <a:spcAft>
                <a:spcPct val="0"/>
              </a:spcAft>
              <a:tabLst>
                <a:tab pos="571500" algn="l"/>
              </a:tabLst>
              <a:defRPr>
                <a:solidFill>
                  <a:schemeClr val="tx1"/>
                </a:solidFill>
                <a:latin typeface="Arial" panose="020B0604020202020204" pitchFamily="34" charset="0"/>
              </a:defRPr>
            </a:lvl6pPr>
            <a:lvl7pPr eaLnBrk="0" fontAlgn="base" hangingPunct="0">
              <a:spcBef>
                <a:spcPct val="0"/>
              </a:spcBef>
              <a:spcAft>
                <a:spcPct val="0"/>
              </a:spcAft>
              <a:tabLst>
                <a:tab pos="571500" algn="l"/>
              </a:tabLst>
              <a:defRPr>
                <a:solidFill>
                  <a:schemeClr val="tx1"/>
                </a:solidFill>
                <a:latin typeface="Arial" panose="020B0604020202020204" pitchFamily="34" charset="0"/>
              </a:defRPr>
            </a:lvl7pPr>
            <a:lvl8pPr eaLnBrk="0" fontAlgn="base" hangingPunct="0">
              <a:spcBef>
                <a:spcPct val="0"/>
              </a:spcBef>
              <a:spcAft>
                <a:spcPct val="0"/>
              </a:spcAft>
              <a:tabLst>
                <a:tab pos="571500" algn="l"/>
              </a:tabLst>
              <a:defRPr>
                <a:solidFill>
                  <a:schemeClr val="tx1"/>
                </a:solidFill>
                <a:latin typeface="Arial" panose="020B0604020202020204" pitchFamily="34" charset="0"/>
              </a:defRPr>
            </a:lvl8pPr>
            <a:lvl9pPr eaLnBrk="0" fontAlgn="base" hangingPunct="0">
              <a:spcBef>
                <a:spcPct val="0"/>
              </a:spcBef>
              <a:spcAft>
                <a:spcPct val="0"/>
              </a:spcAft>
              <a:tabLst>
                <a:tab pos="571500" algn="l"/>
              </a:tabLst>
              <a:defRPr>
                <a:solidFill>
                  <a:schemeClr val="tx1"/>
                </a:solidFill>
                <a:latin typeface="Arial" panose="020B0604020202020204" pitchFamily="34" charset="0"/>
              </a:defRPr>
            </a:lvl9pPr>
          </a:lstStyle>
          <a:p>
            <a:pPr marL="0" lvl="1" algn="just"/>
            <a:r>
              <a:rPr lang="en-GB" altLang="en-US" sz="2000" b="1" dirty="0">
                <a:solidFill>
                  <a:srgbClr val="005D7E"/>
                </a:solidFill>
                <a:latin typeface="Barlow Semi Condensed SemiBold" panose="00000706000000000000" pitchFamily="2" charset="0"/>
                <a:ea typeface="Times New Roman" panose="02020603050405020304" pitchFamily="18" charset="0"/>
                <a:cs typeface="Arial" panose="020B0604020202020204" pitchFamily="34" charset="0"/>
              </a:rPr>
              <a:t>Pre-processing</a:t>
            </a:r>
            <a:endParaRPr lang="en-GB" altLang="en-US" sz="2000" dirty="0">
              <a:solidFill>
                <a:srgbClr val="005D7E"/>
              </a:solidFill>
              <a:latin typeface="Barlow Semi Condensed SemiBold" panose="00000706000000000000" pitchFamily="2" charset="0"/>
              <a:ea typeface="Calibri" panose="020F0502020204030204" pitchFamily="34" charset="0"/>
              <a:cs typeface="Arial" panose="020B0604020202020204" pitchFamily="34" charset="0"/>
            </a:endParaRPr>
          </a:p>
          <a:p>
            <a:pPr indent="0" algn="just"/>
            <a:r>
              <a:rPr lang="en-GB" altLang="en-US" sz="2000" dirty="0">
                <a:latin typeface="Barlow Semi Condensed SemiBold" panose="00000706000000000000" pitchFamily="2" charset="0"/>
                <a:ea typeface="Calibri" panose="020F0502020204030204" pitchFamily="34" charset="0"/>
                <a:cs typeface="Arial" panose="020B0604020202020204" pitchFamily="34" charset="0"/>
              </a:rPr>
              <a:t>Graph Builder feature of the SNAP architecture has been used in Image pre-processing which consists of the following steps: uploading supported files, reprojecting each data using the Optical Sentinel 2 Reprojection tool, resampling each dataset, and masking out the study area. </a:t>
            </a:r>
            <a:endParaRPr lang="en-US" altLang="en-US" sz="2000" dirty="0">
              <a:latin typeface="Barlow Semi Condensed SemiBold" panose="00000706000000000000" pitchFamily="2" charset="0"/>
            </a:endParaRPr>
          </a:p>
          <a:p>
            <a:pPr algn="just"/>
            <a:endParaRPr lang="en-US" altLang="en-US" sz="2000" dirty="0">
              <a:solidFill>
                <a:schemeClr val="bg1"/>
              </a:solidFill>
              <a:latin typeface="Barlow Semi Condensed SemiBold" panose="00000706000000000000" pitchFamily="2" charset="0"/>
            </a:endParaRPr>
          </a:p>
        </p:txBody>
      </p:sp>
      <p:pic>
        <p:nvPicPr>
          <p:cNvPr id="1028" name="Picture 26">
            <a:extLst>
              <a:ext uri="{FF2B5EF4-FFF2-40B4-BE49-F238E27FC236}">
                <a16:creationId xmlns:a16="http://schemas.microsoft.com/office/drawing/2014/main" id="{48BCE5F7-8520-D4BF-63FE-7914E9718C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61175" y="6472562"/>
            <a:ext cx="3676533" cy="217118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6">
            <a:extLst>
              <a:ext uri="{FF2B5EF4-FFF2-40B4-BE49-F238E27FC236}">
                <a16:creationId xmlns:a16="http://schemas.microsoft.com/office/drawing/2014/main" id="{FCBB47B4-6C82-35F3-7565-DE5065E0C925}"/>
              </a:ext>
            </a:extLst>
          </p:cNvPr>
          <p:cNvSpPr>
            <a:spLocks noChangeArrowheads="1"/>
          </p:cNvSpPr>
          <p:nvPr/>
        </p:nvSpPr>
        <p:spPr bwMode="auto">
          <a:xfrm>
            <a:off x="16891155" y="8748093"/>
            <a:ext cx="3907925" cy="723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418" tIns="38209" rIns="76418" bIns="38209" numCol="1" anchor="ctr" anchorCtr="0" compatLnSpc="1">
            <a:prstTxWarp prst="textNoShape">
              <a:avLst/>
            </a:prstTxWarp>
            <a:spAutoFit/>
          </a:bodyPr>
          <a:lstStyle/>
          <a:p>
            <a:pPr indent="238801" algn="ctr"/>
            <a:r>
              <a:rPr lang="en-GB" altLang="en-US" sz="1400" b="1" dirty="0">
                <a:latin typeface="Barlow Semi Condensed SemiBold" panose="00000706000000000000" pitchFamily="2" charset="0"/>
                <a:ea typeface="Calibri" panose="020F0502020204030204" pitchFamily="34" charset="0"/>
                <a:cs typeface="Arial" panose="020B0604020202020204" pitchFamily="34" charset="0"/>
              </a:rPr>
              <a:t>Fig. 1.</a:t>
            </a:r>
            <a:r>
              <a:rPr lang="en-GB" altLang="en-US" sz="1400" dirty="0">
                <a:latin typeface="Barlow Semi Condensed SemiBold" panose="00000706000000000000" pitchFamily="2" charset="0"/>
                <a:ea typeface="Calibri" panose="020F0502020204030204" pitchFamily="34" charset="0"/>
                <a:cs typeface="Arial" panose="020B0604020202020204" pitchFamily="34" charset="0"/>
              </a:rPr>
              <a:t> FIR Satellite imagery band combination of the AOI: a. July 2018; b. July 2019; c. June 2020; d. June 2021; e. June 2022.</a:t>
            </a:r>
            <a:endParaRPr lang="en-GB" altLang="en-US" sz="1400" dirty="0">
              <a:latin typeface="Barlow Semi Condensed SemiBold" panose="00000706000000000000" pitchFamily="2" charset="0"/>
            </a:endParaRPr>
          </a:p>
        </p:txBody>
      </p:sp>
      <p:sp>
        <p:nvSpPr>
          <p:cNvPr id="38" name="Rectangle 11">
            <a:extLst>
              <a:ext uri="{FF2B5EF4-FFF2-40B4-BE49-F238E27FC236}">
                <a16:creationId xmlns:a16="http://schemas.microsoft.com/office/drawing/2014/main" id="{D63C3C8E-F0CD-5E10-2408-7E2CC66339DD}"/>
              </a:ext>
            </a:extLst>
          </p:cNvPr>
          <p:cNvSpPr>
            <a:spLocks noChangeArrowheads="1"/>
          </p:cNvSpPr>
          <p:nvPr/>
        </p:nvSpPr>
        <p:spPr bwMode="auto">
          <a:xfrm>
            <a:off x="11514262" y="9330597"/>
            <a:ext cx="9333712" cy="100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418" tIns="38209" rIns="76418" bIns="38209" numCol="1" anchor="ctr" anchorCtr="0" compatLnSpc="1">
            <a:prstTxWarp prst="textNoShape">
              <a:avLst/>
            </a:prstTxWarp>
            <a:spAutoFit/>
          </a:bodyPr>
          <a:lstStyle>
            <a:lvl1pPr indent="285750">
              <a:tabLst>
                <a:tab pos="571500" algn="l"/>
              </a:tabLst>
              <a:defRPr>
                <a:solidFill>
                  <a:schemeClr val="tx1"/>
                </a:solidFill>
                <a:latin typeface="Arial" panose="020B0604020202020204" pitchFamily="34" charset="0"/>
              </a:defRPr>
            </a:lvl1pPr>
            <a:lvl2pPr>
              <a:tabLst>
                <a:tab pos="571500" algn="l"/>
              </a:tabLst>
              <a:defRPr>
                <a:solidFill>
                  <a:schemeClr val="tx1"/>
                </a:solidFill>
                <a:latin typeface="Arial" panose="020B0604020202020204" pitchFamily="34" charset="0"/>
              </a:defRPr>
            </a:lvl2pPr>
            <a:lvl3pPr>
              <a:tabLst>
                <a:tab pos="571500" algn="l"/>
              </a:tabLst>
              <a:defRPr>
                <a:solidFill>
                  <a:schemeClr val="tx1"/>
                </a:solidFill>
                <a:latin typeface="Arial" panose="020B0604020202020204" pitchFamily="34" charset="0"/>
              </a:defRPr>
            </a:lvl3pPr>
            <a:lvl4pPr>
              <a:tabLst>
                <a:tab pos="571500" algn="l"/>
              </a:tabLst>
              <a:defRPr>
                <a:solidFill>
                  <a:schemeClr val="tx1"/>
                </a:solidFill>
                <a:latin typeface="Arial" panose="020B0604020202020204" pitchFamily="34" charset="0"/>
              </a:defRPr>
            </a:lvl4pPr>
            <a:lvl5pPr>
              <a:tabLst>
                <a:tab pos="571500" algn="l"/>
              </a:tabLst>
              <a:defRPr>
                <a:solidFill>
                  <a:schemeClr val="tx1"/>
                </a:solidFill>
                <a:latin typeface="Arial" panose="020B0604020202020204" pitchFamily="34" charset="0"/>
              </a:defRPr>
            </a:lvl5pPr>
            <a:lvl6pPr eaLnBrk="0" fontAlgn="base" hangingPunct="0">
              <a:spcBef>
                <a:spcPct val="0"/>
              </a:spcBef>
              <a:spcAft>
                <a:spcPct val="0"/>
              </a:spcAft>
              <a:tabLst>
                <a:tab pos="571500" algn="l"/>
              </a:tabLst>
              <a:defRPr>
                <a:solidFill>
                  <a:schemeClr val="tx1"/>
                </a:solidFill>
                <a:latin typeface="Arial" panose="020B0604020202020204" pitchFamily="34" charset="0"/>
              </a:defRPr>
            </a:lvl6pPr>
            <a:lvl7pPr eaLnBrk="0" fontAlgn="base" hangingPunct="0">
              <a:spcBef>
                <a:spcPct val="0"/>
              </a:spcBef>
              <a:spcAft>
                <a:spcPct val="0"/>
              </a:spcAft>
              <a:tabLst>
                <a:tab pos="571500" algn="l"/>
              </a:tabLst>
              <a:defRPr>
                <a:solidFill>
                  <a:schemeClr val="tx1"/>
                </a:solidFill>
                <a:latin typeface="Arial" panose="020B0604020202020204" pitchFamily="34" charset="0"/>
              </a:defRPr>
            </a:lvl7pPr>
            <a:lvl8pPr eaLnBrk="0" fontAlgn="base" hangingPunct="0">
              <a:spcBef>
                <a:spcPct val="0"/>
              </a:spcBef>
              <a:spcAft>
                <a:spcPct val="0"/>
              </a:spcAft>
              <a:tabLst>
                <a:tab pos="571500" algn="l"/>
              </a:tabLst>
              <a:defRPr>
                <a:solidFill>
                  <a:schemeClr val="tx1"/>
                </a:solidFill>
                <a:latin typeface="Arial" panose="020B0604020202020204" pitchFamily="34" charset="0"/>
              </a:defRPr>
            </a:lvl8pPr>
            <a:lvl9pPr eaLnBrk="0" fontAlgn="base" hangingPunct="0">
              <a:spcBef>
                <a:spcPct val="0"/>
              </a:spcBef>
              <a:spcAft>
                <a:spcPct val="0"/>
              </a:spcAft>
              <a:tabLst>
                <a:tab pos="571500" algn="l"/>
              </a:tabLst>
              <a:defRPr>
                <a:solidFill>
                  <a:schemeClr val="tx1"/>
                </a:solidFill>
                <a:latin typeface="Arial" panose="020B0604020202020204" pitchFamily="34" charset="0"/>
              </a:defRPr>
            </a:lvl9pPr>
          </a:lstStyle>
          <a:p>
            <a:pPr marL="0" lvl="1" algn="just"/>
            <a:r>
              <a:rPr lang="en-GB" altLang="en-US" sz="2000" b="1" dirty="0">
                <a:solidFill>
                  <a:srgbClr val="005D7E"/>
                </a:solidFill>
                <a:latin typeface="Barlow Semi Condensed SemiBold" panose="00000706000000000000" pitchFamily="2" charset="0"/>
                <a:ea typeface="Times New Roman" panose="02020603050405020304" pitchFamily="18" charset="0"/>
                <a:cs typeface="Arial" panose="020B0604020202020204" pitchFamily="34" charset="0"/>
              </a:rPr>
              <a:t>Indices</a:t>
            </a:r>
            <a:endParaRPr lang="en-US" altLang="en-US" sz="2000" dirty="0">
              <a:solidFill>
                <a:srgbClr val="005D7E"/>
              </a:solidFill>
              <a:latin typeface="Barlow Semi Condensed SemiBold" panose="00000706000000000000" pitchFamily="2" charset="0"/>
            </a:endParaRPr>
          </a:p>
          <a:p>
            <a:pPr indent="0" algn="just"/>
            <a:r>
              <a:rPr lang="en-GB" altLang="en-US" sz="2000" dirty="0">
                <a:latin typeface="Barlow Semi Condensed SemiBold" panose="00000706000000000000" pitchFamily="2" charset="0"/>
                <a:ea typeface="Calibri" panose="020F0502020204030204" pitchFamily="34" charset="0"/>
                <a:cs typeface="Arial" panose="020B0604020202020204" pitchFamily="34" charset="0"/>
              </a:rPr>
              <a:t>Our methodology is based on the generation of several indices such as </a:t>
            </a:r>
            <a:r>
              <a:rPr lang="en-US" altLang="en-US" sz="2000" dirty="0">
                <a:latin typeface="Barlow Semi Condensed SemiBold" panose="00000706000000000000" pitchFamily="2" charset="0"/>
                <a:ea typeface="Calibri" panose="020F0502020204030204" pitchFamily="34" charset="0"/>
                <a:cs typeface="Arial" panose="020B0604020202020204" pitchFamily="34" charset="0"/>
              </a:rPr>
              <a:t>NDVI, MNDWI, BSI, TI, and SI </a:t>
            </a:r>
            <a:r>
              <a:rPr lang="en-GB" altLang="en-US" sz="2000" dirty="0">
                <a:latin typeface="Barlow Semi Condensed SemiBold" panose="00000706000000000000" pitchFamily="2" charset="0"/>
                <a:ea typeface="Calibri" panose="020F0502020204030204" pitchFamily="34" charset="0"/>
                <a:cs typeface="Arial" panose="020B0604020202020204" pitchFamily="34" charset="0"/>
              </a:rPr>
              <a:t>and their inclusion in the classification process to improve accuracy.</a:t>
            </a:r>
            <a:endParaRPr lang="en-US" altLang="en-US" sz="2000" dirty="0">
              <a:latin typeface="Barlow Semi Condensed SemiBold" panose="00000706000000000000" pitchFamily="2" charset="0"/>
            </a:endParaRPr>
          </a:p>
        </p:txBody>
      </p:sp>
      <p:pic>
        <p:nvPicPr>
          <p:cNvPr id="1034" name="Picture 42">
            <a:extLst>
              <a:ext uri="{FF2B5EF4-FFF2-40B4-BE49-F238E27FC236}">
                <a16:creationId xmlns:a16="http://schemas.microsoft.com/office/drawing/2014/main" id="{96B4E343-5B8A-282A-4EE5-A481004C19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31124" y="10443276"/>
            <a:ext cx="4186512" cy="2436844"/>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12">
            <a:extLst>
              <a:ext uri="{FF2B5EF4-FFF2-40B4-BE49-F238E27FC236}">
                <a16:creationId xmlns:a16="http://schemas.microsoft.com/office/drawing/2014/main" id="{280FCD89-1F6D-50A5-8843-02CA1E1774CD}"/>
              </a:ext>
            </a:extLst>
          </p:cNvPr>
          <p:cNvSpPr>
            <a:spLocks noChangeArrowheads="1"/>
          </p:cNvSpPr>
          <p:nvPr/>
        </p:nvSpPr>
        <p:spPr bwMode="auto">
          <a:xfrm>
            <a:off x="11549961" y="12930613"/>
            <a:ext cx="4567837" cy="569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418" tIns="38209" rIns="76418" bIns="38209" numCol="1" anchor="ctr" anchorCtr="0" compatLnSpc="1">
            <a:prstTxWarp prst="textNoShape">
              <a:avLst/>
            </a:prstTxWarp>
            <a:spAutoFit/>
          </a:bodyPr>
          <a:lstStyle/>
          <a:p>
            <a:pPr algn="ctr"/>
            <a:r>
              <a:rPr lang="en-GB" altLang="en-US" sz="1600" b="1" dirty="0">
                <a:latin typeface="Barlow Semi Condensed SemiBold" panose="00000706000000000000" pitchFamily="2" charset="0"/>
                <a:ea typeface="Calibri" panose="020F0502020204030204" pitchFamily="34" charset="0"/>
                <a:cs typeface="Arial" panose="020B0604020202020204" pitchFamily="34" charset="0"/>
              </a:rPr>
              <a:t>Fig. 2.</a:t>
            </a:r>
            <a:r>
              <a:rPr lang="en-GB" altLang="en-US" sz="1600" dirty="0">
                <a:latin typeface="Barlow Semi Condensed SemiBold" panose="00000706000000000000" pitchFamily="2" charset="0"/>
                <a:ea typeface="Calibri" panose="020F0502020204030204" pitchFamily="34" charset="0"/>
                <a:cs typeface="Arial" panose="020B0604020202020204" pitchFamily="34" charset="0"/>
              </a:rPr>
              <a:t> NDVI visualisation of Sentinel 2: a. July 2018; b. July 2019; c. June 2020; d. June 2021; e. June 2022.</a:t>
            </a:r>
            <a:r>
              <a:rPr lang="en-US" altLang="en-US" sz="1600" dirty="0">
                <a:latin typeface="Barlow Semi Condensed SemiBold" panose="00000706000000000000" pitchFamily="2" charset="0"/>
              </a:rPr>
              <a:t> </a:t>
            </a:r>
          </a:p>
        </p:txBody>
      </p:sp>
      <p:sp>
        <p:nvSpPr>
          <p:cNvPr id="41" name="TextBox 40">
            <a:extLst>
              <a:ext uri="{FF2B5EF4-FFF2-40B4-BE49-F238E27FC236}">
                <a16:creationId xmlns:a16="http://schemas.microsoft.com/office/drawing/2014/main" id="{239F5037-2368-42F8-C2DF-E899E162D20F}"/>
              </a:ext>
            </a:extLst>
          </p:cNvPr>
          <p:cNvSpPr txBox="1"/>
          <p:nvPr/>
        </p:nvSpPr>
        <p:spPr>
          <a:xfrm>
            <a:off x="16076868" y="10363208"/>
            <a:ext cx="4760840" cy="3139321"/>
          </a:xfrm>
          <a:prstGeom prst="rect">
            <a:avLst/>
          </a:prstGeom>
          <a:noFill/>
        </p:spPr>
        <p:txBody>
          <a:bodyPr wrap="square">
            <a:spAutoFit/>
          </a:bodyPr>
          <a:lstStyle/>
          <a:p>
            <a:pPr algn="just">
              <a:tabLst>
                <a:tab pos="477603" algn="l"/>
              </a:tabLst>
            </a:pPr>
            <a:r>
              <a:rPr lang="en-GB" altLang="en-US" dirty="0">
                <a:solidFill>
                  <a:srgbClr val="005D7E"/>
                </a:solidFill>
                <a:latin typeface="Barlow Semi Condensed SemiBold" panose="00000706000000000000" pitchFamily="2" charset="0"/>
                <a:ea typeface="Times New Roman" panose="02020603050405020304" pitchFamily="18" charset="0"/>
                <a:cs typeface="Arial" panose="020B0604020202020204" pitchFamily="34" charset="0"/>
              </a:rPr>
              <a:t>Normalized Difference Vegetation Index</a:t>
            </a:r>
            <a:endParaRPr lang="en-US" altLang="en-US" dirty="0">
              <a:solidFill>
                <a:srgbClr val="005D7E"/>
              </a:solidFill>
              <a:latin typeface="Barlow Semi Condensed SemiBold" panose="00000706000000000000" pitchFamily="2" charset="0"/>
            </a:endParaRPr>
          </a:p>
          <a:p>
            <a:pPr algn="just">
              <a:tabLst>
                <a:tab pos="477603" algn="l"/>
              </a:tabLst>
            </a:pPr>
            <a:r>
              <a:rPr lang="en-GB" altLang="en-US" dirty="0">
                <a:latin typeface="Barlow Semi Condensed SemiBold" panose="00000706000000000000" pitchFamily="2" charset="0"/>
                <a:ea typeface="Calibri" panose="020F0502020204030204" pitchFamily="34" charset="0"/>
                <a:cs typeface="Arial" panose="020B0604020202020204" pitchFamily="34" charset="0"/>
              </a:rPr>
              <a:t>The NDVI is a well-known and often-used remote sensing index. The NDVI is calculated using the TOA reflectance of a red band at 0.66 m and a near-infrared (NIR) band at 0.86 m (Bhandari, Kumar, &amp; Singh, 2012). The NDVI of a heavily vegetated area will lean toward positive values, in contrast to water and built-up areas, which will be represented by near-zero or negative values. NDVI is given as orderly (Braun and Herold, 2004):</a:t>
            </a:r>
            <a:endParaRPr lang="en-US" altLang="en-US" dirty="0">
              <a:latin typeface="Barlow Semi Condensed SemiBold" panose="00000706000000000000" pitchFamily="2" charset="0"/>
            </a:endParaRPr>
          </a:p>
          <a:p>
            <a:pPr algn="ctr">
              <a:tabLst>
                <a:tab pos="477603" algn="l"/>
              </a:tabLst>
            </a:pPr>
            <a:r>
              <a:rPr lang="en-GB" altLang="en-US" dirty="0" bmk="_Hlk108607535">
                <a:latin typeface="Barlow Condensed" panose="00000506000000000000" pitchFamily="2" charset="0"/>
                <a:ea typeface="Calibri" panose="020F0502020204030204" pitchFamily="34" charset="0"/>
                <a:cs typeface="Arial" panose="020B0604020202020204" pitchFamily="34" charset="0"/>
              </a:rPr>
              <a:t>NDVI=</a:t>
            </a:r>
            <a:r>
              <a:rPr lang="en-GB" altLang="en-US" dirty="0">
                <a:latin typeface="Barlow Condensed" panose="00000506000000000000" pitchFamily="2" charset="0"/>
                <a:ea typeface="Calibri" panose="020F0502020204030204" pitchFamily="34" charset="0"/>
                <a:cs typeface="Arial" panose="020B0604020202020204" pitchFamily="34" charset="0"/>
              </a:rPr>
              <a:t>ρ(NIR-</a:t>
            </a:r>
            <a:r>
              <a:rPr lang="en-GB" altLang="en-US" dirty="0" err="1">
                <a:latin typeface="Barlow Condensed" panose="00000506000000000000" pitchFamily="2" charset="0"/>
                <a:ea typeface="Calibri" panose="020F0502020204030204" pitchFamily="34" charset="0"/>
                <a:cs typeface="Arial" panose="020B0604020202020204" pitchFamily="34" charset="0"/>
              </a:rPr>
              <a:t>ρRed</a:t>
            </a:r>
            <a:r>
              <a:rPr lang="en-GB" altLang="en-US" dirty="0">
                <a:latin typeface="Barlow Condensed" panose="00000506000000000000" pitchFamily="2" charset="0"/>
                <a:ea typeface="Calibri" panose="020F0502020204030204" pitchFamily="34" charset="0"/>
                <a:cs typeface="Arial" panose="020B0604020202020204" pitchFamily="34" charset="0"/>
              </a:rPr>
              <a:t>)/(</a:t>
            </a:r>
            <a:r>
              <a:rPr lang="en-GB" altLang="en-US" dirty="0" err="1">
                <a:latin typeface="Barlow Condensed" panose="00000506000000000000" pitchFamily="2" charset="0"/>
                <a:ea typeface="Calibri" panose="020F0502020204030204" pitchFamily="34" charset="0"/>
                <a:cs typeface="Arial" panose="020B0604020202020204" pitchFamily="34" charset="0"/>
              </a:rPr>
              <a:t>ρNIRr+ρRed</a:t>
            </a:r>
            <a:r>
              <a:rPr lang="en-GB" altLang="en-US" dirty="0">
                <a:latin typeface="Barlow Condensed" panose="00000506000000000000" pitchFamily="2" charset="0"/>
                <a:ea typeface="Calibri" panose="020F0502020204030204" pitchFamily="34" charset="0"/>
                <a:cs typeface="Arial" panose="020B0604020202020204" pitchFamily="34" charset="0"/>
              </a:rPr>
              <a:t>)</a:t>
            </a:r>
            <a:endParaRPr lang="en-US" altLang="en-US" dirty="0">
              <a:latin typeface="Barlow Condensed" panose="00000506000000000000" pitchFamily="2" charset="0"/>
            </a:endParaRPr>
          </a:p>
        </p:txBody>
      </p:sp>
      <p:sp>
        <p:nvSpPr>
          <p:cNvPr id="43" name="TextBox 42">
            <a:extLst>
              <a:ext uri="{FF2B5EF4-FFF2-40B4-BE49-F238E27FC236}">
                <a16:creationId xmlns:a16="http://schemas.microsoft.com/office/drawing/2014/main" id="{FF62F9A7-1D8A-4003-C20E-99BB5BA1A02C}"/>
              </a:ext>
            </a:extLst>
          </p:cNvPr>
          <p:cNvSpPr txBox="1"/>
          <p:nvPr/>
        </p:nvSpPr>
        <p:spPr>
          <a:xfrm>
            <a:off x="11631124" y="13915690"/>
            <a:ext cx="4486675" cy="4490973"/>
          </a:xfrm>
          <a:prstGeom prst="rect">
            <a:avLst/>
          </a:prstGeom>
          <a:noFill/>
        </p:spPr>
        <p:txBody>
          <a:bodyPr wrap="square">
            <a:spAutoFit/>
          </a:bodyPr>
          <a:lstStyle/>
          <a:p>
            <a:pPr algn="just">
              <a:spcBef>
                <a:spcPts val="167"/>
              </a:spcBef>
              <a:spcAft>
                <a:spcPts val="0"/>
              </a:spcAft>
            </a:pPr>
            <a:r>
              <a:rPr lang="en-GB" sz="2000" dirty="0">
                <a:solidFill>
                  <a:srgbClr val="005D7E"/>
                </a:solidFill>
                <a:latin typeface="Barlow Semi Condensed SemiBold" panose="00000706000000000000" pitchFamily="2" charset="0"/>
                <a:ea typeface="Times New Roman" panose="02020603050405020304" pitchFamily="18" charset="0"/>
              </a:rPr>
              <a:t>Modified Normalized Difference Water Index</a:t>
            </a:r>
            <a:endParaRPr lang="en-US" sz="2000" dirty="0">
              <a:solidFill>
                <a:srgbClr val="005D7E"/>
              </a:solidFill>
              <a:latin typeface="Barlow Semi Condensed SemiBold" panose="00000706000000000000" pitchFamily="2" charset="0"/>
              <a:ea typeface="Times New Roman" panose="02020603050405020304" pitchFamily="18" charset="0"/>
            </a:endParaRPr>
          </a:p>
          <a:p>
            <a:pPr algn="just">
              <a:spcBef>
                <a:spcPts val="0"/>
              </a:spcBef>
              <a:spcAft>
                <a:spcPts val="669"/>
              </a:spcAft>
            </a:pPr>
            <a:r>
              <a:rPr lang="en-GB" sz="2000" dirty="0">
                <a:latin typeface="Barlow Semi Condensed SemiBold" panose="00000706000000000000" pitchFamily="2" charset="0"/>
                <a:ea typeface="Calibri" panose="020F0502020204030204" pitchFamily="34" charset="0"/>
                <a:cs typeface="Times New Roman" panose="02020603050405020304" pitchFamily="18" charset="0"/>
              </a:rPr>
              <a:t>MNDWI can efficiently lower or even completely eliminate ground noise, plant noise, and build-up texture noise while improving open water characteristics. The area of the water samples is therefore inflated. This is such that noise from buildings can sometimes be hidden by the additional water information available on the NDWI. MNDWI improves open-water capability by utilising the green and SWIR bands. </a:t>
            </a:r>
          </a:p>
          <a:p>
            <a:pPr algn="just">
              <a:spcBef>
                <a:spcPts val="0"/>
              </a:spcBef>
              <a:spcAft>
                <a:spcPts val="669"/>
              </a:spcAft>
            </a:pPr>
            <a:endParaRPr lang="en-US" sz="2000" dirty="0">
              <a:solidFill>
                <a:schemeClr val="bg1"/>
              </a:solidFill>
              <a:latin typeface="Barlow Semi Condensed SemiBold" panose="00000706000000000000" pitchFamily="2" charset="0"/>
              <a:ea typeface="Calibri" panose="020F0502020204030204" pitchFamily="34" charset="0"/>
              <a:cs typeface="Times New Roman" panose="02020603050405020304" pitchFamily="18" charset="0"/>
            </a:endParaRPr>
          </a:p>
        </p:txBody>
      </p:sp>
      <p:pic>
        <p:nvPicPr>
          <p:cNvPr id="1037" name="Picture 72">
            <a:extLst>
              <a:ext uri="{FF2B5EF4-FFF2-40B4-BE49-F238E27FC236}">
                <a16:creationId xmlns:a16="http://schemas.microsoft.com/office/drawing/2014/main" id="{4DE27426-7CEE-2D86-AD28-3416291199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8961" y="13914437"/>
            <a:ext cx="4486675" cy="2606377"/>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15">
            <a:extLst>
              <a:ext uri="{FF2B5EF4-FFF2-40B4-BE49-F238E27FC236}">
                <a16:creationId xmlns:a16="http://schemas.microsoft.com/office/drawing/2014/main" id="{BDDB2287-BEE6-52B4-B92E-851759D7C12E}"/>
              </a:ext>
            </a:extLst>
          </p:cNvPr>
          <p:cNvSpPr>
            <a:spLocks noChangeArrowheads="1"/>
          </p:cNvSpPr>
          <p:nvPr/>
        </p:nvSpPr>
        <p:spPr bwMode="auto">
          <a:xfrm>
            <a:off x="16393328" y="16712396"/>
            <a:ext cx="4600147" cy="569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418" tIns="38209" rIns="76418" bIns="38209" numCol="1" anchor="ctr" anchorCtr="0" compatLnSpc="1">
            <a:prstTxWarp prst="textNoShape">
              <a:avLst/>
            </a:prstTxWarp>
            <a:spAutoFit/>
          </a:bodyPr>
          <a:lstStyle/>
          <a:p>
            <a:pPr algn="ctr"/>
            <a:r>
              <a:rPr lang="en-GB" altLang="en-US" sz="1600" b="1" dirty="0">
                <a:latin typeface="Barlow Semi Condensed SemiBold" panose="00000706000000000000" pitchFamily="2" charset="0"/>
                <a:ea typeface="Calibri" panose="020F0502020204030204" pitchFamily="34" charset="0"/>
                <a:cs typeface="Arial" panose="020B0604020202020204" pitchFamily="34" charset="0"/>
              </a:rPr>
              <a:t>F</a:t>
            </a:r>
            <a:r>
              <a:rPr lang="en-GB" altLang="en-US" sz="1600" b="1" dirty="0" bmk="">
                <a:latin typeface="Barlow Semi Condensed SemiBold" panose="00000706000000000000" pitchFamily="2" charset="0"/>
                <a:ea typeface="Calibri" panose="020F0502020204030204" pitchFamily="34" charset="0"/>
                <a:cs typeface="Arial" panose="020B0604020202020204" pitchFamily="34" charset="0"/>
              </a:rPr>
              <a:t>ig. 3.</a:t>
            </a:r>
            <a:r>
              <a:rPr lang="en-GB" altLang="en-US" sz="1600" dirty="0" bmk="_Hlk120317098">
                <a:latin typeface="Barlow Semi Condensed SemiBold" panose="00000706000000000000" pitchFamily="2" charset="0"/>
                <a:ea typeface="Calibri" panose="020F0502020204030204" pitchFamily="34" charset="0"/>
                <a:cs typeface="Arial" panose="020B0604020202020204" pitchFamily="34" charset="0"/>
              </a:rPr>
              <a:t> MDWI visualisation of Sentinel 2: a. July 2018; b. July 2019; c. June 2020; d. June 2021; e. June 2022.</a:t>
            </a:r>
            <a:endParaRPr lang="en-GB" altLang="en-US" sz="1600" dirty="0">
              <a:latin typeface="Barlow Semi Condensed SemiBold" panose="00000706000000000000" pitchFamily="2" charset="0"/>
            </a:endParaRPr>
          </a:p>
        </p:txBody>
      </p:sp>
      <p:sp>
        <p:nvSpPr>
          <p:cNvPr id="51" name="TextBox 50">
            <a:extLst>
              <a:ext uri="{FF2B5EF4-FFF2-40B4-BE49-F238E27FC236}">
                <a16:creationId xmlns:a16="http://schemas.microsoft.com/office/drawing/2014/main" id="{CD999D38-01D7-3D58-5937-78E1DE20409E}"/>
              </a:ext>
            </a:extLst>
          </p:cNvPr>
          <p:cNvSpPr txBox="1"/>
          <p:nvPr/>
        </p:nvSpPr>
        <p:spPr>
          <a:xfrm>
            <a:off x="11631128" y="17908453"/>
            <a:ext cx="9216846" cy="1720984"/>
          </a:xfrm>
          <a:prstGeom prst="rect">
            <a:avLst/>
          </a:prstGeom>
          <a:noFill/>
        </p:spPr>
        <p:txBody>
          <a:bodyPr wrap="square">
            <a:spAutoFit/>
          </a:bodyPr>
          <a:lstStyle/>
          <a:p>
            <a:pPr algn="just" defTabSz="453722">
              <a:spcBef>
                <a:spcPts val="0"/>
              </a:spcBef>
              <a:spcAft>
                <a:spcPts val="669"/>
              </a:spcAft>
              <a:tabLst>
                <a:tab pos="3964101" algn="l"/>
              </a:tabLst>
            </a:pPr>
            <a:r>
              <a:rPr lang="en-GB" sz="2000" dirty="0">
                <a:latin typeface="Barlow Semi Condensed SemiBold" panose="00000706000000000000" pitchFamily="2" charset="0"/>
                <a:ea typeface="Calibri" panose="020F0502020204030204" pitchFamily="34" charset="0"/>
                <a:cs typeface="Times New Roman" panose="02020603050405020304" pitchFamily="18" charset="0"/>
              </a:rPr>
              <a:t>Additionally,  it lessens urban traits that other indicators frequently associate with open water (Xu, 2006). The MNDWI is preferable to the NDWI for enhancing and extracting water information for bodies of water dominated by background-built land areas because it can lower and even eliminate developed land noise. </a:t>
            </a:r>
          </a:p>
          <a:p>
            <a:pPr algn="ctr" defTabSz="453722">
              <a:spcBef>
                <a:spcPts val="0"/>
              </a:spcBef>
              <a:spcAft>
                <a:spcPts val="669"/>
              </a:spcAft>
              <a:tabLst>
                <a:tab pos="3964101" algn="l"/>
              </a:tabLst>
            </a:pPr>
            <a:r>
              <a:rPr lang="en-GB" sz="2000" dirty="0">
                <a:latin typeface="Barlow Condensed" panose="00000506000000000000" pitchFamily="2" charset="0"/>
                <a:ea typeface="Calibri" panose="020F0502020204030204" pitchFamily="34" charset="0"/>
                <a:cs typeface="Times New Roman" panose="02020603050405020304" pitchFamily="18" charset="0"/>
              </a:rPr>
              <a:t>MNDVI</a:t>
            </a:r>
            <a:r>
              <a:rPr lang="en-US" sz="2000" dirty="0">
                <a:latin typeface="Barlow Condensed" panose="00000506000000000000" pitchFamily="2" charset="0"/>
                <a:ea typeface="Calibri" panose="020F0502020204030204" pitchFamily="34" charset="0"/>
                <a:cs typeface="Times New Roman" panose="02020603050405020304" pitchFamily="18" charset="0"/>
              </a:rPr>
              <a:t>=  (𝜌Green−𝜌𝑆SWIR)/(𝜌Green+ 𝜌SWIR )</a:t>
            </a:r>
          </a:p>
        </p:txBody>
      </p:sp>
      <p:sp>
        <p:nvSpPr>
          <p:cNvPr id="52" name="Rectangle 17">
            <a:extLst>
              <a:ext uri="{FF2B5EF4-FFF2-40B4-BE49-F238E27FC236}">
                <a16:creationId xmlns:a16="http://schemas.microsoft.com/office/drawing/2014/main" id="{E6FFD2B7-147C-A62C-7327-BD8BFB7DAFC9}"/>
              </a:ext>
            </a:extLst>
          </p:cNvPr>
          <p:cNvSpPr>
            <a:spLocks noChangeArrowheads="1"/>
          </p:cNvSpPr>
          <p:nvPr/>
        </p:nvSpPr>
        <p:spPr bwMode="auto">
          <a:xfrm>
            <a:off x="16117798" y="19830160"/>
            <a:ext cx="4708491" cy="284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418" tIns="38209" rIns="76418" bIns="38209" numCol="1" anchor="ctr" anchorCtr="0" compatLnSpc="1">
            <a:prstTxWarp prst="textNoShape">
              <a:avLst/>
            </a:prstTxWarp>
            <a:spAutoFit/>
          </a:bodyPr>
          <a:lstStyle>
            <a:lvl1pPr indent="285750">
              <a:tabLst>
                <a:tab pos="1558925" algn="l"/>
              </a:tabLst>
              <a:defRPr>
                <a:solidFill>
                  <a:schemeClr val="tx1"/>
                </a:solidFill>
                <a:latin typeface="Arial" panose="020B0604020202020204" pitchFamily="34" charset="0"/>
              </a:defRPr>
            </a:lvl1pPr>
            <a:lvl2pPr>
              <a:tabLst>
                <a:tab pos="1558925" algn="l"/>
              </a:tabLst>
              <a:defRPr>
                <a:solidFill>
                  <a:schemeClr val="tx1"/>
                </a:solidFill>
                <a:latin typeface="Arial" panose="020B0604020202020204" pitchFamily="34" charset="0"/>
              </a:defRPr>
            </a:lvl2pPr>
            <a:lvl3pPr>
              <a:tabLst>
                <a:tab pos="1558925" algn="l"/>
              </a:tabLst>
              <a:defRPr>
                <a:solidFill>
                  <a:schemeClr val="tx1"/>
                </a:solidFill>
                <a:latin typeface="Arial" panose="020B0604020202020204" pitchFamily="34" charset="0"/>
              </a:defRPr>
            </a:lvl3pPr>
            <a:lvl4pPr>
              <a:tabLst>
                <a:tab pos="1558925" algn="l"/>
              </a:tabLst>
              <a:defRPr>
                <a:solidFill>
                  <a:schemeClr val="tx1"/>
                </a:solidFill>
                <a:latin typeface="Arial" panose="020B0604020202020204" pitchFamily="34" charset="0"/>
              </a:defRPr>
            </a:lvl4pPr>
            <a:lvl5pPr>
              <a:tabLst>
                <a:tab pos="1558925" algn="l"/>
              </a:tabLst>
              <a:defRPr>
                <a:solidFill>
                  <a:schemeClr val="tx1"/>
                </a:solidFill>
                <a:latin typeface="Arial" panose="020B0604020202020204" pitchFamily="34" charset="0"/>
              </a:defRPr>
            </a:lvl5pPr>
            <a:lvl6pPr eaLnBrk="0" fontAlgn="base" hangingPunct="0">
              <a:spcBef>
                <a:spcPct val="0"/>
              </a:spcBef>
              <a:spcAft>
                <a:spcPct val="0"/>
              </a:spcAft>
              <a:tabLst>
                <a:tab pos="1558925" algn="l"/>
              </a:tabLst>
              <a:defRPr>
                <a:solidFill>
                  <a:schemeClr val="tx1"/>
                </a:solidFill>
                <a:latin typeface="Arial" panose="020B0604020202020204" pitchFamily="34" charset="0"/>
              </a:defRPr>
            </a:lvl6pPr>
            <a:lvl7pPr eaLnBrk="0" fontAlgn="base" hangingPunct="0">
              <a:spcBef>
                <a:spcPct val="0"/>
              </a:spcBef>
              <a:spcAft>
                <a:spcPct val="0"/>
              </a:spcAft>
              <a:tabLst>
                <a:tab pos="1558925" algn="l"/>
              </a:tabLst>
              <a:defRPr>
                <a:solidFill>
                  <a:schemeClr val="tx1"/>
                </a:solidFill>
                <a:latin typeface="Arial" panose="020B0604020202020204" pitchFamily="34" charset="0"/>
              </a:defRPr>
            </a:lvl7pPr>
            <a:lvl8pPr eaLnBrk="0" fontAlgn="base" hangingPunct="0">
              <a:spcBef>
                <a:spcPct val="0"/>
              </a:spcBef>
              <a:spcAft>
                <a:spcPct val="0"/>
              </a:spcAft>
              <a:tabLst>
                <a:tab pos="1558925" algn="l"/>
              </a:tabLst>
              <a:defRPr>
                <a:solidFill>
                  <a:schemeClr val="tx1"/>
                </a:solidFill>
                <a:latin typeface="Arial" panose="020B0604020202020204" pitchFamily="34" charset="0"/>
              </a:defRPr>
            </a:lvl8pPr>
            <a:lvl9pPr eaLnBrk="0" fontAlgn="base" hangingPunct="0">
              <a:spcBef>
                <a:spcPct val="0"/>
              </a:spcBef>
              <a:spcAft>
                <a:spcPct val="0"/>
              </a:spcAft>
              <a:tabLst>
                <a:tab pos="1558925" algn="l"/>
              </a:tabLst>
              <a:defRPr>
                <a:solidFill>
                  <a:schemeClr val="tx1"/>
                </a:solidFill>
                <a:latin typeface="Arial" panose="020B0604020202020204" pitchFamily="34" charset="0"/>
              </a:defRPr>
            </a:lvl9pPr>
          </a:lstStyle>
          <a:p>
            <a:pPr indent="0" algn="just"/>
            <a:r>
              <a:rPr lang="en-GB" altLang="en-US" sz="2000" dirty="0">
                <a:solidFill>
                  <a:srgbClr val="005D7E"/>
                </a:solidFill>
                <a:latin typeface="Barlow Semi Condensed SemiBold" panose="00000706000000000000" pitchFamily="2" charset="0"/>
                <a:ea typeface="Times New Roman" panose="02020603050405020304" pitchFamily="18" charset="0"/>
                <a:cs typeface="Arial" panose="020B0604020202020204" pitchFamily="34" charset="0"/>
              </a:rPr>
              <a:t>Salinity index</a:t>
            </a:r>
            <a:endParaRPr lang="en-US" altLang="en-US" sz="2000" dirty="0">
              <a:solidFill>
                <a:srgbClr val="005D7E"/>
              </a:solidFill>
              <a:latin typeface="Barlow Semi Condensed SemiBold" panose="00000706000000000000" pitchFamily="2" charset="0"/>
            </a:endParaRPr>
          </a:p>
          <a:p>
            <a:pPr indent="0" algn="just"/>
            <a:r>
              <a:rPr lang="en-GB" altLang="en-US" sz="2000" dirty="0">
                <a:latin typeface="Barlow Semi Condensed SemiBold" panose="00000706000000000000" pitchFamily="2" charset="0"/>
                <a:ea typeface="Calibri" panose="020F0502020204030204" pitchFamily="34" charset="0"/>
                <a:cs typeface="Arial" panose="020B0604020202020204" pitchFamily="34" charset="0"/>
              </a:rPr>
              <a:t>The absence of plants may be a veiled sign that salinity is present in the soil. Poorly vegetated areas are a common characteristic of saline soils. The ratio of the red band to the near-infrared (NIR) band is known as the SI (</a:t>
            </a:r>
            <a:r>
              <a:rPr lang="en-GB" altLang="en-US" sz="2000" dirty="0" err="1">
                <a:latin typeface="Barlow Semi Condensed SemiBold" panose="00000706000000000000" pitchFamily="2"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Dehni</a:t>
            </a:r>
            <a:r>
              <a:rPr lang="en-GB" altLang="en-US" sz="2000" dirty="0">
                <a:latin typeface="Barlow Semi Condensed SemiBold" panose="00000706000000000000" pitchFamily="2"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 and </a:t>
            </a:r>
            <a:r>
              <a:rPr lang="en-GB" altLang="en-US" sz="2000" dirty="0" err="1">
                <a:latin typeface="Barlow Semi Condensed SemiBold" panose="00000706000000000000" pitchFamily="2"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Lounis</a:t>
            </a:r>
            <a:r>
              <a:rPr lang="en-GB" altLang="en-US" sz="2000" dirty="0">
                <a:latin typeface="Barlow Semi Condensed SemiBold" panose="00000706000000000000" pitchFamily="2"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 2012)</a:t>
            </a:r>
            <a:r>
              <a:rPr lang="en-GB" altLang="en-US" sz="2000" dirty="0">
                <a:latin typeface="Barlow Semi Condensed SemiBold" panose="00000706000000000000" pitchFamily="2" charset="0"/>
                <a:ea typeface="Calibri" panose="020F0502020204030204" pitchFamily="34" charset="0"/>
                <a:cs typeface="Arial" panose="020B0604020202020204" pitchFamily="34" charset="0"/>
              </a:rPr>
              <a:t>. The SI is determined as follows:</a:t>
            </a:r>
            <a:endParaRPr lang="en-US" altLang="en-US" sz="2000" dirty="0">
              <a:latin typeface="Barlow Semi Condensed SemiBold" panose="00000706000000000000" pitchFamily="2" charset="0"/>
            </a:endParaRPr>
          </a:p>
          <a:p>
            <a:pPr indent="0" algn="ctr"/>
            <a:r>
              <a:rPr lang="en-GB" altLang="en-US" sz="2000" dirty="0">
                <a:latin typeface="Barlow Condensed" panose="00000506000000000000" pitchFamily="2" charset="0"/>
                <a:ea typeface="Calibri" panose="020F0502020204030204" pitchFamily="34" charset="0"/>
                <a:cs typeface="Arial" panose="020B0604020202020204" pitchFamily="34" charset="0"/>
              </a:rPr>
              <a:t>SI=(</a:t>
            </a:r>
            <a:r>
              <a:rPr lang="en-GB" altLang="en-US" sz="2000" dirty="0" err="1">
                <a:latin typeface="Barlow Condensed" panose="00000506000000000000" pitchFamily="2" charset="0"/>
                <a:ea typeface="Calibri" panose="020F0502020204030204" pitchFamily="34" charset="0"/>
                <a:cs typeface="Arial" panose="020B0604020202020204" pitchFamily="34" charset="0"/>
              </a:rPr>
              <a:t>ρGreen</a:t>
            </a:r>
            <a:r>
              <a:rPr lang="en-GB" altLang="en-US" sz="2000" dirty="0">
                <a:latin typeface="Barlow Condensed" panose="00000506000000000000" pitchFamily="2" charset="0"/>
                <a:ea typeface="Calibri" panose="020F0502020204030204" pitchFamily="34" charset="0"/>
                <a:cs typeface="Arial" panose="020B0604020202020204" pitchFamily="34" charset="0"/>
              </a:rPr>
              <a:t>*</a:t>
            </a:r>
            <a:r>
              <a:rPr lang="en-GB" altLang="en-US" sz="2000" dirty="0" err="1">
                <a:latin typeface="Barlow Condensed" panose="00000506000000000000" pitchFamily="2" charset="0"/>
                <a:ea typeface="Calibri" panose="020F0502020204030204" pitchFamily="34" charset="0"/>
                <a:cs typeface="Arial" panose="020B0604020202020204" pitchFamily="34" charset="0"/>
              </a:rPr>
              <a:t>ρBlue</a:t>
            </a:r>
            <a:r>
              <a:rPr lang="en-GB" altLang="en-US" sz="2000" dirty="0">
                <a:latin typeface="Barlow Condensed" panose="00000506000000000000" pitchFamily="2" charset="0"/>
                <a:ea typeface="Calibri" panose="020F0502020204030204" pitchFamily="34" charset="0"/>
                <a:cs typeface="Arial" panose="020B0604020202020204" pitchFamily="34" charset="0"/>
              </a:rPr>
              <a:t>)/2</a:t>
            </a:r>
            <a:endParaRPr lang="en-US" altLang="en-US" sz="2000" dirty="0">
              <a:latin typeface="Barlow Condensed" panose="00000506000000000000" pitchFamily="2" charset="0"/>
            </a:endParaRPr>
          </a:p>
        </p:txBody>
      </p:sp>
      <p:pic>
        <p:nvPicPr>
          <p:cNvPr id="1040" name="Picture 88">
            <a:extLst>
              <a:ext uri="{FF2B5EF4-FFF2-40B4-BE49-F238E27FC236}">
                <a16:creationId xmlns:a16="http://schemas.microsoft.com/office/drawing/2014/main" id="{7E77404C-7659-9B9B-AD85-2B6E3E4432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11573" y="19863535"/>
            <a:ext cx="4370363" cy="2516533"/>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18">
            <a:extLst>
              <a:ext uri="{FF2B5EF4-FFF2-40B4-BE49-F238E27FC236}">
                <a16:creationId xmlns:a16="http://schemas.microsoft.com/office/drawing/2014/main" id="{B9E1836E-507B-C76B-71EB-43EB3315CDAE}"/>
              </a:ext>
            </a:extLst>
          </p:cNvPr>
          <p:cNvSpPr>
            <a:spLocks noChangeArrowheads="1"/>
          </p:cNvSpPr>
          <p:nvPr/>
        </p:nvSpPr>
        <p:spPr bwMode="auto">
          <a:xfrm>
            <a:off x="11631124" y="22372637"/>
            <a:ext cx="4330369" cy="48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418" tIns="38209" rIns="76418" bIns="38209" numCol="1" anchor="ctr" anchorCtr="0" compatLnSpc="1">
            <a:prstTxWarp prst="textNoShape">
              <a:avLst/>
            </a:prstTxWarp>
            <a:spAutoFit/>
          </a:bodyPr>
          <a:lstStyle/>
          <a:p>
            <a:pPr algn="ctr"/>
            <a:r>
              <a:rPr lang="en-GB" altLang="en-US" sz="1337" b="1" dirty="0">
                <a:latin typeface="Barlow Semi Condensed SemiBold" panose="00000706000000000000" pitchFamily="2" charset="0"/>
                <a:ea typeface="Calibri" panose="020F0502020204030204" pitchFamily="34" charset="0"/>
                <a:cs typeface="Arial" panose="020B0604020202020204" pitchFamily="34" charset="0"/>
              </a:rPr>
              <a:t>Fig. 4.</a:t>
            </a:r>
            <a:r>
              <a:rPr lang="en-GB" altLang="en-US" sz="1337" dirty="0">
                <a:latin typeface="Barlow Semi Condensed SemiBold" panose="00000706000000000000" pitchFamily="2" charset="0"/>
                <a:ea typeface="Calibri" panose="020F0502020204030204" pitchFamily="34" charset="0"/>
                <a:cs typeface="Arial" panose="020B0604020202020204" pitchFamily="34" charset="0"/>
              </a:rPr>
              <a:t> SI visualisation of Sentinel 2: a. July 2018; b. July 2019; c. June 2020; d. June 2021; e. June 2022</a:t>
            </a:r>
            <a:r>
              <a:rPr lang="en-US" altLang="en-US" sz="1337" dirty="0">
                <a:latin typeface="Barlow Semi Condensed SemiBold" panose="00000706000000000000" pitchFamily="2" charset="0"/>
              </a:rPr>
              <a:t> </a:t>
            </a:r>
          </a:p>
        </p:txBody>
      </p:sp>
      <p:sp>
        <p:nvSpPr>
          <p:cNvPr id="55" name="Rectangle: Top Corners Rounded 54">
            <a:extLst>
              <a:ext uri="{FF2B5EF4-FFF2-40B4-BE49-F238E27FC236}">
                <a16:creationId xmlns:a16="http://schemas.microsoft.com/office/drawing/2014/main" id="{6E2470A5-7E64-08A7-33E4-B253C3073477}"/>
              </a:ext>
            </a:extLst>
          </p:cNvPr>
          <p:cNvSpPr/>
          <p:nvPr/>
        </p:nvSpPr>
        <p:spPr>
          <a:xfrm>
            <a:off x="21816361" y="6609907"/>
            <a:ext cx="9743330" cy="7674364"/>
          </a:xfrm>
          <a:prstGeom prst="round2SameRect">
            <a:avLst>
              <a:gd name="adj1" fmla="val 0"/>
              <a:gd name="adj2" fmla="val 11765"/>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dirty="0">
              <a:solidFill>
                <a:schemeClr val="tx1"/>
              </a:solidFill>
            </a:endParaRPr>
          </a:p>
        </p:txBody>
      </p:sp>
      <p:pic>
        <p:nvPicPr>
          <p:cNvPr id="1044" name="Picture 115">
            <a:extLst>
              <a:ext uri="{FF2B5EF4-FFF2-40B4-BE49-F238E27FC236}">
                <a16:creationId xmlns:a16="http://schemas.microsoft.com/office/drawing/2014/main" id="{35E259C2-750D-3EFE-80CB-F977ADA4C02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427696" y="15968328"/>
            <a:ext cx="6634560" cy="3971906"/>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5">
            <a:extLst>
              <a:ext uri="{FF2B5EF4-FFF2-40B4-BE49-F238E27FC236}">
                <a16:creationId xmlns:a16="http://schemas.microsoft.com/office/drawing/2014/main" id="{0F303498-285D-9C23-37BD-9471CBEEDD6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605814" y="23272287"/>
            <a:ext cx="6476947" cy="3474296"/>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21">
            <a:extLst>
              <a:ext uri="{FF2B5EF4-FFF2-40B4-BE49-F238E27FC236}">
                <a16:creationId xmlns:a16="http://schemas.microsoft.com/office/drawing/2014/main" id="{0F7FB2C0-BDCC-F618-B161-F8000E8D94AF}"/>
              </a:ext>
            </a:extLst>
          </p:cNvPr>
          <p:cNvSpPr>
            <a:spLocks noChangeArrowheads="1"/>
          </p:cNvSpPr>
          <p:nvPr/>
        </p:nvSpPr>
        <p:spPr bwMode="auto">
          <a:xfrm>
            <a:off x="22946715" y="19388405"/>
            <a:ext cx="38208" cy="33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418" tIns="38209" rIns="76418" bIns="38209" numCol="1" anchor="ctr" anchorCtr="0" compatLnSpc="1">
            <a:prstTxWarp prst="textNoShape">
              <a:avLst/>
            </a:prstTxWarp>
            <a:spAutoFit/>
          </a:bodyPr>
          <a:lstStyle/>
          <a:p>
            <a:endParaRPr lang="en-GB" sz="1671">
              <a:latin typeface="Barlow Semi Condensed SemiBold" panose="00000706000000000000" pitchFamily="2" charset="0"/>
            </a:endParaRPr>
          </a:p>
        </p:txBody>
      </p:sp>
      <p:sp>
        <p:nvSpPr>
          <p:cNvPr id="57" name="Rectangle 22">
            <a:extLst>
              <a:ext uri="{FF2B5EF4-FFF2-40B4-BE49-F238E27FC236}">
                <a16:creationId xmlns:a16="http://schemas.microsoft.com/office/drawing/2014/main" id="{F29EA53C-9B00-C769-CF54-14CC14A7BCD9}"/>
              </a:ext>
            </a:extLst>
          </p:cNvPr>
          <p:cNvSpPr>
            <a:spLocks noChangeArrowheads="1"/>
          </p:cNvSpPr>
          <p:nvPr/>
        </p:nvSpPr>
        <p:spPr bwMode="auto">
          <a:xfrm>
            <a:off x="22188172" y="19863535"/>
            <a:ext cx="9113607" cy="370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418" tIns="38209" rIns="76418" bIns="38209" numCol="1" anchor="ctr" anchorCtr="0" compatLnSpc="1">
            <a:prstTxWarp prst="textNoShape">
              <a:avLst/>
            </a:prstTxWarp>
            <a:spAutoFit/>
          </a:bodyPr>
          <a:lstStyle/>
          <a:p>
            <a:pPr algn="ctr"/>
            <a:r>
              <a:rPr lang="en-GB" altLang="en-US" sz="1600" b="1" dirty="0">
                <a:latin typeface="Barlow Semi Condensed SemiBold" panose="00000706000000000000" pitchFamily="2" charset="0"/>
                <a:ea typeface="Calibri" panose="020F0502020204030204" pitchFamily="34" charset="0"/>
                <a:cs typeface="Arial" panose="020B0604020202020204" pitchFamily="34" charset="0"/>
              </a:rPr>
              <a:t>Fig. 6.</a:t>
            </a:r>
            <a:r>
              <a:rPr lang="en-GB" altLang="en-US" sz="1600" dirty="0">
                <a:latin typeface="Barlow Semi Condensed SemiBold" panose="00000706000000000000" pitchFamily="2" charset="0"/>
                <a:ea typeface="Calibri" panose="020F0502020204030204" pitchFamily="34" charset="0"/>
                <a:cs typeface="Arial" panose="020B0604020202020204" pitchFamily="34" charset="0"/>
              </a:rPr>
              <a:t> The map represents LULC results of: a. July 2018; b. July 2019; c. June 2020; d. June 2021; e. June 2022.</a:t>
            </a:r>
            <a:endParaRPr lang="en-US" altLang="en-US" sz="1600" dirty="0">
              <a:latin typeface="Barlow Semi Condensed SemiBold" panose="00000706000000000000" pitchFamily="2" charset="0"/>
            </a:endParaRPr>
          </a:p>
          <a:p>
            <a:endParaRPr lang="en-GB" altLang="en-US" sz="2000" dirty="0">
              <a:latin typeface="Barlow Semi Condensed SemiBold" panose="00000706000000000000" pitchFamily="2" charset="0"/>
              <a:ea typeface="Calibri" panose="020F0502020204030204" pitchFamily="34" charset="0"/>
              <a:cs typeface="Arial" panose="020B0604020202020204" pitchFamily="34" charset="0"/>
            </a:endParaRPr>
          </a:p>
          <a:p>
            <a:pPr algn="just">
              <a:lnSpc>
                <a:spcPct val="150000"/>
              </a:lnSpc>
            </a:pPr>
            <a:r>
              <a:rPr lang="en-GB" altLang="en-US" sz="2000" dirty="0">
                <a:latin typeface="Barlow Semi Condensed SemiBold" panose="00000706000000000000" pitchFamily="2" charset="0"/>
                <a:ea typeface="Calibri" panose="020F0502020204030204" pitchFamily="34" charset="0"/>
                <a:cs typeface="Arial" panose="020B0604020202020204" pitchFamily="34" charset="0"/>
              </a:rPr>
              <a:t>Based on the result of the classification, the first noticeable changes are open land and agricultural green areas. We take into account the variability of ploughing and planting strategies. Even if the urbanization rate increased at a constant rate until 2021, it decreased by 3% in 2022. Similarly, forest fund areas, which decreased until 2021, followed an increasing trend in 2022. It is also possible to see that the salinization index follows a weak trend in the area.</a:t>
            </a:r>
            <a:endParaRPr lang="en-US" altLang="en-US" sz="2000" dirty="0">
              <a:latin typeface="Barlow Semi Condensed SemiBold" panose="00000706000000000000" pitchFamily="2" charset="0"/>
            </a:endParaRPr>
          </a:p>
          <a:p>
            <a:pPr indent="238801"/>
            <a:endParaRPr lang="en-US" altLang="en-US" sz="2000" dirty="0">
              <a:latin typeface="Barlow Semi Condensed SemiBold" panose="00000706000000000000" pitchFamily="2" charset="0"/>
            </a:endParaRPr>
          </a:p>
        </p:txBody>
      </p:sp>
      <p:sp>
        <p:nvSpPr>
          <p:cNvPr id="58" name="Rectangle 23">
            <a:extLst>
              <a:ext uri="{FF2B5EF4-FFF2-40B4-BE49-F238E27FC236}">
                <a16:creationId xmlns:a16="http://schemas.microsoft.com/office/drawing/2014/main" id="{CB2798D9-2930-AFBC-7BF1-95F2E3C9D31A}"/>
              </a:ext>
            </a:extLst>
          </p:cNvPr>
          <p:cNvSpPr>
            <a:spLocks noChangeArrowheads="1"/>
          </p:cNvSpPr>
          <p:nvPr/>
        </p:nvSpPr>
        <p:spPr bwMode="auto">
          <a:xfrm>
            <a:off x="22215378" y="26845882"/>
            <a:ext cx="9113608" cy="569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418" tIns="38209" rIns="76418" bIns="38209" numCol="1" anchor="ctr" anchorCtr="0" compatLnSpc="1">
            <a:prstTxWarp prst="textNoShape">
              <a:avLst/>
            </a:prstTxWarp>
            <a:spAutoFit/>
          </a:bodyPr>
          <a:lstStyle/>
          <a:p>
            <a:pPr indent="238801" algn="ctr"/>
            <a:r>
              <a:rPr lang="en-GB" altLang="en-US" sz="1600" b="1" dirty="0">
                <a:latin typeface="Barlow Semi Condensed SemiBold" panose="00000706000000000000" pitchFamily="2" charset="0"/>
                <a:ea typeface="Calibri" panose="020F0502020204030204" pitchFamily="34" charset="0"/>
                <a:cs typeface="Arial" panose="020B0604020202020204" pitchFamily="34" charset="0"/>
              </a:rPr>
              <a:t>Fig. 7.</a:t>
            </a:r>
            <a:r>
              <a:rPr lang="en-GB" altLang="en-US" sz="1600" dirty="0">
                <a:latin typeface="Barlow Semi Condensed SemiBold" panose="00000706000000000000" pitchFamily="2" charset="0"/>
                <a:ea typeface="Calibri" panose="020F0502020204030204" pitchFamily="34" charset="0"/>
                <a:cs typeface="Arial" panose="020B0604020202020204" pitchFamily="34" charset="0"/>
              </a:rPr>
              <a:t> Pie charts represent LULC results of: a. July 2018; b. July 2019; c. June 2020; d. June 2021; e. June 2022.</a:t>
            </a:r>
            <a:endParaRPr lang="en-GB" altLang="en-US" sz="1600" dirty="0">
              <a:latin typeface="Barlow Semi Condensed SemiBold" panose="00000706000000000000" pitchFamily="2" charset="0"/>
            </a:endParaRPr>
          </a:p>
        </p:txBody>
      </p:sp>
      <p:sp>
        <p:nvSpPr>
          <p:cNvPr id="59" name="Rectangle 25">
            <a:extLst>
              <a:ext uri="{FF2B5EF4-FFF2-40B4-BE49-F238E27FC236}">
                <a16:creationId xmlns:a16="http://schemas.microsoft.com/office/drawing/2014/main" id="{186562D9-74EB-B5D2-B0A5-2E20A30BE73F}"/>
              </a:ext>
            </a:extLst>
          </p:cNvPr>
          <p:cNvSpPr>
            <a:spLocks noChangeArrowheads="1"/>
          </p:cNvSpPr>
          <p:nvPr/>
        </p:nvSpPr>
        <p:spPr bwMode="auto">
          <a:xfrm>
            <a:off x="16117798" y="23004133"/>
            <a:ext cx="4798072" cy="401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418" tIns="38209" rIns="76418" bIns="38209" numCol="1" anchor="ctr" anchorCtr="0" compatLnSpc="1">
            <a:prstTxWarp prst="textNoShape">
              <a:avLst/>
            </a:prstTxWarp>
            <a:spAutoFit/>
          </a:bodyPr>
          <a:lstStyle/>
          <a:p>
            <a:r>
              <a:rPr lang="en-GB" altLang="en-US" sz="2000" dirty="0">
                <a:solidFill>
                  <a:srgbClr val="005D7E"/>
                </a:solidFill>
                <a:latin typeface="Barlow Semi Condensed SemiBold" panose="00000706000000000000" pitchFamily="2" charset="0"/>
                <a:ea typeface="Times New Roman" panose="02020603050405020304" pitchFamily="18" charset="0"/>
                <a:cs typeface="Arial" panose="020B0604020202020204" pitchFamily="34" charset="0"/>
              </a:rPr>
              <a:t>Bare Soil Index</a:t>
            </a:r>
            <a:endParaRPr lang="en-US" altLang="en-US" sz="2000" dirty="0">
              <a:solidFill>
                <a:srgbClr val="005D7E"/>
              </a:solidFill>
              <a:latin typeface="Barlow Semi Condensed SemiBold" panose="00000706000000000000" pitchFamily="2" charset="0"/>
            </a:endParaRPr>
          </a:p>
          <a:p>
            <a:r>
              <a:rPr lang="az-Latn-AZ" altLang="en-US" sz="2000" dirty="0">
                <a:latin typeface="Barlow Semi Condensed SemiBold" panose="00000706000000000000" pitchFamily="2" charset="0"/>
                <a:ea typeface="Calibri" panose="020F0502020204030204" pitchFamily="34" charset="0"/>
                <a:cs typeface="Arial" panose="020B0604020202020204" pitchFamily="34" charset="0"/>
              </a:rPr>
              <a:t>In order to determine land variances, the BSI is an index developed on blue, red, near-infrared, and short-wave infrared spectral channels. The use of these spectral channels is regulated. Blue and near-infrared spectral channels are used to detect the presence of plants, while short-wave infrared and red spectral channels are utilised to measure the mineral composition of the soil.</a:t>
            </a:r>
            <a:endParaRPr lang="en-US" altLang="en-US" sz="2000" dirty="0">
              <a:latin typeface="Barlow Semi Condensed SemiBold" panose="00000706000000000000" pitchFamily="2" charset="0"/>
            </a:endParaRPr>
          </a:p>
          <a:p>
            <a:pPr algn="ctr"/>
            <a:r>
              <a:rPr lang="az-Latn-AZ" altLang="en-US" dirty="0">
                <a:latin typeface="Barlow Condensed" panose="00000506000000000000" pitchFamily="2" charset="0"/>
                <a:ea typeface="Calibri" panose="020F0502020204030204" pitchFamily="34" charset="0"/>
                <a:cs typeface="Arial" panose="020B0604020202020204" pitchFamily="34" charset="0"/>
              </a:rPr>
              <a:t>BSI=</a:t>
            </a:r>
            <a:r>
              <a:rPr lang="en-US" altLang="en-US" dirty="0">
                <a:latin typeface="Barlow Condensed" panose="00000506000000000000" pitchFamily="2" charset="0"/>
                <a:ea typeface="Calibri" panose="020F0502020204030204" pitchFamily="34" charset="0"/>
                <a:cs typeface="Arial" panose="020B0604020202020204" pitchFamily="34" charset="0"/>
              </a:rPr>
              <a:t>(</a:t>
            </a:r>
            <a:r>
              <a:rPr lang="az-Latn-AZ" altLang="en-US" dirty="0">
                <a:latin typeface="Barlow Condensed" panose="00000506000000000000" pitchFamily="2" charset="0"/>
                <a:ea typeface="Calibri" panose="020F0502020204030204" pitchFamily="34" charset="0"/>
                <a:cs typeface="Arial" panose="020B0604020202020204" pitchFamily="34" charset="0"/>
              </a:rPr>
              <a:t>(</a:t>
            </a:r>
            <a:r>
              <a:rPr lang="en-GB" altLang="en-US" dirty="0">
                <a:latin typeface="Barlow Condensed" panose="00000506000000000000" pitchFamily="2" charset="0"/>
                <a:ea typeface="Calibri" panose="020F0502020204030204" pitchFamily="34" charset="0"/>
                <a:cs typeface="Arial" panose="020B0604020202020204" pitchFamily="34" charset="0"/>
              </a:rPr>
              <a:t>ρSWIR1</a:t>
            </a:r>
            <a:r>
              <a:rPr lang="az-Latn-AZ" altLang="en-US" dirty="0">
                <a:latin typeface="Barlow Condensed" panose="00000506000000000000" pitchFamily="2" charset="0"/>
                <a:ea typeface="Calibri" panose="020F0502020204030204" pitchFamily="34" charset="0"/>
                <a:cs typeface="Arial" panose="020B0604020202020204" pitchFamily="34" charset="0"/>
              </a:rPr>
              <a:t> + </a:t>
            </a:r>
            <a:r>
              <a:rPr lang="en-GB" altLang="en-US" dirty="0" err="1">
                <a:latin typeface="Barlow Condensed" panose="00000506000000000000" pitchFamily="2" charset="0"/>
                <a:ea typeface="Calibri" panose="020F0502020204030204" pitchFamily="34" charset="0"/>
                <a:cs typeface="Arial" panose="020B0604020202020204" pitchFamily="34" charset="0"/>
              </a:rPr>
              <a:t>ρRed</a:t>
            </a:r>
            <a:r>
              <a:rPr lang="az-Latn-AZ" altLang="en-US" dirty="0">
                <a:latin typeface="Barlow Condensed" panose="00000506000000000000" pitchFamily="2" charset="0"/>
                <a:ea typeface="Calibri" panose="020F0502020204030204" pitchFamily="34" charset="0"/>
                <a:cs typeface="Arial" panose="020B0604020202020204" pitchFamily="34" charset="0"/>
              </a:rPr>
              <a:t>)-(</a:t>
            </a:r>
            <a:r>
              <a:rPr lang="en-GB" altLang="en-US" dirty="0" err="1">
                <a:latin typeface="Barlow Condensed" panose="00000506000000000000" pitchFamily="2" charset="0"/>
                <a:ea typeface="Calibri" panose="020F0502020204030204" pitchFamily="34" charset="0"/>
                <a:cs typeface="Arial" panose="020B0604020202020204" pitchFamily="34" charset="0"/>
              </a:rPr>
              <a:t>ρNIR</a:t>
            </a:r>
            <a:r>
              <a:rPr lang="az-Latn-AZ" altLang="en-US" dirty="0">
                <a:latin typeface="Barlow Condensed" panose="00000506000000000000" pitchFamily="2" charset="0"/>
                <a:ea typeface="Calibri" panose="020F0502020204030204" pitchFamily="34" charset="0"/>
                <a:cs typeface="Arial" panose="020B0604020202020204" pitchFamily="34" charset="0"/>
              </a:rPr>
              <a:t> + </a:t>
            </a:r>
            <a:r>
              <a:rPr lang="en-GB" altLang="en-US" dirty="0" err="1">
                <a:latin typeface="Barlow Condensed" panose="00000506000000000000" pitchFamily="2" charset="0"/>
                <a:ea typeface="Calibri" panose="020F0502020204030204" pitchFamily="34" charset="0"/>
                <a:cs typeface="Arial" panose="020B0604020202020204" pitchFamily="34" charset="0"/>
              </a:rPr>
              <a:t>ρBlue</a:t>
            </a:r>
            <a:r>
              <a:rPr lang="az-Latn-AZ" altLang="en-US" dirty="0">
                <a:latin typeface="Barlow Condensed" panose="00000506000000000000" pitchFamily="2" charset="0"/>
                <a:ea typeface="Calibri" panose="020F0502020204030204" pitchFamily="34" charset="0"/>
                <a:cs typeface="Arial" panose="020B0604020202020204" pitchFamily="34" charset="0"/>
              </a:rPr>
              <a:t>)</a:t>
            </a:r>
            <a:r>
              <a:rPr lang="en-US" altLang="en-US" dirty="0">
                <a:latin typeface="Barlow Condensed" panose="00000506000000000000" pitchFamily="2" charset="0"/>
                <a:ea typeface="Calibri" panose="020F0502020204030204" pitchFamily="34" charset="0"/>
                <a:cs typeface="Arial" panose="020B0604020202020204" pitchFamily="34" charset="0"/>
              </a:rPr>
              <a:t>)/(</a:t>
            </a:r>
            <a:r>
              <a:rPr lang="az-Latn-AZ" altLang="en-US" dirty="0">
                <a:latin typeface="Barlow Condensed" panose="00000506000000000000" pitchFamily="2" charset="0"/>
                <a:ea typeface="Calibri" panose="020F0502020204030204" pitchFamily="34" charset="0"/>
                <a:cs typeface="Arial" panose="020B0604020202020204" pitchFamily="34" charset="0"/>
              </a:rPr>
              <a:t>(</a:t>
            </a:r>
            <a:r>
              <a:rPr lang="en-GB" altLang="en-US" dirty="0">
                <a:latin typeface="Barlow Condensed" panose="00000506000000000000" pitchFamily="2" charset="0"/>
                <a:ea typeface="Calibri" panose="020F0502020204030204" pitchFamily="34" charset="0"/>
                <a:cs typeface="Arial" panose="020B0604020202020204" pitchFamily="34" charset="0"/>
              </a:rPr>
              <a:t>ρSWIR1</a:t>
            </a:r>
            <a:r>
              <a:rPr lang="az-Latn-AZ" altLang="en-US" dirty="0">
                <a:latin typeface="Barlow Condensed" panose="00000506000000000000" pitchFamily="2" charset="0"/>
                <a:ea typeface="Calibri" panose="020F0502020204030204" pitchFamily="34" charset="0"/>
                <a:cs typeface="Arial" panose="020B0604020202020204" pitchFamily="34" charset="0"/>
              </a:rPr>
              <a:t> + </a:t>
            </a:r>
            <a:r>
              <a:rPr lang="en-GB" altLang="en-US" dirty="0" err="1">
                <a:latin typeface="Barlow Condensed" panose="00000506000000000000" pitchFamily="2" charset="0"/>
                <a:ea typeface="Calibri" panose="020F0502020204030204" pitchFamily="34" charset="0"/>
                <a:cs typeface="Arial" panose="020B0604020202020204" pitchFamily="34" charset="0"/>
              </a:rPr>
              <a:t>ρRed</a:t>
            </a:r>
            <a:r>
              <a:rPr lang="az-Latn-AZ" altLang="en-US" dirty="0">
                <a:latin typeface="Barlow Condensed" panose="00000506000000000000" pitchFamily="2" charset="0"/>
                <a:ea typeface="Calibri" panose="020F0502020204030204" pitchFamily="34" charset="0"/>
                <a:cs typeface="Arial" panose="020B0604020202020204" pitchFamily="34" charset="0"/>
              </a:rPr>
              <a:t>) + (</a:t>
            </a:r>
            <a:r>
              <a:rPr lang="en-GB" altLang="en-US" dirty="0" err="1">
                <a:latin typeface="Barlow Condensed" panose="00000506000000000000" pitchFamily="2" charset="0"/>
                <a:ea typeface="Calibri" panose="020F0502020204030204" pitchFamily="34" charset="0"/>
                <a:cs typeface="Arial" panose="020B0604020202020204" pitchFamily="34" charset="0"/>
              </a:rPr>
              <a:t>ρNIR</a:t>
            </a:r>
            <a:r>
              <a:rPr lang="az-Latn-AZ" altLang="en-US" dirty="0">
                <a:latin typeface="Barlow Condensed" panose="00000506000000000000" pitchFamily="2" charset="0"/>
                <a:ea typeface="Calibri" panose="020F0502020204030204" pitchFamily="34" charset="0"/>
                <a:cs typeface="Arial" panose="020B0604020202020204" pitchFamily="34" charset="0"/>
              </a:rPr>
              <a:t>+ </a:t>
            </a:r>
            <a:r>
              <a:rPr lang="en-GB" altLang="en-US" dirty="0" err="1">
                <a:latin typeface="Barlow Condensed" panose="00000506000000000000" pitchFamily="2" charset="0"/>
                <a:ea typeface="Calibri" panose="020F0502020204030204" pitchFamily="34" charset="0"/>
                <a:cs typeface="Arial" panose="020B0604020202020204" pitchFamily="34" charset="0"/>
              </a:rPr>
              <a:t>ρBlue</a:t>
            </a:r>
            <a:r>
              <a:rPr lang="az-Latn-AZ" altLang="en-US" dirty="0">
                <a:latin typeface="Barlow Condensed" panose="00000506000000000000" pitchFamily="2" charset="0"/>
                <a:ea typeface="Calibri" panose="020F0502020204030204" pitchFamily="34" charset="0"/>
                <a:cs typeface="Arial" panose="020B0604020202020204" pitchFamily="34" charset="0"/>
              </a:rPr>
              <a:t>)</a:t>
            </a:r>
            <a:r>
              <a:rPr lang="en-US" altLang="en-US" dirty="0">
                <a:latin typeface="Barlow Condensed" panose="00000506000000000000" pitchFamily="2" charset="0"/>
                <a:ea typeface="Calibri" panose="020F0502020204030204" pitchFamily="34" charset="0"/>
                <a:cs typeface="Arial" panose="020B0604020202020204" pitchFamily="34" charset="0"/>
              </a:rPr>
              <a:t>)</a:t>
            </a:r>
            <a:endParaRPr lang="en-US" altLang="en-US" dirty="0">
              <a:latin typeface="Barlow Condensed" panose="00000506000000000000" pitchFamily="2" charset="0"/>
            </a:endParaRPr>
          </a:p>
          <a:p>
            <a:pPr indent="238801"/>
            <a:endParaRPr lang="en-US" altLang="en-US" sz="2000" dirty="0">
              <a:solidFill>
                <a:schemeClr val="bg1"/>
              </a:solidFill>
              <a:latin typeface="Barlow Semi Condensed SemiBold" panose="00000706000000000000" pitchFamily="2" charset="0"/>
            </a:endParaRPr>
          </a:p>
        </p:txBody>
      </p:sp>
      <p:pic>
        <p:nvPicPr>
          <p:cNvPr id="1048" name="Picture 104">
            <a:extLst>
              <a:ext uri="{FF2B5EF4-FFF2-40B4-BE49-F238E27FC236}">
                <a16:creationId xmlns:a16="http://schemas.microsoft.com/office/drawing/2014/main" id="{301200C7-FB1D-31F8-FB2C-ACAF357A0DC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31124" y="23122581"/>
            <a:ext cx="4038494" cy="2314691"/>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26">
            <a:extLst>
              <a:ext uri="{FF2B5EF4-FFF2-40B4-BE49-F238E27FC236}">
                <a16:creationId xmlns:a16="http://schemas.microsoft.com/office/drawing/2014/main" id="{66A03FAC-17A0-8FF0-D07A-08B631EF77F0}"/>
              </a:ext>
            </a:extLst>
          </p:cNvPr>
          <p:cNvSpPr>
            <a:spLocks noChangeArrowheads="1"/>
          </p:cNvSpPr>
          <p:nvPr/>
        </p:nvSpPr>
        <p:spPr bwMode="auto">
          <a:xfrm>
            <a:off x="11597957" y="25557924"/>
            <a:ext cx="4363536" cy="48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418" tIns="38209" rIns="76418" bIns="38209" numCol="1" anchor="ctr" anchorCtr="0" compatLnSpc="1">
            <a:prstTxWarp prst="textNoShape">
              <a:avLst/>
            </a:prstTxWarp>
            <a:spAutoFit/>
          </a:bodyPr>
          <a:lstStyle/>
          <a:p>
            <a:pPr algn="ctr"/>
            <a:r>
              <a:rPr lang="en-GB" altLang="en-US" sz="1337" b="1" dirty="0">
                <a:latin typeface="Barlow Semi Condensed SemiBold" panose="00000706000000000000" pitchFamily="2" charset="0"/>
                <a:ea typeface="Calibri" panose="020F0502020204030204" pitchFamily="34" charset="0"/>
                <a:cs typeface="Arial" panose="020B0604020202020204" pitchFamily="34" charset="0"/>
              </a:rPr>
              <a:t>Fig. 5.</a:t>
            </a:r>
            <a:r>
              <a:rPr lang="en-GB" altLang="en-US" sz="1337" dirty="0">
                <a:latin typeface="Barlow Semi Condensed SemiBold" panose="00000706000000000000" pitchFamily="2" charset="0"/>
                <a:ea typeface="Calibri" panose="020F0502020204030204" pitchFamily="34" charset="0"/>
                <a:cs typeface="Arial" panose="020B0604020202020204" pitchFamily="34" charset="0"/>
              </a:rPr>
              <a:t> BSI visualisation of Sentinel 2: a. July 2018; b. July 2019; c. June 2020; d. June 2021; e. June 2022.</a:t>
            </a:r>
            <a:r>
              <a:rPr lang="en-US" altLang="en-US" sz="1337" dirty="0">
                <a:latin typeface="Barlow Semi Condensed SemiBold" panose="00000706000000000000" pitchFamily="2" charset="0"/>
              </a:rPr>
              <a:t> </a:t>
            </a:r>
          </a:p>
        </p:txBody>
      </p:sp>
      <p:sp>
        <p:nvSpPr>
          <p:cNvPr id="61" name="Rectangle 28">
            <a:extLst>
              <a:ext uri="{FF2B5EF4-FFF2-40B4-BE49-F238E27FC236}">
                <a16:creationId xmlns:a16="http://schemas.microsoft.com/office/drawing/2014/main" id="{BEC40E5A-2030-C606-484C-B17356C1B292}"/>
              </a:ext>
            </a:extLst>
          </p:cNvPr>
          <p:cNvSpPr>
            <a:spLocks noChangeArrowheads="1"/>
          </p:cNvSpPr>
          <p:nvPr/>
        </p:nvSpPr>
        <p:spPr bwMode="auto">
          <a:xfrm>
            <a:off x="22120607" y="6694812"/>
            <a:ext cx="9134834" cy="278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418" tIns="38209" rIns="76418" bIns="38209"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en-GB" altLang="en-US" sz="2000" b="1" dirty="0">
                <a:solidFill>
                  <a:srgbClr val="005D7E"/>
                </a:solidFill>
                <a:latin typeface="Barlow Semi Condensed SemiBold" panose="00000706000000000000" pitchFamily="2" charset="0"/>
                <a:ea typeface="Times New Roman" panose="02020603050405020304" pitchFamily="18" charset="0"/>
                <a:cs typeface="Arial" panose="020B0604020202020204" pitchFamily="34" charset="0"/>
              </a:rPr>
              <a:t>Classification</a:t>
            </a:r>
            <a:endParaRPr lang="en-GB" altLang="en-US" sz="2000" dirty="0">
              <a:solidFill>
                <a:srgbClr val="005D7E"/>
              </a:solidFill>
              <a:latin typeface="Barlow Semi Condensed SemiBold" panose="00000706000000000000" pitchFamily="2" charset="0"/>
              <a:ea typeface="Calibri" panose="020F0502020204030204" pitchFamily="34" charset="0"/>
              <a:cs typeface="Arial" panose="020B0604020202020204" pitchFamily="34" charset="0"/>
            </a:endParaRPr>
          </a:p>
          <a:p>
            <a:pPr algn="just">
              <a:lnSpc>
                <a:spcPct val="150000"/>
              </a:lnSpc>
            </a:pPr>
            <a:r>
              <a:rPr lang="en-GB" altLang="en-US" sz="2000" dirty="0">
                <a:latin typeface="Barlow Semi Condensed SemiBold" panose="00000706000000000000" pitchFamily="2" charset="0"/>
                <a:ea typeface="Calibri" panose="020F0502020204030204" pitchFamily="34" charset="0"/>
                <a:cs typeface="Arial" panose="020B0604020202020204" pitchFamily="34" charset="0"/>
              </a:rPr>
              <a:t>W</a:t>
            </a:r>
            <a:r>
              <a:rPr lang="en-GB" altLang="en-US" sz="2000" dirty="0" bmk="">
                <a:latin typeface="Barlow Semi Condensed SemiBold" panose="00000706000000000000" pitchFamily="2" charset="0"/>
                <a:ea typeface="Calibri" panose="020F0502020204030204" pitchFamily="34" charset="0"/>
                <a:cs typeface="Arial" panose="020B0604020202020204" pitchFamily="34" charset="0"/>
              </a:rPr>
              <a:t>hen several georeferenced images or bands are analysed, the ones with comparable statistical characteristics in these images are grouped together using the classification technique. Image data with a specific number of thematic classes is obtained as a consequence of classification. The following diagram illustrates the process's structure:</a:t>
            </a:r>
            <a:endParaRPr lang="en-US" altLang="en-US" sz="2000" dirty="0">
              <a:latin typeface="Barlow Semi Condensed SemiBold" panose="00000706000000000000" pitchFamily="2" charset="0"/>
            </a:endParaRPr>
          </a:p>
          <a:p>
            <a:pPr algn="just">
              <a:lnSpc>
                <a:spcPct val="150000"/>
              </a:lnSpc>
            </a:pPr>
            <a:endParaRPr lang="en-US" altLang="en-US" sz="2000" dirty="0">
              <a:latin typeface="Barlow Semi Condensed SemiBold" panose="00000706000000000000" pitchFamily="2" charset="0"/>
            </a:endParaRPr>
          </a:p>
        </p:txBody>
      </p:sp>
      <p:pic>
        <p:nvPicPr>
          <p:cNvPr id="1051" name="Picture 91" descr="Diagram&#10;&#10;Description automatically generated">
            <a:extLst>
              <a:ext uri="{FF2B5EF4-FFF2-40B4-BE49-F238E27FC236}">
                <a16:creationId xmlns:a16="http://schemas.microsoft.com/office/drawing/2014/main" id="{423F36FB-3571-A03B-926F-E0B6E66D842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019577" y="9301555"/>
            <a:ext cx="5408337" cy="2784082"/>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29">
            <a:extLst>
              <a:ext uri="{FF2B5EF4-FFF2-40B4-BE49-F238E27FC236}">
                <a16:creationId xmlns:a16="http://schemas.microsoft.com/office/drawing/2014/main" id="{0AE4176A-C0BF-E10F-2613-DC6124C94641}"/>
              </a:ext>
            </a:extLst>
          </p:cNvPr>
          <p:cNvSpPr>
            <a:spLocks noChangeArrowheads="1"/>
          </p:cNvSpPr>
          <p:nvPr/>
        </p:nvSpPr>
        <p:spPr bwMode="auto">
          <a:xfrm>
            <a:off x="22115300" y="12516398"/>
            <a:ext cx="9134834" cy="139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418" tIns="38209" rIns="76418" bIns="38209" numCol="1" anchor="ctr" anchorCtr="0" compatLnSpc="1">
            <a:prstTxWarp prst="textNoShape">
              <a:avLst/>
            </a:prstTxWarp>
            <a:spAutoFit/>
          </a:bodyPr>
          <a:lstStyle/>
          <a:p>
            <a:pPr algn="just">
              <a:lnSpc>
                <a:spcPct val="150000"/>
              </a:lnSpc>
            </a:pPr>
            <a:r>
              <a:rPr lang="en-GB" altLang="en-US" sz="2000" dirty="0">
                <a:latin typeface="Barlow Semi Condensed SemiBold" panose="00000706000000000000" pitchFamily="2" charset="0"/>
                <a:ea typeface="Calibri" panose="020F0502020204030204" pitchFamily="34" charset="0"/>
                <a:cs typeface="Arial" panose="020B0604020202020204" pitchFamily="34" charset="0"/>
              </a:rPr>
              <a:t>T</a:t>
            </a:r>
            <a:r>
              <a:rPr lang="en-GB" altLang="en-US" sz="2000" dirty="0" bmk="">
                <a:latin typeface="Barlow Semi Condensed SemiBold" panose="00000706000000000000" pitchFamily="2" charset="0"/>
                <a:ea typeface="Calibri" panose="020F0502020204030204" pitchFamily="34" charset="0"/>
                <a:cs typeface="Arial" panose="020B0604020202020204" pitchFamily="34" charset="0"/>
              </a:rPr>
              <a:t>o fulfil our research perspectives, we used the SNAP architecture's Random Forest (RF) classification algorithm. The approach we used is based on the computation of several indices and their use in the classification process to improve accuracy</a:t>
            </a:r>
            <a:r>
              <a:rPr lang="en-GB" altLang="en-US" sz="2000" dirty="0" bmk="_Hlk120264331">
                <a:latin typeface="Barlow Semi Condensed SemiBold" panose="00000706000000000000" pitchFamily="2" charset="0"/>
                <a:ea typeface="Times New Roman" panose="02020603050405020304" pitchFamily="18" charset="0"/>
                <a:cs typeface="Arial" panose="020B0604020202020204" pitchFamily="34" charset="0"/>
              </a:rPr>
              <a:t>.</a:t>
            </a:r>
            <a:endParaRPr lang="en-GB" altLang="en-US" sz="2000" dirty="0">
              <a:latin typeface="Barlow Semi Condensed SemiBold" panose="00000706000000000000" pitchFamily="2" charset="0"/>
            </a:endParaRPr>
          </a:p>
        </p:txBody>
      </p:sp>
      <p:sp>
        <p:nvSpPr>
          <p:cNvPr id="1030" name="TextBox 1029">
            <a:extLst>
              <a:ext uri="{FF2B5EF4-FFF2-40B4-BE49-F238E27FC236}">
                <a16:creationId xmlns:a16="http://schemas.microsoft.com/office/drawing/2014/main" id="{BB490B93-10D3-90B6-6B0E-3783B4B39B92}"/>
              </a:ext>
            </a:extLst>
          </p:cNvPr>
          <p:cNvSpPr txBox="1"/>
          <p:nvPr/>
        </p:nvSpPr>
        <p:spPr>
          <a:xfrm>
            <a:off x="22244618" y="12119004"/>
            <a:ext cx="8915133" cy="298095"/>
          </a:xfrm>
          <a:prstGeom prst="rect">
            <a:avLst/>
          </a:prstGeom>
          <a:noFill/>
        </p:spPr>
        <p:txBody>
          <a:bodyPr wrap="square">
            <a:spAutoFit/>
          </a:bodyPr>
          <a:lstStyle/>
          <a:p>
            <a:pPr algn="ctr">
              <a:defRPr/>
            </a:pPr>
            <a:r>
              <a:rPr lang="en-GB" altLang="en-US" sz="1337" b="1" dirty="0">
                <a:latin typeface="Barlow Semi Condensed SemiBold" panose="00000706000000000000" pitchFamily="2" charset="0"/>
                <a:ea typeface="Calibri" panose="020F0502020204030204" pitchFamily="34" charset="0"/>
                <a:cs typeface="Arial" panose="020B0604020202020204" pitchFamily="34" charset="0"/>
              </a:rPr>
              <a:t>Fig. 6.</a:t>
            </a:r>
            <a:r>
              <a:rPr lang="en-GB" altLang="en-US" sz="1337" dirty="0">
                <a:latin typeface="Barlow Semi Condensed SemiBold" panose="00000706000000000000" pitchFamily="2" charset="0"/>
                <a:ea typeface="Calibri" panose="020F0502020204030204" pitchFamily="34" charset="0"/>
                <a:cs typeface="Arial" panose="020B0604020202020204" pitchFamily="34" charset="0"/>
              </a:rPr>
              <a:t> LULC classification process structure.</a:t>
            </a:r>
            <a:endParaRPr lang="en-US" altLang="en-US" sz="1337" dirty="0">
              <a:latin typeface="Barlow Semi Condensed SemiBold" panose="00000706000000000000" pitchFamily="2" charset="0"/>
            </a:endParaRPr>
          </a:p>
        </p:txBody>
      </p:sp>
      <p:sp>
        <p:nvSpPr>
          <p:cNvPr id="1033" name="TextBox 1032">
            <a:extLst>
              <a:ext uri="{FF2B5EF4-FFF2-40B4-BE49-F238E27FC236}">
                <a16:creationId xmlns:a16="http://schemas.microsoft.com/office/drawing/2014/main" id="{16538373-CBC5-A3C6-B842-0E5B9DCA772C}"/>
              </a:ext>
            </a:extLst>
          </p:cNvPr>
          <p:cNvSpPr txBox="1"/>
          <p:nvPr/>
        </p:nvSpPr>
        <p:spPr>
          <a:xfrm>
            <a:off x="32685980" y="13382250"/>
            <a:ext cx="8829908" cy="14521283"/>
          </a:xfrm>
          <a:prstGeom prst="rect">
            <a:avLst/>
          </a:prstGeom>
          <a:noFill/>
        </p:spPr>
        <p:txBody>
          <a:bodyPr wrap="square">
            <a:spAutoFit/>
          </a:bodyPr>
          <a:lstStyle/>
          <a:p>
            <a:pPr marL="286562" indent="-286562" algn="just">
              <a:lnSpc>
                <a:spcPct val="150000"/>
              </a:lnSpc>
              <a:spcBef>
                <a:spcPts val="0"/>
              </a:spcBef>
              <a:spcAft>
                <a:spcPts val="836"/>
              </a:spcAft>
              <a:buFont typeface="+mj-lt"/>
              <a:buAutoNum type="arabicPeriod"/>
            </a:pPr>
            <a:r>
              <a:rPr lang="en-GB" sz="2100" dirty="0">
                <a:latin typeface="Barlow Semi Condensed SemiBold" panose="00000706000000000000" pitchFamily="2" charset="0"/>
                <a:ea typeface="Calibri" panose="020F0502020204030204" pitchFamily="34" charset="0"/>
                <a:cs typeface="Times New Roman" panose="02020603050405020304" pitchFamily="18" charset="0"/>
              </a:rPr>
              <a:t>Eric W Sanderson, Kent H Redford, Amy </a:t>
            </a:r>
            <a:r>
              <a:rPr lang="en-GB" sz="2100" dirty="0" err="1">
                <a:latin typeface="Barlow Semi Condensed SemiBold" panose="00000706000000000000" pitchFamily="2" charset="0"/>
                <a:ea typeface="Calibri" panose="020F0502020204030204" pitchFamily="34" charset="0"/>
                <a:cs typeface="Times New Roman" panose="02020603050405020304" pitchFamily="18" charset="0"/>
              </a:rPr>
              <a:t>Vedder</a:t>
            </a:r>
            <a:r>
              <a:rPr lang="en-GB" sz="2100" dirty="0">
                <a:latin typeface="Barlow Semi Condensed SemiBold" panose="00000706000000000000" pitchFamily="2" charset="0"/>
                <a:ea typeface="Calibri" panose="020F0502020204030204" pitchFamily="34" charset="0"/>
                <a:cs typeface="Times New Roman" panose="02020603050405020304" pitchFamily="18" charset="0"/>
              </a:rPr>
              <a:t>, Peter B </a:t>
            </a:r>
            <a:r>
              <a:rPr lang="en-GB" sz="2100" dirty="0" err="1">
                <a:latin typeface="Barlow Semi Condensed SemiBold" panose="00000706000000000000" pitchFamily="2" charset="0"/>
                <a:ea typeface="Calibri" panose="020F0502020204030204" pitchFamily="34" charset="0"/>
                <a:cs typeface="Times New Roman" panose="02020603050405020304" pitchFamily="18" charset="0"/>
              </a:rPr>
              <a:t>Coppolillo</a:t>
            </a:r>
            <a:r>
              <a:rPr lang="en-GB" sz="2100" dirty="0">
                <a:latin typeface="Barlow Semi Condensed SemiBold" panose="00000706000000000000" pitchFamily="2" charset="0"/>
                <a:ea typeface="Calibri" panose="020F0502020204030204" pitchFamily="34" charset="0"/>
                <a:cs typeface="Times New Roman" panose="02020603050405020304" pitchFamily="18" charset="0"/>
              </a:rPr>
              <a:t>, Sarah E Ward, (2002) A conceptual model for conservation planning based on landscape species requirements, Landscape and Urban Planning, Volume 58, Issue 1, p 41-56, ISSN 0169-2046</a:t>
            </a:r>
            <a:endParaRPr lang="en-US" sz="2100" dirty="0">
              <a:latin typeface="Barlow Semi Condensed SemiBold" panose="00000706000000000000" pitchFamily="2" charset="0"/>
              <a:ea typeface="Calibri" panose="020F0502020204030204" pitchFamily="34" charset="0"/>
              <a:cs typeface="Times New Roman" panose="02020603050405020304" pitchFamily="18" charset="0"/>
            </a:endParaRPr>
          </a:p>
          <a:p>
            <a:pPr marL="286562" indent="-286562" algn="just">
              <a:lnSpc>
                <a:spcPct val="150000"/>
              </a:lnSpc>
              <a:spcBef>
                <a:spcPts val="0"/>
              </a:spcBef>
              <a:spcAft>
                <a:spcPts val="836"/>
              </a:spcAft>
              <a:buFont typeface="+mj-lt"/>
              <a:buAutoNum type="arabicPeriod"/>
            </a:pPr>
            <a:r>
              <a:rPr lang="en-GB" sz="2100" dirty="0" err="1">
                <a:latin typeface="Barlow Semi Condensed SemiBold" panose="00000706000000000000" pitchFamily="2" charset="0"/>
                <a:ea typeface="Calibri" panose="020F0502020204030204" pitchFamily="34" charset="0"/>
                <a:cs typeface="Times New Roman" panose="02020603050405020304" pitchFamily="18" charset="0"/>
              </a:rPr>
              <a:t>Lambin</a:t>
            </a:r>
            <a:r>
              <a:rPr lang="en-GB" sz="2100" dirty="0">
                <a:latin typeface="Barlow Semi Condensed SemiBold" panose="00000706000000000000" pitchFamily="2" charset="0"/>
                <a:ea typeface="Calibri" panose="020F0502020204030204" pitchFamily="34" charset="0"/>
                <a:cs typeface="Times New Roman" panose="02020603050405020304" pitchFamily="18" charset="0"/>
              </a:rPr>
              <a:t>, E.F., Geist, H.J., &amp; Lepers, E. (2003). Dynamics of Land-Use and Land-Cover Change in Tropical Regions </a:t>
            </a:r>
            <a:endParaRPr lang="en-US" sz="2100" dirty="0">
              <a:latin typeface="Barlow Semi Condensed SemiBold" panose="00000706000000000000" pitchFamily="2" charset="0"/>
              <a:ea typeface="Calibri" panose="020F0502020204030204" pitchFamily="34" charset="0"/>
              <a:cs typeface="Times New Roman" panose="02020603050405020304" pitchFamily="18" charset="0"/>
            </a:endParaRPr>
          </a:p>
          <a:p>
            <a:pPr marL="286562" indent="-286562" algn="just">
              <a:lnSpc>
                <a:spcPct val="150000"/>
              </a:lnSpc>
              <a:spcBef>
                <a:spcPts val="0"/>
              </a:spcBef>
              <a:spcAft>
                <a:spcPts val="836"/>
              </a:spcAft>
              <a:buFont typeface="+mj-lt"/>
              <a:buAutoNum type="arabicPeriod"/>
            </a:pPr>
            <a:r>
              <a:rPr lang="en-GB" sz="2100" dirty="0">
                <a:latin typeface="Barlow Semi Condensed SemiBold" panose="00000706000000000000" pitchFamily="2" charset="0"/>
                <a:ea typeface="Calibri" panose="020F0502020204030204" pitchFamily="34" charset="0"/>
                <a:cs typeface="Times New Roman" panose="02020603050405020304" pitchFamily="18" charset="0"/>
              </a:rPr>
              <a:t>E. Erle and R. Pontius, (2007) Land-Use and Land-Cover Change, In: J. Cutler, Ed., Encyclopaedia of Earth, Cleveland, Washington DC, Environmental Information Coalition, National Council for Science and the Environment, </a:t>
            </a:r>
            <a:endParaRPr lang="en-US" sz="2100" dirty="0">
              <a:latin typeface="Barlow Semi Condensed SemiBold" panose="00000706000000000000" pitchFamily="2" charset="0"/>
              <a:ea typeface="Calibri" panose="020F0502020204030204" pitchFamily="34" charset="0"/>
              <a:cs typeface="Times New Roman" panose="02020603050405020304" pitchFamily="18" charset="0"/>
            </a:endParaRPr>
          </a:p>
          <a:p>
            <a:pPr marL="286562" indent="-286562" algn="just">
              <a:lnSpc>
                <a:spcPct val="150000"/>
              </a:lnSpc>
              <a:spcBef>
                <a:spcPts val="0"/>
              </a:spcBef>
              <a:spcAft>
                <a:spcPts val="836"/>
              </a:spcAft>
              <a:buFont typeface="+mj-lt"/>
              <a:buAutoNum type="arabicPeriod"/>
            </a:pPr>
            <a:r>
              <a:rPr lang="en-GB" sz="2100" dirty="0">
                <a:latin typeface="Barlow Semi Condensed SemiBold" panose="00000706000000000000" pitchFamily="2" charset="0"/>
                <a:ea typeface="Calibri" panose="020F0502020204030204" pitchFamily="34" charset="0"/>
                <a:cs typeface="Times New Roman" panose="02020603050405020304" pitchFamily="18" charset="0"/>
              </a:rPr>
              <a:t>Joshi, P.K., </a:t>
            </a:r>
            <a:r>
              <a:rPr lang="en-GB" sz="2100" dirty="0" err="1">
                <a:latin typeface="Barlow Semi Condensed SemiBold" panose="00000706000000000000" pitchFamily="2" charset="0"/>
                <a:ea typeface="Calibri" panose="020F0502020204030204" pitchFamily="34" charset="0"/>
                <a:cs typeface="Times New Roman" panose="02020603050405020304" pitchFamily="18" charset="0"/>
              </a:rPr>
              <a:t>Sarnam</a:t>
            </a:r>
            <a:r>
              <a:rPr lang="en-GB" sz="2100" dirty="0">
                <a:latin typeface="Barlow Semi Condensed SemiBold" panose="00000706000000000000" pitchFamily="2" charset="0"/>
                <a:ea typeface="Calibri" panose="020F0502020204030204" pitchFamily="34" charset="0"/>
                <a:cs typeface="Times New Roman" panose="02020603050405020304" pitchFamily="18" charset="0"/>
              </a:rPr>
              <a:t> Singh, Shefali Agarwal and P.S. Roy.  (2001). Land cover assessment in Jammu &amp; Kashmir using phenology as discriminant – An approach using Wide swath satellite (IRS – </a:t>
            </a:r>
            <a:r>
              <a:rPr lang="en-GB" sz="2100" dirty="0" err="1">
                <a:latin typeface="Barlow Semi Condensed SemiBold" panose="00000706000000000000" pitchFamily="2" charset="0"/>
                <a:ea typeface="Calibri" panose="020F0502020204030204" pitchFamily="34" charset="0"/>
                <a:cs typeface="Times New Roman" panose="02020603050405020304" pitchFamily="18" charset="0"/>
              </a:rPr>
              <a:t>WiFS</a:t>
            </a:r>
            <a:r>
              <a:rPr lang="en-GB" sz="2100" dirty="0">
                <a:latin typeface="Barlow Semi Condensed SemiBold" panose="00000706000000000000" pitchFamily="2" charset="0"/>
                <a:ea typeface="Calibri" panose="020F0502020204030204" pitchFamily="34" charset="0"/>
                <a:cs typeface="Times New Roman" panose="02020603050405020304" pitchFamily="18" charset="0"/>
              </a:rPr>
              <a:t>). Current Science 81(4): 392-398.</a:t>
            </a:r>
            <a:endParaRPr lang="en-US" sz="2100" dirty="0">
              <a:latin typeface="Barlow Semi Condensed SemiBold" panose="00000706000000000000" pitchFamily="2" charset="0"/>
              <a:ea typeface="Calibri" panose="020F0502020204030204" pitchFamily="34" charset="0"/>
              <a:cs typeface="Times New Roman" panose="02020603050405020304" pitchFamily="18" charset="0"/>
            </a:endParaRPr>
          </a:p>
          <a:p>
            <a:pPr marL="286562" indent="-286562" algn="just">
              <a:lnSpc>
                <a:spcPct val="150000"/>
              </a:lnSpc>
              <a:spcBef>
                <a:spcPts val="0"/>
              </a:spcBef>
              <a:spcAft>
                <a:spcPts val="836"/>
              </a:spcAft>
              <a:buFont typeface="+mj-lt"/>
              <a:buAutoNum type="arabicPeriod"/>
            </a:pPr>
            <a:r>
              <a:rPr lang="en-GB" sz="2100" dirty="0">
                <a:latin typeface="Barlow Semi Condensed SemiBold" panose="00000706000000000000" pitchFamily="2" charset="0"/>
                <a:ea typeface="Calibri" panose="020F0502020204030204" pitchFamily="34" charset="0"/>
                <a:cs typeface="Times New Roman" panose="02020603050405020304" pitchFamily="18" charset="0"/>
              </a:rPr>
              <a:t>Google Earth 7.3.2.5776-version, (2022) Zangilan, Geophysical layer. [Software] </a:t>
            </a:r>
            <a:endParaRPr lang="en-US" sz="2100" dirty="0">
              <a:latin typeface="Barlow Semi Condensed SemiBold" panose="00000706000000000000" pitchFamily="2" charset="0"/>
              <a:ea typeface="Calibri" panose="020F0502020204030204" pitchFamily="34" charset="0"/>
              <a:cs typeface="Times New Roman" panose="02020603050405020304" pitchFamily="18" charset="0"/>
            </a:endParaRPr>
          </a:p>
          <a:p>
            <a:pPr marL="286562" indent="-286562" algn="just">
              <a:lnSpc>
                <a:spcPct val="150000"/>
              </a:lnSpc>
              <a:spcBef>
                <a:spcPts val="0"/>
              </a:spcBef>
              <a:spcAft>
                <a:spcPts val="836"/>
              </a:spcAft>
              <a:buFont typeface="+mj-lt"/>
              <a:buAutoNum type="arabicPeriod"/>
            </a:pPr>
            <a:r>
              <a:rPr lang="en-GB" sz="2100" dirty="0">
                <a:latin typeface="Barlow Semi Condensed SemiBold" panose="00000706000000000000" pitchFamily="2" charset="0"/>
                <a:ea typeface="Calibri" panose="020F0502020204030204" pitchFamily="34" charset="0"/>
                <a:cs typeface="Times New Roman" panose="02020603050405020304" pitchFamily="18" charset="0"/>
              </a:rPr>
              <a:t>Bhandari, Ashish &amp; Kumar, Anil &amp; Singh, G.K.. (2012). Feature Extraction using Normalized Difference Vegetation Index (NDVI): A Case Study of Jabalpur City. Procedia Technology. 6. 612–621. 10.1016/j.protcy.2012.10.074. </a:t>
            </a:r>
            <a:endParaRPr lang="en-US" sz="2100" dirty="0">
              <a:latin typeface="Barlow Semi Condensed SemiBold" panose="00000706000000000000" pitchFamily="2" charset="0"/>
              <a:ea typeface="Calibri" panose="020F0502020204030204" pitchFamily="34" charset="0"/>
              <a:cs typeface="Times New Roman" panose="02020603050405020304" pitchFamily="18" charset="0"/>
            </a:endParaRPr>
          </a:p>
          <a:p>
            <a:pPr marL="286562" indent="-286562" algn="just">
              <a:lnSpc>
                <a:spcPct val="150000"/>
              </a:lnSpc>
              <a:spcBef>
                <a:spcPts val="0"/>
              </a:spcBef>
              <a:spcAft>
                <a:spcPts val="836"/>
              </a:spcAft>
              <a:buFont typeface="+mj-lt"/>
              <a:buAutoNum type="arabicPeriod"/>
            </a:pPr>
            <a:r>
              <a:rPr lang="en-GB" sz="2100" dirty="0">
                <a:latin typeface="Barlow Semi Condensed SemiBold" panose="00000706000000000000" pitchFamily="2" charset="0"/>
                <a:ea typeface="Calibri" panose="020F0502020204030204" pitchFamily="34" charset="0"/>
                <a:cs typeface="Times New Roman" panose="02020603050405020304" pitchFamily="18" charset="0"/>
              </a:rPr>
              <a:t>Braun, Matthias &amp; Herold, Martin. (2004). Mapping imperviousness using NDVI and linear spectral unmixing of ASTER data in the Cologne-Bonn region (Germany). Proc SPIE. 5239. 274-284. 10.1117/12.510978. </a:t>
            </a:r>
            <a:endParaRPr lang="en-US" sz="2100" dirty="0">
              <a:latin typeface="Barlow Semi Condensed SemiBold" panose="00000706000000000000" pitchFamily="2" charset="0"/>
              <a:ea typeface="Calibri" panose="020F0502020204030204" pitchFamily="34" charset="0"/>
              <a:cs typeface="Times New Roman" panose="02020603050405020304" pitchFamily="18" charset="0"/>
            </a:endParaRPr>
          </a:p>
          <a:p>
            <a:pPr marL="286562" indent="-286562" algn="just">
              <a:lnSpc>
                <a:spcPct val="150000"/>
              </a:lnSpc>
              <a:spcBef>
                <a:spcPts val="0"/>
              </a:spcBef>
              <a:spcAft>
                <a:spcPts val="836"/>
              </a:spcAft>
              <a:buFont typeface="+mj-lt"/>
              <a:buAutoNum type="arabicPeriod"/>
            </a:pPr>
            <a:r>
              <a:rPr lang="en-GB" sz="2100" dirty="0">
                <a:latin typeface="Barlow Semi Condensed SemiBold" panose="00000706000000000000" pitchFamily="2" charset="0"/>
                <a:ea typeface="Calibri" panose="020F0502020204030204" pitchFamily="34" charset="0"/>
                <a:cs typeface="Times New Roman" panose="02020603050405020304" pitchFamily="18" charset="0"/>
              </a:rPr>
              <a:t>Xu, H. "Modification of Normalised Difference Water Index (NDWI) to Enhance Open Water Features in Remotely Sensed Imagery." International Journal of Remote Sensing 27, No. 14 (2006): 3025-3033."</a:t>
            </a:r>
            <a:endParaRPr lang="en-US" sz="2100" dirty="0">
              <a:latin typeface="Barlow Semi Condensed SemiBold" panose="00000706000000000000" pitchFamily="2" charset="0"/>
              <a:ea typeface="Calibri" panose="020F0502020204030204" pitchFamily="34" charset="0"/>
              <a:cs typeface="Times New Roman" panose="02020603050405020304" pitchFamily="18" charset="0"/>
            </a:endParaRPr>
          </a:p>
          <a:p>
            <a:pPr marL="286562" indent="-286562" algn="just">
              <a:lnSpc>
                <a:spcPct val="150000"/>
              </a:lnSpc>
              <a:spcBef>
                <a:spcPts val="0"/>
              </a:spcBef>
              <a:spcAft>
                <a:spcPts val="836"/>
              </a:spcAft>
              <a:buFont typeface="+mj-lt"/>
              <a:buAutoNum type="arabicPeriod"/>
            </a:pPr>
            <a:r>
              <a:rPr lang="en-GB" sz="2100" dirty="0" err="1">
                <a:latin typeface="Barlow Semi Condensed SemiBold" panose="00000706000000000000" pitchFamily="2" charset="0"/>
                <a:ea typeface="Calibri" panose="020F0502020204030204" pitchFamily="34" charset="0"/>
                <a:cs typeface="Times New Roman" panose="02020603050405020304" pitchFamily="18" charset="0"/>
              </a:rPr>
              <a:t>Abdellatif</a:t>
            </a:r>
            <a:r>
              <a:rPr lang="en-GB" sz="2100" dirty="0">
                <a:latin typeface="Barlow Semi Condensed SemiBold" panose="00000706000000000000" pitchFamily="2" charset="0"/>
                <a:ea typeface="Calibri" panose="020F0502020204030204" pitchFamily="34" charset="0"/>
                <a:cs typeface="Times New Roman" panose="02020603050405020304" pitchFamily="18" charset="0"/>
              </a:rPr>
              <a:t> </a:t>
            </a:r>
            <a:r>
              <a:rPr lang="en-GB" sz="2100" dirty="0" err="1">
                <a:latin typeface="Barlow Semi Condensed SemiBold" panose="00000706000000000000" pitchFamily="2" charset="0"/>
                <a:ea typeface="Calibri" panose="020F0502020204030204" pitchFamily="34" charset="0"/>
                <a:cs typeface="Times New Roman" panose="02020603050405020304" pitchFamily="18" charset="0"/>
              </a:rPr>
              <a:t>Dehni</a:t>
            </a:r>
            <a:r>
              <a:rPr lang="en-GB" sz="2100" dirty="0">
                <a:latin typeface="Barlow Semi Condensed SemiBold" panose="00000706000000000000" pitchFamily="2" charset="0"/>
                <a:ea typeface="Calibri" panose="020F0502020204030204" pitchFamily="34" charset="0"/>
                <a:cs typeface="Times New Roman" panose="02020603050405020304" pitchFamily="18" charset="0"/>
              </a:rPr>
              <a:t>, Mourad </a:t>
            </a:r>
            <a:r>
              <a:rPr lang="en-GB" sz="2100" dirty="0" err="1">
                <a:latin typeface="Barlow Semi Condensed SemiBold" panose="00000706000000000000" pitchFamily="2" charset="0"/>
                <a:ea typeface="Calibri" panose="020F0502020204030204" pitchFamily="34" charset="0"/>
                <a:cs typeface="Times New Roman" panose="02020603050405020304" pitchFamily="18" charset="0"/>
              </a:rPr>
              <a:t>Lounis</a:t>
            </a:r>
            <a:r>
              <a:rPr lang="en-GB" sz="2100" dirty="0">
                <a:latin typeface="Barlow Semi Condensed SemiBold" panose="00000706000000000000" pitchFamily="2" charset="0"/>
                <a:ea typeface="Calibri" panose="020F0502020204030204" pitchFamily="34" charset="0"/>
                <a:cs typeface="Times New Roman" panose="02020603050405020304" pitchFamily="18" charset="0"/>
              </a:rPr>
              <a:t>, "Remote Sensing Techniques for Salt Affected Soil Mapping: Application to the Oran Region of Algeria”, Procedia Engineering, Volume 33, 2012, P 188-198, ISSN 1877-7058, https://doi.org/10.1016/j.proeng.2012.01.1193.</a:t>
            </a:r>
            <a:endParaRPr lang="en-US" sz="2100" dirty="0">
              <a:latin typeface="Barlow Semi Condensed SemiBold" panose="00000706000000000000" pitchFamily="2" charset="0"/>
              <a:ea typeface="Calibri" panose="020F0502020204030204" pitchFamily="34" charset="0"/>
              <a:cs typeface="Times New Roman" panose="02020603050405020304" pitchFamily="18" charset="0"/>
            </a:endParaRPr>
          </a:p>
          <a:p>
            <a:pPr marL="286562" indent="-286562" algn="just">
              <a:lnSpc>
                <a:spcPct val="150000"/>
              </a:lnSpc>
              <a:spcBef>
                <a:spcPts val="0"/>
              </a:spcBef>
              <a:spcAft>
                <a:spcPts val="836"/>
              </a:spcAft>
              <a:buFont typeface="+mj-lt"/>
              <a:buAutoNum type="arabicPeriod"/>
            </a:pPr>
            <a:r>
              <a:rPr lang="en-GB" sz="2100" dirty="0">
                <a:latin typeface="Barlow Semi Condensed SemiBold" panose="00000706000000000000" pitchFamily="2" charset="0"/>
                <a:ea typeface="Calibri" panose="020F0502020204030204" pitchFamily="34" charset="0"/>
                <a:cs typeface="Times New Roman" panose="02020603050405020304" pitchFamily="18" charset="0"/>
              </a:rPr>
              <a:t>UNDP/GEF Project, (2013) 1375 Kura Aras MTE, April final report.</a:t>
            </a:r>
            <a:endParaRPr lang="en-US" sz="2100" dirty="0">
              <a:latin typeface="Barlow Semi Condensed SemiBold" panose="00000706000000000000" pitchFamily="2" charset="0"/>
              <a:ea typeface="Calibri" panose="020F0502020204030204" pitchFamily="34" charset="0"/>
              <a:cs typeface="Times New Roman" panose="02020603050405020304" pitchFamily="18" charset="0"/>
            </a:endParaRPr>
          </a:p>
        </p:txBody>
      </p:sp>
      <p:sp>
        <p:nvSpPr>
          <p:cNvPr id="1036" name="TextBox 1035">
            <a:extLst>
              <a:ext uri="{FF2B5EF4-FFF2-40B4-BE49-F238E27FC236}">
                <a16:creationId xmlns:a16="http://schemas.microsoft.com/office/drawing/2014/main" id="{98350A13-6FBD-3448-7DA4-B6A4FA933B9F}"/>
              </a:ext>
            </a:extLst>
          </p:cNvPr>
          <p:cNvSpPr txBox="1"/>
          <p:nvPr/>
        </p:nvSpPr>
        <p:spPr>
          <a:xfrm>
            <a:off x="32526372" y="7457053"/>
            <a:ext cx="9090591" cy="2336537"/>
          </a:xfrm>
          <a:prstGeom prst="rect">
            <a:avLst/>
          </a:prstGeom>
          <a:noFill/>
        </p:spPr>
        <p:txBody>
          <a:bodyPr wrap="square">
            <a:spAutoFit/>
          </a:bodyPr>
          <a:lstStyle/>
          <a:p>
            <a:pPr algn="just">
              <a:lnSpc>
                <a:spcPct val="150000"/>
              </a:lnSpc>
              <a:spcBef>
                <a:spcPts val="0"/>
              </a:spcBef>
              <a:spcAft>
                <a:spcPts val="0"/>
              </a:spcAft>
            </a:pPr>
            <a:r>
              <a:rPr lang="en-GB" sz="2000" dirty="0">
                <a:solidFill>
                  <a:srgbClr val="005D7E"/>
                </a:solidFill>
                <a:latin typeface="Barlow Semi Condensed SemiBold" panose="00000706000000000000" pitchFamily="2" charset="0"/>
                <a:ea typeface="Times New Roman" panose="02020603050405020304" pitchFamily="18" charset="0"/>
                <a:cs typeface="Times New Roman" panose="02020603050405020304" pitchFamily="18" charset="0"/>
              </a:rPr>
              <a:t>*Bahruz Ahadov </a:t>
            </a:r>
            <a:r>
              <a:rPr lang="en-GB" sz="2000" baseline="30000" dirty="0">
                <a:solidFill>
                  <a:srgbClr val="005D7E"/>
                </a:solidFill>
                <a:latin typeface="Barlow Semi Condensed SemiBold" panose="00000706000000000000" pitchFamily="2" charset="0"/>
                <a:ea typeface="Times New Roman" panose="02020603050405020304" pitchFamily="18" charset="0"/>
                <a:cs typeface="Times New Roman" panose="02020603050405020304" pitchFamily="18" charset="0"/>
              </a:rPr>
              <a:t>1</a:t>
            </a:r>
            <a:r>
              <a:rPr lang="en-GB" sz="2000" dirty="0">
                <a:solidFill>
                  <a:srgbClr val="005D7E"/>
                </a:solidFill>
                <a:latin typeface="Barlow Semi Condensed SemiBold" panose="00000706000000000000" pitchFamily="2" charset="0"/>
                <a:ea typeface="Times New Roman" panose="02020603050405020304" pitchFamily="18" charset="0"/>
                <a:cs typeface="Times New Roman" panose="02020603050405020304" pitchFamily="18" charset="0"/>
              </a:rPr>
              <a:t>, Nilufar </a:t>
            </a:r>
            <a:r>
              <a:rPr lang="en-GB" sz="2000" dirty="0" err="1">
                <a:solidFill>
                  <a:srgbClr val="005D7E"/>
                </a:solidFill>
                <a:latin typeface="Barlow Semi Condensed SemiBold" panose="00000706000000000000" pitchFamily="2" charset="0"/>
                <a:ea typeface="Times New Roman" panose="02020603050405020304" pitchFamily="18" charset="0"/>
                <a:cs typeface="Times New Roman" panose="02020603050405020304" pitchFamily="18" charset="0"/>
              </a:rPr>
              <a:t>Karimli</a:t>
            </a:r>
            <a:r>
              <a:rPr lang="en-GB" sz="2000" dirty="0">
                <a:solidFill>
                  <a:srgbClr val="005D7E"/>
                </a:solidFill>
                <a:latin typeface="Barlow Semi Condensed SemiBold" panose="00000706000000000000" pitchFamily="2" charset="0"/>
                <a:ea typeface="Times New Roman" panose="02020603050405020304" pitchFamily="18" charset="0"/>
                <a:cs typeface="Times New Roman" panose="02020603050405020304" pitchFamily="18" charset="0"/>
              </a:rPr>
              <a:t> </a:t>
            </a:r>
            <a:r>
              <a:rPr lang="en-GB" sz="2000" baseline="30000" dirty="0">
                <a:solidFill>
                  <a:srgbClr val="005D7E"/>
                </a:solidFill>
                <a:latin typeface="Barlow Semi Condensed SemiBold" panose="00000706000000000000" pitchFamily="2" charset="0"/>
                <a:ea typeface="Times New Roman" panose="02020603050405020304" pitchFamily="18" charset="0"/>
                <a:cs typeface="Times New Roman" panose="02020603050405020304" pitchFamily="18" charset="0"/>
              </a:rPr>
              <a:t>2</a:t>
            </a:r>
            <a:endParaRPr lang="en-US" sz="2000" dirty="0">
              <a:solidFill>
                <a:srgbClr val="005D7E"/>
              </a:solidFill>
              <a:latin typeface="Barlow Semi Condensed SemiBold" panose="00000706000000000000" pitchFamily="2" charset="0"/>
              <a:ea typeface="Calibri" panose="020F0502020204030204" pitchFamily="34" charset="0"/>
              <a:cs typeface="Times New Roman" panose="02020603050405020304" pitchFamily="18" charset="0"/>
            </a:endParaRPr>
          </a:p>
          <a:p>
            <a:pPr algn="just">
              <a:lnSpc>
                <a:spcPct val="150000"/>
              </a:lnSpc>
            </a:pPr>
            <a:r>
              <a:rPr lang="en-GB" sz="2000" baseline="30000" dirty="0">
                <a:latin typeface="Barlow Semi Condensed SemiBold" panose="00000706000000000000" pitchFamily="2" charset="0"/>
                <a:ea typeface="Times New Roman" panose="02020603050405020304" pitchFamily="18" charset="0"/>
                <a:cs typeface="Times New Roman" panose="02020603050405020304" pitchFamily="18" charset="0"/>
              </a:rPr>
              <a:t>1</a:t>
            </a:r>
            <a:r>
              <a:rPr lang="az-Latn-AZ" sz="2000" dirty="0">
                <a:latin typeface="Barlow Semi Condensed SemiBold" panose="00000706000000000000" pitchFamily="2" charset="0"/>
                <a:ea typeface="Times New Roman" panose="02020603050405020304" pitchFamily="18" charset="0"/>
                <a:cs typeface="Times New Roman" panose="02020603050405020304" pitchFamily="18" charset="0"/>
              </a:rPr>
              <a:t>Ministry of Science and Education Republic of Azerbaijan. </a:t>
            </a:r>
            <a:r>
              <a:rPr lang="en-GB" sz="2000" dirty="0">
                <a:latin typeface="Barlow Semi Condensed SemiBold" panose="00000706000000000000" pitchFamily="2" charset="0"/>
                <a:ea typeface="Times New Roman" panose="02020603050405020304" pitchFamily="18" charset="0"/>
                <a:cs typeface="Times New Roman" panose="02020603050405020304" pitchFamily="18" charset="0"/>
              </a:rPr>
              <a:t>Institute of Geology and Geophysics, Baku, Azerbaijan.</a:t>
            </a:r>
            <a:r>
              <a:rPr lang="az-Latn-AZ" sz="2000" u="sng" dirty="0">
                <a:latin typeface="Barlow Semi Condensed SemiBold" panose="00000706000000000000" pitchFamily="2" charset="0"/>
                <a:ea typeface="Calibri" panose="020F0502020204030204" pitchFamily="34" charset="0"/>
                <a:cs typeface="Times New Roman" panose="02020603050405020304" pitchFamily="18" charset="0"/>
              </a:rPr>
              <a:t> ahadovshao</a:t>
            </a:r>
            <a:r>
              <a:rPr lang="en-US" sz="2000" u="sng" dirty="0">
                <a:latin typeface="Barlow Semi Condensed SemiBold" panose="00000706000000000000" pitchFamily="2" charset="0"/>
                <a:ea typeface="Calibri" panose="020F0502020204030204" pitchFamily="34" charset="0"/>
                <a:cs typeface="Times New Roman" panose="02020603050405020304" pitchFamily="18" charset="0"/>
              </a:rPr>
              <a:t>@gmail.com</a:t>
            </a:r>
            <a:r>
              <a:rPr lang="en-GB" sz="2000" dirty="0">
                <a:latin typeface="Barlow Semi Condensed SemiBold" panose="00000706000000000000" pitchFamily="2" charset="0"/>
                <a:ea typeface="Calibri" panose="020F0502020204030204" pitchFamily="34" charset="0"/>
                <a:cs typeface="Times New Roman" panose="02020603050405020304" pitchFamily="18" charset="0"/>
              </a:rPr>
              <a:t>, (+994 557574334).</a:t>
            </a:r>
            <a:endParaRPr lang="en-US" sz="2000" dirty="0">
              <a:latin typeface="Barlow Semi Condensed SemiBold" panose="00000706000000000000" pitchFamily="2" charset="0"/>
              <a:ea typeface="Calibri" panose="020F0502020204030204" pitchFamily="34" charset="0"/>
              <a:cs typeface="Times New Roman" panose="02020603050405020304" pitchFamily="18" charset="0"/>
            </a:endParaRPr>
          </a:p>
          <a:p>
            <a:pPr algn="just">
              <a:lnSpc>
                <a:spcPct val="150000"/>
              </a:lnSpc>
              <a:spcBef>
                <a:spcPts val="0"/>
              </a:spcBef>
              <a:spcAft>
                <a:spcPts val="0"/>
              </a:spcAft>
            </a:pPr>
            <a:r>
              <a:rPr lang="en-GB" sz="2000" baseline="30000" dirty="0">
                <a:latin typeface="Barlow Semi Condensed SemiBold" panose="00000706000000000000" pitchFamily="2" charset="0"/>
                <a:ea typeface="Calibri" panose="020F0502020204030204" pitchFamily="34" charset="0"/>
              </a:rPr>
              <a:t>2</a:t>
            </a:r>
            <a:r>
              <a:rPr lang="en-GB" sz="2000" dirty="0">
                <a:latin typeface="Barlow Semi Condensed SemiBold" panose="00000706000000000000" pitchFamily="2" charset="0"/>
                <a:ea typeface="Calibri" panose="020F0502020204030204" pitchFamily="34" charset="0"/>
              </a:rPr>
              <a:t>Istanbul Technical University, Institute of Higher Education, Satellite communication and Remote Sensing MSc, Istanbul, Turkiye, karimlin19@itu.edu.tr</a:t>
            </a:r>
          </a:p>
        </p:txBody>
      </p:sp>
      <p:sp>
        <p:nvSpPr>
          <p:cNvPr id="1039" name="Text Box 79">
            <a:extLst>
              <a:ext uri="{FF2B5EF4-FFF2-40B4-BE49-F238E27FC236}">
                <a16:creationId xmlns:a16="http://schemas.microsoft.com/office/drawing/2014/main" id="{3C71371D-349D-2228-1E41-A4C24D3EDFDD}"/>
              </a:ext>
            </a:extLst>
          </p:cNvPr>
          <p:cNvSpPr txBox="1">
            <a:spLocks noChangeArrowheads="1"/>
          </p:cNvSpPr>
          <p:nvPr/>
        </p:nvSpPr>
        <p:spPr bwMode="auto">
          <a:xfrm>
            <a:off x="933162" y="3477895"/>
            <a:ext cx="28494751" cy="1353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163942" tIns="84484" rIns="163942" bIns="84484">
            <a:spAutoFit/>
          </a:bodyPr>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nSpc>
                <a:spcPct val="90000"/>
              </a:lnSpc>
              <a:spcBef>
                <a:spcPct val="50000"/>
              </a:spcBef>
              <a:buFontTx/>
              <a:buNone/>
            </a:pPr>
            <a:r>
              <a:rPr lang="en-CA" altLang="en-US" sz="3343" b="1" dirty="0">
                <a:solidFill>
                  <a:schemeClr val="bg1"/>
                </a:solidFill>
                <a:latin typeface="Barlow Semi Condensed SemiBold" panose="00000706000000000000" pitchFamily="2" charset="0"/>
              </a:rPr>
              <a:t>Bahruz Ahadov 1,2*, Nilufar </a:t>
            </a:r>
            <a:r>
              <a:rPr lang="en-CA" altLang="en-US" sz="3343" b="1" dirty="0" err="1">
                <a:solidFill>
                  <a:schemeClr val="bg1"/>
                </a:solidFill>
                <a:latin typeface="Barlow Semi Condensed SemiBold" panose="00000706000000000000" pitchFamily="2" charset="0"/>
              </a:rPr>
              <a:t>Karimli</a:t>
            </a:r>
            <a:r>
              <a:rPr lang="en-CA" altLang="en-US" sz="3343" b="1" dirty="0">
                <a:solidFill>
                  <a:schemeClr val="bg1"/>
                </a:solidFill>
                <a:latin typeface="Barlow Semi Condensed SemiBold" panose="00000706000000000000" pitchFamily="2" charset="0"/>
              </a:rPr>
              <a:t> 3,4 </a:t>
            </a:r>
          </a:p>
          <a:p>
            <a:pPr>
              <a:lnSpc>
                <a:spcPct val="90000"/>
              </a:lnSpc>
              <a:spcBef>
                <a:spcPct val="50000"/>
              </a:spcBef>
              <a:buFontTx/>
              <a:buNone/>
            </a:pPr>
            <a:r>
              <a:rPr lang="en-CA" altLang="en-US" sz="3343" b="1" dirty="0">
                <a:solidFill>
                  <a:schemeClr val="bg1"/>
                </a:solidFill>
                <a:latin typeface="Barlow Semi Condensed SemiBold" panose="00000706000000000000" pitchFamily="2" charset="0"/>
              </a:rPr>
              <a:t>EGU General Assembly 2023</a:t>
            </a:r>
            <a:r>
              <a:rPr lang="en-US" altLang="en-US" sz="3343" b="1" dirty="0">
                <a:solidFill>
                  <a:schemeClr val="bg1"/>
                </a:solidFill>
                <a:latin typeface="Barlow Semi Condensed SemiBold" panose="00000706000000000000" pitchFamily="2" charset="0"/>
              </a:rPr>
              <a:t>, Vienna, Austria</a:t>
            </a:r>
          </a:p>
        </p:txBody>
      </p:sp>
      <p:pic>
        <p:nvPicPr>
          <p:cNvPr id="1061" name="Picture 37" descr="Istanbul Technical University - Wikipedia">
            <a:extLst>
              <a:ext uri="{FF2B5EF4-FFF2-40B4-BE49-F238E27FC236}">
                <a16:creationId xmlns:a16="http://schemas.microsoft.com/office/drawing/2014/main" id="{451763C8-2EB4-B977-07F3-3FDB0E893A2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077102" y="1011060"/>
            <a:ext cx="2043002" cy="28567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with medium confidence">
            <a:extLst>
              <a:ext uri="{FF2B5EF4-FFF2-40B4-BE49-F238E27FC236}">
                <a16:creationId xmlns:a16="http://schemas.microsoft.com/office/drawing/2014/main" id="{CC2EA8EB-EDFA-9AF0-E41F-34A4DAF0906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716492" y="1011060"/>
            <a:ext cx="2144583" cy="2856797"/>
          </a:xfrm>
          <a:prstGeom prst="rect">
            <a:avLst/>
          </a:prstGeom>
        </p:spPr>
      </p:pic>
      <p:pic>
        <p:nvPicPr>
          <p:cNvPr id="1026" name="Picture 2" descr="Ministry of Science and Education Republic of Azerbaijan">
            <a:extLst>
              <a:ext uri="{FF2B5EF4-FFF2-40B4-BE49-F238E27FC236}">
                <a16:creationId xmlns:a16="http://schemas.microsoft.com/office/drawing/2014/main" id="{627F05BE-EF24-0481-2C10-F92518E61B87}"/>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39993" t="4785" r="40036" b="43453"/>
          <a:stretch/>
        </p:blipFill>
        <p:spPr bwMode="auto">
          <a:xfrm>
            <a:off x="33505703" y="1011060"/>
            <a:ext cx="3078760" cy="28567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Qr code&#10;&#10;Description automatically generated">
            <a:extLst>
              <a:ext uri="{FF2B5EF4-FFF2-40B4-BE49-F238E27FC236}">
                <a16:creationId xmlns:a16="http://schemas.microsoft.com/office/drawing/2014/main" id="{29B68AEE-D224-D35F-EBE1-23E35E3D057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688687" y="28252111"/>
            <a:ext cx="1654401" cy="1654401"/>
          </a:xfrm>
          <a:prstGeom prst="rect">
            <a:avLst/>
          </a:prstGeom>
        </p:spPr>
      </p:pic>
    </p:spTree>
    <p:extLst>
      <p:ext uri="{BB962C8B-B14F-4D97-AF65-F5344CB8AC3E}">
        <p14:creationId xmlns:p14="http://schemas.microsoft.com/office/powerpoint/2010/main" val="23563253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 2013 - 2022</Template>
  <TotalTime>6048</TotalTime>
  <Words>1873</Words>
  <Application>Microsoft Office PowerPoint</Application>
  <PresentationFormat>Custom</PresentationFormat>
  <Paragraphs>56</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Bahnschrift</vt:lpstr>
      <vt:lpstr>Barlow Condensed</vt:lpstr>
      <vt:lpstr>Barlow Semi Condensed SemiBold</vt:lpstr>
      <vt:lpstr>Calibri</vt:lpstr>
      <vt:lpstr>Calibri Light</vt:lpstr>
      <vt:lpstr>Times New Roman</vt:lpstr>
      <vt:lpstr>Office Theme</vt:lpstr>
      <vt:lpstr>PowerPoint Presentation</vt:lpstr>
    </vt:vector>
  </TitlesOfParts>
  <Company>The New England College of Optometry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Poster Template</dc:title>
  <dc:subject>Poster Template</dc:subject>
  <dc:creator>Kuldeep Kaushik</dc:creator>
  <cp:lastModifiedBy>Bahruz Ahadov</cp:lastModifiedBy>
  <cp:revision>414</cp:revision>
  <cp:lastPrinted>2018-04-02T10:35:08Z</cp:lastPrinted>
  <dcterms:created xsi:type="dcterms:W3CDTF">2001-10-18T16:42:36Z</dcterms:created>
  <dcterms:modified xsi:type="dcterms:W3CDTF">2023-05-04T11:04:32Z</dcterms:modified>
</cp:coreProperties>
</file>