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9" r:id="rId10"/>
    <p:sldId id="310" r:id="rId11"/>
    <p:sldId id="308" r:id="rId12"/>
    <p:sldId id="31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37C68-3DCC-473D-8FC4-D2469736C10E}" v="109" dt="2023-02-20T15:19:0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an Hunt" userId="cab43af68d308309" providerId="LiveId" clId="{19B37C68-3DCC-473D-8FC4-D2469736C10E}"/>
    <pc:docChg chg="undo redo custSel addSld delSld modSld sldOrd">
      <pc:chgData name="Kieran Hunt" userId="cab43af68d308309" providerId="LiveId" clId="{19B37C68-3DCC-473D-8FC4-D2469736C10E}" dt="2023-02-23T10:56:35.118" v="4581" actId="20577"/>
      <pc:docMkLst>
        <pc:docMk/>
      </pc:docMkLst>
      <pc:sldChg chg="delSp modSp mod">
        <pc:chgData name="Kieran Hunt" userId="cab43af68d308309" providerId="LiveId" clId="{19B37C68-3DCC-473D-8FC4-D2469736C10E}" dt="2023-02-20T13:00:04.688" v="112" actId="20577"/>
        <pc:sldMkLst>
          <pc:docMk/>
          <pc:sldMk cId="4201413504" sldId="256"/>
        </pc:sldMkLst>
        <pc:spChg chg="mod">
          <ac:chgData name="Kieran Hunt" userId="cab43af68d308309" providerId="LiveId" clId="{19B37C68-3DCC-473D-8FC4-D2469736C10E}" dt="2023-02-20T13:00:04.688" v="112" actId="20577"/>
          <ac:spMkLst>
            <pc:docMk/>
            <pc:sldMk cId="4201413504" sldId="256"/>
            <ac:spMk id="2" creationId="{ABB13AD3-A28B-47BB-85E9-D044024EDAD2}"/>
          </ac:spMkLst>
        </pc:spChg>
        <pc:spChg chg="mod">
          <ac:chgData name="Kieran Hunt" userId="cab43af68d308309" providerId="LiveId" clId="{19B37C68-3DCC-473D-8FC4-D2469736C10E}" dt="2023-02-20T12:58:22.971" v="34" actId="20577"/>
          <ac:spMkLst>
            <pc:docMk/>
            <pc:sldMk cId="4201413504" sldId="256"/>
            <ac:spMk id="3" creationId="{E05E3EE8-A1A1-441E-9E18-3B9AF0E91DC3}"/>
          </ac:spMkLst>
        </pc:spChg>
        <pc:picChg chg="del">
          <ac:chgData name="Kieran Hunt" userId="cab43af68d308309" providerId="LiveId" clId="{19B37C68-3DCC-473D-8FC4-D2469736C10E}" dt="2023-02-20T12:58:15.333" v="17" actId="478"/>
          <ac:picMkLst>
            <pc:docMk/>
            <pc:sldMk cId="4201413504" sldId="256"/>
            <ac:picMk id="9" creationId="{EFE85D99-57BB-E9BB-AD7E-84ADEA8D9A46}"/>
          </ac:picMkLst>
        </pc:picChg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1056563489" sldId="290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1692250708" sldId="291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1451009386" sldId="292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1720778905" sldId="293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4225302778" sldId="294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149461176" sldId="295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3819611259" sldId="296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295673396" sldId="297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415452634" sldId="298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1800520859" sldId="299"/>
        </pc:sldMkLst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4118631005" sldId="300"/>
        </pc:sldMkLst>
      </pc:sldChg>
      <pc:sldChg chg="addSp delSp modSp mod">
        <pc:chgData name="Kieran Hunt" userId="cab43af68d308309" providerId="LiveId" clId="{19B37C68-3DCC-473D-8FC4-D2469736C10E}" dt="2023-02-23T10:56:35.118" v="4581" actId="20577"/>
        <pc:sldMkLst>
          <pc:docMk/>
          <pc:sldMk cId="2182787800" sldId="301"/>
        </pc:sldMkLst>
        <pc:spChg chg="mod">
          <ac:chgData name="Kieran Hunt" userId="cab43af68d308309" providerId="LiveId" clId="{19B37C68-3DCC-473D-8FC4-D2469736C10E}" dt="2023-02-23T10:56:35.118" v="4581" actId="20577"/>
          <ac:spMkLst>
            <pc:docMk/>
            <pc:sldMk cId="2182787800" sldId="301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39:43.496" v="562" actId="20577"/>
          <ac:spMkLst>
            <pc:docMk/>
            <pc:sldMk cId="2182787800" sldId="301"/>
            <ac:spMk id="5" creationId="{776B4F66-A0B8-4807-8544-430F28B3837D}"/>
          </ac:spMkLst>
        </pc:spChg>
        <pc:spChg chg="add mod">
          <ac:chgData name="Kieran Hunt" userId="cab43af68d308309" providerId="LiveId" clId="{19B37C68-3DCC-473D-8FC4-D2469736C10E}" dt="2023-02-20T13:06:04.435" v="167" actId="208"/>
          <ac:spMkLst>
            <pc:docMk/>
            <pc:sldMk cId="2182787800" sldId="301"/>
            <ac:spMk id="9" creationId="{6BD33C0E-8FE1-D381-BABE-D8BF0F1291F6}"/>
          </ac:spMkLst>
        </pc:spChg>
        <pc:spChg chg="add mod">
          <ac:chgData name="Kieran Hunt" userId="cab43af68d308309" providerId="LiveId" clId="{19B37C68-3DCC-473D-8FC4-D2469736C10E}" dt="2023-02-20T13:06:11.015" v="172" actId="1037"/>
          <ac:spMkLst>
            <pc:docMk/>
            <pc:sldMk cId="2182787800" sldId="301"/>
            <ac:spMk id="10" creationId="{D1A2791E-981D-5EF4-1CBB-6CB2E072DB84}"/>
          </ac:spMkLst>
        </pc:spChg>
        <pc:picChg chg="add mod">
          <ac:chgData name="Kieran Hunt" userId="cab43af68d308309" providerId="LiveId" clId="{19B37C68-3DCC-473D-8FC4-D2469736C10E}" dt="2023-02-20T13:03:42.654" v="150" actId="1076"/>
          <ac:picMkLst>
            <pc:docMk/>
            <pc:sldMk cId="2182787800" sldId="301"/>
            <ac:picMk id="3" creationId="{CC2A090F-F706-B2FF-0E56-0F02E6D8B7A6}"/>
          </ac:picMkLst>
        </pc:picChg>
        <pc:picChg chg="add mod">
          <ac:chgData name="Kieran Hunt" userId="cab43af68d308309" providerId="LiveId" clId="{19B37C68-3DCC-473D-8FC4-D2469736C10E}" dt="2023-02-20T13:04:17.774" v="154" actId="1076"/>
          <ac:picMkLst>
            <pc:docMk/>
            <pc:sldMk cId="2182787800" sldId="301"/>
            <ac:picMk id="6" creationId="{8BD8021F-458B-0FD9-FCEF-2D93342CEF5B}"/>
          </ac:picMkLst>
        </pc:picChg>
        <pc:picChg chg="add mod">
          <ac:chgData name="Kieran Hunt" userId="cab43af68d308309" providerId="LiveId" clId="{19B37C68-3DCC-473D-8FC4-D2469736C10E}" dt="2023-02-20T13:04:40.343" v="157" actId="1076"/>
          <ac:picMkLst>
            <pc:docMk/>
            <pc:sldMk cId="2182787800" sldId="301"/>
            <ac:picMk id="8" creationId="{7799094A-7374-491B-31BC-A09C19DAB9BA}"/>
          </ac:picMkLst>
        </pc:picChg>
        <pc:picChg chg="add del mod">
          <ac:chgData name="Kieran Hunt" userId="cab43af68d308309" providerId="LiveId" clId="{19B37C68-3DCC-473D-8FC4-D2469736C10E}" dt="2023-02-20T13:40:26.289" v="563" actId="478"/>
          <ac:picMkLst>
            <pc:docMk/>
            <pc:sldMk cId="2182787800" sldId="301"/>
            <ac:picMk id="12" creationId="{D1450C05-9E93-C0FB-2BE7-B9AC644576B8}"/>
          </ac:picMkLst>
        </pc:picChg>
      </pc:sldChg>
      <pc:sldChg chg="del">
        <pc:chgData name="Kieran Hunt" userId="cab43af68d308309" providerId="LiveId" clId="{19B37C68-3DCC-473D-8FC4-D2469736C10E}" dt="2023-02-20T12:57:57.123" v="0" actId="47"/>
        <pc:sldMkLst>
          <pc:docMk/>
          <pc:sldMk cId="482094973" sldId="302"/>
        </pc:sldMkLst>
      </pc:sldChg>
      <pc:sldChg chg="addSp delSp modSp add mod">
        <pc:chgData name="Kieran Hunt" userId="cab43af68d308309" providerId="LiveId" clId="{19B37C68-3DCC-473D-8FC4-D2469736C10E}" dt="2023-02-20T14:17:39.512" v="1713" actId="20577"/>
        <pc:sldMkLst>
          <pc:docMk/>
          <pc:sldMk cId="2151613076" sldId="302"/>
        </pc:sldMkLst>
        <pc:spChg chg="mod">
          <ac:chgData name="Kieran Hunt" userId="cab43af68d308309" providerId="LiveId" clId="{19B37C68-3DCC-473D-8FC4-D2469736C10E}" dt="2023-02-20T14:17:39.512" v="1713" actId="20577"/>
          <ac:spMkLst>
            <pc:docMk/>
            <pc:sldMk cId="2151613076" sldId="302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06:32.951" v="191" actId="20577"/>
          <ac:spMkLst>
            <pc:docMk/>
            <pc:sldMk cId="2151613076" sldId="302"/>
            <ac:spMk id="5" creationId="{776B4F66-A0B8-4807-8544-430F28B3837D}"/>
          </ac:spMkLst>
        </pc:spChg>
        <pc:picChg chg="add del mod">
          <ac:chgData name="Kieran Hunt" userId="cab43af68d308309" providerId="LiveId" clId="{19B37C68-3DCC-473D-8FC4-D2469736C10E}" dt="2023-02-20T13:03:24.116" v="146" actId="21"/>
          <ac:picMkLst>
            <pc:docMk/>
            <pc:sldMk cId="2151613076" sldId="302"/>
            <ac:picMk id="4" creationId="{EBC7CFD1-855B-2AC8-D39C-1563CD0EDA82}"/>
          </ac:picMkLst>
        </pc:picChg>
        <pc:picChg chg="add mod">
          <ac:chgData name="Kieran Hunt" userId="cab43af68d308309" providerId="LiveId" clId="{19B37C68-3DCC-473D-8FC4-D2469736C10E}" dt="2023-02-20T13:06:43.233" v="194" actId="1076"/>
          <ac:picMkLst>
            <pc:docMk/>
            <pc:sldMk cId="2151613076" sldId="302"/>
            <ac:picMk id="1026" creationId="{E8D5DF6E-C8A8-1B05-1DC2-E5753D68DF13}"/>
          </ac:picMkLst>
        </pc:picChg>
      </pc:sldChg>
      <pc:sldChg chg="addSp modSp add mod ord">
        <pc:chgData name="Kieran Hunt" userId="cab43af68d308309" providerId="LiveId" clId="{19B37C68-3DCC-473D-8FC4-D2469736C10E}" dt="2023-02-20T14:16:57.846" v="1630" actId="20577"/>
        <pc:sldMkLst>
          <pc:docMk/>
          <pc:sldMk cId="3763780058" sldId="303"/>
        </pc:sldMkLst>
        <pc:spChg chg="mod">
          <ac:chgData name="Kieran Hunt" userId="cab43af68d308309" providerId="LiveId" clId="{19B37C68-3DCC-473D-8FC4-D2469736C10E}" dt="2023-02-20T14:16:57.846" v="1630" actId="20577"/>
          <ac:spMkLst>
            <pc:docMk/>
            <pc:sldMk cId="3763780058" sldId="303"/>
            <ac:spMk id="2" creationId="{1D9955A3-B62A-F1A1-941A-31A8B165FC1A}"/>
          </ac:spMkLst>
        </pc:spChg>
        <pc:spChg chg="add mod">
          <ac:chgData name="Kieran Hunt" userId="cab43af68d308309" providerId="LiveId" clId="{19B37C68-3DCC-473D-8FC4-D2469736C10E}" dt="2023-02-20T14:10:53.770" v="1288" actId="1035"/>
          <ac:spMkLst>
            <pc:docMk/>
            <pc:sldMk cId="3763780058" sldId="303"/>
            <ac:spMk id="3" creationId="{5CA5AE65-B9A6-CBC3-9BE9-43202ECAD580}"/>
          </ac:spMkLst>
        </pc:spChg>
        <pc:spChg chg="mod">
          <ac:chgData name="Kieran Hunt" userId="cab43af68d308309" providerId="LiveId" clId="{19B37C68-3DCC-473D-8FC4-D2469736C10E}" dt="2023-02-20T13:07:17.952" v="209" actId="20577"/>
          <ac:spMkLst>
            <pc:docMk/>
            <pc:sldMk cId="3763780058" sldId="303"/>
            <ac:spMk id="5" creationId="{776B4F66-A0B8-4807-8544-430F28B3837D}"/>
          </ac:spMkLst>
        </pc:spChg>
        <pc:grpChg chg="add mod">
          <ac:chgData name="Kieran Hunt" userId="cab43af68d308309" providerId="LiveId" clId="{19B37C68-3DCC-473D-8FC4-D2469736C10E}" dt="2023-02-20T14:10:53.770" v="1288" actId="1035"/>
          <ac:grpSpMkLst>
            <pc:docMk/>
            <pc:sldMk cId="3763780058" sldId="303"/>
            <ac:grpSpMk id="4" creationId="{47EF4B75-48F4-D5AF-874B-6505E95C9CB6}"/>
          </ac:grpSpMkLst>
        </pc:grpChg>
        <pc:picChg chg="add mod">
          <ac:chgData name="Kieran Hunt" userId="cab43af68d308309" providerId="LiveId" clId="{19B37C68-3DCC-473D-8FC4-D2469736C10E}" dt="2023-02-20T14:10:53.770" v="1288" actId="1035"/>
          <ac:picMkLst>
            <pc:docMk/>
            <pc:sldMk cId="3763780058" sldId="303"/>
            <ac:picMk id="2050" creationId="{83B5054C-A387-6DE6-B572-DFA029E13283}"/>
          </ac:picMkLst>
        </pc:picChg>
      </pc:sldChg>
      <pc:sldChg chg="addSp modSp add mod ord">
        <pc:chgData name="Kieran Hunt" userId="cab43af68d308309" providerId="LiveId" clId="{19B37C68-3DCC-473D-8FC4-D2469736C10E}" dt="2023-02-20T14:16:47.876" v="1627" actId="14100"/>
        <pc:sldMkLst>
          <pc:docMk/>
          <pc:sldMk cId="2275312495" sldId="304"/>
        </pc:sldMkLst>
        <pc:spChg chg="mod">
          <ac:chgData name="Kieran Hunt" userId="cab43af68d308309" providerId="LiveId" clId="{19B37C68-3DCC-473D-8FC4-D2469736C10E}" dt="2023-02-20T14:16:47.876" v="1627" actId="14100"/>
          <ac:spMkLst>
            <pc:docMk/>
            <pc:sldMk cId="2275312495" sldId="304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08:08.935" v="235" actId="20577"/>
          <ac:spMkLst>
            <pc:docMk/>
            <pc:sldMk cId="2275312495" sldId="304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08:23.477" v="238" actId="1076"/>
          <ac:picMkLst>
            <pc:docMk/>
            <pc:sldMk cId="2275312495" sldId="304"/>
            <ac:picMk id="3074" creationId="{7A81D65E-D83A-2F4E-A769-05FB58DE2A0A}"/>
          </ac:picMkLst>
        </pc:picChg>
      </pc:sldChg>
      <pc:sldChg chg="addSp delSp modSp add mod">
        <pc:chgData name="Kieran Hunt" userId="cab43af68d308309" providerId="LiveId" clId="{19B37C68-3DCC-473D-8FC4-D2469736C10E}" dt="2023-02-20T14:20:35.878" v="1850" actId="20577"/>
        <pc:sldMkLst>
          <pc:docMk/>
          <pc:sldMk cId="2626558853" sldId="305"/>
        </pc:sldMkLst>
        <pc:spChg chg="mod">
          <ac:chgData name="Kieran Hunt" userId="cab43af68d308309" providerId="LiveId" clId="{19B37C68-3DCC-473D-8FC4-D2469736C10E}" dt="2023-02-20T14:20:35.878" v="1850" actId="20577"/>
          <ac:spMkLst>
            <pc:docMk/>
            <pc:sldMk cId="2626558853" sldId="305"/>
            <ac:spMk id="2" creationId="{1D9955A3-B62A-F1A1-941A-31A8B165FC1A}"/>
          </ac:spMkLst>
        </pc:spChg>
        <pc:spChg chg="add del mod">
          <ac:chgData name="Kieran Hunt" userId="cab43af68d308309" providerId="LiveId" clId="{19B37C68-3DCC-473D-8FC4-D2469736C10E}" dt="2023-02-20T13:27:52.227" v="508"/>
          <ac:spMkLst>
            <pc:docMk/>
            <pc:sldMk cId="2626558853" sldId="305"/>
            <ac:spMk id="3" creationId="{FAAA4131-B42D-E255-1444-348A08B5577A}"/>
          </ac:spMkLst>
        </pc:spChg>
        <pc:spChg chg="add mod">
          <ac:chgData name="Kieran Hunt" userId="cab43af68d308309" providerId="LiveId" clId="{19B37C68-3DCC-473D-8FC4-D2469736C10E}" dt="2023-02-20T13:27:54.562" v="510"/>
          <ac:spMkLst>
            <pc:docMk/>
            <pc:sldMk cId="2626558853" sldId="305"/>
            <ac:spMk id="4" creationId="{DCB2CE60-4C53-BFF9-8115-1601E3369AD8}"/>
          </ac:spMkLst>
        </pc:spChg>
        <pc:spChg chg="del">
          <ac:chgData name="Kieran Hunt" userId="cab43af68d308309" providerId="LiveId" clId="{19B37C68-3DCC-473D-8FC4-D2469736C10E}" dt="2023-02-20T13:27:53.343" v="509" actId="478"/>
          <ac:spMkLst>
            <pc:docMk/>
            <pc:sldMk cId="2626558853" sldId="305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09:48.430" v="245" actId="14100"/>
          <ac:picMkLst>
            <pc:docMk/>
            <pc:sldMk cId="2626558853" sldId="305"/>
            <ac:picMk id="4098" creationId="{70B77472-AC5F-616B-FC68-7CCBFB8B85E0}"/>
          </ac:picMkLst>
        </pc:picChg>
      </pc:sldChg>
      <pc:sldChg chg="addSp modSp add mod">
        <pc:chgData name="Kieran Hunt" userId="cab43af68d308309" providerId="LiveId" clId="{19B37C68-3DCC-473D-8FC4-D2469736C10E}" dt="2023-02-20T14:30:46.076" v="2178" actId="20577"/>
        <pc:sldMkLst>
          <pc:docMk/>
          <pc:sldMk cId="3881019067" sldId="306"/>
        </pc:sldMkLst>
        <pc:spChg chg="mod">
          <ac:chgData name="Kieran Hunt" userId="cab43af68d308309" providerId="LiveId" clId="{19B37C68-3DCC-473D-8FC4-D2469736C10E}" dt="2023-02-20T14:30:46.076" v="2178" actId="20577"/>
          <ac:spMkLst>
            <pc:docMk/>
            <pc:sldMk cId="3881019067" sldId="306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27:22.493" v="502" actId="14100"/>
          <ac:spMkLst>
            <pc:docMk/>
            <pc:sldMk cId="3881019067" sldId="306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10:12.181" v="250" actId="1076"/>
          <ac:picMkLst>
            <pc:docMk/>
            <pc:sldMk cId="3881019067" sldId="306"/>
            <ac:picMk id="5122" creationId="{97C4672B-031A-C3C8-3A04-682B09CD832F}"/>
          </ac:picMkLst>
        </pc:picChg>
      </pc:sldChg>
      <pc:sldChg chg="addSp modSp add mod">
        <pc:chgData name="Kieran Hunt" userId="cab43af68d308309" providerId="LiveId" clId="{19B37C68-3DCC-473D-8FC4-D2469736C10E}" dt="2023-02-20T14:28:34.973" v="2100" actId="20577"/>
        <pc:sldMkLst>
          <pc:docMk/>
          <pc:sldMk cId="1422294923" sldId="307"/>
        </pc:sldMkLst>
        <pc:spChg chg="mod">
          <ac:chgData name="Kieran Hunt" userId="cab43af68d308309" providerId="LiveId" clId="{19B37C68-3DCC-473D-8FC4-D2469736C10E}" dt="2023-02-20T14:28:34.973" v="2100" actId="20577"/>
          <ac:spMkLst>
            <pc:docMk/>
            <pc:sldMk cId="1422294923" sldId="307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33:30.733" v="555" actId="14100"/>
          <ac:spMkLst>
            <pc:docMk/>
            <pc:sldMk cId="1422294923" sldId="307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12:02.830" v="253" actId="1076"/>
          <ac:picMkLst>
            <pc:docMk/>
            <pc:sldMk cId="1422294923" sldId="307"/>
            <ac:picMk id="6146" creationId="{CBBC5883-1C72-A390-AE24-D8A03ADE178A}"/>
          </ac:picMkLst>
        </pc:picChg>
      </pc:sldChg>
      <pc:sldChg chg="addSp modSp add mod">
        <pc:chgData name="Kieran Hunt" userId="cab43af68d308309" providerId="LiveId" clId="{19B37C68-3DCC-473D-8FC4-D2469736C10E}" dt="2023-02-20T14:54:52.332" v="2891" actId="20577"/>
        <pc:sldMkLst>
          <pc:docMk/>
          <pc:sldMk cId="3223899009" sldId="308"/>
        </pc:sldMkLst>
        <pc:spChg chg="mod">
          <ac:chgData name="Kieran Hunt" userId="cab43af68d308309" providerId="LiveId" clId="{19B37C68-3DCC-473D-8FC4-D2469736C10E}" dt="2023-02-20T14:54:52.332" v="2891" actId="20577"/>
          <ac:spMkLst>
            <pc:docMk/>
            <pc:sldMk cId="3223899009" sldId="308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36:33.397" v="558" actId="14100"/>
          <ac:spMkLst>
            <pc:docMk/>
            <pc:sldMk cId="3223899009" sldId="308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14:35.365" v="266" actId="1076"/>
          <ac:picMkLst>
            <pc:docMk/>
            <pc:sldMk cId="3223899009" sldId="308"/>
            <ac:picMk id="9218" creationId="{9AE448B4-3D3B-1089-873F-DE91E476D028}"/>
          </ac:picMkLst>
        </pc:picChg>
      </pc:sldChg>
      <pc:sldChg chg="addSp delSp modSp add mod">
        <pc:chgData name="Kieran Hunt" userId="cab43af68d308309" providerId="LiveId" clId="{19B37C68-3DCC-473D-8FC4-D2469736C10E}" dt="2023-02-20T14:33:54.002" v="2265" actId="1076"/>
        <pc:sldMkLst>
          <pc:docMk/>
          <pc:sldMk cId="1885414027" sldId="309"/>
        </pc:sldMkLst>
        <pc:spChg chg="mod">
          <ac:chgData name="Kieran Hunt" userId="cab43af68d308309" providerId="LiveId" clId="{19B37C68-3DCC-473D-8FC4-D2469736C10E}" dt="2023-02-20T14:33:22.557" v="2261" actId="20577"/>
          <ac:spMkLst>
            <pc:docMk/>
            <pc:sldMk cId="1885414027" sldId="309"/>
            <ac:spMk id="2" creationId="{1D9955A3-B62A-F1A1-941A-31A8B165FC1A}"/>
          </ac:spMkLst>
        </pc:spChg>
        <pc:spChg chg="del">
          <ac:chgData name="Kieran Hunt" userId="cab43af68d308309" providerId="LiveId" clId="{19B37C68-3DCC-473D-8FC4-D2469736C10E}" dt="2023-02-20T13:33:41.639" v="556" actId="478"/>
          <ac:spMkLst>
            <pc:docMk/>
            <pc:sldMk cId="1885414027" sldId="309"/>
            <ac:spMk id="5" creationId="{776B4F66-A0B8-4807-8544-430F28B3837D}"/>
          </ac:spMkLst>
        </pc:spChg>
        <pc:spChg chg="add mod">
          <ac:chgData name="Kieran Hunt" userId="cab43af68d308309" providerId="LiveId" clId="{19B37C68-3DCC-473D-8FC4-D2469736C10E}" dt="2023-02-20T13:33:41.856" v="557"/>
          <ac:spMkLst>
            <pc:docMk/>
            <pc:sldMk cId="1885414027" sldId="309"/>
            <ac:spMk id="10" creationId="{653C293D-C95F-6C87-1638-9BA6436D4FC1}"/>
          </ac:spMkLst>
        </pc:spChg>
        <pc:picChg chg="add mod modCrop">
          <ac:chgData name="Kieran Hunt" userId="cab43af68d308309" providerId="LiveId" clId="{19B37C68-3DCC-473D-8FC4-D2469736C10E}" dt="2023-02-20T13:25:40.101" v="383" actId="1076"/>
          <ac:picMkLst>
            <pc:docMk/>
            <pc:sldMk cId="1885414027" sldId="309"/>
            <ac:picMk id="4" creationId="{74BDFF96-A3D1-9501-B68A-C1E0F385B029}"/>
          </ac:picMkLst>
        </pc:picChg>
        <pc:picChg chg="add mod modCrop">
          <ac:chgData name="Kieran Hunt" userId="cab43af68d308309" providerId="LiveId" clId="{19B37C68-3DCC-473D-8FC4-D2469736C10E}" dt="2023-02-20T13:26:13.615" v="434" actId="1038"/>
          <ac:picMkLst>
            <pc:docMk/>
            <pc:sldMk cId="1885414027" sldId="309"/>
            <ac:picMk id="8" creationId="{35D92E6B-F509-46AB-B5D0-321B5EBF8A0F}"/>
          </ac:picMkLst>
        </pc:picChg>
        <pc:picChg chg="add mod modCrop">
          <ac:chgData name="Kieran Hunt" userId="cab43af68d308309" providerId="LiveId" clId="{19B37C68-3DCC-473D-8FC4-D2469736C10E}" dt="2023-02-20T14:33:54.002" v="2265" actId="1076"/>
          <ac:picMkLst>
            <pc:docMk/>
            <pc:sldMk cId="1885414027" sldId="309"/>
            <ac:picMk id="9" creationId="{CFC0E19A-4CC9-C458-4DBE-36179705CC75}"/>
          </ac:picMkLst>
        </pc:picChg>
        <pc:picChg chg="add mod">
          <ac:chgData name="Kieran Hunt" userId="cab43af68d308309" providerId="LiveId" clId="{19B37C68-3DCC-473D-8FC4-D2469736C10E}" dt="2023-02-20T13:12:42.542" v="256" actId="1076"/>
          <ac:picMkLst>
            <pc:docMk/>
            <pc:sldMk cId="1885414027" sldId="309"/>
            <ac:picMk id="7170" creationId="{E736B584-3263-360D-785A-A638DAC0D893}"/>
          </ac:picMkLst>
        </pc:picChg>
        <pc:cxnChg chg="add del">
          <ac:chgData name="Kieran Hunt" userId="cab43af68d308309" providerId="LiveId" clId="{19B37C68-3DCC-473D-8FC4-D2469736C10E}" dt="2023-02-20T13:24:53.257" v="372" actId="478"/>
          <ac:cxnSpMkLst>
            <pc:docMk/>
            <pc:sldMk cId="1885414027" sldId="309"/>
            <ac:cxnSpMk id="7" creationId="{274E2F18-E095-3D0B-000E-7C4533270EDC}"/>
          </ac:cxnSpMkLst>
        </pc:cxnChg>
      </pc:sldChg>
      <pc:sldChg chg="addSp delSp modSp add mod">
        <pc:chgData name="Kieran Hunt" userId="cab43af68d308309" providerId="LiveId" clId="{19B37C68-3DCC-473D-8FC4-D2469736C10E}" dt="2023-02-20T15:03:15.930" v="3024" actId="20577"/>
        <pc:sldMkLst>
          <pc:docMk/>
          <pc:sldMk cId="1360946451" sldId="310"/>
        </pc:sldMkLst>
        <pc:spChg chg="del mod">
          <ac:chgData name="Kieran Hunt" userId="cab43af68d308309" providerId="LiveId" clId="{19B37C68-3DCC-473D-8FC4-D2469736C10E}" dt="2023-02-20T14:39:31.323" v="2317"/>
          <ac:spMkLst>
            <pc:docMk/>
            <pc:sldMk cId="1360946451" sldId="310"/>
            <ac:spMk id="2" creationId="{1D9955A3-B62A-F1A1-941A-31A8B165FC1A}"/>
          </ac:spMkLst>
        </pc:spChg>
        <pc:spChg chg="add mod">
          <ac:chgData name="Kieran Hunt" userId="cab43af68d308309" providerId="LiveId" clId="{19B37C68-3DCC-473D-8FC4-D2469736C10E}" dt="2023-02-20T15:03:15.930" v="3024" actId="20577"/>
          <ac:spMkLst>
            <pc:docMk/>
            <pc:sldMk cId="1360946451" sldId="310"/>
            <ac:spMk id="3" creationId="{A1236BED-4588-3C8A-ED0D-E6D6BF50E97B}"/>
          </ac:spMkLst>
        </pc:spChg>
        <pc:picChg chg="add mod">
          <ac:chgData name="Kieran Hunt" userId="cab43af68d308309" providerId="LiveId" clId="{19B37C68-3DCC-473D-8FC4-D2469736C10E}" dt="2023-02-20T13:14:16.518" v="259" actId="1076"/>
          <ac:picMkLst>
            <pc:docMk/>
            <pc:sldMk cId="1360946451" sldId="310"/>
            <ac:picMk id="8194" creationId="{4E6B5E53-B266-8AFA-5FD0-4CE7970D5B8B}"/>
          </ac:picMkLst>
        </pc:picChg>
      </pc:sldChg>
      <pc:sldChg chg="addSp modSp add mod">
        <pc:chgData name="Kieran Hunt" userId="cab43af68d308309" providerId="LiveId" clId="{19B37C68-3DCC-473D-8FC4-D2469736C10E}" dt="2023-02-20T15:03:58.497" v="3126" actId="14100"/>
        <pc:sldMkLst>
          <pc:docMk/>
          <pc:sldMk cId="580624279" sldId="311"/>
        </pc:sldMkLst>
        <pc:spChg chg="mod">
          <ac:chgData name="Kieran Hunt" userId="cab43af68d308309" providerId="LiveId" clId="{19B37C68-3DCC-473D-8FC4-D2469736C10E}" dt="2023-02-20T15:03:58.497" v="3126" actId="14100"/>
          <ac:spMkLst>
            <pc:docMk/>
            <pc:sldMk cId="580624279" sldId="311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4:39:58.011" v="2350" actId="20577"/>
          <ac:spMkLst>
            <pc:docMk/>
            <pc:sldMk cId="580624279" sldId="311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19:58.796" v="271" actId="14100"/>
          <ac:picMkLst>
            <pc:docMk/>
            <pc:sldMk cId="580624279" sldId="311"/>
            <ac:picMk id="10242" creationId="{A68B719A-2C5E-37E2-66EE-DFFDBF72062B}"/>
          </ac:picMkLst>
        </pc:picChg>
      </pc:sldChg>
      <pc:sldChg chg="addSp delSp modSp add mod delAnim modAnim">
        <pc:chgData name="Kieran Hunt" userId="cab43af68d308309" providerId="LiveId" clId="{19B37C68-3DCC-473D-8FC4-D2469736C10E}" dt="2023-02-20T15:19:07.686" v="3450"/>
        <pc:sldMkLst>
          <pc:docMk/>
          <pc:sldMk cId="1248101429" sldId="312"/>
        </pc:sldMkLst>
        <pc:spChg chg="mod">
          <ac:chgData name="Kieran Hunt" userId="cab43af68d308309" providerId="LiveId" clId="{19B37C68-3DCC-473D-8FC4-D2469736C10E}" dt="2023-02-20T15:14:11.908" v="3339" actId="20577"/>
          <ac:spMkLst>
            <pc:docMk/>
            <pc:sldMk cId="1248101429" sldId="312"/>
            <ac:spMk id="2" creationId="{1D9955A3-B62A-F1A1-941A-31A8B165FC1A}"/>
          </ac:spMkLst>
        </pc:spChg>
        <pc:spChg chg="add mod">
          <ac:chgData name="Kieran Hunt" userId="cab43af68d308309" providerId="LiveId" clId="{19B37C68-3DCC-473D-8FC4-D2469736C10E}" dt="2023-02-20T15:16:42.906" v="3356" actId="164"/>
          <ac:spMkLst>
            <pc:docMk/>
            <pc:sldMk cId="1248101429" sldId="312"/>
            <ac:spMk id="3" creationId="{26E5C7DB-A2E1-F352-006B-2E11B7A371B3}"/>
          </ac:spMkLst>
        </pc:spChg>
        <pc:spChg chg="add del mod">
          <ac:chgData name="Kieran Hunt" userId="cab43af68d308309" providerId="LiveId" clId="{19B37C68-3DCC-473D-8FC4-D2469736C10E}" dt="2023-02-20T15:16:46.627" v="3357" actId="478"/>
          <ac:spMkLst>
            <pc:docMk/>
            <pc:sldMk cId="1248101429" sldId="312"/>
            <ac:spMk id="4" creationId="{767EEEAD-D7AE-A01D-6C6B-C7751CB081C4}"/>
          </ac:spMkLst>
        </pc:spChg>
        <pc:spChg chg="mod">
          <ac:chgData name="Kieran Hunt" userId="cab43af68d308309" providerId="LiveId" clId="{19B37C68-3DCC-473D-8FC4-D2469736C10E}" dt="2023-02-20T14:40:08.402" v="2383" actId="20577"/>
          <ac:spMkLst>
            <pc:docMk/>
            <pc:sldMk cId="1248101429" sldId="312"/>
            <ac:spMk id="5" creationId="{776B4F66-A0B8-4807-8544-430F28B3837D}"/>
          </ac:spMkLst>
        </pc:spChg>
        <pc:spChg chg="mod topLvl">
          <ac:chgData name="Kieran Hunt" userId="cab43af68d308309" providerId="LiveId" clId="{19B37C68-3DCC-473D-8FC4-D2469736C10E}" dt="2023-02-20T15:18:52.801" v="3448" actId="164"/>
          <ac:spMkLst>
            <pc:docMk/>
            <pc:sldMk cId="1248101429" sldId="312"/>
            <ac:spMk id="11" creationId="{74500B97-C18B-7E90-0127-765C904D430C}"/>
          </ac:spMkLst>
        </pc:spChg>
        <pc:spChg chg="add mod">
          <ac:chgData name="Kieran Hunt" userId="cab43af68d308309" providerId="LiveId" clId="{19B37C68-3DCC-473D-8FC4-D2469736C10E}" dt="2023-02-20T15:18:41.978" v="3447" actId="164"/>
          <ac:spMkLst>
            <pc:docMk/>
            <pc:sldMk cId="1248101429" sldId="312"/>
            <ac:spMk id="13" creationId="{19F209DB-4898-F9FA-5985-4E078B32BE98}"/>
          </ac:spMkLst>
        </pc:spChg>
        <pc:spChg chg="add mod">
          <ac:chgData name="Kieran Hunt" userId="cab43af68d308309" providerId="LiveId" clId="{19B37C68-3DCC-473D-8FC4-D2469736C10E}" dt="2023-02-20T15:18:52.801" v="3448" actId="164"/>
          <ac:spMkLst>
            <pc:docMk/>
            <pc:sldMk cId="1248101429" sldId="312"/>
            <ac:spMk id="15" creationId="{DAFB338F-015D-FF7B-E16E-8F130DDAFD0C}"/>
          </ac:spMkLst>
        </pc:spChg>
        <pc:grpChg chg="add mod">
          <ac:chgData name="Kieran Hunt" userId="cab43af68d308309" providerId="LiveId" clId="{19B37C68-3DCC-473D-8FC4-D2469736C10E}" dt="2023-02-20T15:18:41.978" v="3447" actId="164"/>
          <ac:grpSpMkLst>
            <pc:docMk/>
            <pc:sldMk cId="1248101429" sldId="312"/>
            <ac:grpSpMk id="9" creationId="{63D9F688-39C0-5742-3891-D39A737AED36}"/>
          </ac:grpSpMkLst>
        </pc:grpChg>
        <pc:grpChg chg="add del mod">
          <ac:chgData name="Kieran Hunt" userId="cab43af68d308309" providerId="LiveId" clId="{19B37C68-3DCC-473D-8FC4-D2469736C10E}" dt="2023-02-20T15:17:41.846" v="3396" actId="165"/>
          <ac:grpSpMkLst>
            <pc:docMk/>
            <pc:sldMk cId="1248101429" sldId="312"/>
            <ac:grpSpMk id="10" creationId="{6C63C285-CA13-C12B-3E1F-67524C136703}"/>
          </ac:grpSpMkLst>
        </pc:grpChg>
        <pc:grpChg chg="add mod">
          <ac:chgData name="Kieran Hunt" userId="cab43af68d308309" providerId="LiveId" clId="{19B37C68-3DCC-473D-8FC4-D2469736C10E}" dt="2023-02-20T15:18:41.978" v="3447" actId="164"/>
          <ac:grpSpMkLst>
            <pc:docMk/>
            <pc:sldMk cId="1248101429" sldId="312"/>
            <ac:grpSpMk id="16" creationId="{2464B76D-4E44-097F-3928-CBF07463ECAC}"/>
          </ac:grpSpMkLst>
        </pc:grpChg>
        <pc:grpChg chg="add mod">
          <ac:chgData name="Kieran Hunt" userId="cab43af68d308309" providerId="LiveId" clId="{19B37C68-3DCC-473D-8FC4-D2469736C10E}" dt="2023-02-20T15:18:52.801" v="3448" actId="164"/>
          <ac:grpSpMkLst>
            <pc:docMk/>
            <pc:sldMk cId="1248101429" sldId="312"/>
            <ac:grpSpMk id="17" creationId="{82AB575B-74ED-9233-AB25-16D66D4DE9C5}"/>
          </ac:grpSpMkLst>
        </pc:grpChg>
        <pc:picChg chg="add mod">
          <ac:chgData name="Kieran Hunt" userId="cab43af68d308309" providerId="LiveId" clId="{19B37C68-3DCC-473D-8FC4-D2469736C10E}" dt="2023-02-20T13:21:50.245" v="346" actId="1076"/>
          <ac:picMkLst>
            <pc:docMk/>
            <pc:sldMk cId="1248101429" sldId="312"/>
            <ac:picMk id="11266" creationId="{05F7F739-EC2D-89A6-7544-32E33ADDCDC9}"/>
          </ac:picMkLst>
        </pc:picChg>
        <pc:cxnChg chg="add mod">
          <ac:chgData name="Kieran Hunt" userId="cab43af68d308309" providerId="LiveId" clId="{19B37C68-3DCC-473D-8FC4-D2469736C10E}" dt="2023-02-20T15:16:42.906" v="3356" actId="164"/>
          <ac:cxnSpMkLst>
            <pc:docMk/>
            <pc:sldMk cId="1248101429" sldId="312"/>
            <ac:cxnSpMk id="7" creationId="{5DD1948F-E5A8-E901-F069-3F61221C2D1C}"/>
          </ac:cxnSpMkLst>
        </pc:cxnChg>
        <pc:cxnChg chg="mod topLvl">
          <ac:chgData name="Kieran Hunt" userId="cab43af68d308309" providerId="LiveId" clId="{19B37C68-3DCC-473D-8FC4-D2469736C10E}" dt="2023-02-20T15:18:52.801" v="3448" actId="164"/>
          <ac:cxnSpMkLst>
            <pc:docMk/>
            <pc:sldMk cId="1248101429" sldId="312"/>
            <ac:cxnSpMk id="12" creationId="{65DE01D1-6BEA-89D6-4D76-2BEC80EE6236}"/>
          </ac:cxnSpMkLst>
        </pc:cxnChg>
      </pc:sldChg>
      <pc:sldChg chg="addSp delSp modSp add mod">
        <pc:chgData name="Kieran Hunt" userId="cab43af68d308309" providerId="LiveId" clId="{19B37C68-3DCC-473D-8FC4-D2469736C10E}" dt="2023-02-20T15:23:33.808" v="3654" actId="14100"/>
        <pc:sldMkLst>
          <pc:docMk/>
          <pc:sldMk cId="1836953774" sldId="313"/>
        </pc:sldMkLst>
        <pc:spChg chg="add del mod">
          <ac:chgData name="Kieran Hunt" userId="cab43af68d308309" providerId="LiveId" clId="{19B37C68-3DCC-473D-8FC4-D2469736C10E}" dt="2023-02-20T15:23:33.808" v="3654" actId="14100"/>
          <ac:spMkLst>
            <pc:docMk/>
            <pc:sldMk cId="1836953774" sldId="313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4:40:16.124" v="2407" actId="20577"/>
          <ac:spMkLst>
            <pc:docMk/>
            <pc:sldMk cId="1836953774" sldId="313"/>
            <ac:spMk id="5" creationId="{776B4F66-A0B8-4807-8544-430F28B3837D}"/>
          </ac:spMkLst>
        </pc:spChg>
        <pc:picChg chg="add mod">
          <ac:chgData name="Kieran Hunt" userId="cab43af68d308309" providerId="LiveId" clId="{19B37C68-3DCC-473D-8FC4-D2469736C10E}" dt="2023-02-20T13:21:39.389" v="345" actId="1076"/>
          <ac:picMkLst>
            <pc:docMk/>
            <pc:sldMk cId="1836953774" sldId="313"/>
            <ac:picMk id="12290" creationId="{7D8FC065-33D7-894E-5DFD-3C8B28A9113C}"/>
          </ac:picMkLst>
        </pc:picChg>
      </pc:sldChg>
      <pc:sldChg chg="delSp modSp add mod">
        <pc:chgData name="Kieran Hunt" userId="cab43af68d308309" providerId="LiveId" clId="{19B37C68-3DCC-473D-8FC4-D2469736C10E}" dt="2023-02-20T15:30:35.559" v="4484" actId="20577"/>
        <pc:sldMkLst>
          <pc:docMk/>
          <pc:sldMk cId="3130958764" sldId="314"/>
        </pc:sldMkLst>
        <pc:spChg chg="mod">
          <ac:chgData name="Kieran Hunt" userId="cab43af68d308309" providerId="LiveId" clId="{19B37C68-3DCC-473D-8FC4-D2469736C10E}" dt="2023-02-20T15:30:35.559" v="4484" actId="20577"/>
          <ac:spMkLst>
            <pc:docMk/>
            <pc:sldMk cId="3130958764" sldId="314"/>
            <ac:spMk id="2" creationId="{1D9955A3-B62A-F1A1-941A-31A8B165FC1A}"/>
          </ac:spMkLst>
        </pc:spChg>
        <pc:spChg chg="mod">
          <ac:chgData name="Kieran Hunt" userId="cab43af68d308309" providerId="LiveId" clId="{19B37C68-3DCC-473D-8FC4-D2469736C10E}" dt="2023-02-20T13:22:20.935" v="364" actId="20577"/>
          <ac:spMkLst>
            <pc:docMk/>
            <pc:sldMk cId="3130958764" sldId="314"/>
            <ac:spMk id="5" creationId="{776B4F66-A0B8-4807-8544-430F28B3837D}"/>
          </ac:spMkLst>
        </pc:spChg>
        <pc:picChg chg="del mod">
          <ac:chgData name="Kieran Hunt" userId="cab43af68d308309" providerId="LiveId" clId="{19B37C68-3DCC-473D-8FC4-D2469736C10E}" dt="2023-02-20T13:22:17.029" v="349" actId="478"/>
          <ac:picMkLst>
            <pc:docMk/>
            <pc:sldMk cId="3130958764" sldId="314"/>
            <ac:picMk id="12290" creationId="{7D8FC065-33D7-894E-5DFD-3C8B28A911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589A-BD43-4ADB-A42D-BCA56CF4F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9732D-E11F-4C1B-ABDD-B755204F3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0425-F508-4916-AD79-4F0BF263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B9E96-8DF1-4241-A8AF-2F922391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5283-FE9E-41B0-8DC2-19C84657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7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12F9-DE1C-4417-87F9-3C8C9708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B7009-3D73-4065-84FB-26912AFA5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3E600-64DF-47B4-A6DC-4132747D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A48F-B458-4350-AD68-0E533294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CE81-79BF-4997-BE42-16E093F0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9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DFC86-4C67-4B17-AAD3-3ED8FE53A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4BBCE-575D-457F-BC42-ADBD0B205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E7309-AC06-49D2-BB0C-3C80A664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69AFC-5D44-4B78-AA41-492CF9C9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79B92-A84B-418F-968C-C916065E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4374-63FE-49F1-8A8C-190E9727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2D72-B475-4B88-8AF8-DBDD74BE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659F6-B1ED-4EE3-B8C6-3CCDFEB8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9A950-CD48-4B19-8122-BA478C20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F9CB9-CD7D-42BA-ADF5-F3D36DF2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DD21-894A-49FC-B0A9-CF016684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5AE4A-5C69-414E-86AC-6BAF187B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2BBC7-9EB3-403D-B673-A6F05A4A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B6E5F-203F-4921-AA73-68C31E66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B5E9D-FE87-49D3-8B11-024783E3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7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04A1-8AE1-49F8-82C1-F0EB8385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7AF5-618E-4BDC-B32B-22879067B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04488-753F-4348-A541-A5DE1467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6BC93-84B5-414F-841F-C58B1B4C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08763-2D26-4CF5-80B6-BA178328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235DA-B425-4CD5-8477-AF5727D4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5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7BB5-462F-4913-80D7-87827B8B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14549-F423-4FE9-828B-36F8FB37F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A8D70-8523-4C43-BB4F-C11182B1A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8BB8B-14AB-451D-8525-0AF1C5FFF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6FD79-5168-4FB1-BAFE-F79A637CF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90010-4FD6-4605-9931-B6F4E669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5F344-1273-49F7-A65A-5E295252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BBE80-274A-4E44-9C32-B2CB030C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5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0880-1B59-4733-8CF3-67ABDCEC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54981-EB92-4503-A119-93FB018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8DBE6-E514-42F0-91E1-00DC8015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E303E-2E52-4D1B-951B-C7638A1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C9131-F8DC-4802-9A7E-D71C1053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412C5-B0A2-4181-821F-B03EE832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C08F6-60C5-4A2E-9161-645B296E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BC80-2F87-4673-A992-A66BB232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708C-369B-4660-8CC9-568C78F2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CA4C-8BF1-40C3-AEBA-4B3EB8B05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E439E-B616-481B-B5CE-E8C4DFCC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50EB2-0F84-4807-A6B7-A9CE410B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4EB17-458D-4DAC-97A5-DE7C90EF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5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68D3-E3C7-4C1E-A08D-7EE9C46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683BE-0186-40E4-B272-F22386FE4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92997-C931-410E-BF5F-CDC81EB5F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D61C-8EC9-4FAA-B9AA-D7172D22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80EC-A324-4716-AB34-5E1619FE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EF534-6E9A-4B5A-B3E0-04AF9708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2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CEE807-D274-4F3E-91B4-C7C2EB29345C}"/>
              </a:ext>
            </a:extLst>
          </p:cNvPr>
          <p:cNvSpPr/>
          <p:nvPr userDrawn="1"/>
        </p:nvSpPr>
        <p:spPr>
          <a:xfrm>
            <a:off x="0" y="0"/>
            <a:ext cx="12192000" cy="1055716"/>
          </a:xfrm>
          <a:prstGeom prst="rect">
            <a:avLst/>
          </a:prstGeom>
          <a:solidFill>
            <a:srgbClr val="D6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40D08-8719-4349-8970-55083062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9BE84-31C3-41AA-936F-45567B2C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0558-D8D0-489E-BA36-CE31E1765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2011-0151-46A5-8B3E-E94AC2A74A3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FF04-E2BB-4EAC-8419-A1973F237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0DD3D-9076-4428-8D4B-FCC309569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76D4-8A0D-475C-AE1F-6BAB5B3C579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University of Reading logo">
            <a:extLst>
              <a:ext uri="{FF2B5EF4-FFF2-40B4-BE49-F238E27FC236}">
                <a16:creationId xmlns:a16="http://schemas.microsoft.com/office/drawing/2014/main" id="{9A73AAB5-0636-4AB9-96E8-27D272B8F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EF002F"/>
              </a:clrFrom>
              <a:clrTo>
                <a:srgbClr val="EF00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414" y="1"/>
            <a:ext cx="1601585" cy="10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1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3AD3-A28B-47BB-85E9-D044024ED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3371"/>
            <a:ext cx="12192000" cy="2387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Effra" panose="02000506080000020004" pitchFamily="2" charset="0"/>
              </a:rPr>
              <a:t>Non-linear intensification of monsoon low-pressure systems by the BSISO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E3EE8-A1A1-441E-9E18-3B9AF0E91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374"/>
            <a:ext cx="9144000" cy="1655762"/>
          </a:xfrm>
        </p:spPr>
        <p:txBody>
          <a:bodyPr/>
          <a:lstStyle/>
          <a:p>
            <a:r>
              <a:rPr lang="en-GB" b="1" dirty="0"/>
              <a:t>Kieran M R Hunt and Andrew Turner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6770A-74D6-4FAF-A4A9-C4D4EE42A9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8879" y="4930922"/>
            <a:ext cx="2694943" cy="19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1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Title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E6B5E53-B266-8AFA-5FD0-4CE7970D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1384216"/>
            <a:ext cx="7737249" cy="50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36BED-4588-3C8A-ED0D-E6D6BF50E97B}"/>
              </a:ext>
            </a:extLst>
          </p:cNvPr>
          <p:cNvSpPr txBox="1"/>
          <p:nvPr/>
        </p:nvSpPr>
        <p:spPr>
          <a:xfrm>
            <a:off x="516049" y="1579457"/>
            <a:ext cx="3263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Changes in omega largely follow the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Supported by earlier “linear” QG theory</a:t>
            </a:r>
          </a:p>
          <a:p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But changes in vorticity do </a:t>
            </a:r>
            <a:r>
              <a:rPr lang="en-GB" b="1" dirty="0">
                <a:latin typeface="Effra" panose="02000506080000020004" pitchFamily="2" charset="0"/>
              </a:rPr>
              <a:t>not</a:t>
            </a:r>
            <a:r>
              <a:rPr lang="en-GB" dirty="0">
                <a:latin typeface="Effra" panose="02000506080000020004" pitchFamily="2" charset="0"/>
              </a:rPr>
              <a:t> follow the mean → linear theory is incomplete</a:t>
            </a:r>
          </a:p>
        </p:txBody>
      </p:sp>
    </p:spTree>
    <p:extLst>
      <p:ext uri="{BB962C8B-B14F-4D97-AF65-F5344CB8AC3E}">
        <p14:creationId xmlns:p14="http://schemas.microsoft.com/office/powerpoint/2010/main" val="136094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06331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The trick: separating linear and nonlinear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4071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Sample BSISO climatology to compute linear addition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Residual term strong but largely confined to boundary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Increased moist barotropic instability?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Increased frictional convergence?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AE448B4-3D3B-1089-873F-DE91E476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57" y="1764123"/>
            <a:ext cx="7404345" cy="41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9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The nonlinear interaction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4238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BSISO supplies only weak anomalous uplift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Rest comes from nonlinear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Anomalous winds show LPS is extracting energy from anomalous barotropic instability</a:t>
            </a:r>
          </a:p>
          <a:p>
            <a:endParaRPr lang="en-GB" dirty="0">
              <a:latin typeface="Effra" panose="02000506080000020004" pitchFamily="2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8B719A-2C5E-37E2-66EE-DFFDBF72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463247"/>
            <a:ext cx="6975564" cy="30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2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The nonlinear interaction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3672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Barotropic instability cannot explain the PBL maximum since it scales with mean vorticity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But frictional convergence can…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So both processes important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5F7F739-EC2D-89A6-7544-32E33ADD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65" y="1154012"/>
            <a:ext cx="7427058" cy="41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64B76D-4E44-097F-3928-CBF07463ECAC}"/>
              </a:ext>
            </a:extLst>
          </p:cNvPr>
          <p:cNvGrpSpPr/>
          <p:nvPr/>
        </p:nvGrpSpPr>
        <p:grpSpPr>
          <a:xfrm>
            <a:off x="8373895" y="4310743"/>
            <a:ext cx="1771592" cy="1781060"/>
            <a:chOff x="8373895" y="4310743"/>
            <a:chExt cx="1771592" cy="17810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D9F688-39C0-5742-3891-D39A737AED36}"/>
                </a:ext>
              </a:extLst>
            </p:cNvPr>
            <p:cNvGrpSpPr/>
            <p:nvPr/>
          </p:nvGrpSpPr>
          <p:grpSpPr>
            <a:xfrm>
              <a:off x="9239209" y="4310743"/>
              <a:ext cx="906278" cy="1184366"/>
              <a:chOff x="9239209" y="4310743"/>
              <a:chExt cx="906278" cy="118436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6E5C7DB-A2E1-F352-006B-2E11B7A371B3}"/>
                  </a:ext>
                </a:extLst>
              </p:cNvPr>
              <p:cNvSpPr/>
              <p:nvPr/>
            </p:nvSpPr>
            <p:spPr>
              <a:xfrm>
                <a:off x="9849395" y="4310743"/>
                <a:ext cx="296092" cy="304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DD1948F-E5A8-E901-F069-3F61221C2D1C}"/>
                  </a:ext>
                </a:extLst>
              </p:cNvPr>
              <p:cNvCxnSpPr>
                <a:cxnSpLocks/>
                <a:stCxn id="3" idx="3"/>
              </p:cNvCxnSpPr>
              <p:nvPr/>
            </p:nvCxnSpPr>
            <p:spPr>
              <a:xfrm flipH="1">
                <a:off x="9239209" y="4570906"/>
                <a:ext cx="653548" cy="9242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F209DB-4898-F9FA-5985-4E078B32BE98}"/>
                </a:ext>
              </a:extLst>
            </p:cNvPr>
            <p:cNvSpPr txBox="1"/>
            <p:nvPr/>
          </p:nvSpPr>
          <p:spPr>
            <a:xfrm>
              <a:off x="8373895" y="5445472"/>
              <a:ext cx="1325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ffra" panose="02000506080000020004" pitchFamily="2" charset="0"/>
                </a:rPr>
                <a:t>barotropic instability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AB575B-74ED-9233-AB25-16D66D4DE9C5}"/>
              </a:ext>
            </a:extLst>
          </p:cNvPr>
          <p:cNvGrpSpPr/>
          <p:nvPr/>
        </p:nvGrpSpPr>
        <p:grpSpPr>
          <a:xfrm>
            <a:off x="9785632" y="4713701"/>
            <a:ext cx="1465839" cy="1573411"/>
            <a:chOff x="9785632" y="4713701"/>
            <a:chExt cx="1465839" cy="15734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500B97-C18B-7E90-0127-765C904D430C}"/>
                </a:ext>
              </a:extLst>
            </p:cNvPr>
            <p:cNvSpPr/>
            <p:nvPr/>
          </p:nvSpPr>
          <p:spPr>
            <a:xfrm rot="18843792">
              <a:off x="9893602" y="4709347"/>
              <a:ext cx="296092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DE01D1-6BEA-89D6-4D76-2BEC80EE6236}"/>
                </a:ext>
              </a:extLst>
            </p:cNvPr>
            <p:cNvCxnSpPr>
              <a:cxnSpLocks/>
            </p:cNvCxnSpPr>
            <p:nvPr/>
          </p:nvCxnSpPr>
          <p:spPr>
            <a:xfrm>
              <a:off x="10099530" y="5011616"/>
              <a:ext cx="230678" cy="6920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B338F-015D-FF7B-E16E-8F130DDAFD0C}"/>
                </a:ext>
              </a:extLst>
            </p:cNvPr>
            <p:cNvSpPr txBox="1"/>
            <p:nvPr/>
          </p:nvSpPr>
          <p:spPr>
            <a:xfrm>
              <a:off x="9785632" y="5640781"/>
              <a:ext cx="1465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ffra" panose="02000506080000020004" pitchFamily="2" charset="0"/>
                </a:rPr>
                <a:t>frictional convergence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1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Wrapping it all together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50" y="1579457"/>
            <a:ext cx="3820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Vortex stretching from BSISO alone intensifies the LPS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Vortex stretching from the nonlinear term makes it propagate faster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D8FC065-33D7-894E-5DFD-3C8B28A9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2" y="1177615"/>
            <a:ext cx="7495223" cy="43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5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11235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BSISO significantly affects LPS genesis, propagation, intensity, and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LPSs over north/central India produce 50% more rain and travel 20% more quickly in phase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Phase 2 roughly equal and opposite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Changes driven by underlying dynamics of BSISO, rather than anomalous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But effect of BSISO not linear! In modifying LPS, nonlinear effects from barotropic instability and frictional convergence come into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Ultimately, linear BSISO contribution affects LPS intensity, nonlinear contributions affect LPS speed</a:t>
            </a:r>
          </a:p>
        </p:txBody>
      </p:sp>
    </p:spTree>
    <p:extLst>
      <p:ext uri="{BB962C8B-B14F-4D97-AF65-F5344CB8AC3E}">
        <p14:creationId xmlns:p14="http://schemas.microsoft.com/office/powerpoint/2010/main" val="31309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465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523 LPSs June-Sep 1979-2018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Effra" panose="02000506080000020004" pitchFamily="2" charset="0"/>
              </a:rPr>
              <a:t>Ignore “phase 0”</a:t>
            </a: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Slight phase lag between different BSISO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A090F-F706-B2FF-0E56-0F02E6D8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82" y="1187571"/>
            <a:ext cx="3306759" cy="3147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8021F-458B-0FD9-FCEF-2D93342C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89" y="1187571"/>
            <a:ext cx="3259590" cy="3100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9094A-7374-491B-31BC-A09C19DA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720" y="4397409"/>
            <a:ext cx="2802118" cy="59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D33C0E-8FE1-D381-BABE-D8BF0F1291F6}"/>
              </a:ext>
            </a:extLst>
          </p:cNvPr>
          <p:cNvSpPr/>
          <p:nvPr/>
        </p:nvSpPr>
        <p:spPr>
          <a:xfrm>
            <a:off x="5942050" y="1152735"/>
            <a:ext cx="200298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A2791E-981D-5EF4-1CBB-6CB2E072DB84}"/>
              </a:ext>
            </a:extLst>
          </p:cNvPr>
          <p:cNvSpPr/>
          <p:nvPr/>
        </p:nvSpPr>
        <p:spPr>
          <a:xfrm>
            <a:off x="9429833" y="1161444"/>
            <a:ext cx="200298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8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LPS 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4151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Genesis points of LPS coloured by BSISO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Mean phase approximated by background gridded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Lags anomalous vorticity by about half a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Ignore genesis points where BSISO phase is not well defined (~41%)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For dynamical consistency, will look only at LPSs north of 15°N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D5DF6E-C8A8-1B05-1DC2-E5753D68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51" y="1209150"/>
            <a:ext cx="6911884" cy="49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1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LPS propagation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5910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Black line shows average LPS propagation vector (</a:t>
            </a:r>
            <a:r>
              <a:rPr lang="en-GB" dirty="0" err="1">
                <a:latin typeface="Effra" panose="02000506080000020004" pitchFamily="2" charset="0"/>
              </a:rPr>
              <a:t>northwestward</a:t>
            </a:r>
            <a:r>
              <a:rPr lang="en-GB" dirty="0">
                <a:latin typeface="Effra" panose="02000506080000020004" pitchFamily="2" charset="0"/>
              </a:rPr>
              <a:t> at ~100 km per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Coloured lines show anomalous propagation for each BSISO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During phases 5 and 6, LPSs propagate ~20%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During phase 2, LPSs propagate ~20% slower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EF4B75-48F4-D5AF-874B-6505E95C9CB6}"/>
              </a:ext>
            </a:extLst>
          </p:cNvPr>
          <p:cNvGrpSpPr/>
          <p:nvPr/>
        </p:nvGrpSpPr>
        <p:grpSpPr>
          <a:xfrm>
            <a:off x="7071360" y="1422695"/>
            <a:ext cx="4984669" cy="4735706"/>
            <a:chOff x="7729674" y="2828619"/>
            <a:chExt cx="4021555" cy="384909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3B5054C-A387-6DE6-B572-DFA029E132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51"/>
            <a:stretch/>
          </p:blipFill>
          <p:spPr bwMode="auto">
            <a:xfrm>
              <a:off x="7729674" y="2828619"/>
              <a:ext cx="4021555" cy="384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A5AE65-B9A6-CBC3-9BE9-43202ECAD580}"/>
                </a:ext>
              </a:extLst>
            </p:cNvPr>
            <p:cNvSpPr/>
            <p:nvPr/>
          </p:nvSpPr>
          <p:spPr>
            <a:xfrm>
              <a:off x="9051010" y="2854746"/>
              <a:ext cx="200298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378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LPS precipitation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50" y="1579457"/>
            <a:ext cx="45958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Centre panel shows system-centred mean precipitation for all LPSs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Panels around edge show anomaly to mean for each BSISO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Biggest changes in phase 5 (+51%) and phase 2 (-39%)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For simplicity, will now look only at these two phases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81D65E-D83A-2F4E-A769-05FB58DE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72" y="1309491"/>
            <a:ext cx="6490653" cy="52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1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3603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Changes in precipitation well matched by composite vertically integrated moisture flux convergence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This is easier to diagnose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B77472-AC5F-616B-FC68-7CCBFB8B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3191116"/>
            <a:ext cx="7768045" cy="33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B2CE60-4C53-BFF9-8115-1601E3369AD8}"/>
              </a:ext>
            </a:extLst>
          </p:cNvPr>
          <p:cNvSpPr txBox="1"/>
          <p:nvPr/>
        </p:nvSpPr>
        <p:spPr>
          <a:xfrm>
            <a:off x="0" y="180283"/>
            <a:ext cx="106941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Where does the extra precipitation come from?</a:t>
            </a:r>
          </a:p>
        </p:txBody>
      </p:sp>
    </p:spTree>
    <p:extLst>
      <p:ext uri="{BB962C8B-B14F-4D97-AF65-F5344CB8AC3E}">
        <p14:creationId xmlns:p14="http://schemas.microsoft.com/office/powerpoint/2010/main" val="262655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06941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Where does the extra precipitation come from?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548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Linearisation shows us that almost all the change comes from anomalous circulation, not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But could moisture play an indirect role?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C4672B-031A-C3C8-3A04-682B09CD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288869"/>
            <a:ext cx="5485642" cy="51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1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B4F66-A0B8-4807-8544-430F28B3837D}"/>
              </a:ext>
            </a:extLst>
          </p:cNvPr>
          <p:cNvSpPr txBox="1"/>
          <p:nvPr/>
        </p:nvSpPr>
        <p:spPr>
          <a:xfrm>
            <a:off x="0" y="180283"/>
            <a:ext cx="106941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What causes the dynamical adjustment?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16049" y="1579457"/>
            <a:ext cx="4691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Mass continuity means that low-level omega approximates VIMFC very closely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Effra" panose="020005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Means we can use QG theory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BBC5883-1C72-A390-AE24-D8A03ADE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28" y="1189492"/>
            <a:ext cx="6322423" cy="27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9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955A3-B62A-F1A1-941A-31A8B165FC1A}"/>
              </a:ext>
            </a:extLst>
          </p:cNvPr>
          <p:cNvSpPr txBox="1"/>
          <p:nvPr/>
        </p:nvSpPr>
        <p:spPr>
          <a:xfrm>
            <a:off x="532837" y="5298453"/>
            <a:ext cx="477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Effra" panose="02000506080000020004" pitchFamily="2" charset="0"/>
              </a:rPr>
              <a:t>Anomalous latent heating has negligible effect on dynamics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36B584-3263-360D-785A-A638DAC0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63" y="1210662"/>
            <a:ext cx="5449888" cy="51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DFF96-A3D1-9501-B68A-C1E0F385B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19" b="37936"/>
          <a:stretch/>
        </p:blipFill>
        <p:spPr>
          <a:xfrm>
            <a:off x="2792156" y="2196584"/>
            <a:ext cx="3173782" cy="67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92E6B-F509-46AB-B5D0-321B5EBF8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2031" r="51568"/>
          <a:stretch/>
        </p:blipFill>
        <p:spPr>
          <a:xfrm>
            <a:off x="4193116" y="4206240"/>
            <a:ext cx="1537136" cy="779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C0E19A-4CC9-C458-4DBE-36179705C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1" b="72061"/>
          <a:stretch/>
        </p:blipFill>
        <p:spPr>
          <a:xfrm>
            <a:off x="307043" y="3063820"/>
            <a:ext cx="1762993" cy="573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C293D-C95F-6C87-1638-9BA6436D4FC1}"/>
              </a:ext>
            </a:extLst>
          </p:cNvPr>
          <p:cNvSpPr txBox="1"/>
          <p:nvPr/>
        </p:nvSpPr>
        <p:spPr>
          <a:xfrm>
            <a:off x="0" y="180283"/>
            <a:ext cx="106941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Effra" panose="02000506080000020004" pitchFamily="2" charset="0"/>
              </a:rPr>
              <a:t>What causes the dynamical adjustment?</a:t>
            </a:r>
          </a:p>
        </p:txBody>
      </p:sp>
    </p:spTree>
    <p:extLst>
      <p:ext uri="{BB962C8B-B14F-4D97-AF65-F5344CB8AC3E}">
        <p14:creationId xmlns:p14="http://schemas.microsoft.com/office/powerpoint/2010/main" val="188541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Effra</vt:lpstr>
      <vt:lpstr>Office Theme</vt:lpstr>
      <vt:lpstr>Non-linear intensification of monsoon low-pressure systems by the BSISO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Hunt</dc:creator>
  <cp:lastModifiedBy>Kieran Hunt</cp:lastModifiedBy>
  <cp:revision>8</cp:revision>
  <dcterms:created xsi:type="dcterms:W3CDTF">2021-03-22T08:03:31Z</dcterms:created>
  <dcterms:modified xsi:type="dcterms:W3CDTF">2023-02-23T10:56:36Z</dcterms:modified>
</cp:coreProperties>
</file>