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notesMasterIdLst>
    <p:notesMasterId r:id="rId15"/>
  </p:notesMasterIdLst>
  <p:sldIdLst>
    <p:sldId id="756" r:id="rId3"/>
    <p:sldId id="767" r:id="rId4"/>
    <p:sldId id="768" r:id="rId5"/>
    <p:sldId id="770" r:id="rId6"/>
    <p:sldId id="782" r:id="rId7"/>
    <p:sldId id="771" r:id="rId8"/>
    <p:sldId id="785" r:id="rId9"/>
    <p:sldId id="786" r:id="rId10"/>
    <p:sldId id="343" r:id="rId11"/>
    <p:sldId id="773" r:id="rId12"/>
    <p:sldId id="776" r:id="rId13"/>
    <p:sldId id="7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8E908F"/>
    <a:srgbClr val="C6E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76359-9D4C-6546-9EE1-DD4322C86624}" v="77" dt="2023-04-22T09:00:24.699"/>
    <p1510:client id="{F9200B8D-C12A-5F43-84F0-920334210527}" v="2" dt="2023-04-22T09:40:11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37"/>
  </p:normalViewPr>
  <p:slideViewPr>
    <p:cSldViewPr snapToGrid="0">
      <p:cViewPr varScale="1">
        <p:scale>
          <a:sx n="99" d="100"/>
          <a:sy n="99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Phethean" userId="40529c64-52a8-4f3b-8352-d66747364280" providerId="ADAL" clId="{B68A91E2-CB82-774A-A626-201534455D24}"/>
    <pc:docChg chg="undo custSel addSld delSld modSld sldOrd modMainMaster">
      <pc:chgData name="Jordan Phethean" userId="40529c64-52a8-4f3b-8352-d66747364280" providerId="ADAL" clId="{B68A91E2-CB82-774A-A626-201534455D24}" dt="2023-01-11T21:32:52.772" v="1831" actId="164"/>
      <pc:docMkLst>
        <pc:docMk/>
      </pc:docMkLst>
      <pc:sldChg chg="add del setBg">
        <pc:chgData name="Jordan Phethean" userId="40529c64-52a8-4f3b-8352-d66747364280" providerId="ADAL" clId="{B68A91E2-CB82-774A-A626-201534455D24}" dt="2023-01-10T17:32:11.681" v="1331"/>
        <pc:sldMkLst>
          <pc:docMk/>
          <pc:sldMk cId="619211738" sldId="343"/>
        </pc:sldMkLst>
      </pc:sldChg>
      <pc:sldChg chg="addSp delSp modSp add mod ord">
        <pc:chgData name="Jordan Phethean" userId="40529c64-52a8-4f3b-8352-d66747364280" providerId="ADAL" clId="{B68A91E2-CB82-774A-A626-201534455D24}" dt="2023-01-10T17:33:03.672" v="1338" actId="1076"/>
        <pc:sldMkLst>
          <pc:docMk/>
          <pc:sldMk cId="2914081123" sldId="343"/>
        </pc:sldMkLst>
        <pc:spChg chg="add del mod">
          <ac:chgData name="Jordan Phethean" userId="40529c64-52a8-4f3b-8352-d66747364280" providerId="ADAL" clId="{B68A91E2-CB82-774A-A626-201534455D24}" dt="2023-01-10T17:32:58.992" v="1336"/>
          <ac:spMkLst>
            <pc:docMk/>
            <pc:sldMk cId="2914081123" sldId="343"/>
            <ac:spMk id="2" creationId="{E3E7EF38-E667-B0DA-AE35-53DB011C25A4}"/>
          </ac:spMkLst>
        </pc:spChg>
        <pc:spChg chg="add mod">
          <ac:chgData name="Jordan Phethean" userId="40529c64-52a8-4f3b-8352-d66747364280" providerId="ADAL" clId="{B68A91E2-CB82-774A-A626-201534455D24}" dt="2023-01-10T17:33:03.672" v="1338" actId="1076"/>
          <ac:spMkLst>
            <pc:docMk/>
            <pc:sldMk cId="2914081123" sldId="343"/>
            <ac:spMk id="4" creationId="{CE2788D3-D5AC-B343-48F4-D033C9F2ABA9}"/>
          </ac:spMkLst>
        </pc:spChg>
      </pc:sldChg>
      <pc:sldChg chg="add del setBg modNotesTx">
        <pc:chgData name="Jordan Phethean" userId="40529c64-52a8-4f3b-8352-d66747364280" providerId="ADAL" clId="{B68A91E2-CB82-774A-A626-201534455D24}" dt="2023-01-10T17:32:04.062" v="1329" actId="2696"/>
        <pc:sldMkLst>
          <pc:docMk/>
          <pc:sldMk cId="2952544247" sldId="343"/>
        </pc:sldMkLst>
      </pc:sldChg>
      <pc:sldChg chg="del">
        <pc:chgData name="Jordan Phethean" userId="40529c64-52a8-4f3b-8352-d66747364280" providerId="ADAL" clId="{B68A91E2-CB82-774A-A626-201534455D24}" dt="2023-01-10T14:07:07.640" v="259" actId="2696"/>
        <pc:sldMkLst>
          <pc:docMk/>
          <pc:sldMk cId="2932002847" sldId="745"/>
        </pc:sldMkLst>
      </pc:sldChg>
      <pc:sldChg chg="addSp delSp modSp del mod delAnim modAnim">
        <pc:chgData name="Jordan Phethean" userId="40529c64-52a8-4f3b-8352-d66747364280" providerId="ADAL" clId="{B68A91E2-CB82-774A-A626-201534455D24}" dt="2023-01-10T18:40:39.307" v="1698" actId="2696"/>
        <pc:sldMkLst>
          <pc:docMk/>
          <pc:sldMk cId="1869914114" sldId="746"/>
        </pc:sldMkLst>
        <pc:spChg chg="mod">
          <ac:chgData name="Jordan Phethean" userId="40529c64-52a8-4f3b-8352-d66747364280" providerId="ADAL" clId="{B68A91E2-CB82-774A-A626-201534455D24}" dt="2023-01-10T13:46:27.874" v="199" actId="20577"/>
          <ac:spMkLst>
            <pc:docMk/>
            <pc:sldMk cId="1869914114" sldId="746"/>
            <ac:spMk id="2" creationId="{DB3E562C-DE2E-D24C-B731-74F1E8D94F9A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6" creationId="{62BAE6C2-DC75-015D-BBD0-1DD9C8FA5374}"/>
          </ac:spMkLst>
        </pc:spChg>
        <pc:spChg chg="mod">
          <ac:chgData name="Jordan Phethean" userId="40529c64-52a8-4f3b-8352-d66747364280" providerId="ADAL" clId="{B68A91E2-CB82-774A-A626-201534455D24}" dt="2023-01-10T16:52:50.362" v="699" actId="20577"/>
          <ac:spMkLst>
            <pc:docMk/>
            <pc:sldMk cId="1869914114" sldId="746"/>
            <ac:spMk id="7" creationId="{E6DEA279-1C6F-05E6-5461-E15E0DAFC1D9}"/>
          </ac:spMkLst>
        </pc:spChg>
        <pc:spChg chg="del">
          <ac:chgData name="Jordan Phethean" userId="40529c64-52a8-4f3b-8352-d66747364280" providerId="ADAL" clId="{B68A91E2-CB82-774A-A626-201534455D24}" dt="2023-01-10T13:43:51.699" v="178" actId="478"/>
          <ac:spMkLst>
            <pc:docMk/>
            <pc:sldMk cId="1869914114" sldId="746"/>
            <ac:spMk id="8" creationId="{D12B278D-15ED-DDB6-D5D9-5494C03733C8}"/>
          </ac:spMkLst>
        </pc:spChg>
        <pc:spChg chg="del">
          <ac:chgData name="Jordan Phethean" userId="40529c64-52a8-4f3b-8352-d66747364280" providerId="ADAL" clId="{B68A91E2-CB82-774A-A626-201534455D24}" dt="2023-01-10T13:43:51.699" v="178" actId="478"/>
          <ac:spMkLst>
            <pc:docMk/>
            <pc:sldMk cId="1869914114" sldId="746"/>
            <ac:spMk id="9" creationId="{FF3FADC5-046A-43B8-B018-F06A9F79E1C0}"/>
          </ac:spMkLst>
        </pc:spChg>
        <pc:spChg chg="del">
          <ac:chgData name="Jordan Phethean" userId="40529c64-52a8-4f3b-8352-d66747364280" providerId="ADAL" clId="{B68A91E2-CB82-774A-A626-201534455D24}" dt="2023-01-10T13:43:51.699" v="178" actId="478"/>
          <ac:spMkLst>
            <pc:docMk/>
            <pc:sldMk cId="1869914114" sldId="746"/>
            <ac:spMk id="10" creationId="{1C18C95D-DF8A-3EB3-AF16-125F710C3264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1" creationId="{9DB9CD1F-D2C1-A0F3-E75E-50B8B26D8126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2" creationId="{A5696CF0-770F-B9EA-8C7A-C32236ED75A0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3" creationId="{7B50BCE9-4CBD-0033-B898-0954F9A8333C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4" creationId="{0DCDD463-5A8A-BB13-D38B-E1F797F22A56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5" creationId="{1EFF9629-54F0-F2BF-D085-D0F547DF5F7F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6" creationId="{6A21EDC0-487B-3D59-3B14-9011B74DA1D7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7" creationId="{237C1A27-7195-3FB9-76F5-C572171D6F3B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8" creationId="{6E2E6493-05DF-AC09-52DD-A0BBC3C1AE32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19" creationId="{8862748F-9685-9B5E-48E7-B1D0795E5709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" creationId="{19104462-75CD-5E78-168C-E50A31DE2735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1" creationId="{91921D00-13C3-AB80-D0A9-0FCDC113A705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2" creationId="{4079B152-ED22-08C9-CDE5-2F6158E694E3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3" creationId="{76D95223-D706-F890-708A-3F1B19B529C6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4" creationId="{1F252778-E4B2-0494-FB8E-DF44C02D2AB4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5" creationId="{1AF99E31-5A5E-907E-969E-70A744E4D03E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6" creationId="{2CBAEFA4-22C6-56B7-C765-79AABB9FEACE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7" creationId="{25716074-08A3-24A8-90EF-29E79E19533F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8" creationId="{DEE5619A-2845-A480-F763-19CB7ED35962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9" creationId="{8E4362CF-9269-7983-F27D-3C63060718E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0" creationId="{5EE8F24F-79C0-01D6-B63F-04CF607C5A02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1" creationId="{E76CFFFE-E161-9804-10D9-1CFA62D02A96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2" creationId="{46B4A0E6-0C34-7FAA-5458-10F200E649E6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3" creationId="{62C598F1-C640-F2A0-480D-60DFF8C8A62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4" creationId="{EB683592-CC1A-CA0A-AF2A-415940BCE4BC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5" creationId="{DCF69C58-DAAA-3B50-C514-03EC43F2EE9C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6" creationId="{84B16B64-1FCF-1AEE-88A1-8F4E65BC65F3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7" creationId="{DCB5FED1-9A0D-502C-1C86-1975890DE2DC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8" creationId="{AD09C091-A21A-17A1-560F-4C4C1A69797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39" creationId="{956C290B-6E28-BEA8-4F12-39E0324FA540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0" creationId="{F95A0DB9-DCF9-A08D-916A-CA0B6BFCDDAC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1" creationId="{4C0029F0-1601-344C-AC12-A8D4C6345F18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2" creationId="{D91A0D6F-B585-9690-5467-3D09014DE46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3" creationId="{8C084474-B5B1-2BA0-32AA-EF13EF42AA58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4" creationId="{D4088873-4EED-DC79-EF30-54E212343F1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5" creationId="{ED18F565-BB0B-9F11-0912-403B047279F0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6" creationId="{B0929200-069C-F04E-800C-D1DBA341FCED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7" creationId="{F1367C78-0EE6-293D-EB2D-CDEDAFDBA3E0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8" creationId="{F8A94FF6-99C2-9FBA-A31E-6BC037C29C03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49" creationId="{80C02F97-FCB2-4E16-65B8-C0EF0455EB52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0" creationId="{6C45FD87-A5E3-56DD-C91E-85B8798CEE65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1" creationId="{ABBAF194-FD46-060F-C545-E7D3AE6CDC44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2" creationId="{18E8BEAD-D425-540B-6FF3-22DDED8216CF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3" creationId="{C5432BFA-4EE1-A6E5-9646-9C4F427B90C2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4" creationId="{962593AC-B749-E215-FBBC-3148DE166E6A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5" creationId="{F7C66BFB-E3B6-0115-0BA1-B041FEB3A7DC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6" creationId="{C3AFACD3-8B89-D95D-7CC2-6A32A3CA96F3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7" creationId="{66D552FB-AD8E-B23A-5F36-CDEFEAC89B86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8" creationId="{8E95E9C6-B690-DE95-97EF-3881FAC56B78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59" creationId="{023A605D-CCFC-D615-5AD4-B076CC21BFF9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60" creationId="{D24FA40D-BAFB-C957-9A3A-4C348DA3D42F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61" creationId="{54021FEE-C078-1B6E-FC17-AA702529DB22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62" creationId="{128FD9F1-AB59-E25D-A122-7956A532863A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63" creationId="{CC56E5B1-04A8-59E4-B81E-24946FC0A1A7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48" creationId="{AC02B864-154D-19DF-C54A-6206CC8A08F3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0" creationId="{98F98991-8E41-839C-CE98-923677839067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2" creationId="{01B54BDC-0E7F-95DA-0508-6566883FE65B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3" creationId="{628BC908-5B36-56F1-494D-F4C000289320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4" creationId="{36AC3E7A-C8F6-BF77-9662-8B48FBABD65E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5" creationId="{3C2A66AE-1E5E-0914-E377-0F81F8EC4D67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6" creationId="{E39CE158-D3EE-72BB-1D1B-973C2A2CD035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7" creationId="{69A1CF72-CF72-9B31-89A9-F5E9D57E79B3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8" creationId="{15258A42-E89B-BE6D-0FDA-AB1B3270FF4F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59" creationId="{491C6DEF-8F2B-798E-1039-03CB10309E52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0" creationId="{96E497CB-DC63-D2CD-50F0-47AE88E7F7F8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1" creationId="{9F269999-83C5-FB3F-844C-F56CAC185F8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2" creationId="{10AF8F59-4487-8FDE-9CEE-8376E46F374A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3" creationId="{5FC70399-5C12-A183-AB25-64029F67258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4" creationId="{D2E1D4E9-1D2F-DF91-D967-8CAE17E7C9CD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5" creationId="{E615922F-5155-5C64-8942-365381EF7603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6" creationId="{65CE5EAB-8BE3-994C-8E76-B98EB48CFB41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7" creationId="{C91DC0DE-16E7-7C7C-5989-9C1B22377AAE}"/>
          </ac:spMkLst>
        </pc:spChg>
        <pc:spChg chg="add del mod">
          <ac:chgData name="Jordan Phethean" userId="40529c64-52a8-4f3b-8352-d66747364280" providerId="ADAL" clId="{B68A91E2-CB82-774A-A626-201534455D24}" dt="2023-01-10T18:40:25.308" v="1697" actId="478"/>
          <ac:spMkLst>
            <pc:docMk/>
            <pc:sldMk cId="1869914114" sldId="746"/>
            <ac:spMk id="2068" creationId="{A2D748E8-08AC-454F-D302-33BEECC7F248}"/>
          </ac:spMkLst>
        </pc:spChg>
        <pc:picChg chg="add mod">
          <ac:chgData name="Jordan Phethean" userId="40529c64-52a8-4f3b-8352-d66747364280" providerId="ADAL" clId="{B68A91E2-CB82-774A-A626-201534455D24}" dt="2023-01-10T16:52:42.520" v="681" actId="1076"/>
          <ac:picMkLst>
            <pc:docMk/>
            <pc:sldMk cId="1869914114" sldId="746"/>
            <ac:picMk id="4" creationId="{13FF4921-84D5-7323-0707-93C28076709E}"/>
          </ac:picMkLst>
        </pc:picChg>
        <pc:picChg chg="add mod">
          <ac:chgData name="Jordan Phethean" userId="40529c64-52a8-4f3b-8352-d66747364280" providerId="ADAL" clId="{B68A91E2-CB82-774A-A626-201534455D24}" dt="2023-01-10T17:02:27.373" v="850" actId="171"/>
          <ac:picMkLst>
            <pc:docMk/>
            <pc:sldMk cId="1869914114" sldId="746"/>
            <ac:picMk id="5" creationId="{8B4AC1D3-9452-A6C9-94E8-FE5C6ED31E4C}"/>
          </ac:picMkLst>
        </pc:picChg>
        <pc:picChg chg="del">
          <ac:chgData name="Jordan Phethean" userId="40529c64-52a8-4f3b-8352-d66747364280" providerId="ADAL" clId="{B68A91E2-CB82-774A-A626-201534455D24}" dt="2023-01-10T13:43:48.636" v="176" actId="478"/>
          <ac:picMkLst>
            <pc:docMk/>
            <pc:sldMk cId="1869914114" sldId="746"/>
            <ac:picMk id="2049" creationId="{DDFDB52B-1443-A068-FE7E-903C5CFCF1FF}"/>
          </ac:picMkLst>
        </pc:picChg>
        <pc:picChg chg="del">
          <ac:chgData name="Jordan Phethean" userId="40529c64-52a8-4f3b-8352-d66747364280" providerId="ADAL" clId="{B68A91E2-CB82-774A-A626-201534455D24}" dt="2023-01-10T13:43:49.795" v="177" actId="478"/>
          <ac:picMkLst>
            <pc:docMk/>
            <pc:sldMk cId="1869914114" sldId="746"/>
            <ac:picMk id="2051" creationId="{2456E276-7405-3375-E0DC-32EAB074C2D2}"/>
          </ac:picMkLst>
        </pc:picChg>
      </pc:sldChg>
      <pc:sldChg chg="del">
        <pc:chgData name="Jordan Phethean" userId="40529c64-52a8-4f3b-8352-d66747364280" providerId="ADAL" clId="{B68A91E2-CB82-774A-A626-201534455D24}" dt="2023-01-10T14:07:07.631" v="258" actId="2696"/>
        <pc:sldMkLst>
          <pc:docMk/>
          <pc:sldMk cId="3451444979" sldId="747"/>
        </pc:sldMkLst>
      </pc:sldChg>
      <pc:sldChg chg="del">
        <pc:chgData name="Jordan Phethean" userId="40529c64-52a8-4f3b-8352-d66747364280" providerId="ADAL" clId="{B68A91E2-CB82-774A-A626-201534455D24}" dt="2023-01-10T14:07:07.688" v="271" actId="2696"/>
        <pc:sldMkLst>
          <pc:docMk/>
          <pc:sldMk cId="1535719162" sldId="748"/>
        </pc:sldMkLst>
      </pc:sldChg>
      <pc:sldChg chg="del">
        <pc:chgData name="Jordan Phethean" userId="40529c64-52a8-4f3b-8352-d66747364280" providerId="ADAL" clId="{B68A91E2-CB82-774A-A626-201534455D24}" dt="2023-01-10T14:07:07.675" v="267" actId="2696"/>
        <pc:sldMkLst>
          <pc:docMk/>
          <pc:sldMk cId="2234617228" sldId="749"/>
        </pc:sldMkLst>
      </pc:sldChg>
      <pc:sldChg chg="del">
        <pc:chgData name="Jordan Phethean" userId="40529c64-52a8-4f3b-8352-d66747364280" providerId="ADAL" clId="{B68A91E2-CB82-774A-A626-201534455D24}" dt="2023-01-10T14:07:07.712" v="273" actId="2696"/>
        <pc:sldMkLst>
          <pc:docMk/>
          <pc:sldMk cId="2002128494" sldId="750"/>
        </pc:sldMkLst>
      </pc:sldChg>
      <pc:sldChg chg="del">
        <pc:chgData name="Jordan Phethean" userId="40529c64-52a8-4f3b-8352-d66747364280" providerId="ADAL" clId="{B68A91E2-CB82-774A-A626-201534455D24}" dt="2023-01-10T14:07:07.644" v="260" actId="2696"/>
        <pc:sldMkLst>
          <pc:docMk/>
          <pc:sldMk cId="854410977" sldId="751"/>
        </pc:sldMkLst>
      </pc:sldChg>
      <pc:sldChg chg="del">
        <pc:chgData name="Jordan Phethean" userId="40529c64-52a8-4f3b-8352-d66747364280" providerId="ADAL" clId="{B68A91E2-CB82-774A-A626-201534455D24}" dt="2023-01-10T14:07:07.684" v="270" actId="2696"/>
        <pc:sldMkLst>
          <pc:docMk/>
          <pc:sldMk cId="376105040" sldId="752"/>
        </pc:sldMkLst>
      </pc:sldChg>
      <pc:sldChg chg="del">
        <pc:chgData name="Jordan Phethean" userId="40529c64-52a8-4f3b-8352-d66747364280" providerId="ADAL" clId="{B68A91E2-CB82-774A-A626-201534455D24}" dt="2023-01-10T14:07:07.664" v="264" actId="2696"/>
        <pc:sldMkLst>
          <pc:docMk/>
          <pc:sldMk cId="2380843231" sldId="753"/>
        </pc:sldMkLst>
      </pc:sldChg>
      <pc:sldChg chg="del">
        <pc:chgData name="Jordan Phethean" userId="40529c64-52a8-4f3b-8352-d66747364280" providerId="ADAL" clId="{B68A91E2-CB82-774A-A626-201534455D24}" dt="2023-01-10T14:07:07.678" v="268" actId="2696"/>
        <pc:sldMkLst>
          <pc:docMk/>
          <pc:sldMk cId="1842603145" sldId="754"/>
        </pc:sldMkLst>
      </pc:sldChg>
      <pc:sldChg chg="del">
        <pc:chgData name="Jordan Phethean" userId="40529c64-52a8-4f3b-8352-d66747364280" providerId="ADAL" clId="{B68A91E2-CB82-774A-A626-201534455D24}" dt="2023-01-10T14:07:07.699" v="272" actId="2696"/>
        <pc:sldMkLst>
          <pc:docMk/>
          <pc:sldMk cId="568518498" sldId="755"/>
        </pc:sldMkLst>
      </pc:sldChg>
      <pc:sldChg chg="addSp delSp modSp mod">
        <pc:chgData name="Jordan Phethean" userId="40529c64-52a8-4f3b-8352-d66747364280" providerId="ADAL" clId="{B68A91E2-CB82-774A-A626-201534455D24}" dt="2023-01-10T18:39:58.405" v="1696" actId="1037"/>
        <pc:sldMkLst>
          <pc:docMk/>
          <pc:sldMk cId="3672146949" sldId="756"/>
        </pc:sldMkLst>
        <pc:spChg chg="mod">
          <ac:chgData name="Jordan Phethean" userId="40529c64-52a8-4f3b-8352-d66747364280" providerId="ADAL" clId="{B68A91E2-CB82-774A-A626-201534455D24}" dt="2023-01-10T18:38:00.162" v="1641" actId="20577"/>
          <ac:spMkLst>
            <pc:docMk/>
            <pc:sldMk cId="3672146949" sldId="756"/>
            <ac:spMk id="2" creationId="{24C087AA-2AEA-DBFA-188C-79C771C98889}"/>
          </ac:spMkLst>
        </pc:spChg>
        <pc:spChg chg="mod">
          <ac:chgData name="Jordan Phethean" userId="40529c64-52a8-4f3b-8352-d66747364280" providerId="ADAL" clId="{B68A91E2-CB82-774A-A626-201534455D24}" dt="2023-01-10T18:39:58.405" v="1696" actId="1037"/>
          <ac:spMkLst>
            <pc:docMk/>
            <pc:sldMk cId="3672146949" sldId="756"/>
            <ac:spMk id="3" creationId="{CA37C221-E8C9-D317-05DD-C9EA06BEC6AE}"/>
          </ac:spMkLst>
        </pc:spChg>
        <pc:spChg chg="add del mod">
          <ac:chgData name="Jordan Phethean" userId="40529c64-52a8-4f3b-8352-d66747364280" providerId="ADAL" clId="{B68A91E2-CB82-774A-A626-201534455D24}" dt="2023-01-10T18:37:23.023" v="1620" actId="478"/>
          <ac:spMkLst>
            <pc:docMk/>
            <pc:sldMk cId="3672146949" sldId="756"/>
            <ac:spMk id="6" creationId="{2A4E948B-6187-C7F0-F70A-A23BE09DA481}"/>
          </ac:spMkLst>
        </pc:spChg>
        <pc:spChg chg="add del mod">
          <ac:chgData name="Jordan Phethean" userId="40529c64-52a8-4f3b-8352-d66747364280" providerId="ADAL" clId="{B68A91E2-CB82-774A-A626-201534455D24}" dt="2023-01-10T18:39:53.170" v="1683" actId="478"/>
          <ac:spMkLst>
            <pc:docMk/>
            <pc:sldMk cId="3672146949" sldId="756"/>
            <ac:spMk id="7" creationId="{7AF477A1-9C5A-4ABF-CC2C-D35438FB5FFD}"/>
          </ac:spMkLst>
        </pc:spChg>
        <pc:picChg chg="del mod">
          <ac:chgData name="Jordan Phethean" userId="40529c64-52a8-4f3b-8352-d66747364280" providerId="ADAL" clId="{B68A91E2-CB82-774A-A626-201534455D24}" dt="2023-01-10T13:39:53.074" v="4" actId="478"/>
          <ac:picMkLst>
            <pc:docMk/>
            <pc:sldMk cId="3672146949" sldId="756"/>
            <ac:picMk id="4" creationId="{EAFF9512-C812-1608-A159-E45B55883BC9}"/>
          </ac:picMkLst>
        </pc:picChg>
        <pc:picChg chg="add mod">
          <ac:chgData name="Jordan Phethean" userId="40529c64-52a8-4f3b-8352-d66747364280" providerId="ADAL" clId="{B68A91E2-CB82-774A-A626-201534455D24}" dt="2023-01-10T18:38:25.040" v="1672" actId="1037"/>
          <ac:picMkLst>
            <pc:docMk/>
            <pc:sldMk cId="3672146949" sldId="756"/>
            <ac:picMk id="5" creationId="{F4C482BF-C048-906C-7FA8-2DC28C03C575}"/>
          </ac:picMkLst>
        </pc:picChg>
      </pc:sldChg>
      <pc:sldChg chg="del">
        <pc:chgData name="Jordan Phethean" userId="40529c64-52a8-4f3b-8352-d66747364280" providerId="ADAL" clId="{B68A91E2-CB82-774A-A626-201534455D24}" dt="2023-01-10T14:07:07.720" v="274" actId="2696"/>
        <pc:sldMkLst>
          <pc:docMk/>
          <pc:sldMk cId="4169640340" sldId="757"/>
        </pc:sldMkLst>
      </pc:sldChg>
      <pc:sldChg chg="del">
        <pc:chgData name="Jordan Phethean" userId="40529c64-52a8-4f3b-8352-d66747364280" providerId="ADAL" clId="{B68A91E2-CB82-774A-A626-201534455D24}" dt="2023-01-10T14:07:07.651" v="262" actId="2696"/>
        <pc:sldMkLst>
          <pc:docMk/>
          <pc:sldMk cId="4099182563" sldId="758"/>
        </pc:sldMkLst>
      </pc:sldChg>
      <pc:sldChg chg="del">
        <pc:chgData name="Jordan Phethean" userId="40529c64-52a8-4f3b-8352-d66747364280" providerId="ADAL" clId="{B68A91E2-CB82-774A-A626-201534455D24}" dt="2023-01-10T14:07:07.669" v="265" actId="2696"/>
        <pc:sldMkLst>
          <pc:docMk/>
          <pc:sldMk cId="3302556912" sldId="759"/>
        </pc:sldMkLst>
      </pc:sldChg>
      <pc:sldChg chg="add del">
        <pc:chgData name="Jordan Phethean" userId="40529c64-52a8-4f3b-8352-d66747364280" providerId="ADAL" clId="{B68A91E2-CB82-774A-A626-201534455D24}" dt="2023-01-10T16:19:13.151" v="542" actId="2696"/>
        <pc:sldMkLst>
          <pc:docMk/>
          <pc:sldMk cId="1106220355" sldId="760"/>
        </pc:sldMkLst>
      </pc:sldChg>
      <pc:sldChg chg="del">
        <pc:chgData name="Jordan Phethean" userId="40529c64-52a8-4f3b-8352-d66747364280" providerId="ADAL" clId="{B68A91E2-CB82-774A-A626-201534455D24}" dt="2023-01-10T14:09:47.833" v="293" actId="2696"/>
        <pc:sldMkLst>
          <pc:docMk/>
          <pc:sldMk cId="2501717670" sldId="760"/>
        </pc:sldMkLst>
      </pc:sldChg>
      <pc:sldChg chg="del">
        <pc:chgData name="Jordan Phethean" userId="40529c64-52a8-4f3b-8352-d66747364280" providerId="ADAL" clId="{B68A91E2-CB82-774A-A626-201534455D24}" dt="2023-01-10T14:07:07.656" v="263" actId="2696"/>
        <pc:sldMkLst>
          <pc:docMk/>
          <pc:sldMk cId="30222682" sldId="761"/>
        </pc:sldMkLst>
      </pc:sldChg>
      <pc:sldChg chg="del">
        <pc:chgData name="Jordan Phethean" userId="40529c64-52a8-4f3b-8352-d66747364280" providerId="ADAL" clId="{B68A91E2-CB82-774A-A626-201534455D24}" dt="2023-01-10T14:07:07.672" v="266" actId="2696"/>
        <pc:sldMkLst>
          <pc:docMk/>
          <pc:sldMk cId="2526127600" sldId="762"/>
        </pc:sldMkLst>
      </pc:sldChg>
      <pc:sldChg chg="del">
        <pc:chgData name="Jordan Phethean" userId="40529c64-52a8-4f3b-8352-d66747364280" providerId="ADAL" clId="{B68A91E2-CB82-774A-A626-201534455D24}" dt="2023-01-10T14:07:07.647" v="261" actId="2696"/>
        <pc:sldMkLst>
          <pc:docMk/>
          <pc:sldMk cId="3012854672" sldId="763"/>
        </pc:sldMkLst>
      </pc:sldChg>
      <pc:sldChg chg="del">
        <pc:chgData name="Jordan Phethean" userId="40529c64-52a8-4f3b-8352-d66747364280" providerId="ADAL" clId="{B68A91E2-CB82-774A-A626-201534455D24}" dt="2023-01-10T14:07:07.681" v="269" actId="2696"/>
        <pc:sldMkLst>
          <pc:docMk/>
          <pc:sldMk cId="2384657179" sldId="764"/>
        </pc:sldMkLst>
      </pc:sldChg>
      <pc:sldChg chg="modSp add del mod">
        <pc:chgData name="Jordan Phethean" userId="40529c64-52a8-4f3b-8352-d66747364280" providerId="ADAL" clId="{B68A91E2-CB82-774A-A626-201534455D24}" dt="2023-01-10T17:20:34.872" v="1017" actId="2696"/>
        <pc:sldMkLst>
          <pc:docMk/>
          <pc:sldMk cId="2908836592" sldId="765"/>
        </pc:sldMkLst>
        <pc:spChg chg="mod">
          <ac:chgData name="Jordan Phethean" userId="40529c64-52a8-4f3b-8352-d66747364280" providerId="ADAL" clId="{B68A91E2-CB82-774A-A626-201534455D24}" dt="2023-01-10T13:46:34.134" v="202"/>
          <ac:spMkLst>
            <pc:docMk/>
            <pc:sldMk cId="2908836592" sldId="765"/>
            <ac:spMk id="2" creationId="{DB3E562C-DE2E-D24C-B731-74F1E8D94F9A}"/>
          </ac:spMkLst>
        </pc:spChg>
      </pc:sldChg>
      <pc:sldChg chg="addSp delSp modSp add del mod">
        <pc:chgData name="Jordan Phethean" userId="40529c64-52a8-4f3b-8352-d66747364280" providerId="ADAL" clId="{B68A91E2-CB82-774A-A626-201534455D24}" dt="2023-01-10T17:32:39.039" v="1333" actId="2696"/>
        <pc:sldMkLst>
          <pc:docMk/>
          <pc:sldMk cId="326790011" sldId="766"/>
        </pc:sldMkLst>
        <pc:spChg chg="add del mod">
          <ac:chgData name="Jordan Phethean" userId="40529c64-52a8-4f3b-8352-d66747364280" providerId="ADAL" clId="{B68A91E2-CB82-774A-A626-201534455D24}" dt="2023-01-10T13:46:43.418" v="204" actId="478"/>
          <ac:spMkLst>
            <pc:docMk/>
            <pc:sldMk cId="326790011" sldId="766"/>
            <ac:spMk id="4" creationId="{1BCBEB76-B10A-D058-7E5D-BD74C8A12622}"/>
          </ac:spMkLst>
        </pc:spChg>
        <pc:spChg chg="add del mod">
          <ac:chgData name="Jordan Phethean" userId="40529c64-52a8-4f3b-8352-d66747364280" providerId="ADAL" clId="{B68A91E2-CB82-774A-A626-201534455D24}" dt="2023-01-10T13:46:43.418" v="204" actId="478"/>
          <ac:spMkLst>
            <pc:docMk/>
            <pc:sldMk cId="326790011" sldId="766"/>
            <ac:spMk id="6" creationId="{CAD007E3-89FC-A59E-2938-B7A555FAFC4A}"/>
          </ac:spMkLst>
        </pc:spChg>
        <pc:spChg chg="del">
          <ac:chgData name="Jordan Phethean" userId="40529c64-52a8-4f3b-8352-d66747364280" providerId="ADAL" clId="{B68A91E2-CB82-774A-A626-201534455D24}" dt="2023-01-10T13:46:44.897" v="205" actId="478"/>
          <ac:spMkLst>
            <pc:docMk/>
            <pc:sldMk cId="326790011" sldId="766"/>
            <ac:spMk id="7" creationId="{E6DEA279-1C6F-05E6-5461-E15E0DAFC1D9}"/>
          </ac:spMkLst>
        </pc:spChg>
        <pc:spChg chg="add del mod">
          <ac:chgData name="Jordan Phethean" userId="40529c64-52a8-4f3b-8352-d66747364280" providerId="ADAL" clId="{B68A91E2-CB82-774A-A626-201534455D24}" dt="2023-01-10T13:46:47.236" v="206" actId="478"/>
          <ac:spMkLst>
            <pc:docMk/>
            <pc:sldMk cId="326790011" sldId="766"/>
            <ac:spMk id="9" creationId="{DBEEE189-431A-1B75-3609-B023639F1D16}"/>
          </ac:spMkLst>
        </pc:spChg>
        <pc:picChg chg="add mod">
          <ac:chgData name="Jordan Phethean" userId="40529c64-52a8-4f3b-8352-d66747364280" providerId="ADAL" clId="{B68A91E2-CB82-774A-A626-201534455D24}" dt="2023-01-10T13:46:18.530" v="188"/>
          <ac:picMkLst>
            <pc:docMk/>
            <pc:sldMk cId="326790011" sldId="766"/>
            <ac:picMk id="3" creationId="{F65029D3-8E47-767D-0E61-A1C900DBCA9D}"/>
          </ac:picMkLst>
        </pc:picChg>
      </pc:sldChg>
      <pc:sldChg chg="addSp delSp modSp add mod modAnim">
        <pc:chgData name="Jordan Phethean" userId="40529c64-52a8-4f3b-8352-d66747364280" providerId="ADAL" clId="{B68A91E2-CB82-774A-A626-201534455D24}" dt="2023-01-10T13:48:52.883" v="220"/>
        <pc:sldMkLst>
          <pc:docMk/>
          <pc:sldMk cId="3086672363" sldId="767"/>
        </pc:sldMkLst>
        <pc:spChg chg="mod">
          <ac:chgData name="Jordan Phethean" userId="40529c64-52a8-4f3b-8352-d66747364280" providerId="ADAL" clId="{B68A91E2-CB82-774A-A626-201534455D24}" dt="2023-01-10T13:48:52.883" v="220"/>
          <ac:spMkLst>
            <pc:docMk/>
            <pc:sldMk cId="3086672363" sldId="767"/>
            <ac:spMk id="2" creationId="{DB3E562C-DE2E-D24C-B731-74F1E8D94F9A}"/>
          </ac:spMkLst>
        </pc:spChg>
        <pc:spChg chg="add del mod">
          <ac:chgData name="Jordan Phethean" userId="40529c64-52a8-4f3b-8352-d66747364280" providerId="ADAL" clId="{B68A91E2-CB82-774A-A626-201534455D24}" dt="2023-01-10T13:46:56.328" v="208" actId="478"/>
          <ac:spMkLst>
            <pc:docMk/>
            <pc:sldMk cId="3086672363" sldId="767"/>
            <ac:spMk id="4" creationId="{F3EE9383-3CB8-A5C2-8FAC-8116EAFF757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" creationId="{D3014EF5-36EB-5DA5-C0AC-36054BC33095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" creationId="{A6037139-A444-5550-43ED-19FCD60CAA5E}"/>
          </ac:spMkLst>
        </pc:spChg>
        <pc:spChg chg="del">
          <ac:chgData name="Jordan Phethean" userId="40529c64-52a8-4f3b-8352-d66747364280" providerId="ADAL" clId="{B68A91E2-CB82-774A-A626-201534455D24}" dt="2023-01-10T13:46:54.831" v="207" actId="478"/>
          <ac:spMkLst>
            <pc:docMk/>
            <pc:sldMk cId="3086672363" sldId="767"/>
            <ac:spMk id="7" creationId="{E6DEA279-1C6F-05E6-5461-E15E0DAFC1D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" creationId="{ED66FF1D-05A2-5177-C144-7AFA19AF691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" creationId="{EAA4C0C8-313E-6C13-8155-C8791CDAA538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" creationId="{120E97A0-0ED9-E40C-5739-66D83C31F85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" creationId="{716F353C-2D78-642C-BE9E-DE6446F4C8AC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" creationId="{0DE52A91-E54D-4613-DD2C-E10598AFADD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" creationId="{9DFA6DA8-1DD3-AA79-FDFA-CA3E42D1E7B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" creationId="{2F560C2B-0276-655E-FBF4-6B8B32C736FC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5" creationId="{2416B534-CA0E-D359-6202-3CA6C1A0FE5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6" creationId="{515A7D67-292C-DDAC-751E-DED906F7486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7" creationId="{92874D26-CE1B-A302-8418-61061D6CF2C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8" creationId="{E3F9A025-133C-D3F5-EB87-B6CA6CF2E14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9" creationId="{D2C0470D-1BAA-2B7A-7A8F-81839244448C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0" creationId="{1730EDAE-0665-A4D0-79DF-7B1CE76C733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1" creationId="{2A19CDB3-CDAB-6AFA-1235-B5993B8B7AA5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2" creationId="{93C4B25D-B48B-719E-4A0E-D9A2DACB6A3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3" creationId="{945C8983-ABD6-7510-AEAE-AD2582E50BB4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4" creationId="{693860B9-0CC1-0530-5DFC-58951EAB387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5" creationId="{BCFFE8AC-C5DB-AD49-4018-2E510B270A4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6" creationId="{5E8EDC14-E0F1-028C-17CB-D222FBD8B54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7" creationId="{A355292F-9290-4DDA-3715-9FDE5301CEB0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8" creationId="{AB716B72-3C04-DE70-8447-87E887D6D29A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29" creationId="{D2ED1336-D61D-EA8C-8FDA-317F3B5FE18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0" creationId="{4DA39CEE-575F-AFD3-3A29-DCAC43160A2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1" creationId="{33AC9009-30D6-D743-952F-81204FE9287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2" creationId="{4C0C6059-B999-17BB-F89E-9CB74033B634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3" creationId="{854696BF-2164-EDD7-957D-4BC0EA1CD4A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4" creationId="{166F786D-8862-955A-F681-380A1B7E7746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5" creationId="{64645DDB-4455-A2BE-9DDE-9879BD80570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6" creationId="{C55AA774-AD9F-8A8E-D2F9-BA495E49FA7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7" creationId="{35993558-4BD0-997D-8526-3891732D0D14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8" creationId="{A9B8864E-8804-5D06-3AB1-97093C8716B4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39" creationId="{5E3FFEE9-6F37-7A0A-60C4-4C064F47030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0" creationId="{BB8AE3E3-86B7-7858-B8EB-990D8CB4FA7C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1" creationId="{E5DD38F2-0FCB-D48A-80C6-1251357E80B4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2" creationId="{8882FC71-8BA5-A239-19DB-7DC318EDD71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3" creationId="{6DF04C56-013D-4F22-35E7-60DF28E4CF2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4" creationId="{FEC21D72-2317-3D70-1938-19556150C78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5" creationId="{7B0EE536-C9E2-30E6-0209-4C41EB98ABC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6" creationId="{BCBC6A31-C523-74B1-5B28-0C5904913F3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7" creationId="{0542F3C3-5915-A3CE-CAFF-5B804A21C441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8" creationId="{B4D050B4-ED22-35DB-89A2-D77838B07906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49" creationId="{955A75A7-B72D-948E-8975-919897FFE275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0" creationId="{8E592BC1-5586-9289-F985-11B0FC74047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1" creationId="{771032F2-EBFD-7E7A-D194-1F4086A5DD68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2" creationId="{24CF038F-A6B9-BEC9-4ACA-2D7D2B9E67A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3" creationId="{31133B52-4439-E346-DECF-8F4FDC3C02A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4" creationId="{377CEF7D-0CA4-E8BB-1CAF-BF32D1A8E668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5" creationId="{E1E1AF52-3E17-AB43-250B-0C32FCD4372C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6" creationId="{DAD45B85-CA28-71B6-E622-BD858710AC60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7" creationId="{730A1BA5-0DF5-E5AE-E12E-162D5377A74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8" creationId="{B06D6B54-88D4-B6DB-632B-EE9FD3384E5C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59" creationId="{B7BAF960-0B7D-B971-7BDD-F9469B337D51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0" creationId="{A6BD059D-07FC-BB46-4FCB-51DDE5055340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1" creationId="{557A25B0-0505-8754-CEF4-5F5FCD741604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2" creationId="{B0B4F9B5-9F4E-0FF3-D303-E8D0A73FD2C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3" creationId="{00EA7375-315A-7F6A-1E72-9BCBC600170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4" creationId="{4FF43B75-8322-C707-A18B-ECB57FEFF61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5" creationId="{B490C743-7BBF-EE6B-CF4D-F6F8BE2ADB86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6" creationId="{96090CE1-F65A-D021-05E3-0420AA68891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7" creationId="{8E284DD2-3E55-6FEC-8395-6442FB3347E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8" creationId="{F24AD014-DA82-CFFD-5285-8947EEEDC8F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69" creationId="{73506E5C-1FA4-90B7-C4A6-1B5AFEA81EBA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0" creationId="{5A3F2E36-DBFA-A13F-CD19-B61485A833A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1" creationId="{1AB8882B-DE9D-67C9-3810-954CEFB6FA5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2" creationId="{45F6BF97-9054-4967-6433-66D789EE71F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3" creationId="{7A06D498-8BAB-659A-9145-7ECCF484AB4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4" creationId="{3DE4002C-550E-C533-81FB-8D09B187626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5" creationId="{D903B612-97F0-A91F-99D3-ABC8BA23C565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6" creationId="{07E47AEF-A7CB-B25F-E287-5CC2828C966A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7" creationId="{0665536C-C995-D18D-6BA3-6561656ABE5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8" creationId="{BBD991C9-1F08-E64F-45FB-3EEC14FC7FBC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79" creationId="{B3765E72-F41D-8EE4-BE63-4EBD4C9A0E0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0" creationId="{85DB8993-7424-81C2-0512-48BC52974AF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1" creationId="{22C19D7D-A612-2DBD-39F8-9A1E5053257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2" creationId="{FBCDD2CA-0032-62A6-A514-FC89BE8549C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3" creationId="{9038C720-83A0-61D5-2FE0-235947A7D83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4" creationId="{6E0857BB-1A54-C5EB-2E9F-B10D0DF06FB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5" creationId="{A83E8555-A5FB-EA0D-6201-40B7C3A729F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6" creationId="{22324499-41AE-24E8-A594-687926D9F72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7" creationId="{7EF19CEC-091E-47CE-D1C3-184EA4C30BD1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8" creationId="{51FD76EB-E3F8-02B7-6CE7-FF39328EEFD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89" creationId="{3A08D417-EB36-8891-7617-BB75ED306DB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0" creationId="{43E400DC-49E2-C23D-84B3-E82B9B21339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1" creationId="{8E5148C3-4340-E67D-80F7-34CCF65B135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2" creationId="{84E4552C-9B68-AC0A-E738-E4A39BF6CA1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3" creationId="{1B2D269F-465A-4E7C-FAFA-FABDDF23315E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4" creationId="{A472459F-C992-6C54-BF7A-A316AA647E53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5" creationId="{22C94B89-B75E-CA74-1CAF-B486F4D48985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6" creationId="{CB84A025-A395-F649-46F2-8C9CDAE49AC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7" creationId="{D05E5C4D-2A30-DBFB-9B56-DA26F04AEB52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8" creationId="{C7DCF6B9-37F4-6A9C-F330-A24C8000688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99" creationId="{EAB7F38B-E6EC-F1AC-8725-AB07EC8B7C8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0" creationId="{03A6D371-42CB-C164-9930-FE9E1F30FEA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1" creationId="{22C9B2F1-6490-ACD3-5155-0AA08F913941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2" creationId="{1775876A-A72D-B0A1-3B08-BFFF9CD0F98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3" creationId="{A4F83A99-24CE-7D40-EA86-5D04232A850A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4" creationId="{C2DFACA3-4573-96C2-8033-A2A9605BE9A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5" creationId="{3A402B97-3631-7CAF-B1C8-BE65448C8E1F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6" creationId="{DE55171C-5B37-8ECE-7998-1D382937166D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7" creationId="{1D147C7A-D6F8-95BF-847C-B10B0B896D46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8" creationId="{2E7872D9-765F-BBBA-487E-19508A8BB58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09" creationId="{5E247C70-2153-642F-7EE6-9A9CFB2CA599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0" creationId="{98990AB3-4B1A-E3B1-E28D-8547B6A87577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1" creationId="{0E473F7D-6A88-6037-A41F-419F8008C7CB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2" creationId="{1981CC48-7265-C6D8-1430-93D58F44D9E5}"/>
          </ac:spMkLst>
        </pc:spChg>
        <pc:spChg chg="add 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3" creationId="{5E3DF98B-D714-172F-7275-E8CD7AFFFA08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5" creationId="{758FA95F-3E39-0611-F9CE-BB5629C4F0B4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6" creationId="{DB94DDCB-ED0B-9EE3-E3CE-286EF9798448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7" creationId="{271C9EA8-1CD9-466E-CDB5-59C2FF0C11AE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8" creationId="{9CAE852C-2151-689E-58E3-702DF8D071FB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19" creationId="{CD06B163-2F3A-20BC-E048-9FE3F9AB4C9D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0" creationId="{2A39470F-2F04-79ED-17A6-0184BB3CAE71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1" creationId="{87FE2C82-A337-1F1C-F9F2-20A5A5979991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2" creationId="{61A422CF-C4BA-69BE-EB86-BED6B3E5038A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3" creationId="{447E5DB9-317D-193B-1FFE-05835A0953D0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4" creationId="{577B45AC-36E4-860F-D68E-74D37721AF63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5" creationId="{ED7A91F0-600E-0D30-24F7-70CFF85A3FA3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6" creationId="{AE6E252F-86F9-CF79-9C9C-D917F53D8C8D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7" creationId="{8C81CB22-1D91-E033-F8DB-76B531930EDB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8" creationId="{D60F250E-3E37-0373-FA45-9E36B1780A7F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29" creationId="{73B34A72-EF9F-B67A-FACD-092284BD01B9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0" creationId="{D2389A20-6830-F232-3508-74DED345518A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1" creationId="{3F679A3C-98FB-1B66-CF19-2EA7AE597755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2" creationId="{81C70FCA-B348-BB3B-B3F4-DABE6C306E41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3" creationId="{EAF4102C-0FDB-A265-516C-9CE3051F1102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4" creationId="{0C7E9198-55AF-7AAB-C6AA-60921A39993B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5" creationId="{AF7656F5-E927-66D6-A18E-D39C791B8704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6" creationId="{BFE12A4B-DDE5-BF65-2358-0A2CBAB8B923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7" creationId="{BEF4C320-98D0-2457-9103-81E16B104484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8" creationId="{85D111BE-2C80-7C1E-1D6B-65D7DE806400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39" creationId="{7842D35A-B435-D4B2-DD54-3072420930EA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0" creationId="{A19326C6-B78D-A12D-C871-AF86B8578758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1" creationId="{469503F4-DF23-7F92-2F34-795762097BE9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2" creationId="{B887D20B-A45C-9C63-12E7-CA7F8763848A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3" creationId="{93B5508C-6894-1970-F916-0B1B1B8B9667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4" creationId="{528CA1C3-6F48-71FD-1333-11E35A98C011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5" creationId="{11D3196E-9CB4-8132-CAA1-E0B46B6DDB5A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6" creationId="{75B140CD-D0B2-C28C-D65E-281BC9902510}"/>
          </ac:spMkLst>
        </pc:spChg>
        <pc:spChg chg="mod">
          <ac:chgData name="Jordan Phethean" userId="40529c64-52a8-4f3b-8352-d66747364280" providerId="ADAL" clId="{B68A91E2-CB82-774A-A626-201534455D24}" dt="2023-01-10T13:47:16.007" v="209"/>
          <ac:spMkLst>
            <pc:docMk/>
            <pc:sldMk cId="3086672363" sldId="767"/>
            <ac:spMk id="147" creationId="{4A9A5A58-2B50-30A9-52C2-0371272BB26E}"/>
          </ac:spMkLst>
        </pc:spChg>
        <pc:grpChg chg="add mod">
          <ac:chgData name="Jordan Phethean" userId="40529c64-52a8-4f3b-8352-d66747364280" providerId="ADAL" clId="{B68A91E2-CB82-774A-A626-201534455D24}" dt="2023-01-10T13:47:16.007" v="209"/>
          <ac:grpSpMkLst>
            <pc:docMk/>
            <pc:sldMk cId="3086672363" sldId="767"/>
            <ac:grpSpMk id="114" creationId="{51B70043-8B9C-E54D-83FF-A5BF9C94843C}"/>
          </ac:grpSpMkLst>
        </pc:grpChg>
      </pc:sldChg>
      <pc:sldChg chg="addSp delSp modSp add mod delAnim">
        <pc:chgData name="Jordan Phethean" userId="40529c64-52a8-4f3b-8352-d66747364280" providerId="ADAL" clId="{B68A91E2-CB82-774A-A626-201534455D24}" dt="2023-01-10T13:48:49.337" v="219"/>
        <pc:sldMkLst>
          <pc:docMk/>
          <pc:sldMk cId="3516330785" sldId="768"/>
        </pc:sldMkLst>
        <pc:spChg chg="mod">
          <ac:chgData name="Jordan Phethean" userId="40529c64-52a8-4f3b-8352-d66747364280" providerId="ADAL" clId="{B68A91E2-CB82-774A-A626-201534455D24}" dt="2023-01-10T13:48:49.337" v="219"/>
          <ac:spMkLst>
            <pc:docMk/>
            <pc:sldMk cId="3516330785" sldId="768"/>
            <ac:spMk id="2" creationId="{DB3E562C-DE2E-D24C-B731-74F1E8D94F9A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3" creationId="{32D1B144-AB45-C04C-0A48-B6005F01AB1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4" creationId="{457E7D89-522A-0E01-1B2D-7B937243CC1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" creationId="{D3014EF5-36EB-5DA5-C0AC-36054BC33095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" creationId="{A6037139-A444-5550-43ED-19FCD60CAA5E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7" creationId="{53DE4344-3D03-9416-5F35-2BAA01A6E44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" creationId="{ED66FF1D-05A2-5177-C144-7AFA19AF691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" creationId="{EAA4C0C8-313E-6C13-8155-C8791CDAA538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" creationId="{120E97A0-0ED9-E40C-5739-66D83C31F85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1" creationId="{716F353C-2D78-642C-BE9E-DE6446F4C8AC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2" creationId="{0DE52A91-E54D-4613-DD2C-E10598AFADD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3" creationId="{9DFA6DA8-1DD3-AA79-FDFA-CA3E42D1E7B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4" creationId="{2F560C2B-0276-655E-FBF4-6B8B32C736FC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5" creationId="{2416B534-CA0E-D359-6202-3CA6C1A0FE5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6" creationId="{515A7D67-292C-DDAC-751E-DED906F7486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7" creationId="{92874D26-CE1B-A302-8418-61061D6CF2C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8" creationId="{E3F9A025-133C-D3F5-EB87-B6CA6CF2E14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9" creationId="{D2C0470D-1BAA-2B7A-7A8F-81839244448C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0" creationId="{1730EDAE-0665-A4D0-79DF-7B1CE76C733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1" creationId="{2A19CDB3-CDAB-6AFA-1235-B5993B8B7AA5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2" creationId="{93C4B25D-B48B-719E-4A0E-D9A2DACB6A3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3" creationId="{945C8983-ABD6-7510-AEAE-AD2582E50BB4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4" creationId="{693860B9-0CC1-0530-5DFC-58951EAB387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5" creationId="{BCFFE8AC-C5DB-AD49-4018-2E510B270A4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6" creationId="{5E8EDC14-E0F1-028C-17CB-D222FBD8B54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7" creationId="{A355292F-9290-4DDA-3715-9FDE5301CEB0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8" creationId="{AB716B72-3C04-DE70-8447-87E887D6D29A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29" creationId="{D2ED1336-D61D-EA8C-8FDA-317F3B5FE18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0" creationId="{4DA39CEE-575F-AFD3-3A29-DCAC43160A2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1" creationId="{33AC9009-30D6-D743-952F-81204FE9287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2" creationId="{4C0C6059-B999-17BB-F89E-9CB74033B634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3" creationId="{854696BF-2164-EDD7-957D-4BC0EA1CD4A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4" creationId="{166F786D-8862-955A-F681-380A1B7E7746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5" creationId="{64645DDB-4455-A2BE-9DDE-9879BD80570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6" creationId="{C55AA774-AD9F-8A8E-D2F9-BA495E49FA7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7" creationId="{35993558-4BD0-997D-8526-3891732D0D14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8" creationId="{A9B8864E-8804-5D06-3AB1-97093C8716B4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39" creationId="{5E3FFEE9-6F37-7A0A-60C4-4C064F47030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0" creationId="{BB8AE3E3-86B7-7858-B8EB-990D8CB4FA7C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1" creationId="{E5DD38F2-0FCB-D48A-80C6-1251357E80B4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2" creationId="{8882FC71-8BA5-A239-19DB-7DC318EDD71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3" creationId="{6DF04C56-013D-4F22-35E7-60DF28E4CF2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4" creationId="{FEC21D72-2317-3D70-1938-19556150C78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5" creationId="{7B0EE536-C9E2-30E6-0209-4C41EB98ABC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6" creationId="{BCBC6A31-C523-74B1-5B28-0C5904913F3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7" creationId="{0542F3C3-5915-A3CE-CAFF-5B804A21C441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8" creationId="{B4D050B4-ED22-35DB-89A2-D77838B07906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49" creationId="{955A75A7-B72D-948E-8975-919897FFE275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0" creationId="{8E592BC1-5586-9289-F985-11B0FC74047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1" creationId="{771032F2-EBFD-7E7A-D194-1F4086A5DD68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2" creationId="{24CF038F-A6B9-BEC9-4ACA-2D7D2B9E67A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3" creationId="{31133B52-4439-E346-DECF-8F4FDC3C02A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4" creationId="{377CEF7D-0CA4-E8BB-1CAF-BF32D1A8E668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5" creationId="{E1E1AF52-3E17-AB43-250B-0C32FCD4372C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6" creationId="{DAD45B85-CA28-71B6-E622-BD858710AC60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7" creationId="{730A1BA5-0DF5-E5AE-E12E-162D5377A74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8" creationId="{B06D6B54-88D4-B6DB-632B-EE9FD3384E5C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59" creationId="{B7BAF960-0B7D-B971-7BDD-F9469B337D51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0" creationId="{A6BD059D-07FC-BB46-4FCB-51DDE5055340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1" creationId="{557A25B0-0505-8754-CEF4-5F5FCD741604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2" creationId="{B0B4F9B5-9F4E-0FF3-D303-E8D0A73FD2C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3" creationId="{00EA7375-315A-7F6A-1E72-9BCBC600170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4" creationId="{4FF43B75-8322-C707-A18B-ECB57FEFF61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5" creationId="{B490C743-7BBF-EE6B-CF4D-F6F8BE2ADB86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6" creationId="{96090CE1-F65A-D021-05E3-0420AA68891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7" creationId="{8E284DD2-3E55-6FEC-8395-6442FB3347E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8" creationId="{F24AD014-DA82-CFFD-5285-8947EEEDC8F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69" creationId="{73506E5C-1FA4-90B7-C4A6-1B5AFEA81EBA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0" creationId="{5A3F2E36-DBFA-A13F-CD19-B61485A833A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1" creationId="{1AB8882B-DE9D-67C9-3810-954CEFB6FA5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2" creationId="{45F6BF97-9054-4967-6433-66D789EE71F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3" creationId="{7A06D498-8BAB-659A-9145-7ECCF484AB4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4" creationId="{3DE4002C-550E-C533-81FB-8D09B187626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5" creationId="{D903B612-97F0-A91F-99D3-ABC8BA23C565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6" creationId="{07E47AEF-A7CB-B25F-E287-5CC2828C966A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7" creationId="{0665536C-C995-D18D-6BA3-6561656ABE5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8" creationId="{BBD991C9-1F08-E64F-45FB-3EEC14FC7FBC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79" creationId="{B3765E72-F41D-8EE4-BE63-4EBD4C9A0E0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0" creationId="{85DB8993-7424-81C2-0512-48BC52974AF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1" creationId="{22C19D7D-A612-2DBD-39F8-9A1E5053257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2" creationId="{FBCDD2CA-0032-62A6-A514-FC89BE8549C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3" creationId="{9038C720-83A0-61D5-2FE0-235947A7D83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4" creationId="{6E0857BB-1A54-C5EB-2E9F-B10D0DF06FB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5" creationId="{A83E8555-A5FB-EA0D-6201-40B7C3A729F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6" creationId="{22324499-41AE-24E8-A594-687926D9F72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7" creationId="{7EF19CEC-091E-47CE-D1C3-184EA4C30BD1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8" creationId="{51FD76EB-E3F8-02B7-6CE7-FF39328EEFD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89" creationId="{3A08D417-EB36-8891-7617-BB75ED306DB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0" creationId="{43E400DC-49E2-C23D-84B3-E82B9B21339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1" creationId="{8E5148C3-4340-E67D-80F7-34CCF65B135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2" creationId="{84E4552C-9B68-AC0A-E738-E4A39BF6CA1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3" creationId="{1B2D269F-465A-4E7C-FAFA-FABDDF23315E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4" creationId="{A472459F-C992-6C54-BF7A-A316AA647E53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5" creationId="{22C94B89-B75E-CA74-1CAF-B486F4D48985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6" creationId="{CB84A025-A395-F649-46F2-8C9CDAE49AC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7" creationId="{D05E5C4D-2A30-DBFB-9B56-DA26F04AEB52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8" creationId="{C7DCF6B9-37F4-6A9C-F330-A24C8000688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99" creationId="{EAB7F38B-E6EC-F1AC-8725-AB07EC8B7C8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0" creationId="{03A6D371-42CB-C164-9930-FE9E1F30FEA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1" creationId="{22C9B2F1-6490-ACD3-5155-0AA08F913941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2" creationId="{1775876A-A72D-B0A1-3B08-BFFF9CD0F98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3" creationId="{A4F83A99-24CE-7D40-EA86-5D04232A850A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4" creationId="{C2DFACA3-4573-96C2-8033-A2A9605BE9A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5" creationId="{3A402B97-3631-7CAF-B1C8-BE65448C8E1F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6" creationId="{DE55171C-5B37-8ECE-7998-1D382937166D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7" creationId="{1D147C7A-D6F8-95BF-847C-B10B0B896D46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8" creationId="{2E7872D9-765F-BBBA-487E-19508A8BB58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09" creationId="{5E247C70-2153-642F-7EE6-9A9CFB2CA599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10" creationId="{98990AB3-4B1A-E3B1-E28D-8547B6A87577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11" creationId="{0E473F7D-6A88-6037-A41F-419F8008C7CB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12" creationId="{1981CC48-7265-C6D8-1430-93D58F44D9E5}"/>
          </ac:spMkLst>
        </pc:spChg>
        <pc:spChg chg="del">
          <ac:chgData name="Jordan Phethean" userId="40529c64-52a8-4f3b-8352-d66747364280" providerId="ADAL" clId="{B68A91E2-CB82-774A-A626-201534455D24}" dt="2023-01-10T13:47:23.344" v="211" actId="478"/>
          <ac:spMkLst>
            <pc:docMk/>
            <pc:sldMk cId="3516330785" sldId="768"/>
            <ac:spMk id="113" creationId="{5E3DF98B-D714-172F-7275-E8CD7AFFFA0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48" creationId="{359A1A37-D6CD-AD9B-E5D8-3F70A0ED9CE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49" creationId="{2B24E47D-1C73-11A9-D555-A13A83AE228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0" creationId="{FFC183CF-97E1-C454-280A-F2D84CE2971E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1" creationId="{8D15FB74-18EB-BDB6-7527-EC796B11F7A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2" creationId="{2210CFD7-C1AC-DA38-3A3A-7AD1686B852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3" creationId="{26E31AC9-1B5A-8222-D0DF-4ABD1592F25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4" creationId="{7A224917-CE6B-B821-0650-5806EECEE54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5" creationId="{30716E81-5661-1B5F-B49A-0B4A3107B1C5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6" creationId="{A0EE543A-04FE-9A14-39B4-A7150E4928C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7" creationId="{1BC6304E-B65C-E93C-D5B0-DF204A6AA1BF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8" creationId="{06C02CD4-2156-2480-DDAA-4045EB06498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59" creationId="{311396B8-65FA-1076-EC39-604001BDE23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0" creationId="{1622C094-5731-DE84-333B-318CD90A3C9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1" creationId="{A0EA8C2E-F969-91A2-0338-62E425517AA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2" creationId="{749B5099-910B-6D02-F9D3-16596C1A33FE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3" creationId="{2B8280D6-CAEB-3048-9E5D-E863CDDC691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4" creationId="{09F66AD8-13F5-1DBC-CD3C-6AE4B466B8D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5" creationId="{5EB218A9-2F18-2FF7-4C2E-A56E819997B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6" creationId="{8997F50D-A13D-316C-931C-ABE8F0D743A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7" creationId="{CC415979-2D30-318D-F0F0-E66EB7F66DD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8" creationId="{0D58AE48-CF69-20D4-C215-3E06F5B10ABA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69" creationId="{0DFB7567-6573-2DC9-8E1E-CD1C787BA04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0" creationId="{DD0165AB-11AD-9C95-32F8-8E7CC26539F9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1" creationId="{A28F2448-D091-7373-C7FE-5991CE1BACD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2" creationId="{F9D58FCA-B0F3-B133-B722-9D034A347B86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3" creationId="{D82CF211-F521-0C35-9F3E-8CE7C4CE76FC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4" creationId="{19DD7B80-FD94-0734-2B5F-A095149861BE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5" creationId="{BB65BC9B-867B-9AA4-2C5D-9315196EAB1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6" creationId="{2864E2DD-1E16-96F3-C12E-8CDF791D0BA5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7" creationId="{5FBE0035-352E-EC4F-7782-0DD13130088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8" creationId="{848CDF8A-6226-3955-E8D7-DF410F805509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79" creationId="{EDB59D20-BA04-3680-56B0-6E88D0DCF92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0" creationId="{04528CD2-EABF-ED6F-6CEA-558CEA6579D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1" creationId="{85D0EA97-107C-5AA3-1CA5-B26AA1A0995A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2" creationId="{215A1F83-6C0C-7321-AB73-3CE1FB69F5FE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3" creationId="{9DBE1423-F52D-3C38-1162-B83B18A53A3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4" creationId="{0DAF794F-690F-A7A5-CFE3-92E01A5A448C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5" creationId="{669069AB-3B21-6CA2-FC7E-DDB75FFF081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6" creationId="{5E127026-58EC-A83B-AFF7-0A8805B9350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7" creationId="{6AB34D33-C58C-0605-620C-32E1165B85B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8" creationId="{0C97732C-C6BA-9290-F23D-2E9C8A810DA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89" creationId="{9893FE3D-E0F3-388A-68A8-AAC05187AC7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0" creationId="{C27FF269-AAC2-EAF2-7417-E4950084BCF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1" creationId="{ABE8D57A-AE08-5A83-992B-0C1DD8A499D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2" creationId="{37A286C4-28DF-598F-C11B-EF1E515BCAD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3" creationId="{60F33A9A-FC51-89AE-BFC8-BDC41F69171A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4" creationId="{C903868A-DFEC-55FB-6D32-A85C7E44F18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5" creationId="{950C4C77-DE3A-F9BA-0F87-115794811EC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6" creationId="{40CC1D69-D95F-866F-ADBB-F909C5B6BAA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7" creationId="{2C3C8F22-EC21-F9AE-FC28-2965DE665E55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8" creationId="{B6591167-CD2C-C2EC-7BF5-E00143DF7EA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199" creationId="{D1A997A6-1929-B1FB-8F41-3FB6C146C41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0" creationId="{82F18138-3182-F89D-B52B-23D57B92333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1" creationId="{584818E2-34CA-C209-E8F6-BD170320932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2" creationId="{C399EA0C-D04D-CE98-5916-A2DCB35D8A7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3" creationId="{8BF5946C-8B91-C2DB-5008-EE87B164394C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4" creationId="{9881232C-6320-985C-5051-E06AC445462F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5" creationId="{7BC7ED09-B24A-8C42-4A3E-E51A8455D82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6" creationId="{E1A56C30-8468-33CC-681F-8443654D5E4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7" creationId="{10BE0666-EC6A-54A0-939F-F77744DF2AA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8" creationId="{10E8EDA6-5C7A-15A4-B90F-66671CCD8B0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09" creationId="{434E32C7-FA3E-AD88-75E7-7A34ED980E95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0" creationId="{A9E1CE1B-3D1F-F346-60AD-2A6897A63D0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1" creationId="{C1CAFCEC-F715-B5EE-8927-57E8025E90CC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2" creationId="{7149BF53-F2EB-4F8C-BA0D-CD55AE76A3F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3" creationId="{2ED2B89A-39D2-E328-197C-75B1140F5C3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4" creationId="{1AC327AF-8338-7B4C-9BC5-FD83DB57C66C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5" creationId="{4AD4B438-BD1A-4FA6-8FDF-3EFE8C712486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6" creationId="{50652F37-AAA8-C712-0DB4-7B61CCB8542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7" creationId="{C11A72E9-A06B-8C0B-43E4-431B74C9E6AF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8" creationId="{3AB681C9-8952-E061-4473-D6D6A3FE317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19" creationId="{9293D554-ADF8-0326-5245-30EF17C5D5A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0" creationId="{250804D1-5DA1-2CFF-68DE-463FA08FF91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1" creationId="{97AB3FDF-6FC0-1C6C-C3C5-33172C311B0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2" creationId="{B4CE257A-7476-7C47-B2B7-0B0618B74CDF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3" creationId="{786D4988-98B3-DCB4-CE1D-604D2D8AE2D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4" creationId="{03EC2039-03FA-FE2A-01CC-804D31EAF1E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5" creationId="{36E9C127-0BE4-7B40-6621-1C247060108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6" creationId="{B73DD0CD-2F9E-D7D2-7CA5-B3EB900B2DD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7" creationId="{FC73105D-95C6-3E85-B5A6-3F7F71B997F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8" creationId="{F9601541-FB21-1CD6-D03F-1B376450182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29" creationId="{A2351AD3-485E-AE61-39E5-8B41CBCAFE1C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0" creationId="{62FC8D73-D3E4-8BCB-8737-FD3542F6BAEE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1" creationId="{1B2B0839-BA6B-763A-7B78-1BDA5338117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2" creationId="{4E24D301-512B-E886-9A6E-DD57E1D819A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3" creationId="{84C1645A-7F8E-0056-628B-AD50A670382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4" creationId="{3508458C-237D-DBFD-543A-E1C6CC0682B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5" creationId="{62C6D7D4-5C5C-6CD1-C26D-A809D6F4AC3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6" creationId="{DF05A132-D600-623E-2F60-F7191DA24AB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7" creationId="{35897C72-1D84-DB14-2428-CDAE77DB56C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8" creationId="{BD07427F-E621-A038-FD24-797465D7EEC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39" creationId="{09677C6F-122B-667D-5F7B-FCC826BB795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0" creationId="{1C3F2C29-9F33-BEDF-0228-7122D5156A1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1" creationId="{7D2FAB78-7802-5B86-142E-FE64125E77A9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2" creationId="{64A7FD2A-7E50-E866-8E09-ECDD4772CA6A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3" creationId="{483055CE-DE38-B9BC-5A26-C10E9C79AA79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4" creationId="{A67A4092-A03C-40CB-86EB-4FB54966E699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5" creationId="{FA74E885-C10A-974F-4F8D-EA8A73F0C37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6" creationId="{481F5E40-CFDC-25AA-C8F6-C1E90E5343FE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7" creationId="{F5812119-FDA8-998B-C3B0-8CED4F62E6F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8" creationId="{B50F4953-E813-D961-EE11-6DBB4FC752D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49" creationId="{A45A2054-5757-5498-1F67-69CABF288A46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0" creationId="{D1723EED-E4DB-AFF0-87AA-B223DFC7A22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1" creationId="{41C052A0-D318-E23B-5259-72E6851ED5C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2" creationId="{BE63DD2E-1327-5C4B-5DDA-5435641B7C4A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3" creationId="{D2D378D2-EB99-09C5-390C-E5F0EFBCA08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4" creationId="{24DB7CB9-BB98-FBE3-1DC0-3C95669F233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5" creationId="{11AB42DC-AE18-221F-56DD-0793F2F936D4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6" creationId="{1728BD6C-5433-4779-5C0A-97E3941EB9F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7" creationId="{02826A35-6F4E-8194-55A7-9F7488E2AD3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8" creationId="{B6AC438E-D5C0-119A-9B17-0AA893A7F03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59" creationId="{A5D774D7-227B-CF8C-B6E2-D386EDE16A9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0" creationId="{018D26AE-6810-CFCC-5F3E-E0B2E33902D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1" creationId="{AFF5FCFC-4F1C-CCDA-1CE6-4D1ED58923E0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2" creationId="{E02EF032-1F1A-DB92-11E9-49D512C68425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3" creationId="{088B68A2-99E1-C1EB-2AD1-FD8F57487E4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4" creationId="{FF7CF528-B181-9788-6DE6-DCC52B3E8699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5" creationId="{8CDE2639-9ADD-D210-670D-FAEF174B52B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6" creationId="{3EBF3EEA-615A-202D-AB1E-61EB922EA73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7" creationId="{9DA34082-013D-F7A0-FE2C-C2BF04E11235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8" creationId="{6403113D-8F09-471B-0565-48E9ADBD56E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69" creationId="{6239A90E-5104-2AF3-8854-89DD3AD0C7E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0" creationId="{E56F4894-6972-EE23-340A-84E86E7C95CA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1" creationId="{61273CDF-F5A1-64C4-481E-13A10F14A107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2" creationId="{AE46AB36-8BA5-9908-0309-A078A400E01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3" creationId="{ED449093-8F66-DACE-9AF0-2A8FC5C78875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4" creationId="{33577889-A8F5-AA47-ECFF-69D421CF585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5" creationId="{0ACCF9B3-6837-8B38-E74D-6688979888E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6" creationId="{98A8614A-0D4E-4110-199A-20946EA2868F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7" creationId="{2EFE36C9-63B1-B414-CC36-ED4273DE1608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8" creationId="{B38923B7-8C0B-CB2F-CF14-79ABEE1C5723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79" creationId="{8C50334F-EADF-8CA1-9A9C-F6F71A2BA3E6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80" creationId="{5FFC5C2F-E8D1-D1D0-9B8A-BFE948BFE53D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81" creationId="{815559FF-0F03-84FD-8B8C-69A557AD55D2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82" creationId="{AFBCE987-9435-CE17-D7E4-781445CE9D6B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83" creationId="{99D12EA4-823A-1250-7C35-CE074C251C61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84" creationId="{B4E0DD55-2046-8D9B-CF10-B7A420E5DBB6}"/>
          </ac:spMkLst>
        </pc:spChg>
        <pc:spChg chg="add mod">
          <ac:chgData name="Jordan Phethean" userId="40529c64-52a8-4f3b-8352-d66747364280" providerId="ADAL" clId="{B68A91E2-CB82-774A-A626-201534455D24}" dt="2023-01-10T13:47:36.451" v="212"/>
          <ac:spMkLst>
            <pc:docMk/>
            <pc:sldMk cId="3516330785" sldId="768"/>
            <ac:spMk id="285" creationId="{5E7A860E-B365-8B76-6E2B-21CFD5E4F216}"/>
          </ac:spMkLst>
        </pc:spChg>
        <pc:grpChg chg="del">
          <ac:chgData name="Jordan Phethean" userId="40529c64-52a8-4f3b-8352-d66747364280" providerId="ADAL" clId="{B68A91E2-CB82-774A-A626-201534455D24}" dt="2023-01-10T13:47:23.344" v="211" actId="478"/>
          <ac:grpSpMkLst>
            <pc:docMk/>
            <pc:sldMk cId="3516330785" sldId="768"/>
            <ac:grpSpMk id="114" creationId="{51B70043-8B9C-E54D-83FF-A5BF9C94843C}"/>
          </ac:grpSpMkLst>
        </pc:grpChg>
      </pc:sldChg>
      <pc:sldChg chg="addSp delSp modSp add del mod ord modAnim">
        <pc:chgData name="Jordan Phethean" userId="40529c64-52a8-4f3b-8352-d66747364280" providerId="ADAL" clId="{B68A91E2-CB82-774A-A626-201534455D24}" dt="2023-01-11T21:28:43.624" v="1825" actId="2696"/>
        <pc:sldMkLst>
          <pc:docMk/>
          <pc:sldMk cId="2726057697" sldId="769"/>
        </pc:sldMkLst>
        <pc:spChg chg="mod">
          <ac:chgData name="Jordan Phethean" userId="40529c64-52a8-4f3b-8352-d66747364280" providerId="ADAL" clId="{B68A91E2-CB82-774A-A626-201534455D24}" dt="2023-01-10T13:48:36.543" v="218"/>
          <ac:spMkLst>
            <pc:docMk/>
            <pc:sldMk cId="2726057697" sldId="769"/>
            <ac:spMk id="2" creationId="{DB3E562C-DE2E-D24C-B731-74F1E8D94F9A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3" creationId="{32D1B144-AB45-C04C-0A48-B6005F01AB1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4" creationId="{457E7D89-522A-0E01-1B2D-7B937243CC1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7" creationId="{53DE4344-3D03-9416-5F35-2BAA01A6E449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48" creationId="{359A1A37-D6CD-AD9B-E5D8-3F70A0ED9CE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49" creationId="{2B24E47D-1C73-11A9-D555-A13A83AE228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0" creationId="{FFC183CF-97E1-C454-280A-F2D84CE2971E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1" creationId="{8D15FB74-18EB-BDB6-7527-EC796B11F7A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2" creationId="{2210CFD7-C1AC-DA38-3A3A-7AD1686B852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3" creationId="{26E31AC9-1B5A-8222-D0DF-4ABD1592F25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4" creationId="{7A224917-CE6B-B821-0650-5806EECEE54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5" creationId="{30716E81-5661-1B5F-B49A-0B4A3107B1C5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6" creationId="{A0EE543A-04FE-9A14-39B4-A7150E4928C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7" creationId="{1BC6304E-B65C-E93C-D5B0-DF204A6AA1BF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8" creationId="{06C02CD4-2156-2480-DDAA-4045EB06498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59" creationId="{311396B8-65FA-1076-EC39-604001BDE23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0" creationId="{1622C094-5731-DE84-333B-318CD90A3C9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1" creationId="{A0EA8C2E-F969-91A2-0338-62E425517AA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2" creationId="{749B5099-910B-6D02-F9D3-16596C1A33FE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3" creationId="{2B8280D6-CAEB-3048-9E5D-E863CDDC691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4" creationId="{09F66AD8-13F5-1DBC-CD3C-6AE4B466B8D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5" creationId="{5EB218A9-2F18-2FF7-4C2E-A56E819997B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6" creationId="{8997F50D-A13D-316C-931C-ABE8F0D743A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7" creationId="{CC415979-2D30-318D-F0F0-E66EB7F66DD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8" creationId="{0D58AE48-CF69-20D4-C215-3E06F5B10ABA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69" creationId="{0DFB7567-6573-2DC9-8E1E-CD1C787BA04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0" creationId="{DD0165AB-11AD-9C95-32F8-8E7CC26539F9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1" creationId="{A28F2448-D091-7373-C7FE-5991CE1BACD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2" creationId="{F9D58FCA-B0F3-B133-B722-9D034A347B86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3" creationId="{D82CF211-F521-0C35-9F3E-8CE7C4CE76FC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4" creationId="{19DD7B80-FD94-0734-2B5F-A095149861BE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5" creationId="{BB65BC9B-867B-9AA4-2C5D-9315196EAB1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6" creationId="{2864E2DD-1E16-96F3-C12E-8CDF791D0BA5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7" creationId="{5FBE0035-352E-EC4F-7782-0DD13130088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8" creationId="{848CDF8A-6226-3955-E8D7-DF410F805509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79" creationId="{EDB59D20-BA04-3680-56B0-6E88D0DCF92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0" creationId="{04528CD2-EABF-ED6F-6CEA-558CEA6579D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1" creationId="{85D0EA97-107C-5AA3-1CA5-B26AA1A0995A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2" creationId="{215A1F83-6C0C-7321-AB73-3CE1FB69F5FE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3" creationId="{9DBE1423-F52D-3C38-1162-B83B18A53A3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4" creationId="{0DAF794F-690F-A7A5-CFE3-92E01A5A448C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5" creationId="{669069AB-3B21-6CA2-FC7E-DDB75FFF081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6" creationId="{5E127026-58EC-A83B-AFF7-0A8805B9350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7" creationId="{6AB34D33-C58C-0605-620C-32E1165B85B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8" creationId="{0C97732C-C6BA-9290-F23D-2E9C8A810DA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89" creationId="{9893FE3D-E0F3-388A-68A8-AAC05187AC7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0" creationId="{C27FF269-AAC2-EAF2-7417-E4950084BCF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1" creationId="{ABE8D57A-AE08-5A83-992B-0C1DD8A499D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2" creationId="{37A286C4-28DF-598F-C11B-EF1E515BCAD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3" creationId="{60F33A9A-FC51-89AE-BFC8-BDC41F69171A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4" creationId="{C903868A-DFEC-55FB-6D32-A85C7E44F18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5" creationId="{950C4C77-DE3A-F9BA-0F87-115794811EC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6" creationId="{40CC1D69-D95F-866F-ADBB-F909C5B6BAA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7" creationId="{2C3C8F22-EC21-F9AE-FC28-2965DE665E55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8" creationId="{B6591167-CD2C-C2EC-7BF5-E00143DF7EA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199" creationId="{D1A997A6-1929-B1FB-8F41-3FB6C146C41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0" creationId="{82F18138-3182-F89D-B52B-23D57B92333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1" creationId="{584818E2-34CA-C209-E8F6-BD170320932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2" creationId="{C399EA0C-D04D-CE98-5916-A2DCB35D8A7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3" creationId="{8BF5946C-8B91-C2DB-5008-EE87B164394C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4" creationId="{9881232C-6320-985C-5051-E06AC445462F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5" creationId="{7BC7ED09-B24A-8C42-4A3E-E51A8455D82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6" creationId="{E1A56C30-8468-33CC-681F-8443654D5E4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7" creationId="{10BE0666-EC6A-54A0-939F-F77744DF2AA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8" creationId="{10E8EDA6-5C7A-15A4-B90F-66671CCD8B0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09" creationId="{434E32C7-FA3E-AD88-75E7-7A34ED980E95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0" creationId="{A9E1CE1B-3D1F-F346-60AD-2A6897A63D0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1" creationId="{C1CAFCEC-F715-B5EE-8927-57E8025E90CC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2" creationId="{7149BF53-F2EB-4F8C-BA0D-CD55AE76A3F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3" creationId="{2ED2B89A-39D2-E328-197C-75B1140F5C3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4" creationId="{1AC327AF-8338-7B4C-9BC5-FD83DB57C66C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5" creationId="{4AD4B438-BD1A-4FA6-8FDF-3EFE8C712486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6" creationId="{50652F37-AAA8-C712-0DB4-7B61CCB8542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7" creationId="{C11A72E9-A06B-8C0B-43E4-431B74C9E6AF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8" creationId="{3AB681C9-8952-E061-4473-D6D6A3FE317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19" creationId="{9293D554-ADF8-0326-5245-30EF17C5D5A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0" creationId="{250804D1-5DA1-2CFF-68DE-463FA08FF91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1" creationId="{97AB3FDF-6FC0-1C6C-C3C5-33172C311B0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2" creationId="{B4CE257A-7476-7C47-B2B7-0B0618B74CDF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3" creationId="{786D4988-98B3-DCB4-CE1D-604D2D8AE2D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4" creationId="{03EC2039-03FA-FE2A-01CC-804D31EAF1E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5" creationId="{36E9C127-0BE4-7B40-6621-1C247060108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6" creationId="{B73DD0CD-2F9E-D7D2-7CA5-B3EB900B2DD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7" creationId="{FC73105D-95C6-3E85-B5A6-3F7F71B997F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8" creationId="{F9601541-FB21-1CD6-D03F-1B376450182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29" creationId="{A2351AD3-485E-AE61-39E5-8B41CBCAFE1C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0" creationId="{62FC8D73-D3E4-8BCB-8737-FD3542F6BAEE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1" creationId="{1B2B0839-BA6B-763A-7B78-1BDA5338117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2" creationId="{4E24D301-512B-E886-9A6E-DD57E1D819A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3" creationId="{84C1645A-7F8E-0056-628B-AD50A670382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4" creationId="{3508458C-237D-DBFD-543A-E1C6CC0682B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5" creationId="{62C6D7D4-5C5C-6CD1-C26D-A809D6F4AC3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6" creationId="{DF05A132-D600-623E-2F60-F7191DA24AB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7" creationId="{35897C72-1D84-DB14-2428-CDAE77DB56C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8" creationId="{BD07427F-E621-A038-FD24-797465D7EEC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39" creationId="{09677C6F-122B-667D-5F7B-FCC826BB795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0" creationId="{1C3F2C29-9F33-BEDF-0228-7122D5156A1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1" creationId="{7D2FAB78-7802-5B86-142E-FE64125E77A9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2" creationId="{64A7FD2A-7E50-E866-8E09-ECDD4772CA6A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3" creationId="{483055CE-DE38-B9BC-5A26-C10E9C79AA79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4" creationId="{A67A4092-A03C-40CB-86EB-4FB54966E699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5" creationId="{FA74E885-C10A-974F-4F8D-EA8A73F0C37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6" creationId="{481F5E40-CFDC-25AA-C8F6-C1E90E5343FE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7" creationId="{F5812119-FDA8-998B-C3B0-8CED4F62E6F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8" creationId="{B50F4953-E813-D961-EE11-6DBB4FC752D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49" creationId="{A45A2054-5757-5498-1F67-69CABF288A46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0" creationId="{D1723EED-E4DB-AFF0-87AA-B223DFC7A22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1" creationId="{41C052A0-D318-E23B-5259-72E6851ED5C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2" creationId="{BE63DD2E-1327-5C4B-5DDA-5435641B7C4A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3" creationId="{D2D378D2-EB99-09C5-390C-E5F0EFBCA08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4" creationId="{24DB7CB9-BB98-FBE3-1DC0-3C95669F233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5" creationId="{11AB42DC-AE18-221F-56DD-0793F2F936D4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6" creationId="{1728BD6C-5433-4779-5C0A-97E3941EB9F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7" creationId="{02826A35-6F4E-8194-55A7-9F7488E2AD3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8" creationId="{B6AC438E-D5C0-119A-9B17-0AA893A7F03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59" creationId="{A5D774D7-227B-CF8C-B6E2-D386EDE16A9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0" creationId="{018D26AE-6810-CFCC-5F3E-E0B2E33902D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1" creationId="{AFF5FCFC-4F1C-CCDA-1CE6-4D1ED58923E0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2" creationId="{E02EF032-1F1A-DB92-11E9-49D512C68425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3" creationId="{088B68A2-99E1-C1EB-2AD1-FD8F57487E4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4" creationId="{FF7CF528-B181-9788-6DE6-DCC52B3E8699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5" creationId="{8CDE2639-9ADD-D210-670D-FAEF174B52B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6" creationId="{3EBF3EEA-615A-202D-AB1E-61EB922EA73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7" creationId="{9DA34082-013D-F7A0-FE2C-C2BF04E11235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8" creationId="{6403113D-8F09-471B-0565-48E9ADBD56E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69" creationId="{6239A90E-5104-2AF3-8854-89DD3AD0C7E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0" creationId="{E56F4894-6972-EE23-340A-84E86E7C95CA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1" creationId="{61273CDF-F5A1-64C4-481E-13A10F14A107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2" creationId="{AE46AB36-8BA5-9908-0309-A078A400E01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3" creationId="{ED449093-8F66-DACE-9AF0-2A8FC5C78875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4" creationId="{33577889-A8F5-AA47-ECFF-69D421CF585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5" creationId="{0ACCF9B3-6837-8B38-E74D-6688979888E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6" creationId="{98A8614A-0D4E-4110-199A-20946EA2868F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7" creationId="{2EFE36C9-63B1-B414-CC36-ED4273DE1608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8" creationId="{B38923B7-8C0B-CB2F-CF14-79ABEE1C5723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79" creationId="{8C50334F-EADF-8CA1-9A9C-F6F71A2BA3E6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80" creationId="{5FFC5C2F-E8D1-D1D0-9B8A-BFE948BFE53D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81" creationId="{815559FF-0F03-84FD-8B8C-69A557AD55D2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82" creationId="{AFBCE987-9435-CE17-D7E4-781445CE9D6B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83" creationId="{99D12EA4-823A-1250-7C35-CE074C251C61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84" creationId="{B4E0DD55-2046-8D9B-CF10-B7A420E5DBB6}"/>
          </ac:spMkLst>
        </pc:spChg>
        <pc:spChg chg="del">
          <ac:chgData name="Jordan Phethean" userId="40529c64-52a8-4f3b-8352-d66747364280" providerId="ADAL" clId="{B68A91E2-CB82-774A-A626-201534455D24}" dt="2023-01-10T13:48:15.311" v="214" actId="478"/>
          <ac:spMkLst>
            <pc:docMk/>
            <pc:sldMk cId="2726057697" sldId="769"/>
            <ac:spMk id="285" creationId="{5E7A860E-B365-8B76-6E2B-21CFD5E4F216}"/>
          </ac:spMkLst>
        </pc:spChg>
        <pc:picChg chg="add del mod">
          <ac:chgData name="Jordan Phethean" userId="40529c64-52a8-4f3b-8352-d66747364280" providerId="ADAL" clId="{B68A91E2-CB82-774A-A626-201534455D24}" dt="2023-01-11T21:26:23.007" v="1785" actId="21"/>
          <ac:picMkLst>
            <pc:docMk/>
            <pc:sldMk cId="2726057697" sldId="769"/>
            <ac:picMk id="5" creationId="{D8897914-48F8-B1C6-C706-1DB970D88A44}"/>
          </ac:picMkLst>
        </pc:picChg>
        <pc:picChg chg="add del mod">
          <ac:chgData name="Jordan Phethean" userId="40529c64-52a8-4f3b-8352-d66747364280" providerId="ADAL" clId="{B68A91E2-CB82-774A-A626-201534455D24}" dt="2023-01-11T21:26:00.761" v="1780" actId="478"/>
          <ac:picMkLst>
            <pc:docMk/>
            <pc:sldMk cId="2726057697" sldId="769"/>
            <ac:picMk id="6" creationId="{3DCE02B5-E6B8-F7F7-6EE1-E11C3F3A1CC9}"/>
          </ac:picMkLst>
        </pc:picChg>
      </pc:sldChg>
      <pc:sldChg chg="addSp modSp add mod">
        <pc:chgData name="Jordan Phethean" userId="40529c64-52a8-4f3b-8352-d66747364280" providerId="ADAL" clId="{B68A91E2-CB82-774A-A626-201534455D24}" dt="2023-01-10T17:28:48.822" v="1184" actId="1076"/>
        <pc:sldMkLst>
          <pc:docMk/>
          <pc:sldMk cId="3238148666" sldId="770"/>
        </pc:sldMkLst>
        <pc:spChg chg="mod">
          <ac:chgData name="Jordan Phethean" userId="40529c64-52a8-4f3b-8352-d66747364280" providerId="ADAL" clId="{B68A91E2-CB82-774A-A626-201534455D24}" dt="2023-01-10T13:49:26.253" v="225"/>
          <ac:spMkLst>
            <pc:docMk/>
            <pc:sldMk cId="3238148666" sldId="770"/>
            <ac:spMk id="2" creationId="{DB3E562C-DE2E-D24C-B731-74F1E8D94F9A}"/>
          </ac:spMkLst>
        </pc:spChg>
        <pc:picChg chg="add mod">
          <ac:chgData name="Jordan Phethean" userId="40529c64-52a8-4f3b-8352-d66747364280" providerId="ADAL" clId="{B68A91E2-CB82-774A-A626-201534455D24}" dt="2023-01-10T17:28:48.822" v="1184" actId="1076"/>
          <ac:picMkLst>
            <pc:docMk/>
            <pc:sldMk cId="3238148666" sldId="770"/>
            <ac:picMk id="3" creationId="{8752F2D6-527C-015D-1BC5-9F5C71A32B65}"/>
          </ac:picMkLst>
        </pc:picChg>
        <pc:picChg chg="add mod">
          <ac:chgData name="Jordan Phethean" userId="40529c64-52a8-4f3b-8352-d66747364280" providerId="ADAL" clId="{B68A91E2-CB82-774A-A626-201534455D24}" dt="2023-01-10T17:28:29.942" v="1164" actId="1076"/>
          <ac:picMkLst>
            <pc:docMk/>
            <pc:sldMk cId="3238148666" sldId="770"/>
            <ac:picMk id="4" creationId="{100A668C-B567-F201-FE79-6DE611109165}"/>
          </ac:picMkLst>
        </pc:picChg>
      </pc:sldChg>
      <pc:sldChg chg="addSp delSp modSp add mod modClrScheme chgLayout">
        <pc:chgData name="Jordan Phethean" userId="40529c64-52a8-4f3b-8352-d66747364280" providerId="ADAL" clId="{B68A91E2-CB82-774A-A626-201534455D24}" dt="2023-01-10T17:26:53.405" v="1155" actId="20577"/>
        <pc:sldMkLst>
          <pc:docMk/>
          <pc:sldMk cId="4294310184" sldId="771"/>
        </pc:sldMkLst>
        <pc:spChg chg="del mod ord">
          <ac:chgData name="Jordan Phethean" userId="40529c64-52a8-4f3b-8352-d66747364280" providerId="ADAL" clId="{B68A91E2-CB82-774A-A626-201534455D24}" dt="2023-01-10T14:10:57.712" v="298" actId="700"/>
          <ac:spMkLst>
            <pc:docMk/>
            <pc:sldMk cId="4294310184" sldId="771"/>
            <ac:spMk id="2" creationId="{DB3E562C-DE2E-D24C-B731-74F1E8D94F9A}"/>
          </ac:spMkLst>
        </pc:spChg>
        <pc:spChg chg="add del mod">
          <ac:chgData name="Jordan Phethean" userId="40529c64-52a8-4f3b-8352-d66747364280" providerId="ADAL" clId="{B68A91E2-CB82-774A-A626-201534455D24}" dt="2023-01-10T14:10:49.709" v="297"/>
          <ac:spMkLst>
            <pc:docMk/>
            <pc:sldMk cId="4294310184" sldId="771"/>
            <ac:spMk id="5" creationId="{BF3AADEB-6CDF-EA27-8905-55C5F6A4A460}"/>
          </ac:spMkLst>
        </pc:spChg>
        <pc:spChg chg="add mod ord">
          <ac:chgData name="Jordan Phethean" userId="40529c64-52a8-4f3b-8352-d66747364280" providerId="ADAL" clId="{B68A91E2-CB82-774A-A626-201534455D24}" dt="2023-01-10T17:23:50.280" v="1054" actId="20577"/>
          <ac:spMkLst>
            <pc:docMk/>
            <pc:sldMk cId="4294310184" sldId="771"/>
            <ac:spMk id="6" creationId="{23523079-F16C-458F-8823-76F1E0B907F5}"/>
          </ac:spMkLst>
        </pc:spChg>
        <pc:spChg chg="add mod ord">
          <ac:chgData name="Jordan Phethean" userId="40529c64-52a8-4f3b-8352-d66747364280" providerId="ADAL" clId="{B68A91E2-CB82-774A-A626-201534455D24}" dt="2023-01-10T17:26:53.405" v="1155" actId="20577"/>
          <ac:spMkLst>
            <pc:docMk/>
            <pc:sldMk cId="4294310184" sldId="771"/>
            <ac:spMk id="7" creationId="{13CFB1AD-54B8-B71A-5FDC-F6E49FFA2D2C}"/>
          </ac:spMkLst>
        </pc:spChg>
        <pc:picChg chg="add del mod">
          <ac:chgData name="Jordan Phethean" userId="40529c64-52a8-4f3b-8352-d66747364280" providerId="ADAL" clId="{B68A91E2-CB82-774A-A626-201534455D24}" dt="2023-01-10T17:23:53.476" v="1055" actId="478"/>
          <ac:picMkLst>
            <pc:docMk/>
            <pc:sldMk cId="4294310184" sldId="771"/>
            <ac:picMk id="3" creationId="{6A63192A-A7D9-C031-6D26-DB79799E903A}"/>
          </ac:picMkLst>
        </pc:picChg>
        <pc:picChg chg="add del mod">
          <ac:chgData name="Jordan Phethean" userId="40529c64-52a8-4f3b-8352-d66747364280" providerId="ADAL" clId="{B68A91E2-CB82-774A-A626-201534455D24}" dt="2023-01-10T17:23:54.607" v="1056" actId="478"/>
          <ac:picMkLst>
            <pc:docMk/>
            <pc:sldMk cId="4294310184" sldId="771"/>
            <ac:picMk id="4" creationId="{CEF1B24E-23E7-ACE9-8259-48699C258CE7}"/>
          </ac:picMkLst>
        </pc:picChg>
        <pc:picChg chg="add mod">
          <ac:chgData name="Jordan Phethean" userId="40529c64-52a8-4f3b-8352-d66747364280" providerId="ADAL" clId="{B68A91E2-CB82-774A-A626-201534455D24}" dt="2023-01-10T17:24:04.388" v="1062" actId="1036"/>
          <ac:picMkLst>
            <pc:docMk/>
            <pc:sldMk cId="4294310184" sldId="771"/>
            <ac:picMk id="8" creationId="{62D70064-BC3B-BFC2-210F-340C8CFAD8F4}"/>
          </ac:picMkLst>
        </pc:picChg>
        <pc:picChg chg="add del mod">
          <ac:chgData name="Jordan Phethean" userId="40529c64-52a8-4f3b-8352-d66747364280" providerId="ADAL" clId="{B68A91E2-CB82-774A-A626-201534455D24}" dt="2023-01-10T17:25:14.477" v="1089" actId="478"/>
          <ac:picMkLst>
            <pc:docMk/>
            <pc:sldMk cId="4294310184" sldId="771"/>
            <ac:picMk id="9" creationId="{933F0A90-14A2-1E8D-DE97-1C73BC5968D0}"/>
          </ac:picMkLst>
        </pc:picChg>
      </pc:sldChg>
      <pc:sldChg chg="addSp delSp modSp add mod modAnim">
        <pc:chgData name="Jordan Phethean" userId="40529c64-52a8-4f3b-8352-d66747364280" providerId="ADAL" clId="{B68A91E2-CB82-774A-A626-201534455D24}" dt="2023-01-10T19:13:26.913" v="1775"/>
        <pc:sldMkLst>
          <pc:docMk/>
          <pc:sldMk cId="507916683" sldId="772"/>
        </pc:sldMkLst>
        <pc:spChg chg="mod">
          <ac:chgData name="Jordan Phethean" userId="40529c64-52a8-4f3b-8352-d66747364280" providerId="ADAL" clId="{B68A91E2-CB82-774A-A626-201534455D24}" dt="2023-01-10T17:34:15.410" v="1441" actId="1037"/>
          <ac:spMkLst>
            <pc:docMk/>
            <pc:sldMk cId="507916683" sldId="772"/>
            <ac:spMk id="2" creationId="{DB3E562C-DE2E-D24C-B731-74F1E8D94F9A}"/>
          </ac:spMkLst>
        </pc:spChg>
        <pc:spChg chg="add del mod">
          <ac:chgData name="Jordan Phethean" userId="40529c64-52a8-4f3b-8352-d66747364280" providerId="ADAL" clId="{B68A91E2-CB82-774A-A626-201534455D24}" dt="2023-01-10T14:11:53.371" v="303" actId="478"/>
          <ac:spMkLst>
            <pc:docMk/>
            <pc:sldMk cId="507916683" sldId="772"/>
            <ac:spMk id="4" creationId="{A676B30F-19D5-7135-9325-6DBA254BFABF}"/>
          </ac:spMkLst>
        </pc:spChg>
        <pc:spChg chg="add del mod">
          <ac:chgData name="Jordan Phethean" userId="40529c64-52a8-4f3b-8352-d66747364280" providerId="ADAL" clId="{B68A91E2-CB82-774A-A626-201534455D24}" dt="2023-01-10T14:11:55.667" v="304" actId="478"/>
          <ac:spMkLst>
            <pc:docMk/>
            <pc:sldMk cId="507916683" sldId="772"/>
            <ac:spMk id="6" creationId="{E5DF3BBB-38FA-F327-467D-7A757111C387}"/>
          </ac:spMkLst>
        </pc:spChg>
        <pc:spChg chg="add mod">
          <ac:chgData name="Jordan Phethean" userId="40529c64-52a8-4f3b-8352-d66747364280" providerId="ADAL" clId="{B68A91E2-CB82-774A-A626-201534455D24}" dt="2023-01-10T17:34:18.517" v="1450" actId="1037"/>
          <ac:spMkLst>
            <pc:docMk/>
            <pc:sldMk cId="507916683" sldId="772"/>
            <ac:spMk id="7" creationId="{4A2E556E-C745-8BC0-E1EF-C0ABC0DC5C67}"/>
          </ac:spMkLst>
        </pc:spChg>
        <pc:picChg chg="add mod">
          <ac:chgData name="Jordan Phethean" userId="40529c64-52a8-4f3b-8352-d66747364280" providerId="ADAL" clId="{B68A91E2-CB82-774A-A626-201534455D24}" dt="2023-01-10T14:11:44.765" v="302"/>
          <ac:picMkLst>
            <pc:docMk/>
            <pc:sldMk cId="507916683" sldId="772"/>
            <ac:picMk id="3" creationId="{E8F7D153-DDE9-2338-4131-2461783FA69E}"/>
          </ac:picMkLst>
        </pc:picChg>
      </pc:sldChg>
      <pc:sldChg chg="addSp delSp modSp add mod modClrScheme chgLayout">
        <pc:chgData name="Jordan Phethean" userId="40529c64-52a8-4f3b-8352-d66747364280" providerId="ADAL" clId="{B68A91E2-CB82-774A-A626-201534455D24}" dt="2023-01-10T17:33:47.879" v="1431" actId="1037"/>
        <pc:sldMkLst>
          <pc:docMk/>
          <pc:sldMk cId="806901306" sldId="773"/>
        </pc:sldMkLst>
        <pc:spChg chg="del mod ord">
          <ac:chgData name="Jordan Phethean" userId="40529c64-52a8-4f3b-8352-d66747364280" providerId="ADAL" clId="{B68A91E2-CB82-774A-A626-201534455D24}" dt="2023-01-10T14:56:25.291" v="393" actId="700"/>
          <ac:spMkLst>
            <pc:docMk/>
            <pc:sldMk cId="806901306" sldId="773"/>
            <ac:spMk id="2" creationId="{DB3E562C-DE2E-D24C-B731-74F1E8D94F9A}"/>
          </ac:spMkLst>
        </pc:spChg>
        <pc:spChg chg="add mod ord">
          <ac:chgData name="Jordan Phethean" userId="40529c64-52a8-4f3b-8352-d66747364280" providerId="ADAL" clId="{B68A91E2-CB82-774A-A626-201534455D24}" dt="2023-01-10T17:33:47.879" v="1431" actId="1037"/>
          <ac:spMkLst>
            <pc:docMk/>
            <pc:sldMk cId="806901306" sldId="773"/>
            <ac:spMk id="6" creationId="{27D36CDB-6467-9670-B911-49C95F046D24}"/>
          </ac:spMkLst>
        </pc:spChg>
        <pc:spChg chg="add mod ord">
          <ac:chgData name="Jordan Phethean" userId="40529c64-52a8-4f3b-8352-d66747364280" providerId="ADAL" clId="{B68A91E2-CB82-774A-A626-201534455D24}" dt="2023-01-10T14:57:22.358" v="474"/>
          <ac:spMkLst>
            <pc:docMk/>
            <pc:sldMk cId="806901306" sldId="773"/>
            <ac:spMk id="7" creationId="{AB01C578-32C1-91C9-93B3-53C552E0B632}"/>
          </ac:spMkLst>
        </pc:spChg>
        <pc:picChg chg="add mod">
          <ac:chgData name="Jordan Phethean" userId="40529c64-52a8-4f3b-8352-d66747364280" providerId="ADAL" clId="{B68A91E2-CB82-774A-A626-201534455D24}" dt="2023-01-10T14:57:12.379" v="473" actId="1036"/>
          <ac:picMkLst>
            <pc:docMk/>
            <pc:sldMk cId="806901306" sldId="773"/>
            <ac:picMk id="3" creationId="{6C8F4E63-5A3A-43B7-0B50-25817C8F9EA7}"/>
          </ac:picMkLst>
        </pc:picChg>
        <pc:picChg chg="add mod">
          <ac:chgData name="Jordan Phethean" userId="40529c64-52a8-4f3b-8352-d66747364280" providerId="ADAL" clId="{B68A91E2-CB82-774A-A626-201534455D24}" dt="2023-01-10T14:57:07.069" v="459" actId="1036"/>
          <ac:picMkLst>
            <pc:docMk/>
            <pc:sldMk cId="806901306" sldId="773"/>
            <ac:picMk id="4" creationId="{4513B576-2195-D296-0C39-F97BDD6A432F}"/>
          </ac:picMkLst>
        </pc:picChg>
        <pc:picChg chg="add mod">
          <ac:chgData name="Jordan Phethean" userId="40529c64-52a8-4f3b-8352-d66747364280" providerId="ADAL" clId="{B68A91E2-CB82-774A-A626-201534455D24}" dt="2023-01-10T14:57:07.069" v="459" actId="1036"/>
          <ac:picMkLst>
            <pc:docMk/>
            <pc:sldMk cId="806901306" sldId="773"/>
            <ac:picMk id="5" creationId="{EADCA727-78BC-4FA8-1AB3-5E76A0AE189B}"/>
          </ac:picMkLst>
        </pc:picChg>
      </pc:sldChg>
      <pc:sldChg chg="add del">
        <pc:chgData name="Jordan Phethean" userId="40529c64-52a8-4f3b-8352-d66747364280" providerId="ADAL" clId="{B68A91E2-CB82-774A-A626-201534455D24}" dt="2023-01-10T17:33:08.391" v="1339" actId="2696"/>
        <pc:sldMkLst>
          <pc:docMk/>
          <pc:sldMk cId="1218926263" sldId="774"/>
        </pc:sldMkLst>
      </pc:sldChg>
      <pc:sldChg chg="addSp delSp modSp add mod ord modAnim">
        <pc:chgData name="Jordan Phethean" userId="40529c64-52a8-4f3b-8352-d66747364280" providerId="ADAL" clId="{B68A91E2-CB82-774A-A626-201534455D24}" dt="2023-01-10T19:14:06.908" v="1778"/>
        <pc:sldMkLst>
          <pc:docMk/>
          <pc:sldMk cId="2358928597" sldId="775"/>
        </pc:sldMkLst>
        <pc:spChg chg="del">
          <ac:chgData name="Jordan Phethean" userId="40529c64-52a8-4f3b-8352-d66747364280" providerId="ADAL" clId="{B68A91E2-CB82-774A-A626-201534455D24}" dt="2023-01-10T17:33:58.417" v="1433"/>
          <ac:spMkLst>
            <pc:docMk/>
            <pc:sldMk cId="2358928597" sldId="775"/>
            <ac:spMk id="2" creationId="{DB3E562C-DE2E-D24C-B731-74F1E8D94F9A}"/>
          </ac:spMkLst>
        </pc:spChg>
        <pc:spChg chg="add del mod">
          <ac:chgData name="Jordan Phethean" userId="40529c64-52a8-4f3b-8352-d66747364280" providerId="ADAL" clId="{B68A91E2-CB82-774A-A626-201534455D24}" dt="2023-01-10T17:34:05.512" v="1434" actId="478"/>
          <ac:spMkLst>
            <pc:docMk/>
            <pc:sldMk cId="2358928597" sldId="775"/>
            <ac:spMk id="3" creationId="{7D19CCB9-2C08-1AB0-0B94-2ACC679ED061}"/>
          </ac:spMkLst>
        </pc:spChg>
        <pc:spChg chg="add mod">
          <ac:chgData name="Jordan Phethean" userId="40529c64-52a8-4f3b-8352-d66747364280" providerId="ADAL" clId="{B68A91E2-CB82-774A-A626-201534455D24}" dt="2023-01-10T17:33:58.417" v="1433"/>
          <ac:spMkLst>
            <pc:docMk/>
            <pc:sldMk cId="2358928597" sldId="775"/>
            <ac:spMk id="13" creationId="{0DA281A2-4576-6FCF-B11F-9B6F2450D252}"/>
          </ac:spMkLst>
        </pc:spChg>
        <pc:spChg chg="add del mod">
          <ac:chgData name="Jordan Phethean" userId="40529c64-52a8-4f3b-8352-d66747364280" providerId="ADAL" clId="{B68A91E2-CB82-774A-A626-201534455D24}" dt="2023-01-10T17:34:08.314" v="1435" actId="478"/>
          <ac:spMkLst>
            <pc:docMk/>
            <pc:sldMk cId="2358928597" sldId="775"/>
            <ac:spMk id="15" creationId="{37BD745B-8BC5-8C77-14FA-C1A05B6EC654}"/>
          </ac:spMkLst>
        </pc:spChg>
        <pc:spChg chg="add mod">
          <ac:chgData name="Jordan Phethean" userId="40529c64-52a8-4f3b-8352-d66747364280" providerId="ADAL" clId="{B68A91E2-CB82-774A-A626-201534455D24}" dt="2023-01-10T17:35:48.114" v="1517" actId="20577"/>
          <ac:spMkLst>
            <pc:docMk/>
            <pc:sldMk cId="2358928597" sldId="775"/>
            <ac:spMk id="16" creationId="{B7946118-0825-B4EE-D06C-55F101B7290A}"/>
          </ac:spMkLst>
        </pc:spChg>
        <pc:picChg chg="add del mod">
          <ac:chgData name="Jordan Phethean" userId="40529c64-52a8-4f3b-8352-d66747364280" providerId="ADAL" clId="{B68A91E2-CB82-774A-A626-201534455D24}" dt="2023-01-10T15:12:53.445" v="489" actId="478"/>
          <ac:picMkLst>
            <pc:docMk/>
            <pc:sldMk cId="2358928597" sldId="775"/>
            <ac:picMk id="4" creationId="{2F3A31F7-303E-14F1-D055-30B7601EB7BB}"/>
          </ac:picMkLst>
        </pc:picChg>
        <pc:picChg chg="add mod">
          <ac:chgData name="Jordan Phethean" userId="40529c64-52a8-4f3b-8352-d66747364280" providerId="ADAL" clId="{B68A91E2-CB82-774A-A626-201534455D24}" dt="2023-01-10T17:38:30.505" v="1543" actId="1076"/>
          <ac:picMkLst>
            <pc:docMk/>
            <pc:sldMk cId="2358928597" sldId="775"/>
            <ac:picMk id="6" creationId="{000F8778-C42B-FEDC-CFAB-4FC8EED6B9AA}"/>
          </ac:picMkLst>
        </pc:picChg>
        <pc:picChg chg="add mod">
          <ac:chgData name="Jordan Phethean" userId="40529c64-52a8-4f3b-8352-d66747364280" providerId="ADAL" clId="{B68A91E2-CB82-774A-A626-201534455D24}" dt="2023-01-10T17:38:44.893" v="1545" actId="1076"/>
          <ac:picMkLst>
            <pc:docMk/>
            <pc:sldMk cId="2358928597" sldId="775"/>
            <ac:picMk id="8" creationId="{CA4FC4BB-9599-857C-A867-8F2C5FBDC8CE}"/>
          </ac:picMkLst>
        </pc:picChg>
        <pc:picChg chg="add mod">
          <ac:chgData name="Jordan Phethean" userId="40529c64-52a8-4f3b-8352-d66747364280" providerId="ADAL" clId="{B68A91E2-CB82-774A-A626-201534455D24}" dt="2023-01-10T17:38:41.553" v="1544" actId="1076"/>
          <ac:picMkLst>
            <pc:docMk/>
            <pc:sldMk cId="2358928597" sldId="775"/>
            <ac:picMk id="10" creationId="{76A35AE8-0A5C-2FF7-435D-CB04CC3145DE}"/>
          </ac:picMkLst>
        </pc:picChg>
        <pc:picChg chg="add mod modCrop">
          <ac:chgData name="Jordan Phethean" userId="40529c64-52a8-4f3b-8352-d66747364280" providerId="ADAL" clId="{B68A91E2-CB82-774A-A626-201534455D24}" dt="2023-01-10T17:38:59.078" v="1554" actId="1038"/>
          <ac:picMkLst>
            <pc:docMk/>
            <pc:sldMk cId="2358928597" sldId="775"/>
            <ac:picMk id="12" creationId="{8F9A0CC4-F989-2A38-B16F-548C7D4DE10E}"/>
          </ac:picMkLst>
        </pc:picChg>
      </pc:sldChg>
      <pc:sldChg chg="addSp delSp modSp add mod ord modAnim">
        <pc:chgData name="Jordan Phethean" userId="40529c64-52a8-4f3b-8352-d66747364280" providerId="ADAL" clId="{B68A91E2-CB82-774A-A626-201534455D24}" dt="2023-01-10T17:23:12.790" v="1027" actId="20578"/>
        <pc:sldMkLst>
          <pc:docMk/>
          <pc:sldMk cId="1910437780" sldId="776"/>
        </pc:sldMkLst>
        <pc:spChg chg="del">
          <ac:chgData name="Jordan Phethean" userId="40529c64-52a8-4f3b-8352-d66747364280" providerId="ADAL" clId="{B68A91E2-CB82-774A-A626-201534455D24}" dt="2023-01-10T17:21:50.316" v="1026" actId="478"/>
          <ac:spMkLst>
            <pc:docMk/>
            <pc:sldMk cId="1910437780" sldId="776"/>
            <ac:spMk id="2" creationId="{DB3E562C-DE2E-D24C-B731-74F1E8D94F9A}"/>
          </ac:spMkLst>
        </pc:spChg>
        <pc:grpChg chg="add mod">
          <ac:chgData name="Jordan Phethean" userId="40529c64-52a8-4f3b-8352-d66747364280" providerId="ADAL" clId="{B68A91E2-CB82-774A-A626-201534455D24}" dt="2023-01-10T17:21:25.367" v="1020" actId="164"/>
          <ac:grpSpMkLst>
            <pc:docMk/>
            <pc:sldMk cId="1910437780" sldId="776"/>
            <ac:grpSpMk id="3" creationId="{52CEEEA1-8754-8A1E-D2DD-9C519D0307FB}"/>
          </ac:grpSpMkLst>
        </pc:grpChg>
        <pc:grpChg chg="add mod">
          <ac:chgData name="Jordan Phethean" userId="40529c64-52a8-4f3b-8352-d66747364280" providerId="ADAL" clId="{B68A91E2-CB82-774A-A626-201534455D24}" dt="2023-01-10T17:21:25.367" v="1020" actId="164"/>
          <ac:grpSpMkLst>
            <pc:docMk/>
            <pc:sldMk cId="1910437780" sldId="776"/>
            <ac:grpSpMk id="6" creationId="{126FB85D-C4FF-037A-EF6A-2A0550B35B3B}"/>
          </ac:grpSpMkLst>
        </pc:grpChg>
        <pc:grpChg chg="add mod">
          <ac:chgData name="Jordan Phethean" userId="40529c64-52a8-4f3b-8352-d66747364280" providerId="ADAL" clId="{B68A91E2-CB82-774A-A626-201534455D24}" dt="2023-01-10T17:21:47.332" v="1025" actId="14100"/>
          <ac:grpSpMkLst>
            <pc:docMk/>
            <pc:sldMk cId="1910437780" sldId="776"/>
            <ac:grpSpMk id="9" creationId="{E3BFB277-647B-35D3-FF9E-67B830BF3288}"/>
          </ac:grpSpMkLst>
        </pc:grpChg>
        <pc:picChg chg="mod">
          <ac:chgData name="Jordan Phethean" userId="40529c64-52a8-4f3b-8352-d66747364280" providerId="ADAL" clId="{B68A91E2-CB82-774A-A626-201534455D24}" dt="2023-01-10T17:21:15.231" v="1018"/>
          <ac:picMkLst>
            <pc:docMk/>
            <pc:sldMk cId="1910437780" sldId="776"/>
            <ac:picMk id="4" creationId="{32DAB18D-8FB9-DD26-8F6D-B1B1FEAAF177}"/>
          </ac:picMkLst>
        </pc:picChg>
        <pc:picChg chg="mod">
          <ac:chgData name="Jordan Phethean" userId="40529c64-52a8-4f3b-8352-d66747364280" providerId="ADAL" clId="{B68A91E2-CB82-774A-A626-201534455D24}" dt="2023-01-10T17:21:15.231" v="1018"/>
          <ac:picMkLst>
            <pc:docMk/>
            <pc:sldMk cId="1910437780" sldId="776"/>
            <ac:picMk id="5" creationId="{9CE8757C-B7C4-3E27-C0CA-74E4367F6597}"/>
          </ac:picMkLst>
        </pc:picChg>
        <pc:picChg chg="mod">
          <ac:chgData name="Jordan Phethean" userId="40529c64-52a8-4f3b-8352-d66747364280" providerId="ADAL" clId="{B68A91E2-CB82-774A-A626-201534455D24}" dt="2023-01-10T17:21:15.231" v="1018"/>
          <ac:picMkLst>
            <pc:docMk/>
            <pc:sldMk cId="1910437780" sldId="776"/>
            <ac:picMk id="7" creationId="{41DD217E-B622-1B6B-3C25-47FF800212C7}"/>
          </ac:picMkLst>
        </pc:picChg>
        <pc:picChg chg="mod">
          <ac:chgData name="Jordan Phethean" userId="40529c64-52a8-4f3b-8352-d66747364280" providerId="ADAL" clId="{B68A91E2-CB82-774A-A626-201534455D24}" dt="2023-01-10T17:21:15.231" v="1018"/>
          <ac:picMkLst>
            <pc:docMk/>
            <pc:sldMk cId="1910437780" sldId="776"/>
            <ac:picMk id="8" creationId="{61964BFC-A459-C43F-065D-C567AB0779A6}"/>
          </ac:picMkLst>
        </pc:picChg>
      </pc:sldChg>
      <pc:sldChg chg="modSp add mod">
        <pc:chgData name="Jordan Phethean" userId="40529c64-52a8-4f3b-8352-d66747364280" providerId="ADAL" clId="{B68A91E2-CB82-774A-A626-201534455D24}" dt="2023-01-10T18:35:51.872" v="1606" actId="20577"/>
        <pc:sldMkLst>
          <pc:docMk/>
          <pc:sldMk cId="1131297151" sldId="777"/>
        </pc:sldMkLst>
        <pc:spChg chg="mod">
          <ac:chgData name="Jordan Phethean" userId="40529c64-52a8-4f3b-8352-d66747364280" providerId="ADAL" clId="{B68A91E2-CB82-774A-A626-201534455D24}" dt="2023-01-10T18:35:51.872" v="1606" actId="20577"/>
          <ac:spMkLst>
            <pc:docMk/>
            <pc:sldMk cId="1131297151" sldId="777"/>
            <ac:spMk id="2" creationId="{DB3E562C-DE2E-D24C-B731-74F1E8D94F9A}"/>
          </ac:spMkLst>
        </pc:spChg>
      </pc:sldChg>
      <pc:sldChg chg="add del">
        <pc:chgData name="Jordan Phethean" userId="40529c64-52a8-4f3b-8352-d66747364280" providerId="ADAL" clId="{B68A91E2-CB82-774A-A626-201534455D24}" dt="2023-01-10T16:19:11.562" v="541" actId="2696"/>
        <pc:sldMkLst>
          <pc:docMk/>
          <pc:sldMk cId="3074853226" sldId="778"/>
        </pc:sldMkLst>
      </pc:sldChg>
      <pc:sldChg chg="addSp delSp modSp add del mod">
        <pc:chgData name="Jordan Phethean" userId="40529c64-52a8-4f3b-8352-d66747364280" providerId="ADAL" clId="{B68A91E2-CB82-774A-A626-201534455D24}" dt="2023-01-10T14:09:47.833" v="293" actId="2696"/>
        <pc:sldMkLst>
          <pc:docMk/>
          <pc:sldMk cId="3906533501" sldId="778"/>
        </pc:sldMkLst>
        <pc:spChg chg="mod">
          <ac:chgData name="Jordan Phethean" userId="40529c64-52a8-4f3b-8352-d66747364280" providerId="ADAL" clId="{B68A91E2-CB82-774A-A626-201534455D24}" dt="2023-01-10T14:09:42.105" v="292" actId="20577"/>
          <ac:spMkLst>
            <pc:docMk/>
            <pc:sldMk cId="3906533501" sldId="778"/>
            <ac:spMk id="2" creationId="{DB3E562C-DE2E-D24C-B731-74F1E8D94F9A}"/>
          </ac:spMkLst>
        </pc:spChg>
        <pc:spChg chg="add del mod">
          <ac:chgData name="Jordan Phethean" userId="40529c64-52a8-4f3b-8352-d66747364280" providerId="ADAL" clId="{B68A91E2-CB82-774A-A626-201534455D24}" dt="2023-01-10T14:09:03.893" v="281"/>
          <ac:spMkLst>
            <pc:docMk/>
            <pc:sldMk cId="3906533501" sldId="778"/>
            <ac:spMk id="3" creationId="{68FC1120-CF62-3287-ED94-B96CB025B173}"/>
          </ac:spMkLst>
        </pc:spChg>
        <pc:spChg chg="add mod">
          <ac:chgData name="Jordan Phethean" userId="40529c64-52a8-4f3b-8352-d66747364280" providerId="ADAL" clId="{B68A91E2-CB82-774A-A626-201534455D24}" dt="2023-01-10T14:09:31.802" v="288" actId="20577"/>
          <ac:spMkLst>
            <pc:docMk/>
            <pc:sldMk cId="3906533501" sldId="778"/>
            <ac:spMk id="6" creationId="{0F2D2B64-CDFB-4691-B55C-4DACE18E0562}"/>
          </ac:spMkLst>
        </pc:spChg>
        <pc:spChg chg="del mod">
          <ac:chgData name="Jordan Phethean" userId="40529c64-52a8-4f3b-8352-d66747364280" providerId="ADAL" clId="{B68A91E2-CB82-774A-A626-201534455D24}" dt="2023-01-10T14:09:12.444" v="283" actId="478"/>
          <ac:spMkLst>
            <pc:docMk/>
            <pc:sldMk cId="3906533501" sldId="778"/>
            <ac:spMk id="7" creationId="{E6DEA279-1C6F-05E6-5461-E15E0DAFC1D9}"/>
          </ac:spMkLst>
        </pc:spChg>
        <pc:spChg chg="add del mod">
          <ac:chgData name="Jordan Phethean" userId="40529c64-52a8-4f3b-8352-d66747364280" providerId="ADAL" clId="{B68A91E2-CB82-774A-A626-201534455D24}" dt="2023-01-10T14:09:28.486" v="286" actId="478"/>
          <ac:spMkLst>
            <pc:docMk/>
            <pc:sldMk cId="3906533501" sldId="778"/>
            <ac:spMk id="9" creationId="{7EEA2E39-6E5C-46CC-DF43-B9F3092DC453}"/>
          </ac:spMkLst>
        </pc:spChg>
        <pc:picChg chg="add del mod">
          <ac:chgData name="Jordan Phethean" userId="40529c64-52a8-4f3b-8352-d66747364280" providerId="ADAL" clId="{B68A91E2-CB82-774A-A626-201534455D24}" dt="2023-01-10T14:09:03.893" v="281"/>
          <ac:picMkLst>
            <pc:docMk/>
            <pc:sldMk cId="3906533501" sldId="778"/>
            <ac:picMk id="4" creationId="{C0ACECF5-31F1-97D3-44A3-761B6ACF6C1D}"/>
          </ac:picMkLst>
        </pc:picChg>
        <pc:picChg chg="del">
          <ac:chgData name="Jordan Phethean" userId="40529c64-52a8-4f3b-8352-d66747364280" providerId="ADAL" clId="{B68A91E2-CB82-774A-A626-201534455D24}" dt="2023-01-10T14:08:57.263" v="277" actId="478"/>
          <ac:picMkLst>
            <pc:docMk/>
            <pc:sldMk cId="3906533501" sldId="778"/>
            <ac:picMk id="8" creationId="{0F6E9B36-F78D-3148-C7C0-C84DB650B26B}"/>
          </ac:picMkLst>
        </pc:picChg>
        <pc:picChg chg="add mod">
          <ac:chgData name="Jordan Phethean" userId="40529c64-52a8-4f3b-8352-d66747364280" providerId="ADAL" clId="{B68A91E2-CB82-774A-A626-201534455D24}" dt="2023-01-10T14:09:15.067" v="284"/>
          <ac:picMkLst>
            <pc:docMk/>
            <pc:sldMk cId="3906533501" sldId="778"/>
            <ac:picMk id="10" creationId="{21D3C76F-DB71-536D-98D0-4FD53EDC26FA}"/>
          </ac:picMkLst>
        </pc:picChg>
      </pc:sldChg>
      <pc:sldChg chg="modSp add mod">
        <pc:chgData name="Jordan Phethean" userId="40529c64-52a8-4f3b-8352-d66747364280" providerId="ADAL" clId="{B68A91E2-CB82-774A-A626-201534455D24}" dt="2023-01-10T17:31:57.167" v="1328" actId="20577"/>
        <pc:sldMkLst>
          <pc:docMk/>
          <pc:sldMk cId="2521321556" sldId="779"/>
        </pc:sldMkLst>
        <pc:spChg chg="mod">
          <ac:chgData name="Jordan Phethean" userId="40529c64-52a8-4f3b-8352-d66747364280" providerId="ADAL" clId="{B68A91E2-CB82-774A-A626-201534455D24}" dt="2023-01-10T17:31:57.167" v="1328" actId="20577"/>
          <ac:spMkLst>
            <pc:docMk/>
            <pc:sldMk cId="2521321556" sldId="779"/>
            <ac:spMk id="2" creationId="{DB3E562C-DE2E-D24C-B731-74F1E8D94F9A}"/>
          </ac:spMkLst>
        </pc:spChg>
      </pc:sldChg>
      <pc:sldChg chg="addSp delSp modSp add del mod">
        <pc:chgData name="Jordan Phethean" userId="40529c64-52a8-4f3b-8352-d66747364280" providerId="ADAL" clId="{B68A91E2-CB82-774A-A626-201534455D24}" dt="2023-01-10T17:31:34.291" v="1309" actId="2696"/>
        <pc:sldMkLst>
          <pc:docMk/>
          <pc:sldMk cId="4270844823" sldId="780"/>
        </pc:sldMkLst>
        <pc:spChg chg="mod">
          <ac:chgData name="Jordan Phethean" userId="40529c64-52a8-4f3b-8352-d66747364280" providerId="ADAL" clId="{B68A91E2-CB82-774A-A626-201534455D24}" dt="2023-01-10T15:16:52.033" v="517" actId="20577"/>
          <ac:spMkLst>
            <pc:docMk/>
            <pc:sldMk cId="4270844823" sldId="780"/>
            <ac:spMk id="7" creationId="{13CFB1AD-54B8-B71A-5FDC-F6E49FFA2D2C}"/>
          </ac:spMkLst>
        </pc:spChg>
        <pc:picChg chg="add mod">
          <ac:chgData name="Jordan Phethean" userId="40529c64-52a8-4f3b-8352-d66747364280" providerId="ADAL" clId="{B68A91E2-CB82-774A-A626-201534455D24}" dt="2023-01-10T15:16:44.208" v="498"/>
          <ac:picMkLst>
            <pc:docMk/>
            <pc:sldMk cId="4270844823" sldId="780"/>
            <ac:picMk id="2" creationId="{6B9BF23D-5B96-10DB-4228-C5ED1E141662}"/>
          </ac:picMkLst>
        </pc:picChg>
        <pc:picChg chg="del">
          <ac:chgData name="Jordan Phethean" userId="40529c64-52a8-4f3b-8352-d66747364280" providerId="ADAL" clId="{B68A91E2-CB82-774A-A626-201534455D24}" dt="2023-01-10T15:16:42.343" v="496" actId="478"/>
          <ac:picMkLst>
            <pc:docMk/>
            <pc:sldMk cId="4270844823" sldId="780"/>
            <ac:picMk id="3" creationId="{6A63192A-A7D9-C031-6D26-DB79799E903A}"/>
          </ac:picMkLst>
        </pc:picChg>
        <pc:picChg chg="del">
          <ac:chgData name="Jordan Phethean" userId="40529c64-52a8-4f3b-8352-d66747364280" providerId="ADAL" clId="{B68A91E2-CB82-774A-A626-201534455D24}" dt="2023-01-10T15:16:43.397" v="497" actId="478"/>
          <ac:picMkLst>
            <pc:docMk/>
            <pc:sldMk cId="4270844823" sldId="780"/>
            <ac:picMk id="4" creationId="{CEF1B24E-23E7-ACE9-8259-48699C258CE7}"/>
          </ac:picMkLst>
        </pc:picChg>
      </pc:sldChg>
      <pc:sldChg chg="addSp delSp modSp add del mod">
        <pc:chgData name="Jordan Phethean" userId="40529c64-52a8-4f3b-8352-d66747364280" providerId="ADAL" clId="{B68A91E2-CB82-774A-A626-201534455D24}" dt="2023-01-10T18:39:50.531" v="1682" actId="2696"/>
        <pc:sldMkLst>
          <pc:docMk/>
          <pc:sldMk cId="2875327476" sldId="781"/>
        </pc:sldMkLst>
        <pc:spChg chg="add del mod">
          <ac:chgData name="Jordan Phethean" userId="40529c64-52a8-4f3b-8352-d66747364280" providerId="ADAL" clId="{B68A91E2-CB82-774A-A626-201534455D24}" dt="2023-01-10T16:06:50.671" v="523" actId="478"/>
          <ac:spMkLst>
            <pc:docMk/>
            <pc:sldMk cId="2875327476" sldId="781"/>
            <ac:spMk id="3" creationId="{5FDC2BB2-FC8D-C781-6D17-AA4D2AD9A7AC}"/>
          </ac:spMkLst>
        </pc:spChg>
        <pc:spChg chg="mod">
          <ac:chgData name="Jordan Phethean" userId="40529c64-52a8-4f3b-8352-d66747364280" providerId="ADAL" clId="{B68A91E2-CB82-774A-A626-201534455D24}" dt="2023-01-10T16:06:47.328" v="522"/>
          <ac:spMkLst>
            <pc:docMk/>
            <pc:sldMk cId="2875327476" sldId="781"/>
            <ac:spMk id="6" creationId="{0F2D2B64-CDFB-4691-B55C-4DACE18E0562}"/>
          </ac:spMkLst>
        </pc:spChg>
        <pc:spChg chg="add del mod">
          <ac:chgData name="Jordan Phethean" userId="40529c64-52a8-4f3b-8352-d66747364280" providerId="ADAL" clId="{B68A91E2-CB82-774A-A626-201534455D24}" dt="2023-01-10T16:06:54.922" v="524" actId="478"/>
          <ac:spMkLst>
            <pc:docMk/>
            <pc:sldMk cId="2875327476" sldId="781"/>
            <ac:spMk id="7" creationId="{953ADD07-4390-E5CD-F1CA-57C8F94FD0C2}"/>
          </ac:spMkLst>
        </pc:spChg>
        <pc:picChg chg="add mod">
          <ac:chgData name="Jordan Phethean" userId="40529c64-52a8-4f3b-8352-d66747364280" providerId="ADAL" clId="{B68A91E2-CB82-774A-A626-201534455D24}" dt="2023-01-10T16:07:02.395" v="540" actId="1038"/>
          <ac:picMkLst>
            <pc:docMk/>
            <pc:sldMk cId="2875327476" sldId="781"/>
            <ac:picMk id="4" creationId="{9018E4FA-1D75-4F76-2E10-E3C609E1EC50}"/>
          </ac:picMkLst>
        </pc:picChg>
        <pc:picChg chg="del">
          <ac:chgData name="Jordan Phethean" userId="40529c64-52a8-4f3b-8352-d66747364280" providerId="ADAL" clId="{B68A91E2-CB82-774A-A626-201534455D24}" dt="2023-01-10T16:06:33.891" v="519" actId="478"/>
          <ac:picMkLst>
            <pc:docMk/>
            <pc:sldMk cId="2875327476" sldId="781"/>
            <ac:picMk id="10" creationId="{21D3C76F-DB71-536D-98D0-4FD53EDC26FA}"/>
          </ac:picMkLst>
        </pc:picChg>
      </pc:sldChg>
      <pc:sldChg chg="addSp delSp modSp add mod modAnim">
        <pc:chgData name="Jordan Phethean" userId="40529c64-52a8-4f3b-8352-d66747364280" providerId="ADAL" clId="{B68A91E2-CB82-774A-A626-201534455D24}" dt="2023-01-11T21:28:41.001" v="1824"/>
        <pc:sldMkLst>
          <pc:docMk/>
          <pc:sldMk cId="4032774788" sldId="782"/>
        </pc:sldMkLst>
        <pc:spChg chg="mod">
          <ac:chgData name="Jordan Phethean" userId="40529c64-52a8-4f3b-8352-d66747364280" providerId="ADAL" clId="{B68A91E2-CB82-774A-A626-201534455D24}" dt="2023-01-11T21:28:41.001" v="1824"/>
          <ac:spMkLst>
            <pc:docMk/>
            <pc:sldMk cId="4032774788" sldId="782"/>
            <ac:spMk id="2" creationId="{DB3E562C-DE2E-D24C-B731-74F1E8D94F9A}"/>
          </ac:spMkLst>
        </pc:spChg>
        <pc:spChg chg="add mod">
          <ac:chgData name="Jordan Phethean" userId="40529c64-52a8-4f3b-8352-d66747364280" providerId="ADAL" clId="{B68A91E2-CB82-774A-A626-201534455D24}" dt="2023-01-10T16:43:54.221" v="633" actId="20577"/>
          <ac:spMkLst>
            <pc:docMk/>
            <pc:sldMk cId="4032774788" sldId="782"/>
            <ac:spMk id="5" creationId="{6CE93960-A34C-FC3B-AE89-206CCC15E5F3}"/>
          </ac:spMkLst>
        </pc:spChg>
        <pc:spChg chg="add mod">
          <ac:chgData name="Jordan Phethean" userId="40529c64-52a8-4f3b-8352-d66747364280" providerId="ADAL" clId="{B68A91E2-CB82-774A-A626-201534455D24}" dt="2023-01-11T21:28:08.884" v="1810" actId="1076"/>
          <ac:spMkLst>
            <pc:docMk/>
            <pc:sldMk cId="4032774788" sldId="782"/>
            <ac:spMk id="6" creationId="{B203663D-159C-611A-E703-6D4DCFDFCBDE}"/>
          </ac:spMkLst>
        </pc:spChg>
        <pc:spChg chg="add del">
          <ac:chgData name="Jordan Phethean" userId="40529c64-52a8-4f3b-8352-d66747364280" providerId="ADAL" clId="{B68A91E2-CB82-774A-A626-201534455D24}" dt="2023-01-10T16:42:32.342" v="581" actId="478"/>
          <ac:spMkLst>
            <pc:docMk/>
            <pc:sldMk cId="4032774788" sldId="782"/>
            <ac:spMk id="7" creationId="{AE9102D3-EEFC-7729-6681-6DEB90756C08}"/>
          </ac:spMkLst>
        </pc:spChg>
        <pc:grpChg chg="add mod">
          <ac:chgData name="Jordan Phethean" userId="40529c64-52a8-4f3b-8352-d66747364280" providerId="ADAL" clId="{B68A91E2-CB82-774A-A626-201534455D24}" dt="2023-01-11T21:28:08.884" v="1810" actId="1076"/>
          <ac:grpSpMkLst>
            <pc:docMk/>
            <pc:sldMk cId="4032774788" sldId="782"/>
            <ac:grpSpMk id="7" creationId="{FA15742B-E6B4-5F27-78A0-DC0962EE9312}"/>
          </ac:grpSpMkLst>
        </pc:grpChg>
        <pc:picChg chg="add mod">
          <ac:chgData name="Jordan Phethean" userId="40529c64-52a8-4f3b-8352-d66747364280" providerId="ADAL" clId="{B68A91E2-CB82-774A-A626-201534455D24}" dt="2023-01-11T21:28:17.008" v="1822" actId="1037"/>
          <ac:picMkLst>
            <pc:docMk/>
            <pc:sldMk cId="4032774788" sldId="782"/>
            <ac:picMk id="3" creationId="{10F1FD1D-DC3D-8881-9C0A-123E13E42DBE}"/>
          </ac:picMkLst>
        </pc:picChg>
        <pc:picChg chg="del">
          <ac:chgData name="Jordan Phethean" userId="40529c64-52a8-4f3b-8352-d66747364280" providerId="ADAL" clId="{B68A91E2-CB82-774A-A626-201534455D24}" dt="2023-01-10T16:37:32.719" v="545" actId="478"/>
          <ac:picMkLst>
            <pc:docMk/>
            <pc:sldMk cId="4032774788" sldId="782"/>
            <ac:picMk id="3" creationId="{8752F2D6-527C-015D-1BC5-9F5C71A32B65}"/>
          </ac:picMkLst>
        </pc:picChg>
        <pc:picChg chg="del">
          <ac:chgData name="Jordan Phethean" userId="40529c64-52a8-4f3b-8352-d66747364280" providerId="ADAL" clId="{B68A91E2-CB82-774A-A626-201534455D24}" dt="2023-01-10T16:37:31.248" v="544" actId="478"/>
          <ac:picMkLst>
            <pc:docMk/>
            <pc:sldMk cId="4032774788" sldId="782"/>
            <ac:picMk id="4" creationId="{100A668C-B567-F201-FE79-6DE611109165}"/>
          </ac:picMkLst>
        </pc:picChg>
        <pc:picChg chg="add mod">
          <ac:chgData name="Jordan Phethean" userId="40529c64-52a8-4f3b-8352-d66747364280" providerId="ADAL" clId="{B68A91E2-CB82-774A-A626-201534455D24}" dt="2023-01-11T21:28:08.884" v="1810" actId="1076"/>
          <ac:picMkLst>
            <pc:docMk/>
            <pc:sldMk cId="4032774788" sldId="782"/>
            <ac:picMk id="4" creationId="{57FC6528-0BAA-5467-CB19-AFE146FD9F33}"/>
          </ac:picMkLst>
        </pc:picChg>
        <pc:picChg chg="add del mod">
          <ac:chgData name="Jordan Phethean" userId="40529c64-52a8-4f3b-8352-d66747364280" providerId="ADAL" clId="{B68A91E2-CB82-774A-A626-201534455D24}" dt="2023-01-10T17:28:44.208" v="1183" actId="478"/>
          <ac:picMkLst>
            <pc:docMk/>
            <pc:sldMk cId="4032774788" sldId="782"/>
            <ac:picMk id="8" creationId="{F15816EC-9BD9-6A51-D9A4-D0557CDD6205}"/>
          </ac:picMkLst>
        </pc:picChg>
        <pc:picChg chg="add del mod">
          <ac:chgData name="Jordan Phethean" userId="40529c64-52a8-4f3b-8352-d66747364280" providerId="ADAL" clId="{B68A91E2-CB82-774A-A626-201534455D24}" dt="2023-01-11T21:26:07.609" v="1781" actId="478"/>
          <ac:picMkLst>
            <pc:docMk/>
            <pc:sldMk cId="4032774788" sldId="782"/>
            <ac:picMk id="9" creationId="{B480B689-4529-F865-71CC-702CF53E126F}"/>
          </ac:picMkLst>
        </pc:picChg>
        <pc:picChg chg="add del mod">
          <ac:chgData name="Jordan Phethean" userId="40529c64-52a8-4f3b-8352-d66747364280" providerId="ADAL" clId="{B68A91E2-CB82-774A-A626-201534455D24}" dt="2023-01-10T16:43:41.327" v="602" actId="478"/>
          <ac:picMkLst>
            <pc:docMk/>
            <pc:sldMk cId="4032774788" sldId="782"/>
            <ac:picMk id="2050" creationId="{F70DF662-BD1F-2211-B7FB-3AF895E56878}"/>
          </ac:picMkLst>
        </pc:picChg>
        <pc:picChg chg="add del mod">
          <ac:chgData name="Jordan Phethean" userId="40529c64-52a8-4f3b-8352-d66747364280" providerId="ADAL" clId="{B68A91E2-CB82-774A-A626-201534455D24}" dt="2023-01-10T16:43:49.894" v="612" actId="478"/>
          <ac:picMkLst>
            <pc:docMk/>
            <pc:sldMk cId="4032774788" sldId="782"/>
            <ac:picMk id="2052" creationId="{A6540966-7B51-CA87-FC1E-68C7BBC4F852}"/>
          </ac:picMkLst>
        </pc:picChg>
        <pc:picChg chg="add mod">
          <ac:chgData name="Jordan Phethean" userId="40529c64-52a8-4f3b-8352-d66747364280" providerId="ADAL" clId="{B68A91E2-CB82-774A-A626-201534455D24}" dt="2023-01-11T21:26:36.461" v="1792" actId="1038"/>
          <ac:picMkLst>
            <pc:docMk/>
            <pc:sldMk cId="4032774788" sldId="782"/>
            <ac:picMk id="2053" creationId="{DB12ECD9-3C03-5A4F-1A39-CE3104F09F64}"/>
          </ac:picMkLst>
        </pc:picChg>
      </pc:sldChg>
      <pc:sldChg chg="addSp delSp modSp add del mod">
        <pc:chgData name="Jordan Phethean" userId="40529c64-52a8-4f3b-8352-d66747364280" providerId="ADAL" clId="{B68A91E2-CB82-774A-A626-201534455D24}" dt="2023-01-10T17:20:20.724" v="998" actId="2696"/>
        <pc:sldMkLst>
          <pc:docMk/>
          <pc:sldMk cId="3809100760" sldId="783"/>
        </pc:sldMkLst>
        <pc:picChg chg="del">
          <ac:chgData name="Jordan Phethean" userId="40529c64-52a8-4f3b-8352-d66747364280" providerId="ADAL" clId="{B68A91E2-CB82-774A-A626-201534455D24}" dt="2023-01-10T16:52:57.913" v="700" actId="478"/>
          <ac:picMkLst>
            <pc:docMk/>
            <pc:sldMk cId="3809100760" sldId="783"/>
            <ac:picMk id="4" creationId="{13FF4921-84D5-7323-0707-93C28076709E}"/>
          </ac:picMkLst>
        </pc:picChg>
        <pc:picChg chg="add mod">
          <ac:chgData name="Jordan Phethean" userId="40529c64-52a8-4f3b-8352-d66747364280" providerId="ADAL" clId="{B68A91E2-CB82-774A-A626-201534455D24}" dt="2023-01-10T16:59:01.539" v="710" actId="14100"/>
          <ac:picMkLst>
            <pc:docMk/>
            <pc:sldMk cId="3809100760" sldId="783"/>
            <ac:picMk id="5" creationId="{3D0FDF71-68E5-AC52-DC9D-AAA4387E4C8F}"/>
          </ac:picMkLst>
        </pc:picChg>
        <pc:picChg chg="add mod">
          <ac:chgData name="Jordan Phethean" userId="40529c64-52a8-4f3b-8352-d66747364280" providerId="ADAL" clId="{B68A91E2-CB82-774A-A626-201534455D24}" dt="2023-01-10T16:59:17.306" v="714" actId="1076"/>
          <ac:picMkLst>
            <pc:docMk/>
            <pc:sldMk cId="3809100760" sldId="783"/>
            <ac:picMk id="8" creationId="{FBE70A5F-A5C0-7514-1B07-ACEFDF99FF65}"/>
          </ac:picMkLst>
        </pc:picChg>
        <pc:picChg chg="add del mod">
          <ac:chgData name="Jordan Phethean" userId="40529c64-52a8-4f3b-8352-d66747364280" providerId="ADAL" clId="{B68A91E2-CB82-774A-A626-201534455D24}" dt="2023-01-10T16:58:49.576" v="705" actId="478"/>
          <ac:picMkLst>
            <pc:docMk/>
            <pc:sldMk cId="3809100760" sldId="783"/>
            <ac:picMk id="3073" creationId="{DE0BF24B-9D87-A633-1D28-6C06732D2A7A}"/>
          </ac:picMkLst>
        </pc:picChg>
      </pc:sldChg>
      <pc:sldChg chg="addSp delSp modSp add mod modAnim">
        <pc:chgData name="Jordan Phethean" userId="40529c64-52a8-4f3b-8352-d66747364280" providerId="ADAL" clId="{B68A91E2-CB82-774A-A626-201534455D24}" dt="2023-01-10T18:43:06.142" v="1774"/>
        <pc:sldMkLst>
          <pc:docMk/>
          <pc:sldMk cId="3084453161" sldId="784"/>
        </pc:sldMkLst>
        <pc:spChg chg="mod">
          <ac:chgData name="Jordan Phethean" userId="40529c64-52a8-4f3b-8352-d66747364280" providerId="ADAL" clId="{B68A91E2-CB82-774A-A626-201534455D24}" dt="2023-01-10T17:15:39.237" v="979" actId="207"/>
          <ac:spMkLst>
            <pc:docMk/>
            <pc:sldMk cId="3084453161" sldId="784"/>
            <ac:spMk id="2" creationId="{DB3E562C-DE2E-D24C-B731-74F1E8D94F9A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6" creationId="{62BAE6C2-DC75-015D-BBD0-1DD9C8FA5374}"/>
          </ac:spMkLst>
        </pc:spChg>
        <pc:spChg chg="mod">
          <ac:chgData name="Jordan Phethean" userId="40529c64-52a8-4f3b-8352-d66747364280" providerId="ADAL" clId="{B68A91E2-CB82-774A-A626-201534455D24}" dt="2023-01-10T17:20:29.326" v="1016" actId="20577"/>
          <ac:spMkLst>
            <pc:docMk/>
            <pc:sldMk cId="3084453161" sldId="784"/>
            <ac:spMk id="7" creationId="{E6DEA279-1C6F-05E6-5461-E15E0DAFC1D9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1" creationId="{9DB9CD1F-D2C1-A0F3-E75E-50B8B26D8126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2" creationId="{A5696CF0-770F-B9EA-8C7A-C32236ED75A0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3" creationId="{7B50BCE9-4CBD-0033-B898-0954F9A8333C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4" creationId="{0DCDD463-5A8A-BB13-D38B-E1F797F22A56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5" creationId="{1EFF9629-54F0-F2BF-D085-D0F547DF5F7F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6" creationId="{6A21EDC0-487B-3D59-3B14-9011B74DA1D7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7" creationId="{237C1A27-7195-3FB9-76F5-C572171D6F3B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8" creationId="{6E2E6493-05DF-AC09-52DD-A0BBC3C1AE32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19" creationId="{8862748F-9685-9B5E-48E7-B1D0795E5709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" creationId="{19104462-75CD-5E78-168C-E50A31DE2735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1" creationId="{91921D00-13C3-AB80-D0A9-0FCDC113A705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2" creationId="{4079B152-ED22-08C9-CDE5-2F6158E694E3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3" creationId="{76D95223-D706-F890-708A-3F1B19B529C6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4" creationId="{1F252778-E4B2-0494-FB8E-DF44C02D2AB4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5" creationId="{1AF99E31-5A5E-907E-969E-70A744E4D03E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6" creationId="{2CBAEFA4-22C6-56B7-C765-79AABB9FEACE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7" creationId="{25716074-08A3-24A8-90EF-29E79E19533F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8" creationId="{DEE5619A-2845-A480-F763-19CB7ED35962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9" creationId="{8E4362CF-9269-7983-F27D-3C63060718E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0" creationId="{5EE8F24F-79C0-01D6-B63F-04CF607C5A02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1" creationId="{E76CFFFE-E161-9804-10D9-1CFA62D02A96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2" creationId="{46B4A0E6-0C34-7FAA-5458-10F200E649E6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3" creationId="{62C598F1-C640-F2A0-480D-60DFF8C8A62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4" creationId="{EB683592-CC1A-CA0A-AF2A-415940BCE4BC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5" creationId="{DCF69C58-DAAA-3B50-C514-03EC43F2EE9C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6" creationId="{84B16B64-1FCF-1AEE-88A1-8F4E65BC65F3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7" creationId="{DCB5FED1-9A0D-502C-1C86-1975890DE2DC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8" creationId="{AD09C091-A21A-17A1-560F-4C4C1A69797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39" creationId="{956C290B-6E28-BEA8-4F12-39E0324FA540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0" creationId="{F95A0DB9-DCF9-A08D-916A-CA0B6BFCDDAC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1" creationId="{4C0029F0-1601-344C-AC12-A8D4C6345F18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2" creationId="{D91A0D6F-B585-9690-5467-3D09014DE46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3" creationId="{8C084474-B5B1-2BA0-32AA-EF13EF42AA58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4" creationId="{D4088873-4EED-DC79-EF30-54E212343F1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5" creationId="{ED18F565-BB0B-9F11-0912-403B047279F0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6" creationId="{B0929200-069C-F04E-800C-D1DBA341FCED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7" creationId="{F1367C78-0EE6-293D-EB2D-CDEDAFDBA3E0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8" creationId="{F8A94FF6-99C2-9FBA-A31E-6BC037C29C03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49" creationId="{80C02F97-FCB2-4E16-65B8-C0EF0455EB52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0" creationId="{6C45FD87-A5E3-56DD-C91E-85B8798CEE65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1" creationId="{ABBAF194-FD46-060F-C545-E7D3AE6CDC44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2" creationId="{18E8BEAD-D425-540B-6FF3-22DDED8216CF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3" creationId="{C5432BFA-4EE1-A6E5-9646-9C4F427B90C2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4" creationId="{962593AC-B749-E215-FBBC-3148DE166E6A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5" creationId="{F7C66BFB-E3B6-0115-0BA1-B041FEB3A7DC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6" creationId="{C3AFACD3-8B89-D95D-7CC2-6A32A3CA96F3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7" creationId="{66D552FB-AD8E-B23A-5F36-CDEFEAC89B86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8" creationId="{8E95E9C6-B690-DE95-97EF-3881FAC56B78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59" creationId="{023A605D-CCFC-D615-5AD4-B076CC21BFF9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60" creationId="{D24FA40D-BAFB-C957-9A3A-4C348DA3D42F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61" creationId="{54021FEE-C078-1B6E-FC17-AA702529DB22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62" creationId="{128FD9F1-AB59-E25D-A122-7956A532863A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63" creationId="{CC56E5B1-04A8-59E4-B81E-24946FC0A1A7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48" creationId="{AC02B864-154D-19DF-C54A-6206CC8A08F3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0" creationId="{98F98991-8E41-839C-CE98-923677839067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2" creationId="{01B54BDC-0E7F-95DA-0508-6566883FE65B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3" creationId="{628BC908-5B36-56F1-494D-F4C000289320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4" creationId="{36AC3E7A-C8F6-BF77-9662-8B48FBABD65E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5" creationId="{3C2A66AE-1E5E-0914-E377-0F81F8EC4D67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6" creationId="{E39CE158-D3EE-72BB-1D1B-973C2A2CD035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7" creationId="{69A1CF72-CF72-9B31-89A9-F5E9D57E79B3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8" creationId="{15258A42-E89B-BE6D-0FDA-AB1B3270FF4F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59" creationId="{491C6DEF-8F2B-798E-1039-03CB10309E52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0" creationId="{96E497CB-DC63-D2CD-50F0-47AE88E7F7F8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1" creationId="{9F269999-83C5-FB3F-844C-F56CAC185F8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2" creationId="{10AF8F59-4487-8FDE-9CEE-8376E46F374A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3" creationId="{5FC70399-5C12-A183-AB25-64029F67258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4" creationId="{D2E1D4E9-1D2F-DF91-D967-8CAE17E7C9CD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5" creationId="{E615922F-5155-5C64-8942-365381EF7603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6" creationId="{65CE5EAB-8BE3-994C-8E76-B98EB48CFB41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7" creationId="{C91DC0DE-16E7-7C7C-5989-9C1B22377AAE}"/>
          </ac:spMkLst>
        </pc:spChg>
        <pc:spChg chg="mod">
          <ac:chgData name="Jordan Phethean" userId="40529c64-52a8-4f3b-8352-d66747364280" providerId="ADAL" clId="{B68A91E2-CB82-774A-A626-201534455D24}" dt="2023-01-10T18:42:58.673" v="1773" actId="164"/>
          <ac:spMkLst>
            <pc:docMk/>
            <pc:sldMk cId="3084453161" sldId="784"/>
            <ac:spMk id="2068" creationId="{A2D748E8-08AC-454F-D302-33BEECC7F248}"/>
          </ac:spMkLst>
        </pc:spChg>
        <pc:grpChg chg="add mod">
          <ac:chgData name="Jordan Phethean" userId="40529c64-52a8-4f3b-8352-d66747364280" providerId="ADAL" clId="{B68A91E2-CB82-774A-A626-201534455D24}" dt="2023-01-10T18:42:58.673" v="1773" actId="164"/>
          <ac:grpSpMkLst>
            <pc:docMk/>
            <pc:sldMk cId="3084453161" sldId="784"/>
            <ac:grpSpMk id="8" creationId="{BADD75A6-F7C3-257E-9381-9D926E6FBAC1}"/>
          </ac:grpSpMkLst>
        </pc:grpChg>
        <pc:picChg chg="add mod">
          <ac:chgData name="Jordan Phethean" userId="40529c64-52a8-4f3b-8352-d66747364280" providerId="ADAL" clId="{B68A91E2-CB82-774A-A626-201534455D24}" dt="2023-01-10T17:19:38.991" v="997" actId="1076"/>
          <ac:picMkLst>
            <pc:docMk/>
            <pc:sldMk cId="3084453161" sldId="784"/>
            <ac:picMk id="3" creationId="{5180BFDF-4132-CB58-9B9A-8EEF7BCDB426}"/>
          </ac:picMkLst>
        </pc:picChg>
        <pc:picChg chg="del">
          <ac:chgData name="Jordan Phethean" userId="40529c64-52a8-4f3b-8352-d66747364280" providerId="ADAL" clId="{B68A91E2-CB82-774A-A626-201534455D24}" dt="2023-01-10T17:15:02.087" v="975" actId="478"/>
          <ac:picMkLst>
            <pc:docMk/>
            <pc:sldMk cId="3084453161" sldId="784"/>
            <ac:picMk id="4" creationId="{13FF4921-84D5-7323-0707-93C28076709E}"/>
          </ac:picMkLst>
        </pc:picChg>
        <pc:picChg chg="mod">
          <ac:chgData name="Jordan Phethean" userId="40529c64-52a8-4f3b-8352-d66747364280" providerId="ADAL" clId="{B68A91E2-CB82-774A-A626-201534455D24}" dt="2023-01-10T17:15:25.151" v="977" actId="29295"/>
          <ac:picMkLst>
            <pc:docMk/>
            <pc:sldMk cId="3084453161" sldId="784"/>
            <ac:picMk id="5" creationId="{8B4AC1D3-9452-A6C9-94E8-FE5C6ED31E4C}"/>
          </ac:picMkLst>
        </pc:picChg>
      </pc:sldChg>
      <pc:sldChg chg="addSp delSp modSp add mod">
        <pc:chgData name="Jordan Phethean" userId="40529c64-52a8-4f3b-8352-d66747364280" providerId="ADAL" clId="{B68A91E2-CB82-774A-A626-201534455D24}" dt="2023-01-10T17:25:42.006" v="1128" actId="1035"/>
        <pc:sldMkLst>
          <pc:docMk/>
          <pc:sldMk cId="2287397167" sldId="785"/>
        </pc:sldMkLst>
        <pc:spChg chg="mod">
          <ac:chgData name="Jordan Phethean" userId="40529c64-52a8-4f3b-8352-d66747364280" providerId="ADAL" clId="{B68A91E2-CB82-774A-A626-201534455D24}" dt="2023-01-10T17:24:22.634" v="1082" actId="20577"/>
          <ac:spMkLst>
            <pc:docMk/>
            <pc:sldMk cId="2287397167" sldId="785"/>
            <ac:spMk id="6" creationId="{23523079-F16C-458F-8823-76F1E0B907F5}"/>
          </ac:spMkLst>
        </pc:spChg>
        <pc:spChg chg="mod">
          <ac:chgData name="Jordan Phethean" userId="40529c64-52a8-4f3b-8352-d66747364280" providerId="ADAL" clId="{B68A91E2-CB82-774A-A626-201534455D24}" dt="2023-01-10T17:25:34.101" v="1122" actId="20577"/>
          <ac:spMkLst>
            <pc:docMk/>
            <pc:sldMk cId="2287397167" sldId="785"/>
            <ac:spMk id="7" creationId="{13CFB1AD-54B8-B71A-5FDC-F6E49FFA2D2C}"/>
          </ac:spMkLst>
        </pc:spChg>
        <pc:picChg chg="add mod">
          <ac:chgData name="Jordan Phethean" userId="40529c64-52a8-4f3b-8352-d66747364280" providerId="ADAL" clId="{B68A91E2-CB82-774A-A626-201534455D24}" dt="2023-01-10T17:25:42.006" v="1128" actId="1035"/>
          <ac:picMkLst>
            <pc:docMk/>
            <pc:sldMk cId="2287397167" sldId="785"/>
            <ac:picMk id="2" creationId="{52C89327-7A70-4645-2778-A90EC3D81D57}"/>
          </ac:picMkLst>
        </pc:picChg>
        <pc:picChg chg="del">
          <ac:chgData name="Jordan Phethean" userId="40529c64-52a8-4f3b-8352-d66747364280" providerId="ADAL" clId="{B68A91E2-CB82-774A-A626-201534455D24}" dt="2023-01-10T17:24:52.926" v="1083" actId="478"/>
          <ac:picMkLst>
            <pc:docMk/>
            <pc:sldMk cId="2287397167" sldId="785"/>
            <ac:picMk id="8" creationId="{62D70064-BC3B-BFC2-210F-340C8CFAD8F4}"/>
          </ac:picMkLst>
        </pc:picChg>
      </pc:sldChg>
      <pc:sldChg chg="addSp delSp modSp add mod modClrScheme modAnim chgLayout">
        <pc:chgData name="Jordan Phethean" userId="40529c64-52a8-4f3b-8352-d66747364280" providerId="ADAL" clId="{B68A91E2-CB82-774A-A626-201534455D24}" dt="2023-01-11T21:32:52.772" v="1831" actId="164"/>
        <pc:sldMkLst>
          <pc:docMk/>
          <pc:sldMk cId="4043409873" sldId="786"/>
        </pc:sldMkLst>
        <pc:spChg chg="add mod">
          <ac:chgData name="Jordan Phethean" userId="40529c64-52a8-4f3b-8352-d66747364280" providerId="ADAL" clId="{B68A91E2-CB82-774A-A626-201534455D24}" dt="2023-01-11T21:32:52.772" v="1831" actId="164"/>
          <ac:spMkLst>
            <pc:docMk/>
            <pc:sldMk cId="4043409873" sldId="786"/>
            <ac:spMk id="2" creationId="{4EC89341-5902-F4CE-97FB-7E5B2D4899B4}"/>
          </ac:spMkLst>
        </pc:spChg>
        <pc:spChg chg="mod ord">
          <ac:chgData name="Jordan Phethean" userId="40529c64-52a8-4f3b-8352-d66747364280" providerId="ADAL" clId="{B68A91E2-CB82-774A-A626-201534455D24}" dt="2023-01-10T17:30:46.249" v="1308" actId="1038"/>
          <ac:spMkLst>
            <pc:docMk/>
            <pc:sldMk cId="4043409873" sldId="786"/>
            <ac:spMk id="6" creationId="{23523079-F16C-458F-8823-76F1E0B907F5}"/>
          </ac:spMkLst>
        </pc:spChg>
        <pc:spChg chg="mod ord">
          <ac:chgData name="Jordan Phethean" userId="40529c64-52a8-4f3b-8352-d66747364280" providerId="ADAL" clId="{B68A91E2-CB82-774A-A626-201534455D24}" dt="2023-01-10T17:30:46.249" v="1308" actId="1038"/>
          <ac:spMkLst>
            <pc:docMk/>
            <pc:sldMk cId="4043409873" sldId="786"/>
            <ac:spMk id="7" creationId="{13CFB1AD-54B8-B71A-5FDC-F6E49FFA2D2C}"/>
          </ac:spMkLst>
        </pc:spChg>
        <pc:grpChg chg="add mod">
          <ac:chgData name="Jordan Phethean" userId="40529c64-52a8-4f3b-8352-d66747364280" providerId="ADAL" clId="{B68A91E2-CB82-774A-A626-201534455D24}" dt="2023-01-11T21:32:52.772" v="1831" actId="164"/>
          <ac:grpSpMkLst>
            <pc:docMk/>
            <pc:sldMk cId="4043409873" sldId="786"/>
            <ac:grpSpMk id="5" creationId="{BD564BC5-7341-2BA9-EE6D-E12CD5D775DA}"/>
          </ac:grpSpMkLst>
        </pc:grpChg>
        <pc:picChg chg="del">
          <ac:chgData name="Jordan Phethean" userId="40529c64-52a8-4f3b-8352-d66747364280" providerId="ADAL" clId="{B68A91E2-CB82-774A-A626-201534455D24}" dt="2023-01-10T17:29:53.307" v="1215" actId="478"/>
          <ac:picMkLst>
            <pc:docMk/>
            <pc:sldMk cId="4043409873" sldId="786"/>
            <ac:picMk id="2" creationId="{52C89327-7A70-4645-2778-A90EC3D81D57}"/>
          </ac:picMkLst>
        </pc:picChg>
        <pc:picChg chg="add mod">
          <ac:chgData name="Jordan Phethean" userId="40529c64-52a8-4f3b-8352-d66747364280" providerId="ADAL" clId="{B68A91E2-CB82-774A-A626-201534455D24}" dt="2023-01-11T21:32:52.772" v="1831" actId="164"/>
          <ac:picMkLst>
            <pc:docMk/>
            <pc:sldMk cId="4043409873" sldId="786"/>
            <ac:picMk id="3" creationId="{4BAB5D9F-DE65-CFE0-AB96-8AFEEAB5B214}"/>
          </ac:picMkLst>
        </pc:picChg>
        <pc:picChg chg="add mod">
          <ac:chgData name="Jordan Phethean" userId="40529c64-52a8-4f3b-8352-d66747364280" providerId="ADAL" clId="{B68A91E2-CB82-774A-A626-201534455D24}" dt="2023-01-10T17:29:54.539" v="1216"/>
          <ac:picMkLst>
            <pc:docMk/>
            <pc:sldMk cId="4043409873" sldId="786"/>
            <ac:picMk id="4" creationId="{DA9570CE-9DFD-A693-281D-CA26FA9E7956}"/>
          </ac:picMkLst>
        </pc:picChg>
      </pc:sldChg>
      <pc:sldMasterChg chg="addSp delSp modSp">
        <pc:chgData name="Jordan Phethean" userId="40529c64-52a8-4f3b-8352-d66747364280" providerId="ADAL" clId="{B68A91E2-CB82-774A-A626-201534455D24}" dt="2023-01-10T13:42:34.040" v="163" actId="1036"/>
        <pc:sldMasterMkLst>
          <pc:docMk/>
          <pc:sldMasterMk cId="3000956620" sldId="2147483660"/>
        </pc:sldMasterMkLst>
        <pc:picChg chg="add mod">
          <ac:chgData name="Jordan Phethean" userId="40529c64-52a8-4f3b-8352-d66747364280" providerId="ADAL" clId="{B68A91E2-CB82-774A-A626-201534455D24}" dt="2023-01-10T13:42:34.040" v="163" actId="1036"/>
          <ac:picMkLst>
            <pc:docMk/>
            <pc:sldMasterMk cId="3000956620" sldId="2147483660"/>
            <ac:picMk id="1026" creationId="{10760B56-2F27-9E31-3719-A0E4007F647A}"/>
          </ac:picMkLst>
        </pc:picChg>
        <pc:picChg chg="mod">
          <ac:chgData name="Jordan Phethean" userId="40529c64-52a8-4f3b-8352-d66747364280" providerId="ADAL" clId="{B68A91E2-CB82-774A-A626-201534455D24}" dt="2023-01-10T13:42:30.524" v="161" actId="1035"/>
          <ac:picMkLst>
            <pc:docMk/>
            <pc:sldMasterMk cId="3000956620" sldId="2147483660"/>
            <ac:picMk id="1030" creationId="{AD21F841-F44F-8F65-141E-A11E4E26A70F}"/>
          </ac:picMkLst>
        </pc:picChg>
        <pc:picChg chg="mod">
          <ac:chgData name="Jordan Phethean" userId="40529c64-52a8-4f3b-8352-d66747364280" providerId="ADAL" clId="{B68A91E2-CB82-774A-A626-201534455D24}" dt="2023-01-10T13:42:32.288" v="162" actId="1036"/>
          <ac:picMkLst>
            <pc:docMk/>
            <pc:sldMasterMk cId="3000956620" sldId="2147483660"/>
            <ac:picMk id="1032" creationId="{8CF80824-0D79-3C35-C9A2-F2BF68227CA8}"/>
          </ac:picMkLst>
        </pc:picChg>
        <pc:picChg chg="del">
          <ac:chgData name="Jordan Phethean" userId="40529c64-52a8-4f3b-8352-d66747364280" providerId="ADAL" clId="{B68A91E2-CB82-774A-A626-201534455D24}" dt="2023-01-10T13:40:52.714" v="52" actId="478"/>
          <ac:picMkLst>
            <pc:docMk/>
            <pc:sldMasterMk cId="3000956620" sldId="2147483660"/>
            <ac:picMk id="1034" creationId="{D3DF992C-C35E-86EF-A1B0-7CBA7E9ADFC1}"/>
          </ac:picMkLst>
        </pc:picChg>
      </pc:sldMasterChg>
    </pc:docChg>
  </pc:docChgLst>
  <pc:docChgLst>
    <pc:chgData name="Jordan Phethean" userId="40529c64-52a8-4f3b-8352-d66747364280" providerId="ADAL" clId="{F9200B8D-C12A-5F43-84F0-920334210527}"/>
    <pc:docChg chg="delSld modSld">
      <pc:chgData name="Jordan Phethean" userId="40529c64-52a8-4f3b-8352-d66747364280" providerId="ADAL" clId="{F9200B8D-C12A-5F43-84F0-920334210527}" dt="2023-04-22T09:40:54.761" v="6" actId="478"/>
      <pc:docMkLst>
        <pc:docMk/>
      </pc:docMkLst>
      <pc:sldChg chg="addSp delSp modSp mod">
        <pc:chgData name="Jordan Phethean" userId="40529c64-52a8-4f3b-8352-d66747364280" providerId="ADAL" clId="{F9200B8D-C12A-5F43-84F0-920334210527}" dt="2023-04-22T09:40:16.665" v="3" actId="1076"/>
        <pc:sldMkLst>
          <pc:docMk/>
          <pc:sldMk cId="3672146949" sldId="756"/>
        </pc:sldMkLst>
        <pc:picChg chg="add mod">
          <ac:chgData name="Jordan Phethean" userId="40529c64-52a8-4f3b-8352-d66747364280" providerId="ADAL" clId="{F9200B8D-C12A-5F43-84F0-920334210527}" dt="2023-04-22T09:40:16.665" v="3" actId="1076"/>
          <ac:picMkLst>
            <pc:docMk/>
            <pc:sldMk cId="3672146949" sldId="756"/>
            <ac:picMk id="4" creationId="{2613B8D2-3C03-9A4E-56F8-4C860671EF8F}"/>
          </ac:picMkLst>
        </pc:picChg>
        <pc:picChg chg="del">
          <ac:chgData name="Jordan Phethean" userId="40529c64-52a8-4f3b-8352-d66747364280" providerId="ADAL" clId="{F9200B8D-C12A-5F43-84F0-920334210527}" dt="2023-04-22T09:40:10.902" v="0" actId="478"/>
          <ac:picMkLst>
            <pc:docMk/>
            <pc:sldMk cId="3672146949" sldId="756"/>
            <ac:picMk id="5" creationId="{F4C482BF-C048-906C-7FA8-2DC28C03C575}"/>
          </ac:picMkLst>
        </pc:picChg>
      </pc:sldChg>
      <pc:sldChg chg="delSp modAnim">
        <pc:chgData name="Jordan Phethean" userId="40529c64-52a8-4f3b-8352-d66747364280" providerId="ADAL" clId="{F9200B8D-C12A-5F43-84F0-920334210527}" dt="2023-04-22T09:40:54.761" v="6" actId="478"/>
        <pc:sldMkLst>
          <pc:docMk/>
          <pc:sldMk cId="806901306" sldId="773"/>
        </pc:sldMkLst>
        <pc:picChg chg="del">
          <ac:chgData name="Jordan Phethean" userId="40529c64-52a8-4f3b-8352-d66747364280" providerId="ADAL" clId="{F9200B8D-C12A-5F43-84F0-920334210527}" dt="2023-04-22T09:40:54.761" v="6" actId="478"/>
          <ac:picMkLst>
            <pc:docMk/>
            <pc:sldMk cId="806901306" sldId="773"/>
            <ac:picMk id="5" creationId="{EADCA727-78BC-4FA8-1AB3-5E76A0AE189B}"/>
          </ac:picMkLst>
        </pc:picChg>
      </pc:sldChg>
      <pc:sldChg chg="delSp">
        <pc:chgData name="Jordan Phethean" userId="40529c64-52a8-4f3b-8352-d66747364280" providerId="ADAL" clId="{F9200B8D-C12A-5F43-84F0-920334210527}" dt="2023-04-22T09:40:48.187" v="5" actId="478"/>
        <pc:sldMkLst>
          <pc:docMk/>
          <pc:sldMk cId="4032774788" sldId="782"/>
        </pc:sldMkLst>
        <pc:picChg chg="del">
          <ac:chgData name="Jordan Phethean" userId="40529c64-52a8-4f3b-8352-d66747364280" providerId="ADAL" clId="{F9200B8D-C12A-5F43-84F0-920334210527}" dt="2023-04-22T09:40:48.187" v="5" actId="478"/>
          <ac:picMkLst>
            <pc:docMk/>
            <pc:sldMk cId="4032774788" sldId="782"/>
            <ac:picMk id="2053" creationId="{DB12ECD9-3C03-5A4F-1A39-CE3104F09F64}"/>
          </ac:picMkLst>
        </pc:picChg>
      </pc:sldChg>
      <pc:sldChg chg="del">
        <pc:chgData name="Jordan Phethean" userId="40529c64-52a8-4f3b-8352-d66747364280" providerId="ADAL" clId="{F9200B8D-C12A-5F43-84F0-920334210527}" dt="2023-04-22T09:40:33.351" v="4" actId="2696"/>
        <pc:sldMkLst>
          <pc:docMk/>
          <pc:sldMk cId="3084453161" sldId="784"/>
        </pc:sldMkLst>
      </pc:sldChg>
    </pc:docChg>
  </pc:docChgLst>
  <pc:docChgLst>
    <pc:chgData name="Jordan Phethean" userId="40529c64-52a8-4f3b-8352-d66747364280" providerId="ADAL" clId="{BC376359-9D4C-6546-9EE1-DD4322C86624}"/>
    <pc:docChg chg="undo custSel delSld modSld sldOrd modMainMaster">
      <pc:chgData name="Jordan Phethean" userId="40529c64-52a8-4f3b-8352-d66747364280" providerId="ADAL" clId="{BC376359-9D4C-6546-9EE1-DD4322C86624}" dt="2023-04-22T09:00:24.699" v="323" actId="1037"/>
      <pc:docMkLst>
        <pc:docMk/>
      </pc:docMkLst>
      <pc:sldChg chg="modSp mod">
        <pc:chgData name="Jordan Phethean" userId="40529c64-52a8-4f3b-8352-d66747364280" providerId="ADAL" clId="{BC376359-9D4C-6546-9EE1-DD4322C86624}" dt="2023-04-21T10:56:53.241" v="190" actId="14100"/>
        <pc:sldMkLst>
          <pc:docMk/>
          <pc:sldMk cId="2914081123" sldId="343"/>
        </pc:sldMkLst>
        <pc:picChg chg="mod">
          <ac:chgData name="Jordan Phethean" userId="40529c64-52a8-4f3b-8352-d66747364280" providerId="ADAL" clId="{BC376359-9D4C-6546-9EE1-DD4322C86624}" dt="2023-04-21T10:56:53.241" v="190" actId="14100"/>
          <ac:picMkLst>
            <pc:docMk/>
            <pc:sldMk cId="2914081123" sldId="343"/>
            <ac:picMk id="5" creationId="{06E3B017-0BA0-B541-855E-996E758AF946}"/>
          </ac:picMkLst>
        </pc:picChg>
      </pc:sldChg>
      <pc:sldChg chg="modSp mod">
        <pc:chgData name="Jordan Phethean" userId="40529c64-52a8-4f3b-8352-d66747364280" providerId="ADAL" clId="{BC376359-9D4C-6546-9EE1-DD4322C86624}" dt="2023-04-22T07:45:01.643" v="251" actId="20577"/>
        <pc:sldMkLst>
          <pc:docMk/>
          <pc:sldMk cId="3672146949" sldId="756"/>
        </pc:sldMkLst>
        <pc:spChg chg="mod">
          <ac:chgData name="Jordan Phethean" userId="40529c64-52a8-4f3b-8352-d66747364280" providerId="ADAL" clId="{BC376359-9D4C-6546-9EE1-DD4322C86624}" dt="2023-04-22T07:45:01.643" v="251" actId="20577"/>
          <ac:spMkLst>
            <pc:docMk/>
            <pc:sldMk cId="3672146949" sldId="756"/>
            <ac:spMk id="2" creationId="{24C087AA-2AEA-DBFA-188C-79C771C98889}"/>
          </ac:spMkLst>
        </pc:spChg>
      </pc:sldChg>
      <pc:sldChg chg="addSp modSp mod modAnim">
        <pc:chgData name="Jordan Phethean" userId="40529c64-52a8-4f3b-8352-d66747364280" providerId="ADAL" clId="{BC376359-9D4C-6546-9EE1-DD4322C86624}" dt="2023-04-22T08:56:06.614" v="292" actId="20577"/>
        <pc:sldMkLst>
          <pc:docMk/>
          <pc:sldMk cId="4294310184" sldId="771"/>
        </pc:sldMkLst>
        <pc:spChg chg="mod">
          <ac:chgData name="Jordan Phethean" userId="40529c64-52a8-4f3b-8352-d66747364280" providerId="ADAL" clId="{BC376359-9D4C-6546-9EE1-DD4322C86624}" dt="2023-04-22T08:56:06.614" v="292" actId="20577"/>
          <ac:spMkLst>
            <pc:docMk/>
            <pc:sldMk cId="4294310184" sldId="771"/>
            <ac:spMk id="7" creationId="{13CFB1AD-54B8-B71A-5FDC-F6E49FFA2D2C}"/>
          </ac:spMkLst>
        </pc:spChg>
        <pc:picChg chg="add mod modCrop">
          <ac:chgData name="Jordan Phethean" userId="40529c64-52a8-4f3b-8352-d66747364280" providerId="ADAL" clId="{BC376359-9D4C-6546-9EE1-DD4322C86624}" dt="2023-04-21T10:47:42.824" v="3" actId="732"/>
          <ac:picMkLst>
            <pc:docMk/>
            <pc:sldMk cId="4294310184" sldId="771"/>
            <ac:picMk id="2" creationId="{FB891805-1860-663A-6F4F-6B5A8EA872A9}"/>
          </ac:picMkLst>
        </pc:picChg>
        <pc:picChg chg="mod modCrop">
          <ac:chgData name="Jordan Phethean" userId="40529c64-52a8-4f3b-8352-d66747364280" providerId="ADAL" clId="{BC376359-9D4C-6546-9EE1-DD4322C86624}" dt="2023-04-21T10:47:48.873" v="4" actId="732"/>
          <ac:picMkLst>
            <pc:docMk/>
            <pc:sldMk cId="4294310184" sldId="771"/>
            <ac:picMk id="8" creationId="{62D70064-BC3B-BFC2-210F-340C8CFAD8F4}"/>
          </ac:picMkLst>
        </pc:picChg>
      </pc:sldChg>
      <pc:sldChg chg="del mod modShow">
        <pc:chgData name="Jordan Phethean" userId="40529c64-52a8-4f3b-8352-d66747364280" providerId="ADAL" clId="{BC376359-9D4C-6546-9EE1-DD4322C86624}" dt="2023-04-22T08:57:17.579" v="293" actId="2696"/>
        <pc:sldMkLst>
          <pc:docMk/>
          <pc:sldMk cId="507916683" sldId="772"/>
        </pc:sldMkLst>
      </pc:sldChg>
      <pc:sldChg chg="addSp delSp modSp mod modAnim">
        <pc:chgData name="Jordan Phethean" userId="40529c64-52a8-4f3b-8352-d66747364280" providerId="ADAL" clId="{BC376359-9D4C-6546-9EE1-DD4322C86624}" dt="2023-04-22T09:00:24.699" v="323" actId="1037"/>
        <pc:sldMkLst>
          <pc:docMk/>
          <pc:sldMk cId="806901306" sldId="773"/>
        </pc:sldMkLst>
        <pc:spChg chg="add del mod">
          <ac:chgData name="Jordan Phethean" userId="40529c64-52a8-4f3b-8352-d66747364280" providerId="ADAL" clId="{BC376359-9D4C-6546-9EE1-DD4322C86624}" dt="2023-04-21T10:56:20.434" v="188"/>
          <ac:spMkLst>
            <pc:docMk/>
            <pc:sldMk cId="806901306" sldId="773"/>
            <ac:spMk id="8" creationId="{F069C0DB-60F6-F12E-E929-34574F95E387}"/>
          </ac:spMkLst>
        </pc:spChg>
        <pc:picChg chg="add mod">
          <ac:chgData name="Jordan Phethean" userId="40529c64-52a8-4f3b-8352-d66747364280" providerId="ADAL" clId="{BC376359-9D4C-6546-9EE1-DD4322C86624}" dt="2023-04-22T09:00:24.699" v="323" actId="1037"/>
          <ac:picMkLst>
            <pc:docMk/>
            <pc:sldMk cId="806901306" sldId="773"/>
            <ac:picMk id="2" creationId="{8CB9BFAB-84E3-A54B-0D9F-921D9973056C}"/>
          </ac:picMkLst>
        </pc:picChg>
        <pc:picChg chg="mod">
          <ac:chgData name="Jordan Phethean" userId="40529c64-52a8-4f3b-8352-d66747364280" providerId="ADAL" clId="{BC376359-9D4C-6546-9EE1-DD4322C86624}" dt="2023-04-22T09:00:19.750" v="313" actId="14100"/>
          <ac:picMkLst>
            <pc:docMk/>
            <pc:sldMk cId="806901306" sldId="773"/>
            <ac:picMk id="3" creationId="{6C8F4E63-5A3A-43B7-0B50-25817C8F9EA7}"/>
          </ac:picMkLst>
        </pc:picChg>
        <pc:picChg chg="del">
          <ac:chgData name="Jordan Phethean" userId="40529c64-52a8-4f3b-8352-d66747364280" providerId="ADAL" clId="{BC376359-9D4C-6546-9EE1-DD4322C86624}" dt="2023-04-21T10:54:39.012" v="131" actId="478"/>
          <ac:picMkLst>
            <pc:docMk/>
            <pc:sldMk cId="806901306" sldId="773"/>
            <ac:picMk id="4" creationId="{4513B576-2195-D296-0C39-F97BDD6A432F}"/>
          </ac:picMkLst>
        </pc:picChg>
        <pc:picChg chg="mod">
          <ac:chgData name="Jordan Phethean" userId="40529c64-52a8-4f3b-8352-d66747364280" providerId="ADAL" clId="{BC376359-9D4C-6546-9EE1-DD4322C86624}" dt="2023-04-22T09:00:24.699" v="323" actId="1037"/>
          <ac:picMkLst>
            <pc:docMk/>
            <pc:sldMk cId="806901306" sldId="773"/>
            <ac:picMk id="5" creationId="{EADCA727-78BC-4FA8-1AB3-5E76A0AE189B}"/>
          </ac:picMkLst>
        </pc:picChg>
      </pc:sldChg>
      <pc:sldChg chg="del mod modShow">
        <pc:chgData name="Jordan Phethean" userId="40529c64-52a8-4f3b-8352-d66747364280" providerId="ADAL" clId="{BC376359-9D4C-6546-9EE1-DD4322C86624}" dt="2023-04-21T10:56:20.392" v="186" actId="2696"/>
        <pc:sldMkLst>
          <pc:docMk/>
          <pc:sldMk cId="2358928597" sldId="775"/>
        </pc:sldMkLst>
      </pc:sldChg>
      <pc:sldChg chg="addSp delSp modSp mod ord modAnim">
        <pc:chgData name="Jordan Phethean" userId="40529c64-52a8-4f3b-8352-d66747364280" providerId="ADAL" clId="{BC376359-9D4C-6546-9EE1-DD4322C86624}" dt="2023-04-22T08:58:05.357" v="296" actId="478"/>
        <pc:sldMkLst>
          <pc:docMk/>
          <pc:sldMk cId="1910437780" sldId="776"/>
        </pc:sldMkLst>
        <pc:spChg chg="add del">
          <ac:chgData name="Jordan Phethean" userId="40529c64-52a8-4f3b-8352-d66747364280" providerId="ADAL" clId="{BC376359-9D4C-6546-9EE1-DD4322C86624}" dt="2023-04-22T08:58:05.357" v="296" actId="478"/>
          <ac:spMkLst>
            <pc:docMk/>
            <pc:sldMk cId="1910437780" sldId="776"/>
            <ac:spMk id="3" creationId="{7388D5A5-4081-984B-6F1A-8B22744BA000}"/>
          </ac:spMkLst>
        </pc:spChg>
        <pc:grpChg chg="add del mod">
          <ac:chgData name="Jordan Phethean" userId="40529c64-52a8-4f3b-8352-d66747364280" providerId="ADAL" clId="{BC376359-9D4C-6546-9EE1-DD4322C86624}" dt="2023-04-21T10:49:40.609" v="13" actId="478"/>
          <ac:grpSpMkLst>
            <pc:docMk/>
            <pc:sldMk cId="1910437780" sldId="776"/>
            <ac:grpSpMk id="2" creationId="{276D472C-86C8-B87B-7585-D7B5B155D62E}"/>
          </ac:grpSpMkLst>
        </pc:grpChg>
        <pc:grpChg chg="del mod topLvl">
          <ac:chgData name="Jordan Phethean" userId="40529c64-52a8-4f3b-8352-d66747364280" providerId="ADAL" clId="{BC376359-9D4C-6546-9EE1-DD4322C86624}" dt="2023-04-21T10:50:03.372" v="21" actId="165"/>
          <ac:grpSpMkLst>
            <pc:docMk/>
            <pc:sldMk cId="1910437780" sldId="776"/>
            <ac:grpSpMk id="3" creationId="{52CEEEA1-8754-8A1E-D2DD-9C519D0307FB}"/>
          </ac:grpSpMkLst>
        </pc:grpChg>
        <pc:grpChg chg="del mod topLvl">
          <ac:chgData name="Jordan Phethean" userId="40529c64-52a8-4f3b-8352-d66747364280" providerId="ADAL" clId="{BC376359-9D4C-6546-9EE1-DD4322C86624}" dt="2023-04-21T10:50:09.418" v="22" actId="165"/>
          <ac:grpSpMkLst>
            <pc:docMk/>
            <pc:sldMk cId="1910437780" sldId="776"/>
            <ac:grpSpMk id="6" creationId="{126FB85D-C4FF-037A-EF6A-2A0550B35B3B}"/>
          </ac:grpSpMkLst>
        </pc:grpChg>
        <pc:grpChg chg="del mod">
          <ac:chgData name="Jordan Phethean" userId="40529c64-52a8-4f3b-8352-d66747364280" providerId="ADAL" clId="{BC376359-9D4C-6546-9EE1-DD4322C86624}" dt="2023-04-21T10:49:51.270" v="16" actId="165"/>
          <ac:grpSpMkLst>
            <pc:docMk/>
            <pc:sldMk cId="1910437780" sldId="776"/>
            <ac:grpSpMk id="9" creationId="{E3BFB277-647B-35D3-FF9E-67B830BF3288}"/>
          </ac:grpSpMkLst>
        </pc:grpChg>
        <pc:grpChg chg="mod">
          <ac:chgData name="Jordan Phethean" userId="40529c64-52a8-4f3b-8352-d66747364280" providerId="ADAL" clId="{BC376359-9D4C-6546-9EE1-DD4322C86624}" dt="2023-04-21T10:49:09.805" v="11"/>
          <ac:grpSpMkLst>
            <pc:docMk/>
            <pc:sldMk cId="1910437780" sldId="776"/>
            <ac:grpSpMk id="10" creationId="{73E7D71C-D843-B5CE-FECD-50C2A9F6D2F3}"/>
          </ac:grpSpMkLst>
        </pc:grpChg>
        <pc:grpChg chg="mod">
          <ac:chgData name="Jordan Phethean" userId="40529c64-52a8-4f3b-8352-d66747364280" providerId="ADAL" clId="{BC376359-9D4C-6546-9EE1-DD4322C86624}" dt="2023-04-21T10:49:09.805" v="11"/>
          <ac:grpSpMkLst>
            <pc:docMk/>
            <pc:sldMk cId="1910437780" sldId="776"/>
            <ac:grpSpMk id="11" creationId="{500BA808-6E79-F665-1988-C3429D6A0B64}"/>
          </ac:grpSpMkLst>
        </pc:grpChg>
        <pc:picChg chg="mod topLvl">
          <ac:chgData name="Jordan Phethean" userId="40529c64-52a8-4f3b-8352-d66747364280" providerId="ADAL" clId="{BC376359-9D4C-6546-9EE1-DD4322C86624}" dt="2023-04-21T10:51:13.948" v="129" actId="1035"/>
          <ac:picMkLst>
            <pc:docMk/>
            <pc:sldMk cId="1910437780" sldId="776"/>
            <ac:picMk id="4" creationId="{32DAB18D-8FB9-DD26-8F6D-B1B1FEAAF177}"/>
          </ac:picMkLst>
        </pc:picChg>
        <pc:picChg chg="mod topLvl">
          <ac:chgData name="Jordan Phethean" userId="40529c64-52a8-4f3b-8352-d66747364280" providerId="ADAL" clId="{BC376359-9D4C-6546-9EE1-DD4322C86624}" dt="2023-04-21T10:50:58.360" v="122" actId="1035"/>
          <ac:picMkLst>
            <pc:docMk/>
            <pc:sldMk cId="1910437780" sldId="776"/>
            <ac:picMk id="5" creationId="{9CE8757C-B7C4-3E27-C0CA-74E4367F6597}"/>
          </ac:picMkLst>
        </pc:picChg>
        <pc:picChg chg="del mod topLvl">
          <ac:chgData name="Jordan Phethean" userId="40529c64-52a8-4f3b-8352-d66747364280" providerId="ADAL" clId="{BC376359-9D4C-6546-9EE1-DD4322C86624}" dt="2023-04-21T10:50:31.110" v="104" actId="478"/>
          <ac:picMkLst>
            <pc:docMk/>
            <pc:sldMk cId="1910437780" sldId="776"/>
            <ac:picMk id="7" creationId="{41DD217E-B622-1B6B-3C25-47FF800212C7}"/>
          </ac:picMkLst>
        </pc:picChg>
        <pc:picChg chg="del mod topLvl">
          <ac:chgData name="Jordan Phethean" userId="40529c64-52a8-4f3b-8352-d66747364280" providerId="ADAL" clId="{BC376359-9D4C-6546-9EE1-DD4322C86624}" dt="2023-04-21T10:50:32.818" v="105" actId="478"/>
          <ac:picMkLst>
            <pc:docMk/>
            <pc:sldMk cId="1910437780" sldId="776"/>
            <ac:picMk id="8" creationId="{61964BFC-A459-C43F-065D-C567AB0779A6}"/>
          </ac:picMkLst>
        </pc:picChg>
        <pc:picChg chg="mod">
          <ac:chgData name="Jordan Phethean" userId="40529c64-52a8-4f3b-8352-d66747364280" providerId="ADAL" clId="{BC376359-9D4C-6546-9EE1-DD4322C86624}" dt="2023-04-21T10:49:09.805" v="11"/>
          <ac:picMkLst>
            <pc:docMk/>
            <pc:sldMk cId="1910437780" sldId="776"/>
            <ac:picMk id="12" creationId="{202E0587-35DE-E5CA-58DF-E32E7E603D89}"/>
          </ac:picMkLst>
        </pc:picChg>
        <pc:picChg chg="mod">
          <ac:chgData name="Jordan Phethean" userId="40529c64-52a8-4f3b-8352-d66747364280" providerId="ADAL" clId="{BC376359-9D4C-6546-9EE1-DD4322C86624}" dt="2023-04-21T10:49:09.805" v="11"/>
          <ac:picMkLst>
            <pc:docMk/>
            <pc:sldMk cId="1910437780" sldId="776"/>
            <ac:picMk id="13" creationId="{A1391064-B28B-2920-E085-62C8AB9728BD}"/>
          </ac:picMkLst>
        </pc:picChg>
        <pc:picChg chg="mod">
          <ac:chgData name="Jordan Phethean" userId="40529c64-52a8-4f3b-8352-d66747364280" providerId="ADAL" clId="{BC376359-9D4C-6546-9EE1-DD4322C86624}" dt="2023-04-21T10:49:09.805" v="11"/>
          <ac:picMkLst>
            <pc:docMk/>
            <pc:sldMk cId="1910437780" sldId="776"/>
            <ac:picMk id="14" creationId="{24B3A2CD-53C4-5E1B-753D-526D74AEFC09}"/>
          </ac:picMkLst>
        </pc:picChg>
        <pc:picChg chg="mod">
          <ac:chgData name="Jordan Phethean" userId="40529c64-52a8-4f3b-8352-d66747364280" providerId="ADAL" clId="{BC376359-9D4C-6546-9EE1-DD4322C86624}" dt="2023-04-21T10:49:09.805" v="11"/>
          <ac:picMkLst>
            <pc:docMk/>
            <pc:sldMk cId="1910437780" sldId="776"/>
            <ac:picMk id="15" creationId="{0C294566-876D-441F-7DA5-B909BB52726C}"/>
          </ac:picMkLst>
        </pc:picChg>
      </pc:sldChg>
      <pc:sldChg chg="addSp modSp mod">
        <pc:chgData name="Jordan Phethean" userId="40529c64-52a8-4f3b-8352-d66747364280" providerId="ADAL" clId="{BC376359-9D4C-6546-9EE1-DD4322C86624}" dt="2023-04-22T08:58:22.029" v="311" actId="1035"/>
        <pc:sldMkLst>
          <pc:docMk/>
          <pc:sldMk cId="1131297151" sldId="777"/>
        </pc:sldMkLst>
        <pc:spChg chg="mod">
          <ac:chgData name="Jordan Phethean" userId="40529c64-52a8-4f3b-8352-d66747364280" providerId="ADAL" clId="{BC376359-9D4C-6546-9EE1-DD4322C86624}" dt="2023-04-21T10:58:24.355" v="210" actId="14100"/>
          <ac:spMkLst>
            <pc:docMk/>
            <pc:sldMk cId="1131297151" sldId="777"/>
            <ac:spMk id="2" creationId="{DB3E562C-DE2E-D24C-B731-74F1E8D94F9A}"/>
          </ac:spMkLst>
        </pc:spChg>
        <pc:picChg chg="add mod">
          <ac:chgData name="Jordan Phethean" userId="40529c64-52a8-4f3b-8352-d66747364280" providerId="ADAL" clId="{BC376359-9D4C-6546-9EE1-DD4322C86624}" dt="2023-04-22T08:58:22.029" v="311" actId="1035"/>
          <ac:picMkLst>
            <pc:docMk/>
            <pc:sldMk cId="1131297151" sldId="777"/>
            <ac:picMk id="4" creationId="{84D56FDA-9BCE-66AB-9B5A-1E4EB6A66AFA}"/>
          </ac:picMkLst>
        </pc:picChg>
      </pc:sldChg>
      <pc:sldChg chg="del">
        <pc:chgData name="Jordan Phethean" userId="40529c64-52a8-4f3b-8352-d66747364280" providerId="ADAL" clId="{BC376359-9D4C-6546-9EE1-DD4322C86624}" dt="2023-04-22T09:00:05.149" v="312" actId="2696"/>
        <pc:sldMkLst>
          <pc:docMk/>
          <pc:sldMk cId="2521321556" sldId="779"/>
        </pc:sldMkLst>
      </pc:sldChg>
      <pc:sldChg chg="addSp modSp mod modAnim">
        <pc:chgData name="Jordan Phethean" userId="40529c64-52a8-4f3b-8352-d66747364280" providerId="ADAL" clId="{BC376359-9D4C-6546-9EE1-DD4322C86624}" dt="2023-04-22T08:55:53.579" v="286" actId="20577"/>
        <pc:sldMkLst>
          <pc:docMk/>
          <pc:sldMk cId="2287397167" sldId="785"/>
        </pc:sldMkLst>
        <pc:spChg chg="mod">
          <ac:chgData name="Jordan Phethean" userId="40529c64-52a8-4f3b-8352-d66747364280" providerId="ADAL" clId="{BC376359-9D4C-6546-9EE1-DD4322C86624}" dt="2023-04-22T08:55:53.579" v="286" actId="20577"/>
          <ac:spMkLst>
            <pc:docMk/>
            <pc:sldMk cId="2287397167" sldId="785"/>
            <ac:spMk id="7" creationId="{13CFB1AD-54B8-B71A-5FDC-F6E49FFA2D2C}"/>
          </ac:spMkLst>
        </pc:spChg>
        <pc:picChg chg="mod modCrop">
          <ac:chgData name="Jordan Phethean" userId="40529c64-52a8-4f3b-8352-d66747364280" providerId="ADAL" clId="{BC376359-9D4C-6546-9EE1-DD4322C86624}" dt="2023-04-21T10:48:19.744" v="9" actId="732"/>
          <ac:picMkLst>
            <pc:docMk/>
            <pc:sldMk cId="2287397167" sldId="785"/>
            <ac:picMk id="2" creationId="{52C89327-7A70-4645-2778-A90EC3D81D57}"/>
          </ac:picMkLst>
        </pc:picChg>
        <pc:picChg chg="add mod modCrop">
          <ac:chgData name="Jordan Phethean" userId="40529c64-52a8-4f3b-8352-d66747364280" providerId="ADAL" clId="{BC376359-9D4C-6546-9EE1-DD4322C86624}" dt="2023-04-21T10:48:14.376" v="8" actId="732"/>
          <ac:picMkLst>
            <pc:docMk/>
            <pc:sldMk cId="2287397167" sldId="785"/>
            <ac:picMk id="3" creationId="{A3D4D046-CC8B-82BD-CB48-4BB68621CFFB}"/>
          </ac:picMkLst>
        </pc:picChg>
      </pc:sldChg>
      <pc:sldMasterChg chg="addSp delSp modSp mod">
        <pc:chgData name="Jordan Phethean" userId="40529c64-52a8-4f3b-8352-d66747364280" providerId="ADAL" clId="{BC376359-9D4C-6546-9EE1-DD4322C86624}" dt="2023-04-21T11:30:59.987" v="233" actId="1036"/>
        <pc:sldMasterMkLst>
          <pc:docMk/>
          <pc:sldMasterMk cId="3000956620" sldId="2147483660"/>
        </pc:sldMasterMkLst>
        <pc:picChg chg="add mod">
          <ac:chgData name="Jordan Phethean" userId="40529c64-52a8-4f3b-8352-d66747364280" providerId="ADAL" clId="{BC376359-9D4C-6546-9EE1-DD4322C86624}" dt="2023-04-21T11:30:59.987" v="233" actId="1036"/>
          <ac:picMkLst>
            <pc:docMk/>
            <pc:sldMasterMk cId="3000956620" sldId="2147483660"/>
            <ac:picMk id="2" creationId="{B26960B7-FE14-24FB-BC96-C99F33E65A3A}"/>
          </ac:picMkLst>
        </pc:picChg>
        <pc:picChg chg="del">
          <ac:chgData name="Jordan Phethean" userId="40529c64-52a8-4f3b-8352-d66747364280" providerId="ADAL" clId="{BC376359-9D4C-6546-9EE1-DD4322C86624}" dt="2023-04-21T11:30:32.425" v="223" actId="478"/>
          <ac:picMkLst>
            <pc:docMk/>
            <pc:sldMasterMk cId="3000956620" sldId="2147483660"/>
            <ac:picMk id="4" creationId="{C777A612-E85C-6FBC-B9E5-4962772324B7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C3D10-778A-A744-A8CB-81708E5ABBC7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18F6D-D0B8-4F47-A587-04A975881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15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3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4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7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7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7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98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7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inversion of mantle convection beneath the spreading centre pulls more </a:t>
            </a:r>
            <a:r>
              <a:rPr lang="en-GB" dirty="0" err="1"/>
              <a:t>asthenospheric</a:t>
            </a:r>
            <a:r>
              <a:rPr lang="en-GB" dirty="0"/>
              <a:t> material through the melting window to produce a period of excess melting.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B1CE0-EE2C-4723-816A-D59973036B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8" y="1076325"/>
            <a:ext cx="9571037" cy="538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AD309-C332-4B96-923B-B202ED69E59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91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08D7-2280-7445-9E56-56259A07FC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8916" y="319179"/>
            <a:ext cx="8921430" cy="70440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32pt</a:t>
            </a:r>
          </a:p>
        </p:txBody>
      </p:sp>
    </p:spTree>
    <p:extLst>
      <p:ext uri="{BB962C8B-B14F-4D97-AF65-F5344CB8AC3E}">
        <p14:creationId xmlns:p14="http://schemas.microsoft.com/office/powerpoint/2010/main" val="28610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1BC6-EBE9-7C40-8DF3-ADD0BBB8D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9314" y="373770"/>
            <a:ext cx="9520904" cy="493909"/>
          </a:xfrm>
          <a:prstGeom prst="rect">
            <a:avLst/>
          </a:prstGeom>
        </p:spPr>
        <p:txBody>
          <a:bodyPr anchor="t"/>
          <a:lstStyle>
            <a:lvl1pPr algn="l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32pt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74BD95-8904-574C-B8B1-0940E122E1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69313" y="6423097"/>
            <a:ext cx="9520903" cy="306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314855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1BC6-EBE9-7C40-8DF3-ADD0BBB8D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764" y="373770"/>
            <a:ext cx="9659454" cy="493909"/>
          </a:xfrm>
          <a:prstGeom prst="rect">
            <a:avLst/>
          </a:prstGeom>
        </p:spPr>
        <p:txBody>
          <a:bodyPr anchor="t"/>
          <a:lstStyle>
            <a:lvl1pPr algn="l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32pt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ED869-0B77-A24D-B0EF-98935AA253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60326" y="1428333"/>
            <a:ext cx="3629892" cy="4661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Arial 24pt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FA0FE84-5091-CF4D-BA0D-08520A6183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130763" y="6423097"/>
            <a:ext cx="9659453" cy="306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179517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9883-072A-0874-E213-D06824D61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764" y="373770"/>
            <a:ext cx="9659454" cy="493909"/>
          </a:xfrm>
          <a:prstGeom prst="rect">
            <a:avLst/>
          </a:prstGeom>
        </p:spPr>
        <p:txBody>
          <a:bodyPr anchor="t"/>
          <a:lstStyle>
            <a:lvl1pPr algn="l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32pt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0CE9042-66C9-7679-914E-AC57DEFF35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130763" y="6423097"/>
            <a:ext cx="9659453" cy="306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123599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60C7-65E9-2D4E-8F6F-2124696CD5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3190" y="1414984"/>
            <a:ext cx="8940610" cy="47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Body Copy Arial 24pt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49C34-DDB7-BAB6-B7ED-FE17C91A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764" y="373770"/>
            <a:ext cx="9659454" cy="493909"/>
          </a:xfrm>
          <a:prstGeom prst="rect">
            <a:avLst/>
          </a:prstGeom>
        </p:spPr>
        <p:txBody>
          <a:bodyPr anchor="t"/>
          <a:lstStyle>
            <a:lvl1pPr algn="l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32pt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8DD5AF-D37B-5BF0-7176-CF7A116F57B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130763" y="6423097"/>
            <a:ext cx="9659453" cy="306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26222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2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629651" y="5930900"/>
            <a:ext cx="2967567" cy="927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www.derby.ac.uk/science</a:t>
            </a:r>
          </a:p>
        </p:txBody>
      </p:sp>
    </p:spTree>
    <p:extLst>
      <p:ext uri="{BB962C8B-B14F-4D97-AF65-F5344CB8AC3E}">
        <p14:creationId xmlns:p14="http://schemas.microsoft.com/office/powerpoint/2010/main" val="30404608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ED869-0B77-A24D-B0EF-98935AA253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60326" y="1428333"/>
            <a:ext cx="3629892" cy="4661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Arial 24pt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600E9E-6998-7C6B-E697-D1D70328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764" y="373770"/>
            <a:ext cx="9659454" cy="493909"/>
          </a:xfrm>
          <a:prstGeom prst="rect">
            <a:avLst/>
          </a:prstGeom>
        </p:spPr>
        <p:txBody>
          <a:bodyPr anchor="t"/>
          <a:lstStyle>
            <a:lvl1pPr algn="l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32pt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68ADA09-A04C-7FBF-73DE-12B46612C78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130763" y="6423097"/>
            <a:ext cx="9659453" cy="306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163723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12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072C-2458-E14F-A20A-93FF0763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E72F9-2447-8D49-BF4C-8641B3953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010E0-995B-0948-98AE-EE3F81B2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5B0-9415-504A-B033-F3E311559256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9ED4-34BE-E54E-9FA6-CE815E4B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81FF8-5749-D449-8C98-F114E8FE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2045B-9B0C-644C-B8C5-641BA7D0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urham University">
            <a:extLst>
              <a:ext uri="{FF2B5EF4-FFF2-40B4-BE49-F238E27FC236}">
                <a16:creationId xmlns:a16="http://schemas.microsoft.com/office/drawing/2014/main" id="{AD21F841-F44F-8F65-141E-A11E4E26A7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" y="3901492"/>
            <a:ext cx="1625641" cy="1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cMaster University - Wikipedia">
            <a:extLst>
              <a:ext uri="{FF2B5EF4-FFF2-40B4-BE49-F238E27FC236}">
                <a16:creationId xmlns:a16="http://schemas.microsoft.com/office/drawing/2014/main" id="{8CF80824-0D79-3C35-C9A2-F2BF68227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8" y="3076811"/>
            <a:ext cx="1279911" cy="7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0760B56-2F27-9E31-3719-A0E4007F6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5" y="1763505"/>
            <a:ext cx="1404657" cy="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GU General Assembly 2023">
            <a:extLst>
              <a:ext uri="{FF2B5EF4-FFF2-40B4-BE49-F238E27FC236}">
                <a16:creationId xmlns:a16="http://schemas.microsoft.com/office/drawing/2014/main" id="{B26960B7-FE14-24FB-BC96-C99F33E65A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70"/>
          <a:stretch/>
        </p:blipFill>
        <p:spPr bwMode="auto">
          <a:xfrm>
            <a:off x="181565" y="5156502"/>
            <a:ext cx="1413796" cy="6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88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87AA-2AEA-DBFA-188C-79C771C9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916" y="162011"/>
            <a:ext cx="8921430" cy="704404"/>
          </a:xfrm>
        </p:spPr>
        <p:txBody>
          <a:bodyPr/>
          <a:lstStyle/>
          <a:p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Downwelling dense mantle residues </a:t>
            </a:r>
            <a:r>
              <a:rPr lang="en-GB" b="0" dirty="0"/>
              <a:t>and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hotspot magmatism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7C221-E8C9-D317-05DD-C9EA06BEC6AE}"/>
              </a:ext>
            </a:extLst>
          </p:cNvPr>
          <p:cNvSpPr txBox="1"/>
          <p:nvPr/>
        </p:nvSpPr>
        <p:spPr>
          <a:xfrm>
            <a:off x="2515373" y="6167288"/>
            <a:ext cx="895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Jordan </a:t>
            </a:r>
            <a:r>
              <a:rPr lang="en-US" sz="2000" b="1" dirty="0" err="1"/>
              <a:t>Phethean</a:t>
            </a:r>
            <a:r>
              <a:rPr lang="en-US" sz="2000" b="1" dirty="0"/>
              <a:t>, Martha </a:t>
            </a:r>
            <a:r>
              <a:rPr lang="en-US" sz="2000" b="1" dirty="0" err="1"/>
              <a:t>Papadopoulou</a:t>
            </a:r>
            <a:r>
              <a:rPr lang="en-US" sz="2000" b="1" dirty="0"/>
              <a:t>, Alex Peace, Jeroen van </a:t>
            </a:r>
            <a:r>
              <a:rPr lang="en-US" sz="2000" b="1" dirty="0" err="1"/>
              <a:t>Hunen</a:t>
            </a:r>
            <a:endParaRPr lang="en-US" sz="2000" b="1" dirty="0"/>
          </a:p>
        </p:txBody>
      </p:sp>
      <p:pic>
        <p:nvPicPr>
          <p:cNvPr id="4" name="Picture 3" descr="low visc.png">
            <a:extLst>
              <a:ext uri="{FF2B5EF4-FFF2-40B4-BE49-F238E27FC236}">
                <a16:creationId xmlns:a16="http://schemas.microsoft.com/office/drawing/2014/main" id="{2613B8D2-3C03-9A4E-56F8-4C860671E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68" b="-535"/>
          <a:stretch/>
        </p:blipFill>
        <p:spPr>
          <a:xfrm>
            <a:off x="3876691" y="1519423"/>
            <a:ext cx="5925880" cy="45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D36CDB-6467-9670-B911-49C95F04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90" y="373770"/>
            <a:ext cx="9520904" cy="493909"/>
          </a:xfrm>
        </p:spPr>
        <p:txBody>
          <a:bodyPr/>
          <a:lstStyle/>
          <a:p>
            <a:r>
              <a:rPr lang="en-US" dirty="0"/>
              <a:t>Comparison to observations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01C578-32C1-91C9-93B3-53C552E0B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83" y="6423097"/>
            <a:ext cx="9520903" cy="306455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Geoffroy, 2005;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Phethean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et al., in prep</a:t>
            </a:r>
          </a:p>
          <a:p>
            <a:endParaRPr lang="en-US" dirty="0"/>
          </a:p>
        </p:txBody>
      </p:sp>
      <p:pic>
        <p:nvPicPr>
          <p:cNvPr id="3" name="Picture 2" descr="low visc.png">
            <a:extLst>
              <a:ext uri="{FF2B5EF4-FFF2-40B4-BE49-F238E27FC236}">
                <a16:creationId xmlns:a16="http://schemas.microsoft.com/office/drawing/2014/main" id="{6C8F4E63-5A3A-43B7-0B50-25817C8F9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68" b="-535"/>
          <a:stretch/>
        </p:blipFill>
        <p:spPr>
          <a:xfrm>
            <a:off x="4711099" y="984734"/>
            <a:ext cx="7310781" cy="5610029"/>
          </a:xfrm>
          <a:prstGeom prst="rect">
            <a:avLst/>
          </a:prstGeom>
        </p:spPr>
      </p:pic>
      <p:pic>
        <p:nvPicPr>
          <p:cNvPr id="2" name="Picture 1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8CB9BFAB-84E3-A54B-0D9F-921D99730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2" y="3708603"/>
            <a:ext cx="3286391" cy="26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AB18D-8FB9-DD26-8F6D-B1B1FEAA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59" y="239393"/>
            <a:ext cx="6457633" cy="2722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8757C-B7C4-3E27-C0CA-74E4367F65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7"/>
          <a:stretch/>
        </p:blipFill>
        <p:spPr>
          <a:xfrm>
            <a:off x="3591719" y="3045442"/>
            <a:ext cx="6465073" cy="36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562C-DE2E-D24C-B731-74F1E8D9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59690"/>
            <a:ext cx="6096000" cy="1483605"/>
          </a:xfrm>
        </p:spPr>
        <p:txBody>
          <a:bodyPr/>
          <a:lstStyle/>
          <a:p>
            <a:pPr algn="ctr"/>
            <a:r>
              <a:rPr lang="en-GB" sz="4400" dirty="0"/>
              <a:t>Thank </a:t>
            </a:r>
            <a:br>
              <a:rPr lang="en-GB" sz="4400" dirty="0"/>
            </a:br>
            <a:r>
              <a:rPr lang="en-GB" sz="4400" dirty="0"/>
              <a:t>you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Any questions?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4D56FDA-9BCE-66AB-9B5A-1E4EB6A6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63" y="482756"/>
            <a:ext cx="4692810" cy="59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562C-DE2E-D24C-B731-74F1E8D9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Mantle density changes during melting: Chemical Buoyancy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014EF5-36EB-5DA5-C0AC-36054BC33095}"/>
              </a:ext>
            </a:extLst>
          </p:cNvPr>
          <p:cNvSpPr/>
          <p:nvPr/>
        </p:nvSpPr>
        <p:spPr>
          <a:xfrm>
            <a:off x="2645853" y="517429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037139-A444-5550-43ED-19FCD60CAA5E}"/>
              </a:ext>
            </a:extLst>
          </p:cNvPr>
          <p:cNvSpPr/>
          <p:nvPr/>
        </p:nvSpPr>
        <p:spPr>
          <a:xfrm>
            <a:off x="2918686" y="547835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66FF1D-05A2-5177-C144-7AFA19AF6919}"/>
              </a:ext>
            </a:extLst>
          </p:cNvPr>
          <p:cNvSpPr/>
          <p:nvPr/>
        </p:nvSpPr>
        <p:spPr>
          <a:xfrm>
            <a:off x="3191519" y="578240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A4C0C8-313E-6C13-8155-C8791CDAA538}"/>
              </a:ext>
            </a:extLst>
          </p:cNvPr>
          <p:cNvSpPr/>
          <p:nvPr/>
        </p:nvSpPr>
        <p:spPr>
          <a:xfrm>
            <a:off x="3464352" y="608646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0E97A0-0ED9-E40C-5739-66D83C31F85D}"/>
              </a:ext>
            </a:extLst>
          </p:cNvPr>
          <p:cNvSpPr/>
          <p:nvPr/>
        </p:nvSpPr>
        <p:spPr>
          <a:xfrm>
            <a:off x="3737185" y="639052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6F353C-2D78-642C-BE9E-DE6446F4C8AC}"/>
              </a:ext>
            </a:extLst>
          </p:cNvPr>
          <p:cNvSpPr/>
          <p:nvPr/>
        </p:nvSpPr>
        <p:spPr>
          <a:xfrm>
            <a:off x="3048606" y="509303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E52A91-E54D-4613-DD2C-E10598AFADDF}"/>
              </a:ext>
            </a:extLst>
          </p:cNvPr>
          <p:cNvSpPr/>
          <p:nvPr/>
        </p:nvSpPr>
        <p:spPr>
          <a:xfrm>
            <a:off x="3594272" y="570114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FA6DA8-1DD3-AA79-FDFA-CA3E42D1E7BB}"/>
              </a:ext>
            </a:extLst>
          </p:cNvPr>
          <p:cNvSpPr/>
          <p:nvPr/>
        </p:nvSpPr>
        <p:spPr>
          <a:xfrm>
            <a:off x="4139938" y="630926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560C2B-0276-655E-FBF4-6B8B32C736FC}"/>
              </a:ext>
            </a:extLst>
          </p:cNvPr>
          <p:cNvSpPr/>
          <p:nvPr/>
        </p:nvSpPr>
        <p:spPr>
          <a:xfrm>
            <a:off x="2905693" y="440365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6B534-CA0E-D359-6202-3CA6C1A0FE5D}"/>
              </a:ext>
            </a:extLst>
          </p:cNvPr>
          <p:cNvSpPr/>
          <p:nvPr/>
        </p:nvSpPr>
        <p:spPr>
          <a:xfrm>
            <a:off x="3178526" y="470771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5A7D67-292C-DDAC-751E-DED906F74867}"/>
              </a:ext>
            </a:extLst>
          </p:cNvPr>
          <p:cNvSpPr/>
          <p:nvPr/>
        </p:nvSpPr>
        <p:spPr>
          <a:xfrm>
            <a:off x="3451359" y="501176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874D26-CE1B-A302-8418-61061D6CF2C9}"/>
              </a:ext>
            </a:extLst>
          </p:cNvPr>
          <p:cNvSpPr/>
          <p:nvPr/>
        </p:nvSpPr>
        <p:spPr>
          <a:xfrm>
            <a:off x="3724192" y="531582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F9A025-133C-D3F5-EB87-B6CA6CF2E14E}"/>
              </a:ext>
            </a:extLst>
          </p:cNvPr>
          <p:cNvSpPr/>
          <p:nvPr/>
        </p:nvSpPr>
        <p:spPr>
          <a:xfrm>
            <a:off x="3997025" y="561988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C0470D-1BAA-2B7A-7A8F-81839244448C}"/>
              </a:ext>
            </a:extLst>
          </p:cNvPr>
          <p:cNvSpPr/>
          <p:nvPr/>
        </p:nvSpPr>
        <p:spPr>
          <a:xfrm>
            <a:off x="4269858" y="592394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30EDAE-0665-A4D0-79DF-7B1CE76C7337}"/>
              </a:ext>
            </a:extLst>
          </p:cNvPr>
          <p:cNvSpPr/>
          <p:nvPr/>
        </p:nvSpPr>
        <p:spPr>
          <a:xfrm>
            <a:off x="3035613" y="401833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19CDB3-CDAB-6AFA-1235-B5993B8B7AA5}"/>
              </a:ext>
            </a:extLst>
          </p:cNvPr>
          <p:cNvSpPr/>
          <p:nvPr/>
        </p:nvSpPr>
        <p:spPr>
          <a:xfrm>
            <a:off x="3581279" y="462644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C4B25D-B48B-719E-4A0E-D9A2DACB6A39}"/>
              </a:ext>
            </a:extLst>
          </p:cNvPr>
          <p:cNvSpPr/>
          <p:nvPr/>
        </p:nvSpPr>
        <p:spPr>
          <a:xfrm>
            <a:off x="4126945" y="523456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C8983-ABD6-7510-AEAE-AD2582E50BB4}"/>
              </a:ext>
            </a:extLst>
          </p:cNvPr>
          <p:cNvSpPr/>
          <p:nvPr/>
        </p:nvSpPr>
        <p:spPr>
          <a:xfrm>
            <a:off x="4672611" y="584267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3860B9-0CC1-0530-5DFC-58951EAB387B}"/>
              </a:ext>
            </a:extLst>
          </p:cNvPr>
          <p:cNvSpPr/>
          <p:nvPr/>
        </p:nvSpPr>
        <p:spPr>
          <a:xfrm>
            <a:off x="4945444" y="614673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FFE8AC-C5DB-AD49-4018-2E510B270A4D}"/>
              </a:ext>
            </a:extLst>
          </p:cNvPr>
          <p:cNvSpPr/>
          <p:nvPr/>
        </p:nvSpPr>
        <p:spPr>
          <a:xfrm>
            <a:off x="3438366" y="393707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8EDC14-E0F1-028C-17CB-D222FBD8B549}"/>
              </a:ext>
            </a:extLst>
          </p:cNvPr>
          <p:cNvSpPr/>
          <p:nvPr/>
        </p:nvSpPr>
        <p:spPr>
          <a:xfrm>
            <a:off x="3711199" y="424112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55292F-9290-4DDA-3715-9FDE5301CEB0}"/>
              </a:ext>
            </a:extLst>
          </p:cNvPr>
          <p:cNvSpPr/>
          <p:nvPr/>
        </p:nvSpPr>
        <p:spPr>
          <a:xfrm>
            <a:off x="3984032" y="454518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716B72-3C04-DE70-8447-87E887D6D29A}"/>
              </a:ext>
            </a:extLst>
          </p:cNvPr>
          <p:cNvSpPr/>
          <p:nvPr/>
        </p:nvSpPr>
        <p:spPr>
          <a:xfrm>
            <a:off x="4256865" y="484924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2ED1336-D61D-EA8C-8FDA-317F3B5FE187}"/>
              </a:ext>
            </a:extLst>
          </p:cNvPr>
          <p:cNvSpPr/>
          <p:nvPr/>
        </p:nvSpPr>
        <p:spPr>
          <a:xfrm>
            <a:off x="4529698" y="515330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A39CEE-575F-AFD3-3A29-DCAC43160A22}"/>
              </a:ext>
            </a:extLst>
          </p:cNvPr>
          <p:cNvSpPr/>
          <p:nvPr/>
        </p:nvSpPr>
        <p:spPr>
          <a:xfrm>
            <a:off x="4802531" y="545735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AC9009-30D6-D743-952F-81204FE92872}"/>
              </a:ext>
            </a:extLst>
          </p:cNvPr>
          <p:cNvSpPr/>
          <p:nvPr/>
        </p:nvSpPr>
        <p:spPr>
          <a:xfrm>
            <a:off x="5348197" y="606547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0C6059-B999-17BB-F89E-9CB74033B634}"/>
              </a:ext>
            </a:extLst>
          </p:cNvPr>
          <p:cNvSpPr/>
          <p:nvPr/>
        </p:nvSpPr>
        <p:spPr>
          <a:xfrm>
            <a:off x="5621030" y="636952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4696BF-2164-EDD7-957D-4BC0EA1CD4AE}"/>
              </a:ext>
            </a:extLst>
          </p:cNvPr>
          <p:cNvSpPr/>
          <p:nvPr/>
        </p:nvSpPr>
        <p:spPr>
          <a:xfrm>
            <a:off x="3841119" y="385580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66F786D-8862-955A-F681-380A1B7E7746}"/>
              </a:ext>
            </a:extLst>
          </p:cNvPr>
          <p:cNvSpPr/>
          <p:nvPr/>
        </p:nvSpPr>
        <p:spPr>
          <a:xfrm>
            <a:off x="4386785" y="446392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645DDB-4455-A2BE-9DDE-9879BD80570B}"/>
              </a:ext>
            </a:extLst>
          </p:cNvPr>
          <p:cNvSpPr/>
          <p:nvPr/>
        </p:nvSpPr>
        <p:spPr>
          <a:xfrm>
            <a:off x="4659618" y="476798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5AA774-AD9F-8A8E-D2F9-BA495E49FA73}"/>
              </a:ext>
            </a:extLst>
          </p:cNvPr>
          <p:cNvSpPr/>
          <p:nvPr/>
        </p:nvSpPr>
        <p:spPr>
          <a:xfrm>
            <a:off x="4932451" y="507203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993558-4BD0-997D-8526-3891732D0D14}"/>
              </a:ext>
            </a:extLst>
          </p:cNvPr>
          <p:cNvSpPr/>
          <p:nvPr/>
        </p:nvSpPr>
        <p:spPr>
          <a:xfrm>
            <a:off x="5478117" y="568015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B8864E-8804-5D06-3AB1-97093C8716B4}"/>
              </a:ext>
            </a:extLst>
          </p:cNvPr>
          <p:cNvSpPr/>
          <p:nvPr/>
        </p:nvSpPr>
        <p:spPr>
          <a:xfrm>
            <a:off x="5750950" y="598420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3FFEE9-6F37-7A0A-60C4-4C064F47030D}"/>
              </a:ext>
            </a:extLst>
          </p:cNvPr>
          <p:cNvSpPr/>
          <p:nvPr/>
        </p:nvSpPr>
        <p:spPr>
          <a:xfrm>
            <a:off x="4516705" y="407860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B8AE3E3-86B7-7858-B8EB-990D8CB4FA7C}"/>
              </a:ext>
            </a:extLst>
          </p:cNvPr>
          <p:cNvSpPr/>
          <p:nvPr/>
        </p:nvSpPr>
        <p:spPr>
          <a:xfrm>
            <a:off x="4789538" y="438266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DD38F2-0FCB-D48A-80C6-1251357E80B4}"/>
              </a:ext>
            </a:extLst>
          </p:cNvPr>
          <p:cNvSpPr/>
          <p:nvPr/>
        </p:nvSpPr>
        <p:spPr>
          <a:xfrm>
            <a:off x="5335204" y="499077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882FC71-8BA5-A239-19DB-7DC318EDD71F}"/>
              </a:ext>
            </a:extLst>
          </p:cNvPr>
          <p:cNvSpPr/>
          <p:nvPr/>
        </p:nvSpPr>
        <p:spPr>
          <a:xfrm>
            <a:off x="5608037" y="529483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DF04C56-013D-4F22-35E7-60DF28E4CF22}"/>
              </a:ext>
            </a:extLst>
          </p:cNvPr>
          <p:cNvSpPr/>
          <p:nvPr/>
        </p:nvSpPr>
        <p:spPr>
          <a:xfrm>
            <a:off x="5880870" y="559888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EC21D72-2317-3D70-1938-19556150C783}"/>
              </a:ext>
            </a:extLst>
          </p:cNvPr>
          <p:cNvSpPr/>
          <p:nvPr/>
        </p:nvSpPr>
        <p:spPr>
          <a:xfrm>
            <a:off x="6153703" y="590294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B0EE536-C9E2-30E6-0209-4C41EB98ABC3}"/>
              </a:ext>
            </a:extLst>
          </p:cNvPr>
          <p:cNvSpPr/>
          <p:nvPr/>
        </p:nvSpPr>
        <p:spPr>
          <a:xfrm>
            <a:off x="6426536" y="620700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BC6A31-C523-74B1-5B28-0C5904913F32}"/>
              </a:ext>
            </a:extLst>
          </p:cNvPr>
          <p:cNvSpPr/>
          <p:nvPr/>
        </p:nvSpPr>
        <p:spPr>
          <a:xfrm>
            <a:off x="4919458" y="399734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542F3C3-5915-A3CE-CAFF-5B804A21C441}"/>
              </a:ext>
            </a:extLst>
          </p:cNvPr>
          <p:cNvSpPr/>
          <p:nvPr/>
        </p:nvSpPr>
        <p:spPr>
          <a:xfrm>
            <a:off x="5192291" y="430139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D050B4-ED22-35DB-89A2-D77838B07906}"/>
              </a:ext>
            </a:extLst>
          </p:cNvPr>
          <p:cNvSpPr/>
          <p:nvPr/>
        </p:nvSpPr>
        <p:spPr>
          <a:xfrm>
            <a:off x="5465124" y="460545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55A75A7-B72D-948E-8975-919897FFE275}"/>
              </a:ext>
            </a:extLst>
          </p:cNvPr>
          <p:cNvSpPr/>
          <p:nvPr/>
        </p:nvSpPr>
        <p:spPr>
          <a:xfrm>
            <a:off x="5737957" y="490951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E592BC1-5586-9289-F985-11B0FC74047F}"/>
              </a:ext>
            </a:extLst>
          </p:cNvPr>
          <p:cNvSpPr/>
          <p:nvPr/>
        </p:nvSpPr>
        <p:spPr>
          <a:xfrm>
            <a:off x="6010790" y="521356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71032F2-EBFD-7E7A-D194-1F4086A5DD68}"/>
              </a:ext>
            </a:extLst>
          </p:cNvPr>
          <p:cNvSpPr/>
          <p:nvPr/>
        </p:nvSpPr>
        <p:spPr>
          <a:xfrm>
            <a:off x="6556456" y="582168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4CF038F-A6B9-BEC9-4ACA-2D7D2B9E67A2}"/>
              </a:ext>
            </a:extLst>
          </p:cNvPr>
          <p:cNvSpPr/>
          <p:nvPr/>
        </p:nvSpPr>
        <p:spPr>
          <a:xfrm>
            <a:off x="6829289" y="612573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1133B52-4439-E346-DECF-8F4FDC3C02AE}"/>
              </a:ext>
            </a:extLst>
          </p:cNvPr>
          <p:cNvSpPr/>
          <p:nvPr/>
        </p:nvSpPr>
        <p:spPr>
          <a:xfrm>
            <a:off x="5322211" y="391607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77CEF7D-0CA4-E8BB-1CAF-BF32D1A8E668}"/>
              </a:ext>
            </a:extLst>
          </p:cNvPr>
          <p:cNvSpPr/>
          <p:nvPr/>
        </p:nvSpPr>
        <p:spPr>
          <a:xfrm>
            <a:off x="5595044" y="422013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1E1AF52-3E17-AB43-250B-0C32FCD4372C}"/>
              </a:ext>
            </a:extLst>
          </p:cNvPr>
          <p:cNvSpPr/>
          <p:nvPr/>
        </p:nvSpPr>
        <p:spPr>
          <a:xfrm>
            <a:off x="6140710" y="482824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AD45B85-CA28-71B6-E622-BD858710AC60}"/>
              </a:ext>
            </a:extLst>
          </p:cNvPr>
          <p:cNvSpPr/>
          <p:nvPr/>
        </p:nvSpPr>
        <p:spPr>
          <a:xfrm>
            <a:off x="6413543" y="513230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30A1BA5-0DF5-E5AE-E12E-162D5377A74B}"/>
              </a:ext>
            </a:extLst>
          </p:cNvPr>
          <p:cNvSpPr/>
          <p:nvPr/>
        </p:nvSpPr>
        <p:spPr>
          <a:xfrm>
            <a:off x="6686376" y="543636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06D6B54-88D4-B6DB-632B-EE9FD3384E5C}"/>
              </a:ext>
            </a:extLst>
          </p:cNvPr>
          <p:cNvSpPr/>
          <p:nvPr/>
        </p:nvSpPr>
        <p:spPr>
          <a:xfrm>
            <a:off x="7504875" y="634853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7BAF960-0B7D-B971-7BDD-F9469B337D51}"/>
              </a:ext>
            </a:extLst>
          </p:cNvPr>
          <p:cNvSpPr/>
          <p:nvPr/>
        </p:nvSpPr>
        <p:spPr>
          <a:xfrm>
            <a:off x="5997797" y="413887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BD059D-07FC-BB46-4FCB-51DDE5055340}"/>
              </a:ext>
            </a:extLst>
          </p:cNvPr>
          <p:cNvSpPr/>
          <p:nvPr/>
        </p:nvSpPr>
        <p:spPr>
          <a:xfrm>
            <a:off x="6270630" y="444292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57A25B0-0505-8754-CEF4-5F5FCD741604}"/>
              </a:ext>
            </a:extLst>
          </p:cNvPr>
          <p:cNvSpPr/>
          <p:nvPr/>
        </p:nvSpPr>
        <p:spPr>
          <a:xfrm>
            <a:off x="6543463" y="474698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0B4F9B5-9F4E-0FF3-D303-E8D0A73FD2C2}"/>
              </a:ext>
            </a:extLst>
          </p:cNvPr>
          <p:cNvSpPr/>
          <p:nvPr/>
        </p:nvSpPr>
        <p:spPr>
          <a:xfrm>
            <a:off x="7089129" y="535509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EA7375-315A-7F6A-1E72-9BCBC6001703}"/>
              </a:ext>
            </a:extLst>
          </p:cNvPr>
          <p:cNvSpPr/>
          <p:nvPr/>
        </p:nvSpPr>
        <p:spPr>
          <a:xfrm>
            <a:off x="7361962" y="565915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FF43B75-8322-C707-A18B-ECB57FEFF612}"/>
              </a:ext>
            </a:extLst>
          </p:cNvPr>
          <p:cNvSpPr/>
          <p:nvPr/>
        </p:nvSpPr>
        <p:spPr>
          <a:xfrm>
            <a:off x="7634795" y="596321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490C743-7BBF-EE6B-CF4D-F6F8BE2ADB86}"/>
              </a:ext>
            </a:extLst>
          </p:cNvPr>
          <p:cNvSpPr/>
          <p:nvPr/>
        </p:nvSpPr>
        <p:spPr>
          <a:xfrm>
            <a:off x="7907628" y="626727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6090CE1-F65A-D021-05E3-0420AA688913}"/>
              </a:ext>
            </a:extLst>
          </p:cNvPr>
          <p:cNvSpPr/>
          <p:nvPr/>
        </p:nvSpPr>
        <p:spPr>
          <a:xfrm>
            <a:off x="6673383" y="436166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284DD2-3E55-6FEC-8395-6442FB3347EE}"/>
              </a:ext>
            </a:extLst>
          </p:cNvPr>
          <p:cNvSpPr/>
          <p:nvPr/>
        </p:nvSpPr>
        <p:spPr>
          <a:xfrm>
            <a:off x="6946216" y="466572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24AD014-DA82-CFFD-5285-8947EEEDC8FF}"/>
              </a:ext>
            </a:extLst>
          </p:cNvPr>
          <p:cNvSpPr/>
          <p:nvPr/>
        </p:nvSpPr>
        <p:spPr>
          <a:xfrm>
            <a:off x="7219049" y="496977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3506E5C-1FA4-90B7-C4A6-1B5AFEA81EBA}"/>
              </a:ext>
            </a:extLst>
          </p:cNvPr>
          <p:cNvSpPr/>
          <p:nvPr/>
        </p:nvSpPr>
        <p:spPr>
          <a:xfrm>
            <a:off x="7491882" y="527383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A3F2E36-DBFA-A13F-CD19-B61485A833A3}"/>
              </a:ext>
            </a:extLst>
          </p:cNvPr>
          <p:cNvSpPr/>
          <p:nvPr/>
        </p:nvSpPr>
        <p:spPr>
          <a:xfrm>
            <a:off x="7764715" y="557789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B8882B-DE9D-67C9-3810-954CEFB6FA5F}"/>
              </a:ext>
            </a:extLst>
          </p:cNvPr>
          <p:cNvSpPr/>
          <p:nvPr/>
        </p:nvSpPr>
        <p:spPr>
          <a:xfrm>
            <a:off x="8037548" y="588195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5F6BF97-9054-4967-6433-66D789EE71F7}"/>
              </a:ext>
            </a:extLst>
          </p:cNvPr>
          <p:cNvSpPr/>
          <p:nvPr/>
        </p:nvSpPr>
        <p:spPr>
          <a:xfrm>
            <a:off x="6803303" y="397634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A06D498-8BAB-659A-9145-7ECCF484AB42}"/>
              </a:ext>
            </a:extLst>
          </p:cNvPr>
          <p:cNvSpPr/>
          <p:nvPr/>
        </p:nvSpPr>
        <p:spPr>
          <a:xfrm>
            <a:off x="7076136" y="428040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DE4002C-550E-C533-81FB-8D09B187626D}"/>
              </a:ext>
            </a:extLst>
          </p:cNvPr>
          <p:cNvSpPr/>
          <p:nvPr/>
        </p:nvSpPr>
        <p:spPr>
          <a:xfrm>
            <a:off x="7348969" y="458445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903B612-97F0-A91F-99D3-ABC8BA23C565}"/>
              </a:ext>
            </a:extLst>
          </p:cNvPr>
          <p:cNvSpPr/>
          <p:nvPr/>
        </p:nvSpPr>
        <p:spPr>
          <a:xfrm>
            <a:off x="7621802" y="488851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7E47AEF-A7CB-B25F-E287-5CC2828C966A}"/>
              </a:ext>
            </a:extLst>
          </p:cNvPr>
          <p:cNvSpPr/>
          <p:nvPr/>
        </p:nvSpPr>
        <p:spPr>
          <a:xfrm>
            <a:off x="8167468" y="549663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665536C-C995-D18D-6BA3-6561656ABE5E}"/>
              </a:ext>
            </a:extLst>
          </p:cNvPr>
          <p:cNvSpPr/>
          <p:nvPr/>
        </p:nvSpPr>
        <p:spPr>
          <a:xfrm>
            <a:off x="8440301" y="580068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BD991C9-1F08-E64F-45FB-3EEC14FC7FBC}"/>
              </a:ext>
            </a:extLst>
          </p:cNvPr>
          <p:cNvSpPr/>
          <p:nvPr/>
        </p:nvSpPr>
        <p:spPr>
          <a:xfrm>
            <a:off x="8713134" y="610474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765E72-F41D-8EE4-BE63-4EBD4C9A0E02}"/>
              </a:ext>
            </a:extLst>
          </p:cNvPr>
          <p:cNvSpPr/>
          <p:nvPr/>
        </p:nvSpPr>
        <p:spPr>
          <a:xfrm>
            <a:off x="7206056" y="389508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5DB8993-7424-81C2-0512-48BC52974AFF}"/>
              </a:ext>
            </a:extLst>
          </p:cNvPr>
          <p:cNvSpPr/>
          <p:nvPr/>
        </p:nvSpPr>
        <p:spPr>
          <a:xfrm>
            <a:off x="7751722" y="450319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2C19D7D-A612-2DBD-39F8-9A1E5053257F}"/>
              </a:ext>
            </a:extLst>
          </p:cNvPr>
          <p:cNvSpPr/>
          <p:nvPr/>
        </p:nvSpPr>
        <p:spPr>
          <a:xfrm>
            <a:off x="8024555" y="480725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BCDD2CA-0032-62A6-A514-FC89BE8549CE}"/>
              </a:ext>
            </a:extLst>
          </p:cNvPr>
          <p:cNvSpPr/>
          <p:nvPr/>
        </p:nvSpPr>
        <p:spPr>
          <a:xfrm>
            <a:off x="8297388" y="511131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038C720-83A0-61D5-2FE0-235947A7D833}"/>
              </a:ext>
            </a:extLst>
          </p:cNvPr>
          <p:cNvSpPr/>
          <p:nvPr/>
        </p:nvSpPr>
        <p:spPr>
          <a:xfrm>
            <a:off x="8843054" y="571942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E0857BB-1A54-C5EB-2E9F-B10D0DF06FBD}"/>
              </a:ext>
            </a:extLst>
          </p:cNvPr>
          <p:cNvSpPr/>
          <p:nvPr/>
        </p:nvSpPr>
        <p:spPr>
          <a:xfrm>
            <a:off x="9115887" y="602348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83E8555-A5FB-EA0D-6201-40B7C3A729FE}"/>
              </a:ext>
            </a:extLst>
          </p:cNvPr>
          <p:cNvSpPr/>
          <p:nvPr/>
        </p:nvSpPr>
        <p:spPr>
          <a:xfrm>
            <a:off x="7881642" y="411787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2324499-41AE-24E8-A594-687926D9F72D}"/>
              </a:ext>
            </a:extLst>
          </p:cNvPr>
          <p:cNvSpPr/>
          <p:nvPr/>
        </p:nvSpPr>
        <p:spPr>
          <a:xfrm>
            <a:off x="8427308" y="472599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EF19CEC-091E-47CE-D1C3-184EA4C30BD1}"/>
              </a:ext>
            </a:extLst>
          </p:cNvPr>
          <p:cNvSpPr/>
          <p:nvPr/>
        </p:nvSpPr>
        <p:spPr>
          <a:xfrm>
            <a:off x="8700141" y="503004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1FD76EB-E3F8-02B7-6CE7-FF39328EEFD3}"/>
              </a:ext>
            </a:extLst>
          </p:cNvPr>
          <p:cNvSpPr/>
          <p:nvPr/>
        </p:nvSpPr>
        <p:spPr>
          <a:xfrm>
            <a:off x="8972974" y="533410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A08D417-EB36-8891-7617-BB75ED306DB7}"/>
              </a:ext>
            </a:extLst>
          </p:cNvPr>
          <p:cNvSpPr/>
          <p:nvPr/>
        </p:nvSpPr>
        <p:spPr>
          <a:xfrm>
            <a:off x="9245807" y="563816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3E400DC-49E2-C23D-84B3-E82B9B21339F}"/>
              </a:ext>
            </a:extLst>
          </p:cNvPr>
          <p:cNvSpPr/>
          <p:nvPr/>
        </p:nvSpPr>
        <p:spPr>
          <a:xfrm>
            <a:off x="9791473" y="624627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E5148C3-4340-E67D-80F7-34CCF65B135E}"/>
              </a:ext>
            </a:extLst>
          </p:cNvPr>
          <p:cNvSpPr/>
          <p:nvPr/>
        </p:nvSpPr>
        <p:spPr>
          <a:xfrm>
            <a:off x="8284395" y="403661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4E4552C-9B68-AC0A-E738-E4A39BF6CA1B}"/>
              </a:ext>
            </a:extLst>
          </p:cNvPr>
          <p:cNvSpPr/>
          <p:nvPr/>
        </p:nvSpPr>
        <p:spPr>
          <a:xfrm>
            <a:off x="8557228" y="434067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B2D269F-465A-4E7C-FAFA-FABDDF23315E}"/>
              </a:ext>
            </a:extLst>
          </p:cNvPr>
          <p:cNvSpPr/>
          <p:nvPr/>
        </p:nvSpPr>
        <p:spPr>
          <a:xfrm>
            <a:off x="9102894" y="494878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472459F-C992-6C54-BF7A-A316AA647E53}"/>
              </a:ext>
            </a:extLst>
          </p:cNvPr>
          <p:cNvSpPr/>
          <p:nvPr/>
        </p:nvSpPr>
        <p:spPr>
          <a:xfrm>
            <a:off x="9375727" y="525284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C94B89-B75E-CA74-1CAF-B486F4D48985}"/>
              </a:ext>
            </a:extLst>
          </p:cNvPr>
          <p:cNvSpPr/>
          <p:nvPr/>
        </p:nvSpPr>
        <p:spPr>
          <a:xfrm>
            <a:off x="9648560" y="555689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B84A025-A395-F649-46F2-8C9CDAE49ACD}"/>
              </a:ext>
            </a:extLst>
          </p:cNvPr>
          <p:cNvSpPr/>
          <p:nvPr/>
        </p:nvSpPr>
        <p:spPr>
          <a:xfrm>
            <a:off x="9921393" y="586095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05E5C4D-2A30-DBFB-9B56-DA26F04AEB52}"/>
              </a:ext>
            </a:extLst>
          </p:cNvPr>
          <p:cNvSpPr/>
          <p:nvPr/>
        </p:nvSpPr>
        <p:spPr>
          <a:xfrm>
            <a:off x="10194226" y="616501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7DCF6B9-37F4-6A9C-F330-A24C8000688B}"/>
              </a:ext>
            </a:extLst>
          </p:cNvPr>
          <p:cNvSpPr/>
          <p:nvPr/>
        </p:nvSpPr>
        <p:spPr>
          <a:xfrm>
            <a:off x="8687148" y="395535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AB7F38B-E6EC-F1AC-8725-AB07EC8B7C8B}"/>
              </a:ext>
            </a:extLst>
          </p:cNvPr>
          <p:cNvSpPr/>
          <p:nvPr/>
        </p:nvSpPr>
        <p:spPr>
          <a:xfrm>
            <a:off x="9232814" y="456346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3A6D371-42CB-C164-9930-FE9E1F30FEA7}"/>
              </a:ext>
            </a:extLst>
          </p:cNvPr>
          <p:cNvSpPr/>
          <p:nvPr/>
        </p:nvSpPr>
        <p:spPr>
          <a:xfrm>
            <a:off x="9778480" y="517157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2C9B2F1-6490-ACD3-5155-0AA08F913941}"/>
              </a:ext>
            </a:extLst>
          </p:cNvPr>
          <p:cNvSpPr/>
          <p:nvPr/>
        </p:nvSpPr>
        <p:spPr>
          <a:xfrm>
            <a:off x="10051313" y="547563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775876A-A72D-B0A1-3B08-BFFF9CD0F989}"/>
              </a:ext>
            </a:extLst>
          </p:cNvPr>
          <p:cNvSpPr/>
          <p:nvPr/>
        </p:nvSpPr>
        <p:spPr>
          <a:xfrm>
            <a:off x="10324146" y="577969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4F83A99-24CE-7D40-EA86-5D04232A850A}"/>
              </a:ext>
            </a:extLst>
          </p:cNvPr>
          <p:cNvSpPr/>
          <p:nvPr/>
        </p:nvSpPr>
        <p:spPr>
          <a:xfrm>
            <a:off x="9362734" y="417814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2DFACA3-4573-96C2-8033-A2A9605BE9A7}"/>
              </a:ext>
            </a:extLst>
          </p:cNvPr>
          <p:cNvSpPr/>
          <p:nvPr/>
        </p:nvSpPr>
        <p:spPr>
          <a:xfrm>
            <a:off x="9635567" y="448220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A402B97-3631-7CAF-B1C8-BE65448C8E1F}"/>
              </a:ext>
            </a:extLst>
          </p:cNvPr>
          <p:cNvSpPr/>
          <p:nvPr/>
        </p:nvSpPr>
        <p:spPr>
          <a:xfrm>
            <a:off x="9908400" y="478625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E55171C-5B37-8ECE-7998-1D382937166D}"/>
              </a:ext>
            </a:extLst>
          </p:cNvPr>
          <p:cNvSpPr/>
          <p:nvPr/>
        </p:nvSpPr>
        <p:spPr>
          <a:xfrm>
            <a:off x="10454066" y="539437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1D147C7A-D6F8-95BF-847C-B10B0B896D46}"/>
              </a:ext>
            </a:extLst>
          </p:cNvPr>
          <p:cNvSpPr/>
          <p:nvPr/>
        </p:nvSpPr>
        <p:spPr>
          <a:xfrm>
            <a:off x="9765487" y="409688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7872D9-765F-BBBA-487E-19508A8BB589}"/>
              </a:ext>
            </a:extLst>
          </p:cNvPr>
          <p:cNvSpPr/>
          <p:nvPr/>
        </p:nvSpPr>
        <p:spPr>
          <a:xfrm>
            <a:off x="10038320" y="440093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E247C70-2153-642F-7EE6-9A9CFB2CA599}"/>
              </a:ext>
            </a:extLst>
          </p:cNvPr>
          <p:cNvSpPr/>
          <p:nvPr/>
        </p:nvSpPr>
        <p:spPr>
          <a:xfrm>
            <a:off x="10311153" y="470499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8990AB3-4B1A-E3B1-E28D-8547B6A87577}"/>
              </a:ext>
            </a:extLst>
          </p:cNvPr>
          <p:cNvSpPr/>
          <p:nvPr/>
        </p:nvSpPr>
        <p:spPr>
          <a:xfrm>
            <a:off x="10583986" y="500905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E473F7D-6A88-6037-A41F-419F8008C7CB}"/>
              </a:ext>
            </a:extLst>
          </p:cNvPr>
          <p:cNvSpPr/>
          <p:nvPr/>
        </p:nvSpPr>
        <p:spPr>
          <a:xfrm>
            <a:off x="10856819" y="531310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981CC48-7265-C6D8-1430-93D58F44D9E5}"/>
              </a:ext>
            </a:extLst>
          </p:cNvPr>
          <p:cNvSpPr/>
          <p:nvPr/>
        </p:nvSpPr>
        <p:spPr>
          <a:xfrm>
            <a:off x="10168240" y="401561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E3DF98B-D714-172F-7275-E8CD7AFFFA08}"/>
              </a:ext>
            </a:extLst>
          </p:cNvPr>
          <p:cNvSpPr/>
          <p:nvPr/>
        </p:nvSpPr>
        <p:spPr>
          <a:xfrm>
            <a:off x="10713906" y="462373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1B70043-8B9C-E54D-83FF-A5BF9C94843C}"/>
              </a:ext>
            </a:extLst>
          </p:cNvPr>
          <p:cNvGrpSpPr/>
          <p:nvPr/>
        </p:nvGrpSpPr>
        <p:grpSpPr>
          <a:xfrm>
            <a:off x="2775773" y="3874087"/>
            <a:ext cx="8614166" cy="2780502"/>
            <a:chOff x="1781643" y="3704757"/>
            <a:chExt cx="8614166" cy="2780502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58FA95F-3E39-0611-F9CE-BB5629C4F0B4}"/>
                </a:ext>
              </a:extLst>
            </p:cNvPr>
            <p:cNvSpPr/>
            <p:nvPr/>
          </p:nvSpPr>
          <p:spPr>
            <a:xfrm>
              <a:off x="1781643" y="4619645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B94DDCB-ED0B-9EE3-E3CE-286EF9798448}"/>
                </a:ext>
              </a:extLst>
            </p:cNvPr>
            <p:cNvSpPr/>
            <p:nvPr/>
          </p:nvSpPr>
          <p:spPr>
            <a:xfrm>
              <a:off x="2327309" y="5227759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71C9EA8-1CD9-466E-CDB5-59C2FF0C11AE}"/>
                </a:ext>
              </a:extLst>
            </p:cNvPr>
            <p:cNvSpPr/>
            <p:nvPr/>
          </p:nvSpPr>
          <p:spPr>
            <a:xfrm>
              <a:off x="2872975" y="5835873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CAE852C-2151-689E-58E3-702DF8D071FB}"/>
                </a:ext>
              </a:extLst>
            </p:cNvPr>
            <p:cNvSpPr/>
            <p:nvPr/>
          </p:nvSpPr>
          <p:spPr>
            <a:xfrm>
              <a:off x="3548561" y="6058667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D06B163-2F3A-20BC-E048-9FE3F9AB4C9D}"/>
                </a:ext>
              </a:extLst>
            </p:cNvPr>
            <p:cNvSpPr/>
            <p:nvPr/>
          </p:nvSpPr>
          <p:spPr>
            <a:xfrm>
              <a:off x="2314316" y="4153062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A39470F-2F04-79ED-17A6-0184BB3CAE71}"/>
                </a:ext>
              </a:extLst>
            </p:cNvPr>
            <p:cNvSpPr/>
            <p:nvPr/>
          </p:nvSpPr>
          <p:spPr>
            <a:xfrm>
              <a:off x="2859982" y="4761176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7FE2C82-A337-1F1C-F9F2-20A5A5979991}"/>
                </a:ext>
              </a:extLst>
            </p:cNvPr>
            <p:cNvSpPr/>
            <p:nvPr/>
          </p:nvSpPr>
          <p:spPr>
            <a:xfrm>
              <a:off x="3405648" y="5369290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1A422CF-C4BA-69BE-EB86-BED6B3E5038A}"/>
                </a:ext>
              </a:extLst>
            </p:cNvPr>
            <p:cNvSpPr/>
            <p:nvPr/>
          </p:nvSpPr>
          <p:spPr>
            <a:xfrm>
              <a:off x="4081234" y="5592084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47E5DB9-317D-193B-1FFE-05835A0953D0}"/>
                </a:ext>
              </a:extLst>
            </p:cNvPr>
            <p:cNvSpPr/>
            <p:nvPr/>
          </p:nvSpPr>
          <p:spPr>
            <a:xfrm>
              <a:off x="3119822" y="3990536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77B45AC-36E4-860F-D68E-74D37721AF63}"/>
                </a:ext>
              </a:extLst>
            </p:cNvPr>
            <p:cNvSpPr/>
            <p:nvPr/>
          </p:nvSpPr>
          <p:spPr>
            <a:xfrm>
              <a:off x="4211154" y="5206764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D7A91F0-600E-0D30-24F7-70CFF85A3FA3}"/>
                </a:ext>
              </a:extLst>
            </p:cNvPr>
            <p:cNvSpPr/>
            <p:nvPr/>
          </p:nvSpPr>
          <p:spPr>
            <a:xfrm>
              <a:off x="5029653" y="6118935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E6E252F-86F9-CF79-9C9C-D917F53D8C8D}"/>
                </a:ext>
              </a:extLst>
            </p:cNvPr>
            <p:cNvSpPr/>
            <p:nvPr/>
          </p:nvSpPr>
          <p:spPr>
            <a:xfrm>
              <a:off x="4068241" y="4517387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C81CB22-1D91-E033-F8DB-76B531930EDB}"/>
                </a:ext>
              </a:extLst>
            </p:cNvPr>
            <p:cNvSpPr/>
            <p:nvPr/>
          </p:nvSpPr>
          <p:spPr>
            <a:xfrm>
              <a:off x="5289493" y="5348295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60F250E-3E37-0373-FA45-9E36B1780A7F}"/>
                </a:ext>
              </a:extLst>
            </p:cNvPr>
            <p:cNvSpPr/>
            <p:nvPr/>
          </p:nvSpPr>
          <p:spPr>
            <a:xfrm>
              <a:off x="4873747" y="4354861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34A72-EF9F-B67A-FACD-092284BD01B9}"/>
                </a:ext>
              </a:extLst>
            </p:cNvPr>
            <p:cNvSpPr/>
            <p:nvPr/>
          </p:nvSpPr>
          <p:spPr>
            <a:xfrm>
              <a:off x="5965079" y="5571089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2389A20-6830-F232-3508-74DED345518A}"/>
                </a:ext>
              </a:extLst>
            </p:cNvPr>
            <p:cNvSpPr/>
            <p:nvPr/>
          </p:nvSpPr>
          <p:spPr>
            <a:xfrm>
              <a:off x="6237912" y="5875146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F679A3C-98FB-1B66-CF19-2EA7AE597755}"/>
                </a:ext>
              </a:extLst>
            </p:cNvPr>
            <p:cNvSpPr/>
            <p:nvPr/>
          </p:nvSpPr>
          <p:spPr>
            <a:xfrm>
              <a:off x="5822166" y="4881712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1C70FCA-B348-BB3B-B3F4-DABE6C306E41}"/>
                </a:ext>
              </a:extLst>
            </p:cNvPr>
            <p:cNvSpPr/>
            <p:nvPr/>
          </p:nvSpPr>
          <p:spPr>
            <a:xfrm>
              <a:off x="5406420" y="3888278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AF4102C-0FDB-A265-516C-9CE3051F1102}"/>
                </a:ext>
              </a:extLst>
            </p:cNvPr>
            <p:cNvSpPr/>
            <p:nvPr/>
          </p:nvSpPr>
          <p:spPr>
            <a:xfrm>
              <a:off x="7316251" y="6016677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C7E9198-55AF-7AAB-C6AA-60921A39993B}"/>
                </a:ext>
              </a:extLst>
            </p:cNvPr>
            <p:cNvSpPr/>
            <p:nvPr/>
          </p:nvSpPr>
          <p:spPr>
            <a:xfrm>
              <a:off x="6900505" y="5023243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F7656F5-E927-66D6-A18E-D39C791B8704}"/>
                </a:ext>
              </a:extLst>
            </p:cNvPr>
            <p:cNvSpPr/>
            <p:nvPr/>
          </p:nvSpPr>
          <p:spPr>
            <a:xfrm>
              <a:off x="6484759" y="4029809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FE12A4B-DDE5-BF65-2358-0A2CBAB8B923}"/>
                </a:ext>
              </a:extLst>
            </p:cNvPr>
            <p:cNvSpPr/>
            <p:nvPr/>
          </p:nvSpPr>
          <p:spPr>
            <a:xfrm>
              <a:off x="7576091" y="5246037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EF4C320-98D0-2457-9103-81E16B104484}"/>
                </a:ext>
              </a:extLst>
            </p:cNvPr>
            <p:cNvSpPr/>
            <p:nvPr/>
          </p:nvSpPr>
          <p:spPr>
            <a:xfrm>
              <a:off x="7160345" y="4252603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5D111BE-2C80-7C1E-1D6B-65D7DE806400}"/>
                </a:ext>
              </a:extLst>
            </p:cNvPr>
            <p:cNvSpPr/>
            <p:nvPr/>
          </p:nvSpPr>
          <p:spPr>
            <a:xfrm>
              <a:off x="8524510" y="5772888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842D35A-B435-D4B2-DD54-3072420930EA}"/>
                </a:ext>
              </a:extLst>
            </p:cNvPr>
            <p:cNvSpPr/>
            <p:nvPr/>
          </p:nvSpPr>
          <p:spPr>
            <a:xfrm>
              <a:off x="7835931" y="4475397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19326C6-B78D-A12D-C871-AF86B8578758}"/>
                </a:ext>
              </a:extLst>
            </p:cNvPr>
            <p:cNvSpPr/>
            <p:nvPr/>
          </p:nvSpPr>
          <p:spPr>
            <a:xfrm>
              <a:off x="7965851" y="4090077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69503F4-DF23-7F92-2F34-795762097BE9}"/>
                </a:ext>
              </a:extLst>
            </p:cNvPr>
            <p:cNvSpPr/>
            <p:nvPr/>
          </p:nvSpPr>
          <p:spPr>
            <a:xfrm>
              <a:off x="8511517" y="4698191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887D20B-A45C-9C63-12E7-CA7F8763848A}"/>
                </a:ext>
              </a:extLst>
            </p:cNvPr>
            <p:cNvSpPr/>
            <p:nvPr/>
          </p:nvSpPr>
          <p:spPr>
            <a:xfrm>
              <a:off x="9602849" y="5914419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3B5508C-6894-1970-F916-0B1B1B8B9667}"/>
                </a:ext>
              </a:extLst>
            </p:cNvPr>
            <p:cNvSpPr/>
            <p:nvPr/>
          </p:nvSpPr>
          <p:spPr>
            <a:xfrm>
              <a:off x="8095771" y="3704757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28CA1C3-6F48-71FD-1333-11E35A98C011}"/>
                </a:ext>
              </a:extLst>
            </p:cNvPr>
            <p:cNvSpPr/>
            <p:nvPr/>
          </p:nvSpPr>
          <p:spPr>
            <a:xfrm>
              <a:off x="9187103" y="4920985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1D3196E-9CB4-8132-CAA1-E0B46B6DDB5A}"/>
                </a:ext>
              </a:extLst>
            </p:cNvPr>
            <p:cNvSpPr/>
            <p:nvPr/>
          </p:nvSpPr>
          <p:spPr>
            <a:xfrm>
              <a:off x="9732769" y="5529099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5B140CD-D0B2-C28C-D65E-281BC9902510}"/>
                </a:ext>
              </a:extLst>
            </p:cNvPr>
            <p:cNvSpPr/>
            <p:nvPr/>
          </p:nvSpPr>
          <p:spPr>
            <a:xfrm>
              <a:off x="9446943" y="4150345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A9A5A58-2B50-30A9-52C2-0371272BB26E}"/>
                </a:ext>
              </a:extLst>
            </p:cNvPr>
            <p:cNvSpPr/>
            <p:nvPr/>
          </p:nvSpPr>
          <p:spPr>
            <a:xfrm>
              <a:off x="9992609" y="4758459"/>
              <a:ext cx="403200" cy="3663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66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3333" decel="6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1.04167E-6 0.00023 C -0.00039 -0.00833 -0.00052 -0.01666 -0.0013 -0.02477 C -0.00195 -0.02986 -0.00339 -0.03449 -0.00417 -0.03958 L -0.00547 -0.04953 C -0.00404 -0.10648 -0.00729 -0.08495 -0.0013 -0.1162 C -0.00091 -0.11852 -0.00078 -0.12129 1.04167E-6 -0.12361 L 0.0056 -0.13842 C 0.00651 -0.14328 0.00794 -0.14791 0.00846 -0.15324 C 0.01003 -0.17315 0.00872 -0.16504 0.0112 -0.17778 C 0.01068 -0.18865 0.01029 -0.21157 0.00846 -0.22477 C 0.00768 -0.22986 0.00625 -0.23449 0.0056 -0.23958 C 0.00521 -0.24375 0.00482 -0.24791 0.00417 -0.25185 C 0.00338 -0.25694 0.00208 -0.26157 0.00143 -0.26666 L -0.00274 -0.29629 C -0.00326 -0.29977 -0.00378 -0.30301 -0.00417 -0.30625 L -0.00547 -0.31852 C -0.00508 -0.33102 -0.00495 -0.34328 -0.00417 -0.35555 C -0.00404 -0.3581 -0.00313 -0.36041 -0.00274 -0.36296 C -0.00208 -0.36782 -0.00104 -0.38009 1.04167E-6 -0.38518 C 0.00078 -0.38865 0.00208 -0.39166 0.00286 -0.39514 C 0.00391 -0.4 0.00469 -0.40509 0.0056 -0.40995 L 0.00846 -0.42477 C 0.00885 -0.42731 0.00911 -0.42986 0.00976 -0.43217 C 0.01068 -0.43541 0.01224 -0.43842 0.01263 -0.44213 C 0.01315 -0.44676 0.01263 -0.45185 0.01263 -0.45671 L 0.01263 -0.45648 " pathEditMode="relative" rAng="0" ptsTypes="AAAAAAAAAAAAAAAAAAAAAAAAAAA">
                                      <p:cBhvr>
                                        <p:cTn id="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562C-DE2E-D24C-B731-74F1E8D9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Mantle density changes during melting: Chemical Buoyancy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D1B144-AB45-C04C-0A48-B6005F01AB17}"/>
              </a:ext>
            </a:extLst>
          </p:cNvPr>
          <p:cNvSpPr/>
          <p:nvPr/>
        </p:nvSpPr>
        <p:spPr>
          <a:xfrm>
            <a:off x="2645853" y="517429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7E7D89-522A-0E01-1B2D-7B937243CC13}"/>
              </a:ext>
            </a:extLst>
          </p:cNvPr>
          <p:cNvSpPr/>
          <p:nvPr/>
        </p:nvSpPr>
        <p:spPr>
          <a:xfrm>
            <a:off x="2918686" y="547835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DE4344-3D03-9416-5F35-2BAA01A6E449}"/>
              </a:ext>
            </a:extLst>
          </p:cNvPr>
          <p:cNvSpPr/>
          <p:nvPr/>
        </p:nvSpPr>
        <p:spPr>
          <a:xfrm>
            <a:off x="3191519" y="578240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359A1A37-D6CD-AD9B-E5D8-3F70A0ED9CE3}"/>
              </a:ext>
            </a:extLst>
          </p:cNvPr>
          <p:cNvSpPr/>
          <p:nvPr/>
        </p:nvSpPr>
        <p:spPr>
          <a:xfrm>
            <a:off x="3464352" y="608646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B24E47D-1C73-11A9-D555-A13A83AE2283}"/>
              </a:ext>
            </a:extLst>
          </p:cNvPr>
          <p:cNvSpPr/>
          <p:nvPr/>
        </p:nvSpPr>
        <p:spPr>
          <a:xfrm>
            <a:off x="3737185" y="639052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FC183CF-97E1-C454-280A-F2D84CE2971E}"/>
              </a:ext>
            </a:extLst>
          </p:cNvPr>
          <p:cNvSpPr/>
          <p:nvPr/>
        </p:nvSpPr>
        <p:spPr>
          <a:xfrm>
            <a:off x="3048606" y="509303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D15FB74-18EB-BDB6-7527-EC796B11F7A8}"/>
              </a:ext>
            </a:extLst>
          </p:cNvPr>
          <p:cNvSpPr/>
          <p:nvPr/>
        </p:nvSpPr>
        <p:spPr>
          <a:xfrm>
            <a:off x="3594272" y="570114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10CFD7-C1AC-DA38-3A3A-7AD1686B8524}"/>
              </a:ext>
            </a:extLst>
          </p:cNvPr>
          <p:cNvSpPr/>
          <p:nvPr/>
        </p:nvSpPr>
        <p:spPr>
          <a:xfrm>
            <a:off x="4139938" y="630926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6E31AC9-1B5A-8222-D0DF-4ABD1592F250}"/>
              </a:ext>
            </a:extLst>
          </p:cNvPr>
          <p:cNvSpPr/>
          <p:nvPr/>
        </p:nvSpPr>
        <p:spPr>
          <a:xfrm>
            <a:off x="2905693" y="2303932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A224917-CE6B-B821-0650-5806EECEE54B}"/>
              </a:ext>
            </a:extLst>
          </p:cNvPr>
          <p:cNvSpPr/>
          <p:nvPr/>
        </p:nvSpPr>
        <p:spPr>
          <a:xfrm>
            <a:off x="3178526" y="470771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30716E81-5661-1B5F-B49A-0B4A3107B1C5}"/>
              </a:ext>
            </a:extLst>
          </p:cNvPr>
          <p:cNvSpPr/>
          <p:nvPr/>
        </p:nvSpPr>
        <p:spPr>
          <a:xfrm>
            <a:off x="3451359" y="501176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A0EE543A-04FE-9A14-39B4-A7150E4928C3}"/>
              </a:ext>
            </a:extLst>
          </p:cNvPr>
          <p:cNvSpPr/>
          <p:nvPr/>
        </p:nvSpPr>
        <p:spPr>
          <a:xfrm>
            <a:off x="3724192" y="531582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BC6304E-B65C-E93C-D5B0-DF204A6AA1BF}"/>
              </a:ext>
            </a:extLst>
          </p:cNvPr>
          <p:cNvSpPr/>
          <p:nvPr/>
        </p:nvSpPr>
        <p:spPr>
          <a:xfrm>
            <a:off x="3997025" y="561988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06C02CD4-2156-2480-DDAA-4045EB06498D}"/>
              </a:ext>
            </a:extLst>
          </p:cNvPr>
          <p:cNvSpPr/>
          <p:nvPr/>
        </p:nvSpPr>
        <p:spPr>
          <a:xfrm>
            <a:off x="4269858" y="592394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11396B8-65FA-1076-EC39-604001BDE23B}"/>
              </a:ext>
            </a:extLst>
          </p:cNvPr>
          <p:cNvSpPr/>
          <p:nvPr/>
        </p:nvSpPr>
        <p:spPr>
          <a:xfrm>
            <a:off x="3035613" y="1918612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1622C094-5731-DE84-333B-318CD90A3C92}"/>
              </a:ext>
            </a:extLst>
          </p:cNvPr>
          <p:cNvSpPr/>
          <p:nvPr/>
        </p:nvSpPr>
        <p:spPr>
          <a:xfrm>
            <a:off x="3581279" y="462644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A0EA8C2E-F969-91A2-0338-62E425517AA4}"/>
              </a:ext>
            </a:extLst>
          </p:cNvPr>
          <p:cNvSpPr/>
          <p:nvPr/>
        </p:nvSpPr>
        <p:spPr>
          <a:xfrm>
            <a:off x="4126945" y="523456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49B5099-910B-6D02-F9D3-16596C1A33FE}"/>
              </a:ext>
            </a:extLst>
          </p:cNvPr>
          <p:cNvSpPr/>
          <p:nvPr/>
        </p:nvSpPr>
        <p:spPr>
          <a:xfrm>
            <a:off x="4672611" y="584267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2B8280D6-CAEB-3048-9E5D-E863CDDC6911}"/>
              </a:ext>
            </a:extLst>
          </p:cNvPr>
          <p:cNvSpPr/>
          <p:nvPr/>
        </p:nvSpPr>
        <p:spPr>
          <a:xfrm>
            <a:off x="4945444" y="614673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9F66AD8-13F5-1DBC-CD3C-6AE4B466B8D4}"/>
              </a:ext>
            </a:extLst>
          </p:cNvPr>
          <p:cNvSpPr/>
          <p:nvPr/>
        </p:nvSpPr>
        <p:spPr>
          <a:xfrm>
            <a:off x="3438366" y="1837349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EB218A9-2F18-2FF7-4C2E-A56E819997B8}"/>
              </a:ext>
            </a:extLst>
          </p:cNvPr>
          <p:cNvSpPr/>
          <p:nvPr/>
        </p:nvSpPr>
        <p:spPr>
          <a:xfrm>
            <a:off x="3711199" y="2141406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8997F50D-A13D-316C-931C-ABE8F0D743A4}"/>
              </a:ext>
            </a:extLst>
          </p:cNvPr>
          <p:cNvSpPr/>
          <p:nvPr/>
        </p:nvSpPr>
        <p:spPr>
          <a:xfrm>
            <a:off x="3984032" y="2445463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CC415979-2D30-318D-F0F0-E66EB7F66DD8}"/>
              </a:ext>
            </a:extLst>
          </p:cNvPr>
          <p:cNvSpPr/>
          <p:nvPr/>
        </p:nvSpPr>
        <p:spPr>
          <a:xfrm>
            <a:off x="4256865" y="484924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0D58AE48-CF69-20D4-C215-3E06F5B10ABA}"/>
              </a:ext>
            </a:extLst>
          </p:cNvPr>
          <p:cNvSpPr/>
          <p:nvPr/>
        </p:nvSpPr>
        <p:spPr>
          <a:xfrm>
            <a:off x="4529698" y="515330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DFB7567-6573-2DC9-8E1E-CD1C787BA04B}"/>
              </a:ext>
            </a:extLst>
          </p:cNvPr>
          <p:cNvSpPr/>
          <p:nvPr/>
        </p:nvSpPr>
        <p:spPr>
          <a:xfrm>
            <a:off x="4802531" y="545735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DD0165AB-11AD-9C95-32F8-8E7CC26539F9}"/>
              </a:ext>
            </a:extLst>
          </p:cNvPr>
          <p:cNvSpPr/>
          <p:nvPr/>
        </p:nvSpPr>
        <p:spPr>
          <a:xfrm>
            <a:off x="5348197" y="606547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28F2448-D091-7373-C7FE-5991CE1BACD2}"/>
              </a:ext>
            </a:extLst>
          </p:cNvPr>
          <p:cNvSpPr/>
          <p:nvPr/>
        </p:nvSpPr>
        <p:spPr>
          <a:xfrm>
            <a:off x="5621030" y="636952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F9D58FCA-B0F3-B133-B722-9D034A347B86}"/>
              </a:ext>
            </a:extLst>
          </p:cNvPr>
          <p:cNvSpPr/>
          <p:nvPr/>
        </p:nvSpPr>
        <p:spPr>
          <a:xfrm>
            <a:off x="3841119" y="1756086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82CF211-F521-0C35-9F3E-8CE7C4CE76FC}"/>
              </a:ext>
            </a:extLst>
          </p:cNvPr>
          <p:cNvSpPr/>
          <p:nvPr/>
        </p:nvSpPr>
        <p:spPr>
          <a:xfrm>
            <a:off x="4386785" y="2364200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19DD7B80-FD94-0734-2B5F-A095149861BE}"/>
              </a:ext>
            </a:extLst>
          </p:cNvPr>
          <p:cNvSpPr/>
          <p:nvPr/>
        </p:nvSpPr>
        <p:spPr>
          <a:xfrm>
            <a:off x="4659618" y="476798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BB65BC9B-867B-9AA4-2C5D-9315196EAB17}"/>
              </a:ext>
            </a:extLst>
          </p:cNvPr>
          <p:cNvSpPr/>
          <p:nvPr/>
        </p:nvSpPr>
        <p:spPr>
          <a:xfrm>
            <a:off x="4932451" y="507203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864E2DD-1E16-96F3-C12E-8CDF791D0BA5}"/>
              </a:ext>
            </a:extLst>
          </p:cNvPr>
          <p:cNvSpPr/>
          <p:nvPr/>
        </p:nvSpPr>
        <p:spPr>
          <a:xfrm>
            <a:off x="5478117" y="568015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FBE0035-352E-EC4F-7782-0DD13130088D}"/>
              </a:ext>
            </a:extLst>
          </p:cNvPr>
          <p:cNvSpPr/>
          <p:nvPr/>
        </p:nvSpPr>
        <p:spPr>
          <a:xfrm>
            <a:off x="5750950" y="598420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48CDF8A-6226-3955-E8D7-DF410F805509}"/>
              </a:ext>
            </a:extLst>
          </p:cNvPr>
          <p:cNvSpPr/>
          <p:nvPr/>
        </p:nvSpPr>
        <p:spPr>
          <a:xfrm>
            <a:off x="4516705" y="1978880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EDB59D20-BA04-3680-56B0-6E88D0DCF920}"/>
              </a:ext>
            </a:extLst>
          </p:cNvPr>
          <p:cNvSpPr/>
          <p:nvPr/>
        </p:nvSpPr>
        <p:spPr>
          <a:xfrm>
            <a:off x="4789538" y="2282937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04528CD2-EABF-ED6F-6CEA-558CEA6579DD}"/>
              </a:ext>
            </a:extLst>
          </p:cNvPr>
          <p:cNvSpPr/>
          <p:nvPr/>
        </p:nvSpPr>
        <p:spPr>
          <a:xfrm>
            <a:off x="5335204" y="499077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85D0EA97-107C-5AA3-1CA5-B26AA1A0995A}"/>
              </a:ext>
            </a:extLst>
          </p:cNvPr>
          <p:cNvSpPr/>
          <p:nvPr/>
        </p:nvSpPr>
        <p:spPr>
          <a:xfrm>
            <a:off x="5608037" y="529483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215A1F83-6C0C-7321-AB73-3CE1FB69F5FE}"/>
              </a:ext>
            </a:extLst>
          </p:cNvPr>
          <p:cNvSpPr/>
          <p:nvPr/>
        </p:nvSpPr>
        <p:spPr>
          <a:xfrm>
            <a:off x="5880870" y="559888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DBE1423-F52D-3C38-1162-B83B18A53A34}"/>
              </a:ext>
            </a:extLst>
          </p:cNvPr>
          <p:cNvSpPr/>
          <p:nvPr/>
        </p:nvSpPr>
        <p:spPr>
          <a:xfrm>
            <a:off x="6153703" y="590294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0DAF794F-690F-A7A5-CFE3-92E01A5A448C}"/>
              </a:ext>
            </a:extLst>
          </p:cNvPr>
          <p:cNvSpPr/>
          <p:nvPr/>
        </p:nvSpPr>
        <p:spPr>
          <a:xfrm>
            <a:off x="6426536" y="620700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69069AB-3B21-6CA2-FC7E-DDB75FFF0812}"/>
              </a:ext>
            </a:extLst>
          </p:cNvPr>
          <p:cNvSpPr/>
          <p:nvPr/>
        </p:nvSpPr>
        <p:spPr>
          <a:xfrm>
            <a:off x="4919458" y="1897617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5E127026-58EC-A83B-AFF7-0A8805B93503}"/>
              </a:ext>
            </a:extLst>
          </p:cNvPr>
          <p:cNvSpPr/>
          <p:nvPr/>
        </p:nvSpPr>
        <p:spPr>
          <a:xfrm>
            <a:off x="5192291" y="2201674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AB34D33-C58C-0605-620C-32E1165B85BB}"/>
              </a:ext>
            </a:extLst>
          </p:cNvPr>
          <p:cNvSpPr/>
          <p:nvPr/>
        </p:nvSpPr>
        <p:spPr>
          <a:xfrm>
            <a:off x="5465124" y="2505731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C97732C-C6BA-9290-F23D-2E9C8A810DA2}"/>
              </a:ext>
            </a:extLst>
          </p:cNvPr>
          <p:cNvSpPr/>
          <p:nvPr/>
        </p:nvSpPr>
        <p:spPr>
          <a:xfrm>
            <a:off x="5737957" y="490951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9893FE3D-E0F3-388A-68A8-AAC05187AC72}"/>
              </a:ext>
            </a:extLst>
          </p:cNvPr>
          <p:cNvSpPr/>
          <p:nvPr/>
        </p:nvSpPr>
        <p:spPr>
          <a:xfrm>
            <a:off x="6010790" y="521356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27FF269-AAC2-EAF2-7417-E4950084BCF7}"/>
              </a:ext>
            </a:extLst>
          </p:cNvPr>
          <p:cNvSpPr/>
          <p:nvPr/>
        </p:nvSpPr>
        <p:spPr>
          <a:xfrm>
            <a:off x="6556456" y="582168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BE8D57A-AE08-5A83-992B-0C1DD8A499D0}"/>
              </a:ext>
            </a:extLst>
          </p:cNvPr>
          <p:cNvSpPr/>
          <p:nvPr/>
        </p:nvSpPr>
        <p:spPr>
          <a:xfrm>
            <a:off x="6829289" y="612573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37A286C4-28DF-598F-C11B-EF1E515BCAD2}"/>
              </a:ext>
            </a:extLst>
          </p:cNvPr>
          <p:cNvSpPr/>
          <p:nvPr/>
        </p:nvSpPr>
        <p:spPr>
          <a:xfrm>
            <a:off x="5322211" y="1816354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0F33A9A-FC51-89AE-BFC8-BDC41F69171A}"/>
              </a:ext>
            </a:extLst>
          </p:cNvPr>
          <p:cNvSpPr/>
          <p:nvPr/>
        </p:nvSpPr>
        <p:spPr>
          <a:xfrm>
            <a:off x="5595044" y="2120411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C903868A-DFEC-55FB-6D32-A85C7E44F181}"/>
              </a:ext>
            </a:extLst>
          </p:cNvPr>
          <p:cNvSpPr/>
          <p:nvPr/>
        </p:nvSpPr>
        <p:spPr>
          <a:xfrm>
            <a:off x="6140710" y="482824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50C4C77-DE3A-F9BA-0F87-115794811EC1}"/>
              </a:ext>
            </a:extLst>
          </p:cNvPr>
          <p:cNvSpPr/>
          <p:nvPr/>
        </p:nvSpPr>
        <p:spPr>
          <a:xfrm>
            <a:off x="6413543" y="513230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0CC1D69-D95F-866F-ADBB-F909C5B6BAA4}"/>
              </a:ext>
            </a:extLst>
          </p:cNvPr>
          <p:cNvSpPr/>
          <p:nvPr/>
        </p:nvSpPr>
        <p:spPr>
          <a:xfrm>
            <a:off x="6686376" y="543636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2C3C8F22-EC21-F9AE-FC28-2965DE665E55}"/>
              </a:ext>
            </a:extLst>
          </p:cNvPr>
          <p:cNvSpPr/>
          <p:nvPr/>
        </p:nvSpPr>
        <p:spPr>
          <a:xfrm>
            <a:off x="7504875" y="634853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6591167-CD2C-C2EC-7BF5-E00143DF7EA4}"/>
              </a:ext>
            </a:extLst>
          </p:cNvPr>
          <p:cNvSpPr/>
          <p:nvPr/>
        </p:nvSpPr>
        <p:spPr>
          <a:xfrm>
            <a:off x="5997797" y="2039148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1A997A6-1929-B1FB-8F41-3FB6C146C418}"/>
              </a:ext>
            </a:extLst>
          </p:cNvPr>
          <p:cNvSpPr/>
          <p:nvPr/>
        </p:nvSpPr>
        <p:spPr>
          <a:xfrm>
            <a:off x="6270630" y="2343205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82F18138-3182-F89D-B52B-23D57B923332}"/>
              </a:ext>
            </a:extLst>
          </p:cNvPr>
          <p:cNvSpPr/>
          <p:nvPr/>
        </p:nvSpPr>
        <p:spPr>
          <a:xfrm>
            <a:off x="6543463" y="474698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584818E2-34CA-C209-E8F6-BD1703209327}"/>
              </a:ext>
            </a:extLst>
          </p:cNvPr>
          <p:cNvSpPr/>
          <p:nvPr/>
        </p:nvSpPr>
        <p:spPr>
          <a:xfrm>
            <a:off x="7089129" y="535509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C399EA0C-D04D-CE98-5916-A2DCB35D8A7D}"/>
              </a:ext>
            </a:extLst>
          </p:cNvPr>
          <p:cNvSpPr/>
          <p:nvPr/>
        </p:nvSpPr>
        <p:spPr>
          <a:xfrm>
            <a:off x="7361962" y="565915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BF5946C-8B91-C2DB-5008-EE87B164394C}"/>
              </a:ext>
            </a:extLst>
          </p:cNvPr>
          <p:cNvSpPr/>
          <p:nvPr/>
        </p:nvSpPr>
        <p:spPr>
          <a:xfrm>
            <a:off x="7634795" y="596321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881232C-6320-985C-5051-E06AC445462F}"/>
              </a:ext>
            </a:extLst>
          </p:cNvPr>
          <p:cNvSpPr/>
          <p:nvPr/>
        </p:nvSpPr>
        <p:spPr>
          <a:xfrm>
            <a:off x="7907628" y="626727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BC7ED09-B24A-8C42-4A3E-E51A8455D827}"/>
              </a:ext>
            </a:extLst>
          </p:cNvPr>
          <p:cNvSpPr/>
          <p:nvPr/>
        </p:nvSpPr>
        <p:spPr>
          <a:xfrm>
            <a:off x="6673383" y="2261942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1A56C30-8468-33CC-681F-8443654D5E41}"/>
              </a:ext>
            </a:extLst>
          </p:cNvPr>
          <p:cNvSpPr/>
          <p:nvPr/>
        </p:nvSpPr>
        <p:spPr>
          <a:xfrm>
            <a:off x="6946216" y="466572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10BE0666-EC6A-54A0-939F-F77744DF2AAD}"/>
              </a:ext>
            </a:extLst>
          </p:cNvPr>
          <p:cNvSpPr/>
          <p:nvPr/>
        </p:nvSpPr>
        <p:spPr>
          <a:xfrm>
            <a:off x="7219049" y="496977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10E8EDA6-5C7A-15A4-B90F-66671CCD8B0B}"/>
              </a:ext>
            </a:extLst>
          </p:cNvPr>
          <p:cNvSpPr/>
          <p:nvPr/>
        </p:nvSpPr>
        <p:spPr>
          <a:xfrm>
            <a:off x="7491882" y="527383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34E32C7-FA3E-AD88-75E7-7A34ED980E95}"/>
              </a:ext>
            </a:extLst>
          </p:cNvPr>
          <p:cNvSpPr/>
          <p:nvPr/>
        </p:nvSpPr>
        <p:spPr>
          <a:xfrm>
            <a:off x="7764715" y="557789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9E1CE1B-3D1F-F346-60AD-2A6897A63D04}"/>
              </a:ext>
            </a:extLst>
          </p:cNvPr>
          <p:cNvSpPr/>
          <p:nvPr/>
        </p:nvSpPr>
        <p:spPr>
          <a:xfrm>
            <a:off x="8037548" y="588195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C1CAFCEC-F715-B5EE-8927-57E8025E90CC}"/>
              </a:ext>
            </a:extLst>
          </p:cNvPr>
          <p:cNvSpPr/>
          <p:nvPr/>
        </p:nvSpPr>
        <p:spPr>
          <a:xfrm>
            <a:off x="6803303" y="1876622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7149BF53-F2EB-4F8C-BA0D-CD55AE76A3F8}"/>
              </a:ext>
            </a:extLst>
          </p:cNvPr>
          <p:cNvSpPr/>
          <p:nvPr/>
        </p:nvSpPr>
        <p:spPr>
          <a:xfrm>
            <a:off x="7076136" y="2180679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2ED2B89A-39D2-E328-197C-75B1140F5C34}"/>
              </a:ext>
            </a:extLst>
          </p:cNvPr>
          <p:cNvSpPr/>
          <p:nvPr/>
        </p:nvSpPr>
        <p:spPr>
          <a:xfrm>
            <a:off x="7348969" y="2484736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1AC327AF-8338-7B4C-9BC5-FD83DB57C66C}"/>
              </a:ext>
            </a:extLst>
          </p:cNvPr>
          <p:cNvSpPr/>
          <p:nvPr/>
        </p:nvSpPr>
        <p:spPr>
          <a:xfrm>
            <a:off x="7621802" y="488851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AD4B438-BD1A-4FA6-8FDF-3EFE8C712486}"/>
              </a:ext>
            </a:extLst>
          </p:cNvPr>
          <p:cNvSpPr/>
          <p:nvPr/>
        </p:nvSpPr>
        <p:spPr>
          <a:xfrm>
            <a:off x="8167468" y="549663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0652F37-AAA8-C712-0DB4-7B61CCB85428}"/>
              </a:ext>
            </a:extLst>
          </p:cNvPr>
          <p:cNvSpPr/>
          <p:nvPr/>
        </p:nvSpPr>
        <p:spPr>
          <a:xfrm>
            <a:off x="8440301" y="580068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11A72E9-A06B-8C0B-43E4-431B74C9E6AF}"/>
              </a:ext>
            </a:extLst>
          </p:cNvPr>
          <p:cNvSpPr/>
          <p:nvPr/>
        </p:nvSpPr>
        <p:spPr>
          <a:xfrm>
            <a:off x="8713134" y="610474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3AB681C9-8952-E061-4473-D6D6A3FE3170}"/>
              </a:ext>
            </a:extLst>
          </p:cNvPr>
          <p:cNvSpPr/>
          <p:nvPr/>
        </p:nvSpPr>
        <p:spPr>
          <a:xfrm>
            <a:off x="7206056" y="1795359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9293D554-ADF8-0326-5245-30EF17C5D5A0}"/>
              </a:ext>
            </a:extLst>
          </p:cNvPr>
          <p:cNvSpPr/>
          <p:nvPr/>
        </p:nvSpPr>
        <p:spPr>
          <a:xfrm>
            <a:off x="7751722" y="2403473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250804D1-5DA1-2CFF-68DE-463FA08FF913}"/>
              </a:ext>
            </a:extLst>
          </p:cNvPr>
          <p:cNvSpPr/>
          <p:nvPr/>
        </p:nvSpPr>
        <p:spPr>
          <a:xfrm>
            <a:off x="8024555" y="480725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97AB3FDF-6FC0-1C6C-C3C5-33172C311B01}"/>
              </a:ext>
            </a:extLst>
          </p:cNvPr>
          <p:cNvSpPr/>
          <p:nvPr/>
        </p:nvSpPr>
        <p:spPr>
          <a:xfrm>
            <a:off x="8297388" y="511131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4CE257A-7476-7C47-B2B7-0B0618B74CDF}"/>
              </a:ext>
            </a:extLst>
          </p:cNvPr>
          <p:cNvSpPr/>
          <p:nvPr/>
        </p:nvSpPr>
        <p:spPr>
          <a:xfrm>
            <a:off x="8843054" y="571942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786D4988-98B3-DCB4-CE1D-604D2D8AE2D1}"/>
              </a:ext>
            </a:extLst>
          </p:cNvPr>
          <p:cNvSpPr/>
          <p:nvPr/>
        </p:nvSpPr>
        <p:spPr>
          <a:xfrm>
            <a:off x="9115887" y="602348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03EC2039-03FA-FE2A-01CC-804D31EAF1EB}"/>
              </a:ext>
            </a:extLst>
          </p:cNvPr>
          <p:cNvSpPr/>
          <p:nvPr/>
        </p:nvSpPr>
        <p:spPr>
          <a:xfrm>
            <a:off x="7881642" y="2018153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6E9C127-0BE4-7B40-6621-1C2470601082}"/>
              </a:ext>
            </a:extLst>
          </p:cNvPr>
          <p:cNvSpPr/>
          <p:nvPr/>
        </p:nvSpPr>
        <p:spPr>
          <a:xfrm>
            <a:off x="8427308" y="472599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B73DD0CD-2F9E-D7D2-7CA5-B3EB900B2DD3}"/>
              </a:ext>
            </a:extLst>
          </p:cNvPr>
          <p:cNvSpPr/>
          <p:nvPr/>
        </p:nvSpPr>
        <p:spPr>
          <a:xfrm>
            <a:off x="8700141" y="503004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FC73105D-95C6-3E85-B5A6-3F7F71B997F2}"/>
              </a:ext>
            </a:extLst>
          </p:cNvPr>
          <p:cNvSpPr/>
          <p:nvPr/>
        </p:nvSpPr>
        <p:spPr>
          <a:xfrm>
            <a:off x="8972974" y="533410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9601541-FB21-1CD6-D03F-1B376450182B}"/>
              </a:ext>
            </a:extLst>
          </p:cNvPr>
          <p:cNvSpPr/>
          <p:nvPr/>
        </p:nvSpPr>
        <p:spPr>
          <a:xfrm>
            <a:off x="9245807" y="563816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A2351AD3-485E-AE61-39E5-8B41CBCAFE1C}"/>
              </a:ext>
            </a:extLst>
          </p:cNvPr>
          <p:cNvSpPr/>
          <p:nvPr/>
        </p:nvSpPr>
        <p:spPr>
          <a:xfrm>
            <a:off x="9791473" y="624627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2FC8D73-D3E4-8BCB-8737-FD3542F6BAEE}"/>
              </a:ext>
            </a:extLst>
          </p:cNvPr>
          <p:cNvSpPr/>
          <p:nvPr/>
        </p:nvSpPr>
        <p:spPr>
          <a:xfrm>
            <a:off x="8284395" y="1936890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1B2B0839-BA6B-763A-7B78-1BDA53381170}"/>
              </a:ext>
            </a:extLst>
          </p:cNvPr>
          <p:cNvSpPr/>
          <p:nvPr/>
        </p:nvSpPr>
        <p:spPr>
          <a:xfrm>
            <a:off x="8557228" y="2240947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4E24D301-512B-E886-9A6E-DD57E1D819A8}"/>
              </a:ext>
            </a:extLst>
          </p:cNvPr>
          <p:cNvSpPr/>
          <p:nvPr/>
        </p:nvSpPr>
        <p:spPr>
          <a:xfrm>
            <a:off x="9102894" y="494878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84C1645A-7F8E-0056-628B-AD50A670382D}"/>
              </a:ext>
            </a:extLst>
          </p:cNvPr>
          <p:cNvSpPr/>
          <p:nvPr/>
        </p:nvSpPr>
        <p:spPr>
          <a:xfrm>
            <a:off x="9375727" y="525284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3508458C-237D-DBFD-543A-E1C6CC0682B7}"/>
              </a:ext>
            </a:extLst>
          </p:cNvPr>
          <p:cNvSpPr/>
          <p:nvPr/>
        </p:nvSpPr>
        <p:spPr>
          <a:xfrm>
            <a:off x="9648560" y="555689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62C6D7D4-5C5C-6CD1-C26D-A809D6F4AC33}"/>
              </a:ext>
            </a:extLst>
          </p:cNvPr>
          <p:cNvSpPr/>
          <p:nvPr/>
        </p:nvSpPr>
        <p:spPr>
          <a:xfrm>
            <a:off x="9921393" y="586095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DF05A132-D600-623E-2F60-F7191DA24AB2}"/>
              </a:ext>
            </a:extLst>
          </p:cNvPr>
          <p:cNvSpPr/>
          <p:nvPr/>
        </p:nvSpPr>
        <p:spPr>
          <a:xfrm>
            <a:off x="10194226" y="616501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35897C72-1D84-DB14-2428-CDAE77DB56C3}"/>
              </a:ext>
            </a:extLst>
          </p:cNvPr>
          <p:cNvSpPr/>
          <p:nvPr/>
        </p:nvSpPr>
        <p:spPr>
          <a:xfrm>
            <a:off x="8687148" y="1855627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D07427F-E621-A038-FD24-797465D7EECB}"/>
              </a:ext>
            </a:extLst>
          </p:cNvPr>
          <p:cNvSpPr/>
          <p:nvPr/>
        </p:nvSpPr>
        <p:spPr>
          <a:xfrm>
            <a:off x="9232814" y="2463741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09677C6F-122B-667D-5F7B-FCC826BB7954}"/>
              </a:ext>
            </a:extLst>
          </p:cNvPr>
          <p:cNvSpPr/>
          <p:nvPr/>
        </p:nvSpPr>
        <p:spPr>
          <a:xfrm>
            <a:off x="9778480" y="517157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C3F2C29-9F33-BEDF-0228-7122D5156A17}"/>
              </a:ext>
            </a:extLst>
          </p:cNvPr>
          <p:cNvSpPr/>
          <p:nvPr/>
        </p:nvSpPr>
        <p:spPr>
          <a:xfrm>
            <a:off x="10051313" y="547563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D2FAB78-7802-5B86-142E-FE64125E77A9}"/>
              </a:ext>
            </a:extLst>
          </p:cNvPr>
          <p:cNvSpPr/>
          <p:nvPr/>
        </p:nvSpPr>
        <p:spPr>
          <a:xfrm>
            <a:off x="10324146" y="577969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64A7FD2A-7E50-E866-8E09-ECDD4772CA6A}"/>
              </a:ext>
            </a:extLst>
          </p:cNvPr>
          <p:cNvSpPr/>
          <p:nvPr/>
        </p:nvSpPr>
        <p:spPr>
          <a:xfrm>
            <a:off x="9362734" y="2078421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483055CE-DE38-B9BC-5A26-C10E9C79AA79}"/>
              </a:ext>
            </a:extLst>
          </p:cNvPr>
          <p:cNvSpPr/>
          <p:nvPr/>
        </p:nvSpPr>
        <p:spPr>
          <a:xfrm>
            <a:off x="9635567" y="2382478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A67A4092-A03C-40CB-86EB-4FB54966E699}"/>
              </a:ext>
            </a:extLst>
          </p:cNvPr>
          <p:cNvSpPr/>
          <p:nvPr/>
        </p:nvSpPr>
        <p:spPr>
          <a:xfrm>
            <a:off x="9908400" y="478625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FA74E885-C10A-974F-4F8D-EA8A73F0C372}"/>
              </a:ext>
            </a:extLst>
          </p:cNvPr>
          <p:cNvSpPr/>
          <p:nvPr/>
        </p:nvSpPr>
        <p:spPr>
          <a:xfrm>
            <a:off x="10454066" y="539437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481F5E40-CFDC-25AA-C8F6-C1E90E5343FE}"/>
              </a:ext>
            </a:extLst>
          </p:cNvPr>
          <p:cNvSpPr/>
          <p:nvPr/>
        </p:nvSpPr>
        <p:spPr>
          <a:xfrm>
            <a:off x="9765487" y="1997158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F5812119-FDA8-998B-C3B0-8CED4F62E6F2}"/>
              </a:ext>
            </a:extLst>
          </p:cNvPr>
          <p:cNvSpPr/>
          <p:nvPr/>
        </p:nvSpPr>
        <p:spPr>
          <a:xfrm>
            <a:off x="10038320" y="2301215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B50F4953-E813-D961-EE11-6DBB4FC752D4}"/>
              </a:ext>
            </a:extLst>
          </p:cNvPr>
          <p:cNvSpPr/>
          <p:nvPr/>
        </p:nvSpPr>
        <p:spPr>
          <a:xfrm>
            <a:off x="10311153" y="470499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A45A2054-5757-5498-1F67-69CABF288A46}"/>
              </a:ext>
            </a:extLst>
          </p:cNvPr>
          <p:cNvSpPr/>
          <p:nvPr/>
        </p:nvSpPr>
        <p:spPr>
          <a:xfrm>
            <a:off x="10583986" y="500905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1723EED-E4DB-AFF0-87AA-B223DFC7A22D}"/>
              </a:ext>
            </a:extLst>
          </p:cNvPr>
          <p:cNvSpPr/>
          <p:nvPr/>
        </p:nvSpPr>
        <p:spPr>
          <a:xfrm>
            <a:off x="10856819" y="531310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41C052A0-D318-E23B-5259-72E6851ED5CD}"/>
              </a:ext>
            </a:extLst>
          </p:cNvPr>
          <p:cNvSpPr/>
          <p:nvPr/>
        </p:nvSpPr>
        <p:spPr>
          <a:xfrm>
            <a:off x="10168240" y="1915895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BE63DD2E-1327-5C4B-5DDA-5435641B7C4A}"/>
              </a:ext>
            </a:extLst>
          </p:cNvPr>
          <p:cNvSpPr/>
          <p:nvPr/>
        </p:nvSpPr>
        <p:spPr>
          <a:xfrm>
            <a:off x="10713906" y="462373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2D378D2-EB99-09C5-390C-E5F0EFBCA083}"/>
              </a:ext>
            </a:extLst>
          </p:cNvPr>
          <p:cNvSpPr/>
          <p:nvPr/>
        </p:nvSpPr>
        <p:spPr>
          <a:xfrm>
            <a:off x="2775773" y="478897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24DB7CB9-BB98-FBE3-1DC0-3C95669F233B}"/>
              </a:ext>
            </a:extLst>
          </p:cNvPr>
          <p:cNvSpPr/>
          <p:nvPr/>
        </p:nvSpPr>
        <p:spPr>
          <a:xfrm>
            <a:off x="3321439" y="539708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11AB42DC-AE18-221F-56DD-0793F2F936D4}"/>
              </a:ext>
            </a:extLst>
          </p:cNvPr>
          <p:cNvSpPr/>
          <p:nvPr/>
        </p:nvSpPr>
        <p:spPr>
          <a:xfrm>
            <a:off x="3867105" y="600520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1728BD6C-5433-4779-5C0A-97E3941EB9F1}"/>
              </a:ext>
            </a:extLst>
          </p:cNvPr>
          <p:cNvSpPr/>
          <p:nvPr/>
        </p:nvSpPr>
        <p:spPr>
          <a:xfrm>
            <a:off x="4542691" y="622799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02826A35-6F4E-8194-55A7-9F7488E2AD30}"/>
              </a:ext>
            </a:extLst>
          </p:cNvPr>
          <p:cNvSpPr/>
          <p:nvPr/>
        </p:nvSpPr>
        <p:spPr>
          <a:xfrm>
            <a:off x="3308446" y="2222669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B6AC438E-D5C0-119A-9B17-0AA893A7F032}"/>
              </a:ext>
            </a:extLst>
          </p:cNvPr>
          <p:cNvSpPr/>
          <p:nvPr/>
        </p:nvSpPr>
        <p:spPr>
          <a:xfrm>
            <a:off x="3854112" y="493050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A5D774D7-227B-CF8C-B6E2-D386EDE16A91}"/>
              </a:ext>
            </a:extLst>
          </p:cNvPr>
          <p:cNvSpPr/>
          <p:nvPr/>
        </p:nvSpPr>
        <p:spPr>
          <a:xfrm>
            <a:off x="4399778" y="5538620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018D26AE-6810-CFCC-5F3E-E0B2E33902D1}"/>
              </a:ext>
            </a:extLst>
          </p:cNvPr>
          <p:cNvSpPr/>
          <p:nvPr/>
        </p:nvSpPr>
        <p:spPr>
          <a:xfrm>
            <a:off x="5075364" y="576141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AFF5FCFC-4F1C-CCDA-1CE6-4D1ED58923E0}"/>
              </a:ext>
            </a:extLst>
          </p:cNvPr>
          <p:cNvSpPr/>
          <p:nvPr/>
        </p:nvSpPr>
        <p:spPr>
          <a:xfrm>
            <a:off x="4113952" y="2060143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E02EF032-1F1A-DB92-11E9-49D512C68425}"/>
              </a:ext>
            </a:extLst>
          </p:cNvPr>
          <p:cNvSpPr/>
          <p:nvPr/>
        </p:nvSpPr>
        <p:spPr>
          <a:xfrm>
            <a:off x="5205284" y="5376094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088B68A2-99E1-C1EB-2AD1-FD8F57487E4B}"/>
              </a:ext>
            </a:extLst>
          </p:cNvPr>
          <p:cNvSpPr/>
          <p:nvPr/>
        </p:nvSpPr>
        <p:spPr>
          <a:xfrm>
            <a:off x="6023783" y="628826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FF7CF528-B181-9788-6DE6-DCC52B3E8699}"/>
              </a:ext>
            </a:extLst>
          </p:cNvPr>
          <p:cNvSpPr/>
          <p:nvPr/>
        </p:nvSpPr>
        <p:spPr>
          <a:xfrm>
            <a:off x="5062371" y="468671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CDE2639-9ADD-D210-670D-FAEF174B52B3}"/>
              </a:ext>
            </a:extLst>
          </p:cNvPr>
          <p:cNvSpPr/>
          <p:nvPr/>
        </p:nvSpPr>
        <p:spPr>
          <a:xfrm>
            <a:off x="6283623" y="551762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3EBF3EEA-615A-202D-AB1E-61EB922EA738}"/>
              </a:ext>
            </a:extLst>
          </p:cNvPr>
          <p:cNvSpPr/>
          <p:nvPr/>
        </p:nvSpPr>
        <p:spPr>
          <a:xfrm>
            <a:off x="5867877" y="2424468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9DA34082-013D-F7A0-FE2C-C2BF04E11235}"/>
              </a:ext>
            </a:extLst>
          </p:cNvPr>
          <p:cNvSpPr/>
          <p:nvPr/>
        </p:nvSpPr>
        <p:spPr>
          <a:xfrm>
            <a:off x="6959209" y="574041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6403113D-8F09-471B-0565-48E9ADBD56ED}"/>
              </a:ext>
            </a:extLst>
          </p:cNvPr>
          <p:cNvSpPr/>
          <p:nvPr/>
        </p:nvSpPr>
        <p:spPr>
          <a:xfrm>
            <a:off x="7232042" y="6044476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6239A90E-5104-2AF3-8854-89DD3AD0C7ED}"/>
              </a:ext>
            </a:extLst>
          </p:cNvPr>
          <p:cNvSpPr/>
          <p:nvPr/>
        </p:nvSpPr>
        <p:spPr>
          <a:xfrm>
            <a:off x="6816296" y="5051042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E56F4894-6972-EE23-340A-84E86E7C95CA}"/>
              </a:ext>
            </a:extLst>
          </p:cNvPr>
          <p:cNvSpPr/>
          <p:nvPr/>
        </p:nvSpPr>
        <p:spPr>
          <a:xfrm>
            <a:off x="6400550" y="1957885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1273CDF-F5A1-64C4-481E-13A10F14A107}"/>
              </a:ext>
            </a:extLst>
          </p:cNvPr>
          <p:cNvSpPr/>
          <p:nvPr/>
        </p:nvSpPr>
        <p:spPr>
          <a:xfrm>
            <a:off x="8310381" y="618600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E46AB36-8BA5-9908-0309-A078A400E012}"/>
              </a:ext>
            </a:extLst>
          </p:cNvPr>
          <p:cNvSpPr/>
          <p:nvPr/>
        </p:nvSpPr>
        <p:spPr>
          <a:xfrm>
            <a:off x="7894635" y="5192573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ED449093-8F66-DACE-9AF0-2A8FC5C78875}"/>
              </a:ext>
            </a:extLst>
          </p:cNvPr>
          <p:cNvSpPr/>
          <p:nvPr/>
        </p:nvSpPr>
        <p:spPr>
          <a:xfrm>
            <a:off x="7478889" y="2099416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33577889-A8F5-AA47-ECFF-69D421CF5858}"/>
              </a:ext>
            </a:extLst>
          </p:cNvPr>
          <p:cNvSpPr/>
          <p:nvPr/>
        </p:nvSpPr>
        <p:spPr>
          <a:xfrm>
            <a:off x="8570221" y="541536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0ACCF9B3-6837-8B38-E74D-6688979888E8}"/>
              </a:ext>
            </a:extLst>
          </p:cNvPr>
          <p:cNvSpPr/>
          <p:nvPr/>
        </p:nvSpPr>
        <p:spPr>
          <a:xfrm>
            <a:off x="8154475" y="2322210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98A8614A-0D4E-4110-199A-20946EA2868F}"/>
              </a:ext>
            </a:extLst>
          </p:cNvPr>
          <p:cNvSpPr/>
          <p:nvPr/>
        </p:nvSpPr>
        <p:spPr>
          <a:xfrm>
            <a:off x="9518640" y="5942218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2EFE36C9-63B1-B414-CC36-ED4273DE1608}"/>
              </a:ext>
            </a:extLst>
          </p:cNvPr>
          <p:cNvSpPr/>
          <p:nvPr/>
        </p:nvSpPr>
        <p:spPr>
          <a:xfrm>
            <a:off x="8830061" y="4644727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B38923B7-8C0B-CB2F-CF14-79ABEE1C5723}"/>
              </a:ext>
            </a:extLst>
          </p:cNvPr>
          <p:cNvSpPr/>
          <p:nvPr/>
        </p:nvSpPr>
        <p:spPr>
          <a:xfrm>
            <a:off x="8959981" y="2159684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8C50334F-EADF-8CA1-9A9C-F6F71A2BA3E6}"/>
              </a:ext>
            </a:extLst>
          </p:cNvPr>
          <p:cNvSpPr/>
          <p:nvPr/>
        </p:nvSpPr>
        <p:spPr>
          <a:xfrm>
            <a:off x="9505647" y="4867521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5FFC5C2F-E8D1-D1D0-9B8A-BFE948BFE53D}"/>
              </a:ext>
            </a:extLst>
          </p:cNvPr>
          <p:cNvSpPr/>
          <p:nvPr/>
        </p:nvSpPr>
        <p:spPr>
          <a:xfrm>
            <a:off x="10596979" y="608374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815559FF-0F03-84FD-8B8C-69A557AD55D2}"/>
              </a:ext>
            </a:extLst>
          </p:cNvPr>
          <p:cNvSpPr/>
          <p:nvPr/>
        </p:nvSpPr>
        <p:spPr>
          <a:xfrm>
            <a:off x="9089901" y="1774364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AFBCE987-9435-CE17-D7E4-781445CE9D6B}"/>
              </a:ext>
            </a:extLst>
          </p:cNvPr>
          <p:cNvSpPr/>
          <p:nvPr/>
        </p:nvSpPr>
        <p:spPr>
          <a:xfrm>
            <a:off x="10181233" y="5090315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99D12EA4-823A-1250-7C35-CE074C251C61}"/>
              </a:ext>
            </a:extLst>
          </p:cNvPr>
          <p:cNvSpPr/>
          <p:nvPr/>
        </p:nvSpPr>
        <p:spPr>
          <a:xfrm>
            <a:off x="10726899" y="569842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B4E0DD55-2046-8D9B-CF10-B7A420E5DBB6}"/>
              </a:ext>
            </a:extLst>
          </p:cNvPr>
          <p:cNvSpPr/>
          <p:nvPr/>
        </p:nvSpPr>
        <p:spPr>
          <a:xfrm>
            <a:off x="10441073" y="2219952"/>
            <a:ext cx="403200" cy="3663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5E7A860E-B365-8B76-6E2B-21CFD5E4F216}"/>
              </a:ext>
            </a:extLst>
          </p:cNvPr>
          <p:cNvSpPr/>
          <p:nvPr/>
        </p:nvSpPr>
        <p:spPr>
          <a:xfrm>
            <a:off x="10986739" y="4927789"/>
            <a:ext cx="403200" cy="366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3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562C-DE2E-D24C-B731-74F1E8D9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Mantle density changes during melting: Latent heat of melting</a:t>
            </a:r>
            <a:endParaRPr lang="en-GB" dirty="0"/>
          </a:p>
        </p:txBody>
      </p:sp>
      <p:pic>
        <p:nvPicPr>
          <p:cNvPr id="3" name="Picture 2" descr="Image result for latent heat of melting">
            <a:extLst>
              <a:ext uri="{FF2B5EF4-FFF2-40B4-BE49-F238E27FC236}">
                <a16:creationId xmlns:a16="http://schemas.microsoft.com/office/drawing/2014/main" id="{8752F2D6-527C-015D-1BC5-9F5C71A3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64" y="1789281"/>
            <a:ext cx="4838238" cy="44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ice water">
            <a:extLst>
              <a:ext uri="{FF2B5EF4-FFF2-40B4-BE49-F238E27FC236}">
                <a16:creationId xmlns:a16="http://schemas.microsoft.com/office/drawing/2014/main" id="{100A668C-B567-F201-FE79-6DE611109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t="10309" r="17503" b="10663"/>
          <a:stretch/>
        </p:blipFill>
        <p:spPr bwMode="auto">
          <a:xfrm>
            <a:off x="8552895" y="1627631"/>
            <a:ext cx="2456620" cy="42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4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562C-DE2E-D24C-B731-74F1E8D9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Mantle density changes during melting: Thermal expansion/contraction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CE93960-A34C-FC3B-AE89-206CCC15E5F3}"/>
              </a:ext>
            </a:extLst>
          </p:cNvPr>
          <p:cNvSpPr txBox="1">
            <a:spLocks/>
          </p:cNvSpPr>
          <p:nvPr/>
        </p:nvSpPr>
        <p:spPr>
          <a:xfrm>
            <a:off x="2130763" y="6423097"/>
            <a:ext cx="9659453" cy="306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Yao et al., 2018</a:t>
            </a:r>
          </a:p>
        </p:txBody>
      </p:sp>
      <p:pic>
        <p:nvPicPr>
          <p:cNvPr id="3" name="Picture 2" descr="Image result for heat expansion">
            <a:extLst>
              <a:ext uri="{FF2B5EF4-FFF2-40B4-BE49-F238E27FC236}">
                <a16:creationId xmlns:a16="http://schemas.microsoft.com/office/drawing/2014/main" id="{10F1FD1D-DC3D-8881-9C0A-123E13E42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73"/>
          <a:stretch/>
        </p:blipFill>
        <p:spPr bwMode="auto">
          <a:xfrm>
            <a:off x="9875709" y="1144030"/>
            <a:ext cx="1521163" cy="5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A15742B-E6B4-5F27-78A0-DC0962EE9312}"/>
              </a:ext>
            </a:extLst>
          </p:cNvPr>
          <p:cNvGrpSpPr/>
          <p:nvPr/>
        </p:nvGrpSpPr>
        <p:grpSpPr>
          <a:xfrm>
            <a:off x="7744174" y="1188487"/>
            <a:ext cx="1432344" cy="5387837"/>
            <a:chOff x="7712766" y="1144029"/>
            <a:chExt cx="1432344" cy="5387837"/>
          </a:xfrm>
        </p:grpSpPr>
        <p:pic>
          <p:nvPicPr>
            <p:cNvPr id="4" name="Picture 3" descr="Image result for heat expansion">
              <a:extLst>
                <a:ext uri="{FF2B5EF4-FFF2-40B4-BE49-F238E27FC236}">
                  <a16:creationId xmlns:a16="http://schemas.microsoft.com/office/drawing/2014/main" id="{57FC6528-0BAA-5467-CB19-AFE146FD9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3"/>
            <a:stretch/>
          </p:blipFill>
          <p:spPr bwMode="auto">
            <a:xfrm>
              <a:off x="7775582" y="1144029"/>
              <a:ext cx="1369528" cy="538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03663D-159C-611A-E703-6D4DCFDFCBDE}"/>
                </a:ext>
              </a:extLst>
            </p:cNvPr>
            <p:cNvSpPr/>
            <p:nvPr/>
          </p:nvSpPr>
          <p:spPr>
            <a:xfrm>
              <a:off x="7712766" y="3589684"/>
              <a:ext cx="198782" cy="306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7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23079-F16C-458F-8823-76F1E0B9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Depletion buoyancy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FB1AD-54B8-B71A-5FDC-F6E49FFA2D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Phethean</a:t>
            </a:r>
            <a:r>
              <a:rPr lang="en-US" dirty="0"/>
              <a:t> et al., 2022; Schutt and </a:t>
            </a:r>
            <a:r>
              <a:rPr lang="en-US" dirty="0" err="1"/>
              <a:t>Lesher</a:t>
            </a:r>
            <a:r>
              <a:rPr lang="en-US" dirty="0"/>
              <a:t>, 2006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70064-BC3B-BFC2-210F-340C8CFAD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257"/>
          <a:stretch/>
        </p:blipFill>
        <p:spPr>
          <a:xfrm>
            <a:off x="2031656" y="1194329"/>
            <a:ext cx="5214271" cy="47856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891805-1860-663A-6F4F-6B5A8EA87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43"/>
          <a:stretch/>
        </p:blipFill>
        <p:spPr>
          <a:xfrm>
            <a:off x="7245927" y="1194329"/>
            <a:ext cx="4671970" cy="47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23079-F16C-458F-8823-76F1E0B9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contraction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FB1AD-54B8-B71A-5FDC-F6E49FFA2D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Katsura et al., 2010; </a:t>
            </a:r>
            <a:r>
              <a:rPr lang="en-US" dirty="0" err="1"/>
              <a:t>Kojitani</a:t>
            </a:r>
            <a:r>
              <a:rPr lang="en-US" dirty="0"/>
              <a:t> and </a:t>
            </a:r>
            <a:r>
              <a:rPr lang="en-US" dirty="0" err="1"/>
              <a:t>Akaogi</a:t>
            </a:r>
            <a:r>
              <a:rPr lang="en-US" dirty="0"/>
              <a:t> (1997); </a:t>
            </a:r>
            <a:r>
              <a:rPr lang="en-US" dirty="0" err="1"/>
              <a:t>Phethean</a:t>
            </a:r>
            <a:r>
              <a:rPr lang="en-US" dirty="0"/>
              <a:t> et al., 2022; </a:t>
            </a:r>
            <a:r>
              <a:rPr lang="en-US" dirty="0" err="1"/>
              <a:t>Phethean</a:t>
            </a:r>
            <a:r>
              <a:rPr lang="en-US" dirty="0"/>
              <a:t> et al., in prep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89327-7A70-4645-2778-A90EC3D81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70"/>
          <a:stretch/>
        </p:blipFill>
        <p:spPr>
          <a:xfrm>
            <a:off x="1990989" y="941329"/>
            <a:ext cx="5005317" cy="5122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4D046-CC8B-82BD-CB48-4BB68621C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70"/>
          <a:stretch/>
        </p:blipFill>
        <p:spPr>
          <a:xfrm>
            <a:off x="7010399" y="941328"/>
            <a:ext cx="5005317" cy="51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23079-F16C-458F-8823-76F1E0B9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56" y="373770"/>
            <a:ext cx="9520904" cy="493909"/>
          </a:xfrm>
        </p:spPr>
        <p:txBody>
          <a:bodyPr/>
          <a:lstStyle/>
          <a:p>
            <a:r>
              <a:rPr lang="en-US" dirty="0"/>
              <a:t>Overall residue density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FB1AD-54B8-B71A-5FDC-F6E49FFA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55" y="6423097"/>
            <a:ext cx="9520903" cy="306455"/>
          </a:xfrm>
        </p:spPr>
        <p:txBody>
          <a:bodyPr/>
          <a:lstStyle/>
          <a:p>
            <a:r>
              <a:rPr lang="en-US" dirty="0" err="1"/>
              <a:t>Phethean</a:t>
            </a:r>
            <a:r>
              <a:rPr lang="en-US" dirty="0"/>
              <a:t> et al., 2022; </a:t>
            </a:r>
            <a:r>
              <a:rPr lang="en-US" dirty="0" err="1"/>
              <a:t>Phethean</a:t>
            </a:r>
            <a:r>
              <a:rPr lang="en-US" dirty="0"/>
              <a:t> et al., in prep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570CE-9DFD-A693-281D-CA26FA9E7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01"/>
          <a:stretch/>
        </p:blipFill>
        <p:spPr>
          <a:xfrm>
            <a:off x="4285129" y="1779066"/>
            <a:ext cx="7578474" cy="36151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564BC5-7341-2BA9-EE6D-E12CD5D775DA}"/>
              </a:ext>
            </a:extLst>
          </p:cNvPr>
          <p:cNvGrpSpPr/>
          <p:nvPr/>
        </p:nvGrpSpPr>
        <p:grpSpPr>
          <a:xfrm>
            <a:off x="314605" y="1779066"/>
            <a:ext cx="3970524" cy="3615157"/>
            <a:chOff x="314605" y="1779066"/>
            <a:chExt cx="3970524" cy="36151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AB5D9F-DE65-CFE0-AB96-8AFEEAB5B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579"/>
            <a:stretch/>
          </p:blipFill>
          <p:spPr>
            <a:xfrm>
              <a:off x="314605" y="1779066"/>
              <a:ext cx="3970524" cy="36151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EC89341-5902-F4CE-97FB-7E5B2D4899B4}"/>
                </a:ext>
              </a:extLst>
            </p:cNvPr>
            <p:cNvSpPr/>
            <p:nvPr/>
          </p:nvSpPr>
          <p:spPr>
            <a:xfrm>
              <a:off x="3472069" y="4876800"/>
              <a:ext cx="145774" cy="23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4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3B017-0BA0-B541-855E-996E758A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145"/>
            <a:ext cx="12192000" cy="41801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3A6B2-5FDB-EB46-A573-C7618B9D7E20}"/>
              </a:ext>
            </a:extLst>
          </p:cNvPr>
          <p:cNvSpPr txBox="1">
            <a:spLocks/>
          </p:cNvSpPr>
          <p:nvPr/>
        </p:nvSpPr>
        <p:spPr>
          <a:xfrm>
            <a:off x="91440" y="6468817"/>
            <a:ext cx="9520903" cy="306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Phethean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in Prep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2788D3-D5AC-B343-48F4-D033C9F2ABA9}"/>
              </a:ext>
            </a:extLst>
          </p:cNvPr>
          <p:cNvSpPr txBox="1">
            <a:spLocks/>
          </p:cNvSpPr>
          <p:nvPr/>
        </p:nvSpPr>
        <p:spPr>
          <a:xfrm>
            <a:off x="344826" y="380003"/>
            <a:ext cx="9659454" cy="4939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Numerical modelling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811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181</Words>
  <Application>Microsoft Macintosh PowerPoint</Application>
  <PresentationFormat>Widescreen</PresentationFormat>
  <Paragraphs>30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Custom Design</vt:lpstr>
      <vt:lpstr>Downwelling dense mantle residues and hotspot magmatism</vt:lpstr>
      <vt:lpstr>Mantle density changes during melting: Chemical Buoyancy</vt:lpstr>
      <vt:lpstr>Mantle density changes during melting: Chemical Buoyancy</vt:lpstr>
      <vt:lpstr>Mantle density changes during melting: Latent heat of melting</vt:lpstr>
      <vt:lpstr>Mantle density changes during melting: Thermal expansion/contraction</vt:lpstr>
      <vt:lpstr>Chemical Depletion buoyancy</vt:lpstr>
      <vt:lpstr>Thermal contraction</vt:lpstr>
      <vt:lpstr>Overall residue density change</vt:lpstr>
      <vt:lpstr>PowerPoint Presentation</vt:lpstr>
      <vt:lpstr>Comparison to observations</vt:lpstr>
      <vt:lpstr>PowerPoint Presentation</vt:lpstr>
      <vt:lpstr>Thank  you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 Sampling expedition</dc:title>
  <dc:creator>Jordan Phethean</dc:creator>
  <cp:lastModifiedBy>Jordan Phethean</cp:lastModifiedBy>
  <cp:revision>6</cp:revision>
  <dcterms:created xsi:type="dcterms:W3CDTF">2022-10-17T11:18:38Z</dcterms:created>
  <dcterms:modified xsi:type="dcterms:W3CDTF">2023-04-22T09:41:22Z</dcterms:modified>
</cp:coreProperties>
</file>