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6" r:id="rId2"/>
  </p:sldIdLst>
  <p:sldSz cx="17068800" cy="12801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2DDC"/>
    <a:srgbClr val="DD000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3"/>
  </p:normalViewPr>
  <p:slideViewPr>
    <p:cSldViewPr snapToGrid="0" snapToObjects="1">
      <p:cViewPr>
        <p:scale>
          <a:sx n="77" d="100"/>
          <a:sy n="77" d="100"/>
        </p:scale>
        <p:origin x="-72" y="2532"/>
      </p:cViewPr>
      <p:guideLst>
        <p:guide orient="horz" pos="4032"/>
        <p:guide pos="53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96E91-FCD4-0B47-A5AE-E30941837B04}" type="datetimeFigureOut">
              <a:rPr lang="es-ES_tradnl" smtClean="0"/>
              <a:t>26/04/2023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3D7B03-5D99-FB40-BDCE-A1B08A8A4F8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45671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0160" y="2095078"/>
            <a:ext cx="14508480" cy="4456853"/>
          </a:xfrm>
        </p:spPr>
        <p:txBody>
          <a:bodyPr anchor="b"/>
          <a:lstStyle>
            <a:lvl1pPr algn="ctr">
              <a:defRPr sz="11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6723804"/>
            <a:ext cx="12801600" cy="3090756"/>
          </a:xfrm>
        </p:spPr>
        <p:txBody>
          <a:bodyPr/>
          <a:lstStyle>
            <a:lvl1pPr marL="0" indent="0" algn="ctr">
              <a:buNone/>
              <a:defRPr sz="4480"/>
            </a:lvl1pPr>
            <a:lvl2pPr marL="853455" indent="0" algn="ctr">
              <a:buNone/>
              <a:defRPr sz="3733"/>
            </a:lvl2pPr>
            <a:lvl3pPr marL="1706910" indent="0" algn="ctr">
              <a:buNone/>
              <a:defRPr sz="3360"/>
            </a:lvl3pPr>
            <a:lvl4pPr marL="2560366" indent="0" algn="ctr">
              <a:buNone/>
              <a:defRPr sz="2987"/>
            </a:lvl4pPr>
            <a:lvl5pPr marL="3413821" indent="0" algn="ctr">
              <a:buNone/>
              <a:defRPr sz="2987"/>
            </a:lvl5pPr>
            <a:lvl6pPr marL="4267276" indent="0" algn="ctr">
              <a:buNone/>
              <a:defRPr sz="2987"/>
            </a:lvl6pPr>
            <a:lvl7pPr marL="5120731" indent="0" algn="ctr">
              <a:buNone/>
              <a:defRPr sz="2987"/>
            </a:lvl7pPr>
            <a:lvl8pPr marL="5974187" indent="0" algn="ctr">
              <a:buNone/>
              <a:defRPr sz="2987"/>
            </a:lvl8pPr>
            <a:lvl9pPr marL="6827642" indent="0" algn="ctr">
              <a:buNone/>
              <a:defRPr sz="298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A2F18-EA43-5C47-8F64-A53B74AD9428}" type="datetimeFigureOut">
              <a:rPr lang="es-ES_tradnl" smtClean="0"/>
              <a:t>26/04/2023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85A5-C132-9D4C-B586-1A20E645C10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31044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A2F18-EA43-5C47-8F64-A53B74AD9428}" type="datetimeFigureOut">
              <a:rPr lang="es-ES_tradnl" smtClean="0"/>
              <a:t>26/04/2023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85A5-C132-9D4C-B586-1A20E645C10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26473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214861" y="681567"/>
            <a:ext cx="3680460" cy="108487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3481" y="681567"/>
            <a:ext cx="10828020" cy="108487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A2F18-EA43-5C47-8F64-A53B74AD9428}" type="datetimeFigureOut">
              <a:rPr lang="es-ES_tradnl" smtClean="0"/>
              <a:t>26/04/2023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85A5-C132-9D4C-B586-1A20E645C10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8142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A2F18-EA43-5C47-8F64-A53B74AD9428}" type="datetimeFigureOut">
              <a:rPr lang="es-ES_tradnl" smtClean="0"/>
              <a:t>26/04/2023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85A5-C132-9D4C-B586-1A20E645C10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67022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4591" y="3191514"/>
            <a:ext cx="14721840" cy="5325109"/>
          </a:xfrm>
        </p:spPr>
        <p:txBody>
          <a:bodyPr anchor="b"/>
          <a:lstStyle>
            <a:lvl1pPr>
              <a:defRPr sz="11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4591" y="8567000"/>
            <a:ext cx="14721840" cy="2800349"/>
          </a:xfrm>
        </p:spPr>
        <p:txBody>
          <a:bodyPr/>
          <a:lstStyle>
            <a:lvl1pPr marL="0" indent="0">
              <a:buNone/>
              <a:defRPr sz="4480">
                <a:solidFill>
                  <a:schemeClr val="tx1"/>
                </a:solidFill>
              </a:defRPr>
            </a:lvl1pPr>
            <a:lvl2pPr marL="853455" indent="0">
              <a:buNone/>
              <a:defRPr sz="3733">
                <a:solidFill>
                  <a:schemeClr val="tx1">
                    <a:tint val="75000"/>
                  </a:schemeClr>
                </a:solidFill>
              </a:defRPr>
            </a:lvl2pPr>
            <a:lvl3pPr marL="170691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3pPr>
            <a:lvl4pPr marL="2560366" indent="0">
              <a:buNone/>
              <a:defRPr sz="2987">
                <a:solidFill>
                  <a:schemeClr val="tx1">
                    <a:tint val="75000"/>
                  </a:schemeClr>
                </a:solidFill>
              </a:defRPr>
            </a:lvl4pPr>
            <a:lvl5pPr marL="3413821" indent="0">
              <a:buNone/>
              <a:defRPr sz="2987">
                <a:solidFill>
                  <a:schemeClr val="tx1">
                    <a:tint val="75000"/>
                  </a:schemeClr>
                </a:solidFill>
              </a:defRPr>
            </a:lvl5pPr>
            <a:lvl6pPr marL="4267276" indent="0">
              <a:buNone/>
              <a:defRPr sz="2987">
                <a:solidFill>
                  <a:schemeClr val="tx1">
                    <a:tint val="75000"/>
                  </a:schemeClr>
                </a:solidFill>
              </a:defRPr>
            </a:lvl6pPr>
            <a:lvl7pPr marL="5120731" indent="0">
              <a:buNone/>
              <a:defRPr sz="2987">
                <a:solidFill>
                  <a:schemeClr val="tx1">
                    <a:tint val="75000"/>
                  </a:schemeClr>
                </a:solidFill>
              </a:defRPr>
            </a:lvl7pPr>
            <a:lvl8pPr marL="5974187" indent="0">
              <a:buNone/>
              <a:defRPr sz="2987">
                <a:solidFill>
                  <a:schemeClr val="tx1">
                    <a:tint val="75000"/>
                  </a:schemeClr>
                </a:solidFill>
              </a:defRPr>
            </a:lvl8pPr>
            <a:lvl9pPr marL="6827642" indent="0">
              <a:buNone/>
              <a:defRPr sz="298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A2F18-EA43-5C47-8F64-A53B74AD9428}" type="datetimeFigureOut">
              <a:rPr lang="es-ES_tradnl" smtClean="0"/>
              <a:t>26/04/2023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85A5-C132-9D4C-B586-1A20E645C10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11914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3480" y="3407833"/>
            <a:ext cx="7254240" cy="81224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41080" y="3407833"/>
            <a:ext cx="7254240" cy="81224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A2F18-EA43-5C47-8F64-A53B74AD9428}" type="datetimeFigureOut">
              <a:rPr lang="es-ES_tradnl" smtClean="0"/>
              <a:t>26/04/2023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85A5-C132-9D4C-B586-1A20E645C10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74307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703" y="681570"/>
            <a:ext cx="14721840" cy="24743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5705" y="3138171"/>
            <a:ext cx="7220901" cy="1537969"/>
          </a:xfrm>
        </p:spPr>
        <p:txBody>
          <a:bodyPr anchor="b"/>
          <a:lstStyle>
            <a:lvl1pPr marL="0" indent="0">
              <a:buNone/>
              <a:defRPr sz="4480" b="1"/>
            </a:lvl1pPr>
            <a:lvl2pPr marL="853455" indent="0">
              <a:buNone/>
              <a:defRPr sz="3733" b="1"/>
            </a:lvl2pPr>
            <a:lvl3pPr marL="1706910" indent="0">
              <a:buNone/>
              <a:defRPr sz="3360" b="1"/>
            </a:lvl3pPr>
            <a:lvl4pPr marL="2560366" indent="0">
              <a:buNone/>
              <a:defRPr sz="2987" b="1"/>
            </a:lvl4pPr>
            <a:lvl5pPr marL="3413821" indent="0">
              <a:buNone/>
              <a:defRPr sz="2987" b="1"/>
            </a:lvl5pPr>
            <a:lvl6pPr marL="4267276" indent="0">
              <a:buNone/>
              <a:defRPr sz="2987" b="1"/>
            </a:lvl6pPr>
            <a:lvl7pPr marL="5120731" indent="0">
              <a:buNone/>
              <a:defRPr sz="2987" b="1"/>
            </a:lvl7pPr>
            <a:lvl8pPr marL="5974187" indent="0">
              <a:buNone/>
              <a:defRPr sz="2987" b="1"/>
            </a:lvl8pPr>
            <a:lvl9pPr marL="6827642" indent="0">
              <a:buNone/>
              <a:defRPr sz="298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5705" y="4676140"/>
            <a:ext cx="7220901" cy="6877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641081" y="3138171"/>
            <a:ext cx="7256463" cy="1537969"/>
          </a:xfrm>
        </p:spPr>
        <p:txBody>
          <a:bodyPr anchor="b"/>
          <a:lstStyle>
            <a:lvl1pPr marL="0" indent="0">
              <a:buNone/>
              <a:defRPr sz="4480" b="1"/>
            </a:lvl1pPr>
            <a:lvl2pPr marL="853455" indent="0">
              <a:buNone/>
              <a:defRPr sz="3733" b="1"/>
            </a:lvl2pPr>
            <a:lvl3pPr marL="1706910" indent="0">
              <a:buNone/>
              <a:defRPr sz="3360" b="1"/>
            </a:lvl3pPr>
            <a:lvl4pPr marL="2560366" indent="0">
              <a:buNone/>
              <a:defRPr sz="2987" b="1"/>
            </a:lvl4pPr>
            <a:lvl5pPr marL="3413821" indent="0">
              <a:buNone/>
              <a:defRPr sz="2987" b="1"/>
            </a:lvl5pPr>
            <a:lvl6pPr marL="4267276" indent="0">
              <a:buNone/>
              <a:defRPr sz="2987" b="1"/>
            </a:lvl6pPr>
            <a:lvl7pPr marL="5120731" indent="0">
              <a:buNone/>
              <a:defRPr sz="2987" b="1"/>
            </a:lvl7pPr>
            <a:lvl8pPr marL="5974187" indent="0">
              <a:buNone/>
              <a:defRPr sz="2987" b="1"/>
            </a:lvl8pPr>
            <a:lvl9pPr marL="6827642" indent="0">
              <a:buNone/>
              <a:defRPr sz="298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641081" y="4676140"/>
            <a:ext cx="7256463" cy="6877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A2F18-EA43-5C47-8F64-A53B74AD9428}" type="datetimeFigureOut">
              <a:rPr lang="es-ES_tradnl" smtClean="0"/>
              <a:t>26/04/2023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85A5-C132-9D4C-B586-1A20E645C10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11708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A2F18-EA43-5C47-8F64-A53B74AD9428}" type="datetimeFigureOut">
              <a:rPr lang="es-ES_tradnl" smtClean="0"/>
              <a:t>26/04/2023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85A5-C132-9D4C-B586-1A20E645C10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91742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A2F18-EA43-5C47-8F64-A53B74AD9428}" type="datetimeFigureOut">
              <a:rPr lang="es-ES_tradnl" smtClean="0"/>
              <a:t>26/04/2023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85A5-C132-9D4C-B586-1A20E645C10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46120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703" y="853440"/>
            <a:ext cx="5505132" cy="2987040"/>
          </a:xfrm>
        </p:spPr>
        <p:txBody>
          <a:bodyPr anchor="b"/>
          <a:lstStyle>
            <a:lvl1pPr>
              <a:defRPr sz="597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6463" y="1843196"/>
            <a:ext cx="8641080" cy="9097433"/>
          </a:xfrm>
        </p:spPr>
        <p:txBody>
          <a:bodyPr/>
          <a:lstStyle>
            <a:lvl1pPr>
              <a:defRPr sz="5973"/>
            </a:lvl1pPr>
            <a:lvl2pPr>
              <a:defRPr sz="5227"/>
            </a:lvl2pPr>
            <a:lvl3pPr>
              <a:defRPr sz="4480"/>
            </a:lvl3pPr>
            <a:lvl4pPr>
              <a:defRPr sz="3733"/>
            </a:lvl4pPr>
            <a:lvl5pPr>
              <a:defRPr sz="3733"/>
            </a:lvl5pPr>
            <a:lvl6pPr>
              <a:defRPr sz="3733"/>
            </a:lvl6pPr>
            <a:lvl7pPr>
              <a:defRPr sz="3733"/>
            </a:lvl7pPr>
            <a:lvl8pPr>
              <a:defRPr sz="3733"/>
            </a:lvl8pPr>
            <a:lvl9pPr>
              <a:defRPr sz="37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5703" y="3840480"/>
            <a:ext cx="5505132" cy="7114964"/>
          </a:xfrm>
        </p:spPr>
        <p:txBody>
          <a:bodyPr/>
          <a:lstStyle>
            <a:lvl1pPr marL="0" indent="0">
              <a:buNone/>
              <a:defRPr sz="2987"/>
            </a:lvl1pPr>
            <a:lvl2pPr marL="853455" indent="0">
              <a:buNone/>
              <a:defRPr sz="2613"/>
            </a:lvl2pPr>
            <a:lvl3pPr marL="1706910" indent="0">
              <a:buNone/>
              <a:defRPr sz="2240"/>
            </a:lvl3pPr>
            <a:lvl4pPr marL="2560366" indent="0">
              <a:buNone/>
              <a:defRPr sz="1867"/>
            </a:lvl4pPr>
            <a:lvl5pPr marL="3413821" indent="0">
              <a:buNone/>
              <a:defRPr sz="1867"/>
            </a:lvl5pPr>
            <a:lvl6pPr marL="4267276" indent="0">
              <a:buNone/>
              <a:defRPr sz="1867"/>
            </a:lvl6pPr>
            <a:lvl7pPr marL="5120731" indent="0">
              <a:buNone/>
              <a:defRPr sz="1867"/>
            </a:lvl7pPr>
            <a:lvl8pPr marL="5974187" indent="0">
              <a:buNone/>
              <a:defRPr sz="1867"/>
            </a:lvl8pPr>
            <a:lvl9pPr marL="6827642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A2F18-EA43-5C47-8F64-A53B74AD9428}" type="datetimeFigureOut">
              <a:rPr lang="es-ES_tradnl" smtClean="0"/>
              <a:t>26/04/2023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85A5-C132-9D4C-B586-1A20E645C10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1677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703" y="853440"/>
            <a:ext cx="5505132" cy="2987040"/>
          </a:xfrm>
        </p:spPr>
        <p:txBody>
          <a:bodyPr anchor="b"/>
          <a:lstStyle>
            <a:lvl1pPr>
              <a:defRPr sz="597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256463" y="1843196"/>
            <a:ext cx="8641080" cy="9097433"/>
          </a:xfrm>
        </p:spPr>
        <p:txBody>
          <a:bodyPr anchor="t"/>
          <a:lstStyle>
            <a:lvl1pPr marL="0" indent="0">
              <a:buNone/>
              <a:defRPr sz="5973"/>
            </a:lvl1pPr>
            <a:lvl2pPr marL="853455" indent="0">
              <a:buNone/>
              <a:defRPr sz="5227"/>
            </a:lvl2pPr>
            <a:lvl3pPr marL="1706910" indent="0">
              <a:buNone/>
              <a:defRPr sz="4480"/>
            </a:lvl3pPr>
            <a:lvl4pPr marL="2560366" indent="0">
              <a:buNone/>
              <a:defRPr sz="3733"/>
            </a:lvl4pPr>
            <a:lvl5pPr marL="3413821" indent="0">
              <a:buNone/>
              <a:defRPr sz="3733"/>
            </a:lvl5pPr>
            <a:lvl6pPr marL="4267276" indent="0">
              <a:buNone/>
              <a:defRPr sz="3733"/>
            </a:lvl6pPr>
            <a:lvl7pPr marL="5120731" indent="0">
              <a:buNone/>
              <a:defRPr sz="3733"/>
            </a:lvl7pPr>
            <a:lvl8pPr marL="5974187" indent="0">
              <a:buNone/>
              <a:defRPr sz="3733"/>
            </a:lvl8pPr>
            <a:lvl9pPr marL="6827642" indent="0">
              <a:buNone/>
              <a:defRPr sz="37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5703" y="3840480"/>
            <a:ext cx="5505132" cy="7114964"/>
          </a:xfrm>
        </p:spPr>
        <p:txBody>
          <a:bodyPr/>
          <a:lstStyle>
            <a:lvl1pPr marL="0" indent="0">
              <a:buNone/>
              <a:defRPr sz="2987"/>
            </a:lvl1pPr>
            <a:lvl2pPr marL="853455" indent="0">
              <a:buNone/>
              <a:defRPr sz="2613"/>
            </a:lvl2pPr>
            <a:lvl3pPr marL="1706910" indent="0">
              <a:buNone/>
              <a:defRPr sz="2240"/>
            </a:lvl3pPr>
            <a:lvl4pPr marL="2560366" indent="0">
              <a:buNone/>
              <a:defRPr sz="1867"/>
            </a:lvl4pPr>
            <a:lvl5pPr marL="3413821" indent="0">
              <a:buNone/>
              <a:defRPr sz="1867"/>
            </a:lvl5pPr>
            <a:lvl6pPr marL="4267276" indent="0">
              <a:buNone/>
              <a:defRPr sz="1867"/>
            </a:lvl6pPr>
            <a:lvl7pPr marL="5120731" indent="0">
              <a:buNone/>
              <a:defRPr sz="1867"/>
            </a:lvl7pPr>
            <a:lvl8pPr marL="5974187" indent="0">
              <a:buNone/>
              <a:defRPr sz="1867"/>
            </a:lvl8pPr>
            <a:lvl9pPr marL="6827642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A2F18-EA43-5C47-8F64-A53B74AD9428}" type="datetimeFigureOut">
              <a:rPr lang="es-ES_tradnl" smtClean="0"/>
              <a:t>26/04/2023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85A5-C132-9D4C-B586-1A20E645C10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94871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3480" y="681570"/>
            <a:ext cx="14721840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3480" y="3407833"/>
            <a:ext cx="14721840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73480" y="11865189"/>
            <a:ext cx="384048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A2F18-EA43-5C47-8F64-A53B74AD9428}" type="datetimeFigureOut">
              <a:rPr lang="es-ES_tradnl" smtClean="0"/>
              <a:t>26/04/2023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54040" y="11865189"/>
            <a:ext cx="576072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054840" y="11865189"/>
            <a:ext cx="384048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A85A5-C132-9D4C-B586-1A20E645C10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230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706910" rtl="0" eaLnBrk="1" latinLnBrk="0" hangingPunct="1">
        <a:lnSpc>
          <a:spcPct val="90000"/>
        </a:lnSpc>
        <a:spcBef>
          <a:spcPct val="0"/>
        </a:spcBef>
        <a:buNone/>
        <a:defRPr sz="821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6728" indent="-426728" algn="l" defTabSz="1706910" rtl="0" eaLnBrk="1" latinLnBrk="0" hangingPunct="1">
        <a:lnSpc>
          <a:spcPct val="90000"/>
        </a:lnSpc>
        <a:spcBef>
          <a:spcPts val="1867"/>
        </a:spcBef>
        <a:buFont typeface="Arial" panose="020B0604020202020204" pitchFamily="34" charset="0"/>
        <a:buChar char="•"/>
        <a:defRPr sz="5227" kern="1200">
          <a:solidFill>
            <a:schemeClr val="tx1"/>
          </a:solidFill>
          <a:latin typeface="+mn-lt"/>
          <a:ea typeface="+mn-ea"/>
          <a:cs typeface="+mn-cs"/>
        </a:defRPr>
      </a:lvl1pPr>
      <a:lvl2pPr marL="1280183" indent="-426728" algn="l" defTabSz="17069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4480" kern="1200">
          <a:solidFill>
            <a:schemeClr val="tx1"/>
          </a:solidFill>
          <a:latin typeface="+mn-lt"/>
          <a:ea typeface="+mn-ea"/>
          <a:cs typeface="+mn-cs"/>
        </a:defRPr>
      </a:lvl2pPr>
      <a:lvl3pPr marL="2133638" indent="-426728" algn="l" defTabSz="17069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3pPr>
      <a:lvl4pPr marL="2987093" indent="-426728" algn="l" defTabSz="17069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4pPr>
      <a:lvl5pPr marL="3840549" indent="-426728" algn="l" defTabSz="17069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5pPr>
      <a:lvl6pPr marL="4694004" indent="-426728" algn="l" defTabSz="17069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6pPr>
      <a:lvl7pPr marL="5547459" indent="-426728" algn="l" defTabSz="17069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7pPr>
      <a:lvl8pPr marL="6400914" indent="-426728" algn="l" defTabSz="17069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8pPr>
      <a:lvl9pPr marL="7254370" indent="-426728" algn="l" defTabSz="17069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06910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53455" algn="l" defTabSz="1706910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706910" algn="l" defTabSz="1706910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3pPr>
      <a:lvl4pPr marL="2560366" algn="l" defTabSz="1706910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4pPr>
      <a:lvl5pPr marL="3413821" algn="l" defTabSz="1706910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5pPr>
      <a:lvl6pPr marL="4267276" algn="l" defTabSz="1706910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6pPr>
      <a:lvl7pPr marL="5120731" algn="l" defTabSz="1706910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7pPr>
      <a:lvl8pPr marL="5974187" algn="l" defTabSz="1706910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8pPr>
      <a:lvl9pPr marL="6827642" algn="l" defTabSz="1706910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tiff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0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tiff"/><Relationship Id="rId5" Type="http://schemas.openxmlformats.org/officeDocument/2006/relationships/image" Target="../media/image4.jpeg"/><Relationship Id="rId10" Type="http://schemas.openxmlformats.org/officeDocument/2006/relationships/image" Target="../media/image8.tiff"/><Relationship Id="rId4" Type="http://schemas.openxmlformats.org/officeDocument/2006/relationships/image" Target="../media/image3.jpeg"/><Relationship Id="rId9" Type="http://schemas.openxmlformats.org/officeDocument/2006/relationships/hyperlink" Target="https://pixabay.com/en/arrow-down-blue-direction-symbol-3517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112">
            <a:extLst>
              <a:ext uri="{FF2B5EF4-FFF2-40B4-BE49-F238E27FC236}">
                <a16:creationId xmlns:a16="http://schemas.microsoft.com/office/drawing/2014/main" xmlns="" id="{E7E37A16-258F-DE4C-8CF0-08EB0BDED3C0}"/>
              </a:ext>
            </a:extLst>
          </p:cNvPr>
          <p:cNvSpPr/>
          <p:nvPr/>
        </p:nvSpPr>
        <p:spPr>
          <a:xfrm>
            <a:off x="184228" y="10269227"/>
            <a:ext cx="8662497" cy="2418483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6B4CF0E-31BD-1A41-9182-DFBB1451F182}"/>
              </a:ext>
            </a:extLst>
          </p:cNvPr>
          <p:cNvSpPr txBox="1"/>
          <p:nvPr/>
        </p:nvSpPr>
        <p:spPr>
          <a:xfrm>
            <a:off x="135769" y="76454"/>
            <a:ext cx="1689867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Exotic invasive trees affect germination and growth of understory plants via soil modifications </a:t>
            </a:r>
            <a:endParaRPr lang="es-ES_tradnl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90DFB15-5702-B24D-B4CC-EF0AA07F3510}"/>
              </a:ext>
            </a:extLst>
          </p:cNvPr>
          <p:cNvSpPr txBox="1"/>
          <p:nvPr/>
        </p:nvSpPr>
        <p:spPr>
          <a:xfrm>
            <a:off x="1037111" y="961020"/>
            <a:ext cx="156192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Department of Natural Sciences, Saint Luis University,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Avenida del Valle, 34, 28003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Madrid,Spain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Department of Biodiversity, Ecology and Evolution,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Complutense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University of Madrid, José Antonio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Novais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12, 28040 Madrid, Spain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s-ES" sz="16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s-E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Center </a:t>
            </a:r>
            <a:r>
              <a:rPr lang="es-E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es-E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Biotechnology</a:t>
            </a:r>
            <a:r>
              <a:rPr lang="es-E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s-E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Plant</a:t>
            </a:r>
            <a:r>
              <a:rPr lang="es-E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Genomics</a:t>
            </a:r>
            <a:r>
              <a:rPr lang="es-E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Parque Científico y Tecnológico, INIA-UPM Campus de </a:t>
            </a:r>
            <a:r>
              <a:rPr lang="es-E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Montegancedo</a:t>
            </a:r>
            <a:r>
              <a:rPr lang="es-E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Ctra</a:t>
            </a:r>
            <a:r>
              <a:rPr lang="es-E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M-40, km 38, 28223, Madrid, </a:t>
            </a:r>
            <a:r>
              <a:rPr lang="es-E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Spain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IMAG1099.jpg">
            <a:extLst>
              <a:ext uri="{FF2B5EF4-FFF2-40B4-BE49-F238E27FC236}">
                <a16:creationId xmlns:a16="http://schemas.microsoft.com/office/drawing/2014/main" xmlns="" id="{34FCDE1A-DE9E-EC4B-A0EF-5AC87368E21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576" y="3058715"/>
            <a:ext cx="2328863" cy="3336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 descr="IMG_3896.JPG">
            <a:extLst>
              <a:ext uri="{FF2B5EF4-FFF2-40B4-BE49-F238E27FC236}">
                <a16:creationId xmlns:a16="http://schemas.microsoft.com/office/drawing/2014/main" xmlns="" id="{7B8B2561-687A-4D48-94B8-5E21DD9246EF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0564" y="3068716"/>
            <a:ext cx="2399611" cy="3336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5FBBD9C-3C6C-9247-B780-EF9F6BBEAF00}"/>
              </a:ext>
            </a:extLst>
          </p:cNvPr>
          <p:cNvSpPr txBox="1"/>
          <p:nvPr/>
        </p:nvSpPr>
        <p:spPr>
          <a:xfrm>
            <a:off x="850076" y="6038462"/>
            <a:ext cx="2496783" cy="369332"/>
          </a:xfrm>
          <a:prstGeom prst="rect">
            <a:avLst/>
          </a:prstGeom>
          <a:solidFill>
            <a:schemeClr val="bg1">
              <a:alpha val="71765"/>
            </a:schemeClr>
          </a:solidFill>
        </p:spPr>
        <p:txBody>
          <a:bodyPr wrap="square">
            <a:spAutoFit/>
          </a:bodyPr>
          <a:lstStyle/>
          <a:p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Ailanthus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altissima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es-ES_tradnl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4AADC3B-ABF3-A44E-A5CF-701989720D1A}"/>
              </a:ext>
            </a:extLst>
          </p:cNvPr>
          <p:cNvSpPr txBox="1"/>
          <p:nvPr/>
        </p:nvSpPr>
        <p:spPr>
          <a:xfrm>
            <a:off x="923257" y="627609"/>
            <a:ext cx="161455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s-E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Silvia Medina-Villar</a:t>
            </a:r>
            <a:r>
              <a:rPr lang="es-ES" sz="20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1,2,3</a:t>
            </a:r>
            <a:r>
              <a:rPr lang="es-E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Ana de Torre-Sáez</a:t>
            </a:r>
            <a:r>
              <a:rPr lang="es-ES" sz="20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s-E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Antonio Manuel Montoya-Ruíz</a:t>
            </a:r>
            <a:r>
              <a:rPr lang="es-ES" sz="20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s-E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Paloma de las Heras Puñal</a:t>
            </a:r>
            <a:r>
              <a:rPr lang="es-ES" sz="20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s-E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M. Esther Pérez-Corona</a:t>
            </a:r>
            <a:r>
              <a:rPr lang="es-ES" sz="20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sz="2000" b="1" baseline="30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A95C9FA8-0AB5-7B4B-8E19-F8969F900AB1}"/>
              </a:ext>
            </a:extLst>
          </p:cNvPr>
          <p:cNvSpPr txBox="1"/>
          <p:nvPr/>
        </p:nvSpPr>
        <p:spPr>
          <a:xfrm>
            <a:off x="874046" y="3006307"/>
            <a:ext cx="4870888" cy="400110"/>
          </a:xfrm>
          <a:prstGeom prst="rect">
            <a:avLst/>
          </a:prstGeom>
          <a:solidFill>
            <a:srgbClr val="DD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Exotic invasive trees</a:t>
            </a:r>
            <a:endParaRPr lang="es-ES_tradnl" sz="2000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9DD2CECD-925C-1146-B97C-F1BF449C5F28}"/>
              </a:ext>
            </a:extLst>
          </p:cNvPr>
          <p:cNvSpPr txBox="1"/>
          <p:nvPr/>
        </p:nvSpPr>
        <p:spPr>
          <a:xfrm>
            <a:off x="3255672" y="9561990"/>
            <a:ext cx="2182756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Understory plants</a:t>
            </a:r>
            <a:endParaRPr lang="es-ES_tradnl" sz="2000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433DFF88-5CFE-1C48-A18F-9E2F74BB0806}"/>
              </a:ext>
            </a:extLst>
          </p:cNvPr>
          <p:cNvSpPr txBox="1"/>
          <p:nvPr/>
        </p:nvSpPr>
        <p:spPr>
          <a:xfrm>
            <a:off x="214202" y="7565916"/>
            <a:ext cx="31971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_tradnl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Effects</a:t>
            </a:r>
            <a:r>
              <a:rPr lang="es-ES_tradn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s-ES_tradn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endParaRPr lang="es-ES_tradnl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_tradnl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_tradnl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_tradnl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via</a:t>
            </a:r>
            <a:r>
              <a:rPr lang="es-ES_tradn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soil</a:t>
            </a:r>
            <a:r>
              <a:rPr lang="es-ES_tradn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modifications</a:t>
            </a:r>
            <a:r>
              <a:rPr lang="es-ES_tradn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28" name="Picture 4" descr="Monocotiledónea Vectores Libres de Derechos - iStock">
            <a:extLst>
              <a:ext uri="{FF2B5EF4-FFF2-40B4-BE49-F238E27FC236}">
                <a16:creationId xmlns:a16="http://schemas.microsoft.com/office/drawing/2014/main" xmlns="" id="{4EC58147-F0DB-0D45-8237-F897D1ADC1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23" t="42999" r="8606" b="20344"/>
          <a:stretch/>
        </p:blipFill>
        <p:spPr bwMode="auto">
          <a:xfrm>
            <a:off x="4497603" y="7913874"/>
            <a:ext cx="519887" cy="105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278,702 imágenes de Semillas germinadas - Imágenes, fotos y vectores de  stock | Shutterstock">
            <a:extLst>
              <a:ext uri="{FF2B5EF4-FFF2-40B4-BE49-F238E27FC236}">
                <a16:creationId xmlns:a16="http://schemas.microsoft.com/office/drawing/2014/main" xmlns="" id="{8C2F7A4A-3D16-1944-8C7C-C10C385A3B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8"/>
          <a:stretch/>
        </p:blipFill>
        <p:spPr bwMode="auto">
          <a:xfrm>
            <a:off x="3634428" y="7723278"/>
            <a:ext cx="629235" cy="129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6" name="Group 115">
            <a:extLst>
              <a:ext uri="{FF2B5EF4-FFF2-40B4-BE49-F238E27FC236}">
                <a16:creationId xmlns:a16="http://schemas.microsoft.com/office/drawing/2014/main" xmlns="" id="{23C85424-5462-204E-B852-91DD72C3EB7E}"/>
              </a:ext>
            </a:extLst>
          </p:cNvPr>
          <p:cNvGrpSpPr/>
          <p:nvPr/>
        </p:nvGrpSpPr>
        <p:grpSpPr>
          <a:xfrm>
            <a:off x="886522" y="6388609"/>
            <a:ext cx="2330054" cy="1307025"/>
            <a:chOff x="1245111" y="7336994"/>
            <a:chExt cx="2041452" cy="1854819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xmlns="" id="{F1285BCB-181A-9147-9F94-3159BB9B3CE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9120" t="30048" r="19440" b="32327"/>
            <a:stretch/>
          </p:blipFill>
          <p:spPr bwMode="auto">
            <a:xfrm>
              <a:off x="1245111" y="7336994"/>
              <a:ext cx="2041452" cy="18548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1973C983-E5BF-264D-9D3E-E7B8470039E0}"/>
                </a:ext>
              </a:extLst>
            </p:cNvPr>
            <p:cNvSpPr/>
            <p:nvPr/>
          </p:nvSpPr>
          <p:spPr>
            <a:xfrm>
              <a:off x="1448468" y="7486451"/>
              <a:ext cx="480685" cy="519056"/>
            </a:xfrm>
            <a:prstGeom prst="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7EDC2E56-7960-AB42-83F5-BE30C51870D9}"/>
              </a:ext>
            </a:extLst>
          </p:cNvPr>
          <p:cNvSpPr txBox="1"/>
          <p:nvPr/>
        </p:nvSpPr>
        <p:spPr>
          <a:xfrm>
            <a:off x="3347329" y="9011257"/>
            <a:ext cx="10419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Trifolium repens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S_tradnl" sz="160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65E85BEC-0A42-D240-A6E0-B25251B3CB1F}"/>
              </a:ext>
            </a:extLst>
          </p:cNvPr>
          <p:cNvSpPr txBox="1"/>
          <p:nvPr/>
        </p:nvSpPr>
        <p:spPr>
          <a:xfrm>
            <a:off x="4199795" y="9007528"/>
            <a:ext cx="13024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Dactylis glomerata</a:t>
            </a:r>
            <a:endParaRPr lang="es-ES_tradnl" sz="1600" dirty="0"/>
          </a:p>
        </p:txBody>
      </p:sp>
      <p:sp>
        <p:nvSpPr>
          <p:cNvPr id="53" name="Snip Same Side Corner Rectangle 52">
            <a:extLst>
              <a:ext uri="{FF2B5EF4-FFF2-40B4-BE49-F238E27FC236}">
                <a16:creationId xmlns:a16="http://schemas.microsoft.com/office/drawing/2014/main" xmlns="" id="{7FAA9E88-1A5C-C240-A760-BE5869C72434}"/>
              </a:ext>
            </a:extLst>
          </p:cNvPr>
          <p:cNvSpPr/>
          <p:nvPr/>
        </p:nvSpPr>
        <p:spPr>
          <a:xfrm rot="10800000">
            <a:off x="431877" y="11580075"/>
            <a:ext cx="562663" cy="450091"/>
          </a:xfrm>
          <a:prstGeom prst="snip2SameRect">
            <a:avLst/>
          </a:prstGeom>
          <a:solidFill>
            <a:schemeClr val="accent4">
              <a:lumMod val="5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5" name="Snip Same Side Corner Rectangle 64">
            <a:extLst>
              <a:ext uri="{FF2B5EF4-FFF2-40B4-BE49-F238E27FC236}">
                <a16:creationId xmlns:a16="http://schemas.microsoft.com/office/drawing/2014/main" xmlns="" id="{96721EF3-E89B-3649-AACD-58750BFED45B}"/>
              </a:ext>
            </a:extLst>
          </p:cNvPr>
          <p:cNvSpPr/>
          <p:nvPr/>
        </p:nvSpPr>
        <p:spPr>
          <a:xfrm rot="10800000">
            <a:off x="1121485" y="11580075"/>
            <a:ext cx="562663" cy="450091"/>
          </a:xfrm>
          <a:prstGeom prst="snip2SameRect">
            <a:avLst/>
          </a:prstGeom>
          <a:solidFill>
            <a:schemeClr val="accent4">
              <a:lumMod val="50000"/>
            </a:schemeClr>
          </a:solidFill>
          <a:ln w="57150">
            <a:solidFill>
              <a:srgbClr val="E02D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7" name="Snip Same Side Corner Rectangle 66">
            <a:extLst>
              <a:ext uri="{FF2B5EF4-FFF2-40B4-BE49-F238E27FC236}">
                <a16:creationId xmlns:a16="http://schemas.microsoft.com/office/drawing/2014/main" xmlns="" id="{960647F2-21EC-E341-AC42-4181E4D913D4}"/>
              </a:ext>
            </a:extLst>
          </p:cNvPr>
          <p:cNvSpPr/>
          <p:nvPr/>
        </p:nvSpPr>
        <p:spPr>
          <a:xfrm rot="10800000">
            <a:off x="2502954" y="11580075"/>
            <a:ext cx="562663" cy="450091"/>
          </a:xfrm>
          <a:prstGeom prst="snip2SameRect">
            <a:avLst/>
          </a:prstGeom>
          <a:solidFill>
            <a:schemeClr val="accent4">
              <a:lumMod val="5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8" name="Snip Same Side Corner Rectangle 67">
            <a:extLst>
              <a:ext uri="{FF2B5EF4-FFF2-40B4-BE49-F238E27FC236}">
                <a16:creationId xmlns:a16="http://schemas.microsoft.com/office/drawing/2014/main" xmlns="" id="{9E69C641-4DEE-B44F-B32C-9CB391271D56}"/>
              </a:ext>
            </a:extLst>
          </p:cNvPr>
          <p:cNvSpPr/>
          <p:nvPr/>
        </p:nvSpPr>
        <p:spPr>
          <a:xfrm rot="10800000">
            <a:off x="3192562" y="11580075"/>
            <a:ext cx="562663" cy="450091"/>
          </a:xfrm>
          <a:prstGeom prst="snip2SameRect">
            <a:avLst/>
          </a:prstGeom>
          <a:solidFill>
            <a:schemeClr val="accent4">
              <a:lumMod val="50000"/>
            </a:schemeClr>
          </a:solidFill>
          <a:ln w="57150">
            <a:solidFill>
              <a:srgbClr val="E02D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735CF7BB-3691-3642-B7CA-19BAC5A1D2DF}"/>
              </a:ext>
            </a:extLst>
          </p:cNvPr>
          <p:cNvSpPr txBox="1"/>
          <p:nvPr/>
        </p:nvSpPr>
        <p:spPr>
          <a:xfrm>
            <a:off x="3279677" y="11660834"/>
            <a:ext cx="780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AC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4A0995C3-8AB1-E24C-950B-ED6C9E483419}"/>
              </a:ext>
            </a:extLst>
          </p:cNvPr>
          <p:cNvSpPr txBox="1"/>
          <p:nvPr/>
        </p:nvSpPr>
        <p:spPr>
          <a:xfrm>
            <a:off x="2598667" y="11660834"/>
            <a:ext cx="780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AC</a:t>
            </a:r>
          </a:p>
        </p:txBody>
      </p:sp>
      <p:sp>
        <p:nvSpPr>
          <p:cNvPr id="70" name="Snip Same Side Corner Rectangle 69">
            <a:extLst>
              <a:ext uri="{FF2B5EF4-FFF2-40B4-BE49-F238E27FC236}">
                <a16:creationId xmlns:a16="http://schemas.microsoft.com/office/drawing/2014/main" xmlns="" id="{C4C8B92D-A6DA-4546-8BC2-F0B041EA2591}"/>
              </a:ext>
            </a:extLst>
          </p:cNvPr>
          <p:cNvSpPr/>
          <p:nvPr/>
        </p:nvSpPr>
        <p:spPr>
          <a:xfrm rot="10800000">
            <a:off x="4555577" y="11580075"/>
            <a:ext cx="562663" cy="450091"/>
          </a:xfrm>
          <a:prstGeom prst="snip2SameRect">
            <a:avLst/>
          </a:prstGeom>
          <a:solidFill>
            <a:schemeClr val="accent4">
              <a:lumMod val="5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1" name="Snip Same Side Corner Rectangle 70">
            <a:extLst>
              <a:ext uri="{FF2B5EF4-FFF2-40B4-BE49-F238E27FC236}">
                <a16:creationId xmlns:a16="http://schemas.microsoft.com/office/drawing/2014/main" xmlns="" id="{933FB0B9-2EE5-F747-9B3B-8E58EE091986}"/>
              </a:ext>
            </a:extLst>
          </p:cNvPr>
          <p:cNvSpPr/>
          <p:nvPr/>
        </p:nvSpPr>
        <p:spPr>
          <a:xfrm rot="10800000">
            <a:off x="5245187" y="11580075"/>
            <a:ext cx="562663" cy="450091"/>
          </a:xfrm>
          <a:prstGeom prst="snip2SameRect">
            <a:avLst/>
          </a:prstGeom>
          <a:solidFill>
            <a:schemeClr val="accent4">
              <a:lumMod val="50000"/>
            </a:schemeClr>
          </a:solidFill>
          <a:ln w="57150">
            <a:solidFill>
              <a:srgbClr val="E02D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2" name="Snip Same Side Corner Rectangle 71">
            <a:extLst>
              <a:ext uri="{FF2B5EF4-FFF2-40B4-BE49-F238E27FC236}">
                <a16:creationId xmlns:a16="http://schemas.microsoft.com/office/drawing/2014/main" xmlns="" id="{E4E41BE2-CA97-1644-9739-D77F57356DCD}"/>
              </a:ext>
            </a:extLst>
          </p:cNvPr>
          <p:cNvSpPr/>
          <p:nvPr/>
        </p:nvSpPr>
        <p:spPr>
          <a:xfrm rot="10800000">
            <a:off x="6647919" y="11580075"/>
            <a:ext cx="562663" cy="450091"/>
          </a:xfrm>
          <a:prstGeom prst="snip2SameRect">
            <a:avLst/>
          </a:prstGeom>
          <a:solidFill>
            <a:schemeClr val="accent4">
              <a:lumMod val="5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3" name="Snip Same Side Corner Rectangle 72">
            <a:extLst>
              <a:ext uri="{FF2B5EF4-FFF2-40B4-BE49-F238E27FC236}">
                <a16:creationId xmlns:a16="http://schemas.microsoft.com/office/drawing/2014/main" xmlns="" id="{CD19815E-217B-DF4C-A0D2-FD3561A0D678}"/>
              </a:ext>
            </a:extLst>
          </p:cNvPr>
          <p:cNvSpPr/>
          <p:nvPr/>
        </p:nvSpPr>
        <p:spPr>
          <a:xfrm rot="10800000">
            <a:off x="7337529" y="11580075"/>
            <a:ext cx="562663" cy="450091"/>
          </a:xfrm>
          <a:prstGeom prst="snip2SameRect">
            <a:avLst/>
          </a:prstGeom>
          <a:solidFill>
            <a:schemeClr val="accent4">
              <a:lumMod val="50000"/>
            </a:schemeClr>
          </a:solidFill>
          <a:ln w="57150">
            <a:solidFill>
              <a:srgbClr val="E02D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1D71AC0A-C592-D54D-BA8D-971C6BC21FA9}"/>
              </a:ext>
            </a:extLst>
          </p:cNvPr>
          <p:cNvSpPr txBox="1"/>
          <p:nvPr/>
        </p:nvSpPr>
        <p:spPr>
          <a:xfrm>
            <a:off x="7382114" y="11660834"/>
            <a:ext cx="780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AC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15A79597-53B7-B647-A586-39358BE2DC89}"/>
              </a:ext>
            </a:extLst>
          </p:cNvPr>
          <p:cNvSpPr txBox="1"/>
          <p:nvPr/>
        </p:nvSpPr>
        <p:spPr>
          <a:xfrm>
            <a:off x="6743632" y="11660834"/>
            <a:ext cx="780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AC</a:t>
            </a:r>
          </a:p>
        </p:txBody>
      </p:sp>
      <p:pic>
        <p:nvPicPr>
          <p:cNvPr id="80" name="Picture 6" descr="278,702 imágenes de Semillas germinadas - Imágenes, fotos y vectores de  stock | Shutterstock">
            <a:extLst>
              <a:ext uri="{FF2B5EF4-FFF2-40B4-BE49-F238E27FC236}">
                <a16:creationId xmlns:a16="http://schemas.microsoft.com/office/drawing/2014/main" xmlns="" id="{B470FCC9-5928-074D-9343-0DE3879F4D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8" r="3119" b="48364"/>
          <a:stretch/>
        </p:blipFill>
        <p:spPr bwMode="auto">
          <a:xfrm>
            <a:off x="3193211" y="10770898"/>
            <a:ext cx="562664" cy="79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6" descr="278,702 imágenes de Semillas germinadas - Imágenes, fotos y vectores de  stock | Shutterstock">
            <a:extLst>
              <a:ext uri="{FF2B5EF4-FFF2-40B4-BE49-F238E27FC236}">
                <a16:creationId xmlns:a16="http://schemas.microsoft.com/office/drawing/2014/main" xmlns="" id="{1C7D66DE-2059-E440-BE66-8CE645F90C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8" r="3119" b="48364"/>
          <a:stretch/>
        </p:blipFill>
        <p:spPr bwMode="auto">
          <a:xfrm>
            <a:off x="2538408" y="10770898"/>
            <a:ext cx="562664" cy="79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6" descr="278,702 imágenes de Semillas germinadas - Imágenes, fotos y vectores de  stock | Shutterstock">
            <a:extLst>
              <a:ext uri="{FF2B5EF4-FFF2-40B4-BE49-F238E27FC236}">
                <a16:creationId xmlns:a16="http://schemas.microsoft.com/office/drawing/2014/main" xmlns="" id="{E33ECD5E-B715-C24C-AEDC-EB115D6C43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8" r="3119" b="48364"/>
          <a:stretch/>
        </p:blipFill>
        <p:spPr bwMode="auto">
          <a:xfrm>
            <a:off x="460485" y="10770898"/>
            <a:ext cx="562664" cy="79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6" descr="278,702 imágenes de Semillas germinadas - Imágenes, fotos y vectores de  stock | Shutterstock">
            <a:extLst>
              <a:ext uri="{FF2B5EF4-FFF2-40B4-BE49-F238E27FC236}">
                <a16:creationId xmlns:a16="http://schemas.microsoft.com/office/drawing/2014/main" xmlns="" id="{6C94A76D-8AE4-EC46-BFBA-768A201BBE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8" r="3119" b="48364"/>
          <a:stretch/>
        </p:blipFill>
        <p:spPr bwMode="auto">
          <a:xfrm>
            <a:off x="1156939" y="10770898"/>
            <a:ext cx="562664" cy="79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4" descr="Monocotiledónea Vectores Libres de Derechos - iStock">
            <a:extLst>
              <a:ext uri="{FF2B5EF4-FFF2-40B4-BE49-F238E27FC236}">
                <a16:creationId xmlns:a16="http://schemas.microsoft.com/office/drawing/2014/main" xmlns="" id="{CA3E198E-6D83-384D-A20A-90D69D8DA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23" t="42999" r="11025" b="38072"/>
          <a:stretch/>
        </p:blipFill>
        <p:spPr bwMode="auto">
          <a:xfrm>
            <a:off x="7382114" y="10760763"/>
            <a:ext cx="436996" cy="79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4" descr="Monocotiledónea Vectores Libres de Derechos - iStock">
            <a:extLst>
              <a:ext uri="{FF2B5EF4-FFF2-40B4-BE49-F238E27FC236}">
                <a16:creationId xmlns:a16="http://schemas.microsoft.com/office/drawing/2014/main" xmlns="" id="{5175E0A3-721F-884A-9495-EEE592430A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23" t="42999" r="11025" b="38072"/>
          <a:stretch/>
        </p:blipFill>
        <p:spPr bwMode="auto">
          <a:xfrm>
            <a:off x="6614715" y="10760763"/>
            <a:ext cx="436996" cy="79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4" descr="Monocotiledónea Vectores Libres de Derechos - iStock">
            <a:extLst>
              <a:ext uri="{FF2B5EF4-FFF2-40B4-BE49-F238E27FC236}">
                <a16:creationId xmlns:a16="http://schemas.microsoft.com/office/drawing/2014/main" xmlns="" id="{A7FE0829-9CA5-3A48-8C39-91C4C00BBA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23" t="42999" r="11025" b="38072"/>
          <a:stretch/>
        </p:blipFill>
        <p:spPr bwMode="auto">
          <a:xfrm>
            <a:off x="5283570" y="10760763"/>
            <a:ext cx="436996" cy="79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4" descr="Monocotiledónea Vectores Libres de Derechos - iStock">
            <a:extLst>
              <a:ext uri="{FF2B5EF4-FFF2-40B4-BE49-F238E27FC236}">
                <a16:creationId xmlns:a16="http://schemas.microsoft.com/office/drawing/2014/main" xmlns="" id="{7E3202BE-797B-5F43-80CF-FA561A7B90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23" t="42999" r="11025" b="38072"/>
          <a:stretch/>
        </p:blipFill>
        <p:spPr bwMode="auto">
          <a:xfrm>
            <a:off x="4555576" y="10760763"/>
            <a:ext cx="436996" cy="79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" name="TextBox 109">
            <a:extLst>
              <a:ext uri="{FF2B5EF4-FFF2-40B4-BE49-F238E27FC236}">
                <a16:creationId xmlns:a16="http://schemas.microsoft.com/office/drawing/2014/main" xmlns="" id="{B6CC96FA-57CE-7949-9F91-43FF7D834304}"/>
              </a:ext>
            </a:extLst>
          </p:cNvPr>
          <p:cNvSpPr txBox="1"/>
          <p:nvPr/>
        </p:nvSpPr>
        <p:spPr>
          <a:xfrm>
            <a:off x="295620" y="10269227"/>
            <a:ext cx="37239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s-ES_tradnl" sz="2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</a:t>
            </a:r>
            <a:r>
              <a:rPr lang="es-ES_tradnl" sz="2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</a:t>
            </a:r>
            <a:endParaRPr lang="es-ES_tradnl" sz="2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xmlns="" id="{714FFE3E-1943-914C-91C2-B29D0BF5944C}"/>
              </a:ext>
            </a:extLst>
          </p:cNvPr>
          <p:cNvSpPr txBox="1"/>
          <p:nvPr/>
        </p:nvSpPr>
        <p:spPr>
          <a:xfrm>
            <a:off x="4750716" y="10262715"/>
            <a:ext cx="4055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AC: </a:t>
            </a:r>
            <a:r>
              <a:rPr lang="es-ES_tradn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Activated</a:t>
            </a:r>
            <a:r>
              <a:rPr lang="es-ES_tradn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Carbon</a:t>
            </a:r>
            <a:r>
              <a:rPr lang="es-ES_tradn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_tradn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able</a:t>
            </a:r>
            <a:r>
              <a:rPr lang="es-ES_tradn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s-ES_tradn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trap</a:t>
            </a:r>
            <a:r>
              <a:rPr lang="es-ES_tradn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phytotoxic</a:t>
            </a:r>
            <a:r>
              <a:rPr lang="es-ES_tradn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s-ES_tradn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allelopathic</a:t>
            </a:r>
            <a:r>
              <a:rPr lang="es-ES_tradn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s-ES_tradn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compounds</a:t>
            </a:r>
            <a:endParaRPr lang="es-ES_tradn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xmlns="" id="{10D59319-EB57-8149-8871-5B58CAEA4572}"/>
              </a:ext>
            </a:extLst>
          </p:cNvPr>
          <p:cNvSpPr txBox="1"/>
          <p:nvPr/>
        </p:nvSpPr>
        <p:spPr>
          <a:xfrm>
            <a:off x="665079" y="8388574"/>
            <a:ext cx="27939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Emergence</a:t>
            </a:r>
            <a:r>
              <a:rPr lang="es-ES_tradn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speed</a:t>
            </a:r>
            <a:r>
              <a:rPr lang="es-ES_tradn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Plant</a:t>
            </a:r>
            <a:r>
              <a:rPr lang="es-ES_tradn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biomass</a:t>
            </a:r>
            <a:endParaRPr lang="es-ES_tradn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_tradn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1" name="Picture 2">
            <a:extLst>
              <a:ext uri="{FF2B5EF4-FFF2-40B4-BE49-F238E27FC236}">
                <a16:creationId xmlns:a16="http://schemas.microsoft.com/office/drawing/2014/main" xmlns="" id="{B1D0B680-EA72-924E-83EB-E39A070A1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9943" y="3347089"/>
            <a:ext cx="2314692" cy="308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" name="TextBox 121">
            <a:extLst>
              <a:ext uri="{FF2B5EF4-FFF2-40B4-BE49-F238E27FC236}">
                <a16:creationId xmlns:a16="http://schemas.microsoft.com/office/drawing/2014/main" xmlns="" id="{59D1DF3C-8D44-DC4B-8DD0-3140BDDDF9B4}"/>
              </a:ext>
            </a:extLst>
          </p:cNvPr>
          <p:cNvSpPr txBox="1"/>
          <p:nvPr/>
        </p:nvSpPr>
        <p:spPr>
          <a:xfrm>
            <a:off x="5771119" y="3006581"/>
            <a:ext cx="2326891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Native tree </a:t>
            </a:r>
            <a:endParaRPr lang="es-ES_tradnl" sz="2000" b="1" dirty="0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A5DC9E5B-EB4D-DC43-B5AE-8194C835009B}"/>
              </a:ext>
            </a:extLst>
          </p:cNvPr>
          <p:cNvSpPr txBox="1"/>
          <p:nvPr/>
        </p:nvSpPr>
        <p:spPr>
          <a:xfrm>
            <a:off x="5867787" y="6062744"/>
            <a:ext cx="2272162" cy="369332"/>
          </a:xfrm>
          <a:prstGeom prst="rect">
            <a:avLst/>
          </a:prstGeom>
          <a:solidFill>
            <a:schemeClr val="bg1">
              <a:alpha val="71765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Populus alba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s-ES_tradnl" dirty="0"/>
          </a:p>
        </p:txBody>
      </p:sp>
      <p:grpSp>
        <p:nvGrpSpPr>
          <p:cNvPr id="169" name="Group 168">
            <a:extLst>
              <a:ext uri="{FF2B5EF4-FFF2-40B4-BE49-F238E27FC236}">
                <a16:creationId xmlns:a16="http://schemas.microsoft.com/office/drawing/2014/main" xmlns="" id="{4A6707F6-22EB-3B42-8F17-5118F0486654}"/>
              </a:ext>
            </a:extLst>
          </p:cNvPr>
          <p:cNvGrpSpPr/>
          <p:nvPr/>
        </p:nvGrpSpPr>
        <p:grpSpPr>
          <a:xfrm>
            <a:off x="5275323" y="6378827"/>
            <a:ext cx="2834255" cy="1327815"/>
            <a:chOff x="5951497" y="7261935"/>
            <a:chExt cx="2041452" cy="1854819"/>
          </a:xfrm>
        </p:grpSpPr>
        <p:pic>
          <p:nvPicPr>
            <p:cNvPr id="170" name="Picture 169">
              <a:extLst>
                <a:ext uri="{FF2B5EF4-FFF2-40B4-BE49-F238E27FC236}">
                  <a16:creationId xmlns:a16="http://schemas.microsoft.com/office/drawing/2014/main" xmlns="" id="{8CF0526A-4ED1-6943-9F43-B30B620B03E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9120" t="30048" r="19440" b="32327"/>
            <a:stretch/>
          </p:blipFill>
          <p:spPr bwMode="auto">
            <a:xfrm>
              <a:off x="5951497" y="7261935"/>
              <a:ext cx="2041452" cy="18548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xmlns="" id="{6757EB48-B958-2247-8525-0061E0FBE513}"/>
                </a:ext>
              </a:extLst>
            </p:cNvPr>
            <p:cNvSpPr/>
            <p:nvPr/>
          </p:nvSpPr>
          <p:spPr>
            <a:xfrm>
              <a:off x="7430696" y="7439267"/>
              <a:ext cx="395173" cy="510929"/>
            </a:xfrm>
            <a:prstGeom prst="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xmlns="" id="{9EC21A5C-671A-3E44-980F-347AC830A267}"/>
              </a:ext>
            </a:extLst>
          </p:cNvPr>
          <p:cNvGrpSpPr/>
          <p:nvPr/>
        </p:nvGrpSpPr>
        <p:grpSpPr>
          <a:xfrm>
            <a:off x="3157225" y="6373758"/>
            <a:ext cx="2396167" cy="1332884"/>
            <a:chOff x="5951497" y="7261935"/>
            <a:chExt cx="2041452" cy="1854819"/>
          </a:xfrm>
        </p:grpSpPr>
        <p:pic>
          <p:nvPicPr>
            <p:cNvPr id="167" name="Picture 166">
              <a:extLst>
                <a:ext uri="{FF2B5EF4-FFF2-40B4-BE49-F238E27FC236}">
                  <a16:creationId xmlns:a16="http://schemas.microsoft.com/office/drawing/2014/main" xmlns="" id="{25CB2CEF-5E61-8B4D-8113-A3E752DE1AA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9120" t="30048" r="19440" b="32327"/>
            <a:stretch/>
          </p:blipFill>
          <p:spPr bwMode="auto">
            <a:xfrm>
              <a:off x="5951497" y="7261935"/>
              <a:ext cx="2041452" cy="18548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xmlns="" id="{8CC9A2EC-15E4-844A-817A-8F37F2A2569A}"/>
                </a:ext>
              </a:extLst>
            </p:cNvPr>
            <p:cNvSpPr/>
            <p:nvPr/>
          </p:nvSpPr>
          <p:spPr>
            <a:xfrm>
              <a:off x="7437315" y="7439267"/>
              <a:ext cx="467422" cy="508985"/>
            </a:xfrm>
            <a:prstGeom prst="rect">
              <a:avLst/>
            </a:prstGeom>
            <a:noFill/>
            <a:ln w="57150">
              <a:solidFill>
                <a:srgbClr val="E02D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6F46910E-6A55-3F45-8FCD-51A2FF312E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tretch>
            <a:fillRect/>
          </a:stretch>
        </p:blipFill>
        <p:spPr>
          <a:xfrm rot="13418002" flipV="1">
            <a:off x="5248831" y="7067625"/>
            <a:ext cx="627944" cy="950225"/>
          </a:xfrm>
          <a:prstGeom prst="rect">
            <a:avLst/>
          </a:prstGeom>
        </p:spPr>
      </p:pic>
      <p:pic>
        <p:nvPicPr>
          <p:cNvPr id="173" name="Picture 172">
            <a:extLst>
              <a:ext uri="{FF2B5EF4-FFF2-40B4-BE49-F238E27FC236}">
                <a16:creationId xmlns:a16="http://schemas.microsoft.com/office/drawing/2014/main" xmlns="" id="{9A04584E-6F30-4249-BC88-2473F8890E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tretch>
            <a:fillRect/>
          </a:stretch>
        </p:blipFill>
        <p:spPr>
          <a:xfrm rot="19622822">
            <a:off x="4070007" y="7096375"/>
            <a:ext cx="627944" cy="904239"/>
          </a:xfrm>
          <a:prstGeom prst="rect">
            <a:avLst/>
          </a:prstGeom>
        </p:spPr>
      </p:pic>
      <p:sp>
        <p:nvSpPr>
          <p:cNvPr id="174" name="Snip Same Side Corner Rectangle 173">
            <a:extLst>
              <a:ext uri="{FF2B5EF4-FFF2-40B4-BE49-F238E27FC236}">
                <a16:creationId xmlns:a16="http://schemas.microsoft.com/office/drawing/2014/main" xmlns="" id="{D8671927-47D1-434F-9417-123BF94E1826}"/>
              </a:ext>
            </a:extLst>
          </p:cNvPr>
          <p:cNvSpPr/>
          <p:nvPr/>
        </p:nvSpPr>
        <p:spPr>
          <a:xfrm rot="10800000">
            <a:off x="1807060" y="11582199"/>
            <a:ext cx="562663" cy="450091"/>
          </a:xfrm>
          <a:prstGeom prst="snip2SameRect">
            <a:avLst/>
          </a:prstGeom>
          <a:solidFill>
            <a:schemeClr val="accent4">
              <a:lumMod val="5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75" name="Picture 6" descr="278,702 imágenes de Semillas germinadas - Imágenes, fotos y vectores de  stock | Shutterstock">
            <a:extLst>
              <a:ext uri="{FF2B5EF4-FFF2-40B4-BE49-F238E27FC236}">
                <a16:creationId xmlns:a16="http://schemas.microsoft.com/office/drawing/2014/main" xmlns="" id="{2D6E2676-C692-604B-804E-D807834276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8" r="3119" b="48364"/>
          <a:stretch/>
        </p:blipFill>
        <p:spPr bwMode="auto">
          <a:xfrm>
            <a:off x="1842514" y="10773022"/>
            <a:ext cx="562664" cy="79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6" name="Snip Same Side Corner Rectangle 175">
            <a:extLst>
              <a:ext uri="{FF2B5EF4-FFF2-40B4-BE49-F238E27FC236}">
                <a16:creationId xmlns:a16="http://schemas.microsoft.com/office/drawing/2014/main" xmlns="" id="{FF485E51-B77B-AB4F-8449-D04C2E599EAB}"/>
              </a:ext>
            </a:extLst>
          </p:cNvPr>
          <p:cNvSpPr/>
          <p:nvPr/>
        </p:nvSpPr>
        <p:spPr>
          <a:xfrm rot="10800000">
            <a:off x="8022446" y="11580075"/>
            <a:ext cx="562663" cy="450091"/>
          </a:xfrm>
          <a:prstGeom prst="snip2SameRect">
            <a:avLst/>
          </a:prstGeom>
          <a:solidFill>
            <a:schemeClr val="accent4">
              <a:lumMod val="5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77" name="Picture 4" descr="Monocotiledónea Vectores Libres de Derechos - iStock">
            <a:extLst>
              <a:ext uri="{FF2B5EF4-FFF2-40B4-BE49-F238E27FC236}">
                <a16:creationId xmlns:a16="http://schemas.microsoft.com/office/drawing/2014/main" xmlns="" id="{A3E68F72-C279-274E-BB8D-66D38E1E5E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23" t="42999" r="11025" b="38072"/>
          <a:stretch/>
        </p:blipFill>
        <p:spPr bwMode="auto">
          <a:xfrm>
            <a:off x="8067031" y="10760763"/>
            <a:ext cx="436996" cy="79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8" name="Snip Same Side Corner Rectangle 177">
            <a:extLst>
              <a:ext uri="{FF2B5EF4-FFF2-40B4-BE49-F238E27FC236}">
                <a16:creationId xmlns:a16="http://schemas.microsoft.com/office/drawing/2014/main" xmlns="" id="{9BD71163-3C2F-3540-A37D-37203CF28044}"/>
              </a:ext>
            </a:extLst>
          </p:cNvPr>
          <p:cNvSpPr/>
          <p:nvPr/>
        </p:nvSpPr>
        <p:spPr>
          <a:xfrm rot="10800000">
            <a:off x="5949766" y="11586422"/>
            <a:ext cx="562663" cy="450091"/>
          </a:xfrm>
          <a:prstGeom prst="snip2SameRect">
            <a:avLst/>
          </a:prstGeom>
          <a:solidFill>
            <a:schemeClr val="accent4">
              <a:lumMod val="5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79" name="Picture 4" descr="Monocotiledónea Vectores Libres de Derechos - iStock">
            <a:extLst>
              <a:ext uri="{FF2B5EF4-FFF2-40B4-BE49-F238E27FC236}">
                <a16:creationId xmlns:a16="http://schemas.microsoft.com/office/drawing/2014/main" xmlns="" id="{71BD8A0E-1109-D24F-B7A3-F5B98CDECC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23" t="42999" r="11025" b="38072"/>
          <a:stretch/>
        </p:blipFill>
        <p:spPr bwMode="auto">
          <a:xfrm>
            <a:off x="5988149" y="10767110"/>
            <a:ext cx="436996" cy="79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0" name="Snip Same Side Corner Rectangle 179">
            <a:extLst>
              <a:ext uri="{FF2B5EF4-FFF2-40B4-BE49-F238E27FC236}">
                <a16:creationId xmlns:a16="http://schemas.microsoft.com/office/drawing/2014/main" xmlns="" id="{3010AB8B-B20E-1E43-8C22-9FAB2F846D35}"/>
              </a:ext>
            </a:extLst>
          </p:cNvPr>
          <p:cNvSpPr/>
          <p:nvPr/>
        </p:nvSpPr>
        <p:spPr>
          <a:xfrm rot="10800000">
            <a:off x="3876291" y="11580075"/>
            <a:ext cx="562663" cy="450091"/>
          </a:xfrm>
          <a:prstGeom prst="snip2SameRect">
            <a:avLst/>
          </a:prstGeom>
          <a:solidFill>
            <a:schemeClr val="accent4">
              <a:lumMod val="5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xmlns="" id="{EBA9C816-697F-1347-893F-D4D9C31082F9}"/>
              </a:ext>
            </a:extLst>
          </p:cNvPr>
          <p:cNvSpPr txBox="1"/>
          <p:nvPr/>
        </p:nvSpPr>
        <p:spPr>
          <a:xfrm>
            <a:off x="3963406" y="11660834"/>
            <a:ext cx="780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AC</a:t>
            </a:r>
          </a:p>
        </p:txBody>
      </p:sp>
      <p:pic>
        <p:nvPicPr>
          <p:cNvPr id="182" name="Picture 6" descr="278,702 imágenes de Semillas germinadas - Imágenes, fotos y vectores de  stock | Shutterstock">
            <a:extLst>
              <a:ext uri="{FF2B5EF4-FFF2-40B4-BE49-F238E27FC236}">
                <a16:creationId xmlns:a16="http://schemas.microsoft.com/office/drawing/2014/main" xmlns="" id="{1107EA47-509D-D846-AAD6-91516BECAD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8" r="3119" b="48364"/>
          <a:stretch/>
        </p:blipFill>
        <p:spPr bwMode="auto">
          <a:xfrm>
            <a:off x="3876940" y="10770898"/>
            <a:ext cx="562664" cy="79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3" name="TextBox 182">
            <a:extLst>
              <a:ext uri="{FF2B5EF4-FFF2-40B4-BE49-F238E27FC236}">
                <a16:creationId xmlns:a16="http://schemas.microsoft.com/office/drawing/2014/main" xmlns="" id="{4EA2FD24-904A-2246-8835-E461A890322F}"/>
              </a:ext>
            </a:extLst>
          </p:cNvPr>
          <p:cNvSpPr txBox="1"/>
          <p:nvPr/>
        </p:nvSpPr>
        <p:spPr>
          <a:xfrm>
            <a:off x="8066119" y="11660834"/>
            <a:ext cx="780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AC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1AB38A63-F8D5-EC41-8B16-81B1D2E3EF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tretch>
            <a:fillRect/>
          </a:stretch>
        </p:blipFill>
        <p:spPr>
          <a:xfrm rot="19622822">
            <a:off x="3001018" y="7097026"/>
            <a:ext cx="627944" cy="904239"/>
          </a:xfrm>
          <a:prstGeom prst="rect">
            <a:avLst/>
          </a:prstGeom>
        </p:spPr>
      </p:pic>
      <p:sp>
        <p:nvSpPr>
          <p:cNvPr id="1024" name="TextBox 1023">
            <a:extLst>
              <a:ext uri="{FF2B5EF4-FFF2-40B4-BE49-F238E27FC236}">
                <a16:creationId xmlns:a16="http://schemas.microsoft.com/office/drawing/2014/main" xmlns="" id="{A15EF563-97A0-1344-8963-9CC263F4527F}"/>
              </a:ext>
            </a:extLst>
          </p:cNvPr>
          <p:cNvSpPr txBox="1"/>
          <p:nvPr/>
        </p:nvSpPr>
        <p:spPr>
          <a:xfrm>
            <a:off x="6117896" y="8168702"/>
            <a:ext cx="2072679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s-ES_tradnl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Effects</a:t>
            </a:r>
            <a:r>
              <a:rPr lang="es-ES_tradnl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es-ES_tradnl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compared</a:t>
            </a:r>
            <a:r>
              <a:rPr lang="es-ES_tradnl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s-ES_tradnl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_tradnl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effect</a:t>
            </a:r>
            <a:r>
              <a:rPr lang="es-ES_tradnl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produced</a:t>
            </a:r>
            <a:r>
              <a:rPr lang="es-ES_tradnl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es-ES_tradnl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_tradnl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native</a:t>
            </a:r>
            <a:r>
              <a:rPr lang="es-ES_tradnl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tree</a:t>
            </a:r>
            <a:r>
              <a:rPr lang="es-ES_tradnl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control”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xmlns="" id="{045B1BFB-DD9C-A742-BD58-43718641E078}"/>
              </a:ext>
            </a:extLst>
          </p:cNvPr>
          <p:cNvSpPr txBox="1"/>
          <p:nvPr/>
        </p:nvSpPr>
        <p:spPr>
          <a:xfrm>
            <a:off x="9101811" y="1858134"/>
            <a:ext cx="499079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s-ES_tradnl" sz="2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es-ES_tradnl" sz="2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s-ES_tradnl" sz="2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  <a:endParaRPr lang="es-ES_tradnl" sz="2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1" name="Picture 1030">
            <a:extLst>
              <a:ext uri="{FF2B5EF4-FFF2-40B4-BE49-F238E27FC236}">
                <a16:creationId xmlns:a16="http://schemas.microsoft.com/office/drawing/2014/main" xmlns="" id="{CB25AB10-365B-BB42-84B5-94BEBB739EC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7623" t="15893"/>
          <a:stretch/>
        </p:blipFill>
        <p:spPr>
          <a:xfrm>
            <a:off x="9121444" y="6670357"/>
            <a:ext cx="3777760" cy="1902710"/>
          </a:xfrm>
          <a:prstGeom prst="rect">
            <a:avLst/>
          </a:prstGeom>
        </p:spPr>
      </p:pic>
      <p:pic>
        <p:nvPicPr>
          <p:cNvPr id="195" name="Picture 6" descr="278,702 imágenes de Semillas germinadas - Imágenes, fotos y vectores de  stock | Shutterstock">
            <a:extLst>
              <a:ext uri="{FF2B5EF4-FFF2-40B4-BE49-F238E27FC236}">
                <a16:creationId xmlns:a16="http://schemas.microsoft.com/office/drawing/2014/main" xmlns="" id="{45959FCA-496B-4D4C-8D43-4E407AA95C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8"/>
          <a:stretch/>
        </p:blipFill>
        <p:spPr bwMode="auto">
          <a:xfrm>
            <a:off x="12130708" y="2740220"/>
            <a:ext cx="629235" cy="129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" name="Picture 195">
            <a:extLst>
              <a:ext uri="{FF2B5EF4-FFF2-40B4-BE49-F238E27FC236}">
                <a16:creationId xmlns:a16="http://schemas.microsoft.com/office/drawing/2014/main" xmlns="" id="{6646E651-D3F1-BD4C-9E72-87470BE50B66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7498" t="16034"/>
          <a:stretch/>
        </p:blipFill>
        <p:spPr>
          <a:xfrm>
            <a:off x="12897796" y="6651133"/>
            <a:ext cx="3997664" cy="1878655"/>
          </a:xfrm>
          <a:prstGeom prst="rect">
            <a:avLst/>
          </a:prstGeom>
        </p:spPr>
      </p:pic>
      <p:pic>
        <p:nvPicPr>
          <p:cNvPr id="198" name="Picture 4" descr="Monocotiledónea Vectores Libres de Derechos - iStock">
            <a:extLst>
              <a:ext uri="{FF2B5EF4-FFF2-40B4-BE49-F238E27FC236}">
                <a16:creationId xmlns:a16="http://schemas.microsoft.com/office/drawing/2014/main" xmlns="" id="{BD6A1B75-662A-6848-A0E1-08C49C08B2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23" t="42999" r="8606" b="20344"/>
          <a:stretch/>
        </p:blipFill>
        <p:spPr bwMode="auto">
          <a:xfrm>
            <a:off x="16031881" y="2673720"/>
            <a:ext cx="519887" cy="105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9" name="Picture 198">
            <a:extLst>
              <a:ext uri="{FF2B5EF4-FFF2-40B4-BE49-F238E27FC236}">
                <a16:creationId xmlns:a16="http://schemas.microsoft.com/office/drawing/2014/main" xmlns="" id="{DB597294-2CE6-424A-A692-57F37154D83C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8173" t="16497"/>
          <a:stretch/>
        </p:blipFill>
        <p:spPr>
          <a:xfrm>
            <a:off x="9243391" y="3605505"/>
            <a:ext cx="3533058" cy="2059020"/>
          </a:xfrm>
          <a:prstGeom prst="rect">
            <a:avLst/>
          </a:prstGeom>
        </p:spPr>
      </p:pic>
      <p:sp>
        <p:nvSpPr>
          <p:cNvPr id="1034" name="TextBox 1033">
            <a:extLst>
              <a:ext uri="{FF2B5EF4-FFF2-40B4-BE49-F238E27FC236}">
                <a16:creationId xmlns:a16="http://schemas.microsoft.com/office/drawing/2014/main" xmlns="" id="{AD06DE72-D083-D744-97D7-7400D5094CB7}"/>
              </a:ext>
            </a:extLst>
          </p:cNvPr>
          <p:cNvSpPr txBox="1"/>
          <p:nvPr/>
        </p:nvSpPr>
        <p:spPr>
          <a:xfrm>
            <a:off x="9095003" y="2471889"/>
            <a:ext cx="2210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Emergence</a:t>
            </a:r>
            <a:r>
              <a:rPr lang="es-ES_tradn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speed</a:t>
            </a:r>
            <a:endParaRPr lang="es-ES_tradnl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7" name="Picture 196">
            <a:extLst>
              <a:ext uri="{FF2B5EF4-FFF2-40B4-BE49-F238E27FC236}">
                <a16:creationId xmlns:a16="http://schemas.microsoft.com/office/drawing/2014/main" xmlns="" id="{7F3F86F0-B681-384A-B6C4-DDB7CD7B1889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7039" t="15838"/>
          <a:stretch/>
        </p:blipFill>
        <p:spPr>
          <a:xfrm>
            <a:off x="12994818" y="3809270"/>
            <a:ext cx="3900642" cy="1732871"/>
          </a:xfrm>
          <a:prstGeom prst="rect">
            <a:avLst/>
          </a:prstGeom>
        </p:spPr>
      </p:pic>
      <p:sp>
        <p:nvSpPr>
          <p:cNvPr id="202" name="TextBox 201">
            <a:extLst>
              <a:ext uri="{FF2B5EF4-FFF2-40B4-BE49-F238E27FC236}">
                <a16:creationId xmlns:a16="http://schemas.microsoft.com/office/drawing/2014/main" xmlns="" id="{044082DE-9106-604D-8891-D1A8896EF985}"/>
              </a:ext>
            </a:extLst>
          </p:cNvPr>
          <p:cNvSpPr txBox="1"/>
          <p:nvPr/>
        </p:nvSpPr>
        <p:spPr>
          <a:xfrm>
            <a:off x="275987" y="1858134"/>
            <a:ext cx="499079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_tradnl" sz="2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s-ES_tradnl" sz="2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6" name="Rectangle 1035">
            <a:extLst>
              <a:ext uri="{FF2B5EF4-FFF2-40B4-BE49-F238E27FC236}">
                <a16:creationId xmlns:a16="http://schemas.microsoft.com/office/drawing/2014/main" xmlns="" id="{212177EB-CE9C-664A-9822-6B71157E8A23}"/>
              </a:ext>
            </a:extLst>
          </p:cNvPr>
          <p:cNvSpPr/>
          <p:nvPr/>
        </p:nvSpPr>
        <p:spPr>
          <a:xfrm>
            <a:off x="152348" y="1872776"/>
            <a:ext cx="8694377" cy="818288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pSp>
        <p:nvGrpSpPr>
          <p:cNvPr id="1037" name="Group 1036">
            <a:extLst>
              <a:ext uri="{FF2B5EF4-FFF2-40B4-BE49-F238E27FC236}">
                <a16:creationId xmlns:a16="http://schemas.microsoft.com/office/drawing/2014/main" xmlns="" id="{D2F847AE-EA6E-0D41-9D6B-00897888CB5C}"/>
              </a:ext>
            </a:extLst>
          </p:cNvPr>
          <p:cNvGrpSpPr/>
          <p:nvPr/>
        </p:nvGrpSpPr>
        <p:grpSpPr>
          <a:xfrm>
            <a:off x="10093165" y="8611396"/>
            <a:ext cx="332733" cy="728595"/>
            <a:chOff x="9384468" y="7750557"/>
            <a:chExt cx="591272" cy="1271625"/>
          </a:xfrm>
        </p:grpSpPr>
        <p:sp>
          <p:nvSpPr>
            <p:cNvPr id="205" name="Snip Same Side Corner Rectangle 204">
              <a:extLst>
                <a:ext uri="{FF2B5EF4-FFF2-40B4-BE49-F238E27FC236}">
                  <a16:creationId xmlns:a16="http://schemas.microsoft.com/office/drawing/2014/main" xmlns="" id="{170E4FBF-5F0C-BB41-A820-46396489DE78}"/>
                </a:ext>
              </a:extLst>
            </p:cNvPr>
            <p:cNvSpPr/>
            <p:nvPr/>
          </p:nvSpPr>
          <p:spPr>
            <a:xfrm rot="10800000">
              <a:off x="9384468" y="8572091"/>
              <a:ext cx="562663" cy="450091"/>
            </a:xfrm>
            <a:prstGeom prst="snip2SameRect">
              <a:avLst/>
            </a:prstGeom>
            <a:solidFill>
              <a:schemeClr val="accent4">
                <a:lumMod val="50000"/>
              </a:schemeClr>
            </a:solidFill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206" name="Picture 6" descr="278,702 imágenes de Semillas germinadas - Imágenes, fotos y vectores de  stock | Shutterstock">
              <a:extLst>
                <a:ext uri="{FF2B5EF4-FFF2-40B4-BE49-F238E27FC236}">
                  <a16:creationId xmlns:a16="http://schemas.microsoft.com/office/drawing/2014/main" xmlns="" id="{394F9607-81EF-994D-8F2A-38B3324A5CA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18" r="3119" b="48364"/>
            <a:stretch/>
          </p:blipFill>
          <p:spPr bwMode="auto">
            <a:xfrm>
              <a:off x="9413076" y="7750557"/>
              <a:ext cx="562664" cy="793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38" name="Group 1037">
            <a:extLst>
              <a:ext uri="{FF2B5EF4-FFF2-40B4-BE49-F238E27FC236}">
                <a16:creationId xmlns:a16="http://schemas.microsoft.com/office/drawing/2014/main" xmlns="" id="{93F072A4-6776-B149-93D3-87D1E5CFCF67}"/>
              </a:ext>
            </a:extLst>
          </p:cNvPr>
          <p:cNvGrpSpPr/>
          <p:nvPr/>
        </p:nvGrpSpPr>
        <p:grpSpPr>
          <a:xfrm>
            <a:off x="9573401" y="8570135"/>
            <a:ext cx="485419" cy="757210"/>
            <a:chOff x="10570920" y="10007290"/>
            <a:chExt cx="780606" cy="1271625"/>
          </a:xfrm>
        </p:grpSpPr>
        <p:sp>
          <p:nvSpPr>
            <p:cNvPr id="208" name="Snip Same Side Corner Rectangle 207">
              <a:extLst>
                <a:ext uri="{FF2B5EF4-FFF2-40B4-BE49-F238E27FC236}">
                  <a16:creationId xmlns:a16="http://schemas.microsoft.com/office/drawing/2014/main" xmlns="" id="{4372FD6F-077A-144F-9656-1357BDFAB0A1}"/>
                </a:ext>
              </a:extLst>
            </p:cNvPr>
            <p:cNvSpPr/>
            <p:nvPr/>
          </p:nvSpPr>
          <p:spPr>
            <a:xfrm rot="10800000">
              <a:off x="10612125" y="10828824"/>
              <a:ext cx="562663" cy="450091"/>
            </a:xfrm>
            <a:prstGeom prst="snip2SameRect">
              <a:avLst/>
            </a:prstGeom>
            <a:solidFill>
              <a:schemeClr val="accent4">
                <a:lumMod val="50000"/>
              </a:schemeClr>
            </a:solidFill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1400"/>
            </a:p>
          </p:txBody>
        </p: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xmlns="" id="{F10F7B98-7DA6-0947-93AD-C4EB5B456CC2}"/>
                </a:ext>
              </a:extLst>
            </p:cNvPr>
            <p:cNvSpPr txBox="1"/>
            <p:nvPr/>
          </p:nvSpPr>
          <p:spPr>
            <a:xfrm>
              <a:off x="10570920" y="10834549"/>
              <a:ext cx="780606" cy="385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400" b="1" dirty="0"/>
                <a:t>AC</a:t>
              </a:r>
            </a:p>
          </p:txBody>
        </p:sp>
        <p:pic>
          <p:nvPicPr>
            <p:cNvPr id="210" name="Picture 6" descr="278,702 imágenes de Semillas germinadas - Imágenes, fotos y vectores de  stock | Shutterstock">
              <a:extLst>
                <a:ext uri="{FF2B5EF4-FFF2-40B4-BE49-F238E27FC236}">
                  <a16:creationId xmlns:a16="http://schemas.microsoft.com/office/drawing/2014/main" xmlns="" id="{17D3D359-5358-574E-AD3A-9F9ECC346FD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18" r="3119" b="48364"/>
            <a:stretch/>
          </p:blipFill>
          <p:spPr bwMode="auto">
            <a:xfrm>
              <a:off x="10647579" y="10007290"/>
              <a:ext cx="562664" cy="793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39" name="Group 1038">
            <a:extLst>
              <a:ext uri="{FF2B5EF4-FFF2-40B4-BE49-F238E27FC236}">
                <a16:creationId xmlns:a16="http://schemas.microsoft.com/office/drawing/2014/main" xmlns="" id="{98FFC580-C88B-9548-9767-D45F8DC4E856}"/>
              </a:ext>
            </a:extLst>
          </p:cNvPr>
          <p:cNvGrpSpPr/>
          <p:nvPr/>
        </p:nvGrpSpPr>
        <p:grpSpPr>
          <a:xfrm>
            <a:off x="11170432" y="8595067"/>
            <a:ext cx="386619" cy="744360"/>
            <a:chOff x="11790956" y="9418008"/>
            <a:chExt cx="598118" cy="1271625"/>
          </a:xfrm>
        </p:grpSpPr>
        <p:sp>
          <p:nvSpPr>
            <p:cNvPr id="212" name="Snip Same Side Corner Rectangle 211">
              <a:extLst>
                <a:ext uri="{FF2B5EF4-FFF2-40B4-BE49-F238E27FC236}">
                  <a16:creationId xmlns:a16="http://schemas.microsoft.com/office/drawing/2014/main" xmlns="" id="{24607829-9179-3A43-B457-D49921C636CC}"/>
                </a:ext>
              </a:extLst>
            </p:cNvPr>
            <p:cNvSpPr/>
            <p:nvPr/>
          </p:nvSpPr>
          <p:spPr>
            <a:xfrm rot="10800000">
              <a:off x="11790956" y="10239542"/>
              <a:ext cx="562663" cy="450091"/>
            </a:xfrm>
            <a:prstGeom prst="snip2SameRect">
              <a:avLst/>
            </a:prstGeom>
            <a:solidFill>
              <a:schemeClr val="accent4">
                <a:lumMod val="50000"/>
              </a:schemeClr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213" name="Picture 6" descr="278,702 imágenes de Semillas germinadas - Imágenes, fotos y vectores de  stock | Shutterstock">
              <a:extLst>
                <a:ext uri="{FF2B5EF4-FFF2-40B4-BE49-F238E27FC236}">
                  <a16:creationId xmlns:a16="http://schemas.microsoft.com/office/drawing/2014/main" xmlns="" id="{E554B648-73AA-AA4B-A66D-E9ED296194F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18" r="3119" b="48364"/>
            <a:stretch/>
          </p:blipFill>
          <p:spPr bwMode="auto">
            <a:xfrm>
              <a:off x="11826410" y="9418008"/>
              <a:ext cx="562664" cy="793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41" name="Group 1040">
            <a:extLst>
              <a:ext uri="{FF2B5EF4-FFF2-40B4-BE49-F238E27FC236}">
                <a16:creationId xmlns:a16="http://schemas.microsoft.com/office/drawing/2014/main" xmlns="" id="{5014E0F3-C6BA-8141-99B3-1F4A1A97A5E0}"/>
              </a:ext>
            </a:extLst>
          </p:cNvPr>
          <p:cNvGrpSpPr/>
          <p:nvPr/>
        </p:nvGrpSpPr>
        <p:grpSpPr>
          <a:xfrm>
            <a:off x="10651971" y="8611396"/>
            <a:ext cx="547243" cy="770715"/>
            <a:chOff x="10574201" y="9418121"/>
            <a:chExt cx="796428" cy="1346892"/>
          </a:xfrm>
        </p:grpSpPr>
        <p:sp>
          <p:nvSpPr>
            <p:cNvPr id="216" name="Snip Same Side Corner Rectangle 215">
              <a:extLst>
                <a:ext uri="{FF2B5EF4-FFF2-40B4-BE49-F238E27FC236}">
                  <a16:creationId xmlns:a16="http://schemas.microsoft.com/office/drawing/2014/main" xmlns="" id="{32B9F6AB-FF5E-084C-92F2-2F60CDA244E6}"/>
                </a:ext>
              </a:extLst>
            </p:cNvPr>
            <p:cNvSpPr/>
            <p:nvPr/>
          </p:nvSpPr>
          <p:spPr>
            <a:xfrm rot="10800000">
              <a:off x="10574201" y="10239655"/>
              <a:ext cx="562663" cy="450091"/>
            </a:xfrm>
            <a:prstGeom prst="snip2SameRect">
              <a:avLst/>
            </a:prstGeom>
            <a:solidFill>
              <a:schemeClr val="accent4">
                <a:lumMod val="50000"/>
              </a:schemeClr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1400"/>
            </a:p>
          </p:txBody>
        </p:sp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xmlns="" id="{8001C7DC-A03C-C04E-B2E4-1C20700AFA90}"/>
                </a:ext>
              </a:extLst>
            </p:cNvPr>
            <p:cNvSpPr txBox="1"/>
            <p:nvPr/>
          </p:nvSpPr>
          <p:spPr>
            <a:xfrm>
              <a:off x="10590024" y="10227146"/>
              <a:ext cx="780605" cy="5378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400" b="1" dirty="0"/>
                <a:t>AC</a:t>
              </a:r>
            </a:p>
          </p:txBody>
        </p:sp>
        <p:pic>
          <p:nvPicPr>
            <p:cNvPr id="218" name="Picture 6" descr="278,702 imágenes de Semillas germinadas - Imágenes, fotos y vectores de  stock | Shutterstock">
              <a:extLst>
                <a:ext uri="{FF2B5EF4-FFF2-40B4-BE49-F238E27FC236}">
                  <a16:creationId xmlns:a16="http://schemas.microsoft.com/office/drawing/2014/main" xmlns="" id="{C1B8AD7A-4312-2744-8EC0-FD34005A722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18" r="3119" b="48364"/>
            <a:stretch/>
          </p:blipFill>
          <p:spPr bwMode="auto">
            <a:xfrm>
              <a:off x="10574850" y="9418121"/>
              <a:ext cx="562664" cy="793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42" name="Group 1041">
            <a:extLst>
              <a:ext uri="{FF2B5EF4-FFF2-40B4-BE49-F238E27FC236}">
                <a16:creationId xmlns:a16="http://schemas.microsoft.com/office/drawing/2014/main" xmlns="" id="{EFDB2E26-69B2-234A-A4D5-2607DFA39D1B}"/>
              </a:ext>
            </a:extLst>
          </p:cNvPr>
          <p:cNvGrpSpPr/>
          <p:nvPr/>
        </p:nvGrpSpPr>
        <p:grpSpPr>
          <a:xfrm>
            <a:off x="12335214" y="8566020"/>
            <a:ext cx="363703" cy="780382"/>
            <a:chOff x="10616516" y="9646030"/>
            <a:chExt cx="598118" cy="1271625"/>
          </a:xfrm>
        </p:grpSpPr>
        <p:sp>
          <p:nvSpPr>
            <p:cNvPr id="220" name="Snip Same Side Corner Rectangle 219">
              <a:extLst>
                <a:ext uri="{FF2B5EF4-FFF2-40B4-BE49-F238E27FC236}">
                  <a16:creationId xmlns:a16="http://schemas.microsoft.com/office/drawing/2014/main" xmlns="" id="{53C35AE5-D524-B246-81F5-2C10CBB9A6E1}"/>
                </a:ext>
              </a:extLst>
            </p:cNvPr>
            <p:cNvSpPr/>
            <p:nvPr/>
          </p:nvSpPr>
          <p:spPr>
            <a:xfrm rot="10800000">
              <a:off x="10616516" y="10467564"/>
              <a:ext cx="562663" cy="450091"/>
            </a:xfrm>
            <a:prstGeom prst="snip2SameRect">
              <a:avLst/>
            </a:prstGeom>
            <a:solidFill>
              <a:schemeClr val="accent4">
                <a:lumMod val="50000"/>
              </a:schemeClr>
            </a:solidFill>
            <a:ln w="57150">
              <a:solidFill>
                <a:srgbClr val="E02D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221" name="Picture 6" descr="278,702 imágenes de Semillas germinadas - Imágenes, fotos y vectores de  stock | Shutterstock">
              <a:extLst>
                <a:ext uri="{FF2B5EF4-FFF2-40B4-BE49-F238E27FC236}">
                  <a16:creationId xmlns:a16="http://schemas.microsoft.com/office/drawing/2014/main" xmlns="" id="{DCC6E4FD-08AC-284B-AA32-45F9CA9CAF5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18" r="3119" b="48364"/>
            <a:stretch/>
          </p:blipFill>
          <p:spPr bwMode="auto">
            <a:xfrm>
              <a:off x="10651970" y="9646030"/>
              <a:ext cx="562664" cy="793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43" name="Group 1042">
            <a:extLst>
              <a:ext uri="{FF2B5EF4-FFF2-40B4-BE49-F238E27FC236}">
                <a16:creationId xmlns:a16="http://schemas.microsoft.com/office/drawing/2014/main" xmlns="" id="{D71F955C-A59D-214B-93DA-50712B3D3D72}"/>
              </a:ext>
            </a:extLst>
          </p:cNvPr>
          <p:cNvGrpSpPr/>
          <p:nvPr/>
        </p:nvGrpSpPr>
        <p:grpSpPr>
          <a:xfrm>
            <a:off x="11807676" y="8595067"/>
            <a:ext cx="506759" cy="760727"/>
            <a:chOff x="11537531" y="9659033"/>
            <a:chExt cx="780606" cy="1271625"/>
          </a:xfrm>
        </p:grpSpPr>
        <p:sp>
          <p:nvSpPr>
            <p:cNvPr id="223" name="Snip Same Side Corner Rectangle 222">
              <a:extLst>
                <a:ext uri="{FF2B5EF4-FFF2-40B4-BE49-F238E27FC236}">
                  <a16:creationId xmlns:a16="http://schemas.microsoft.com/office/drawing/2014/main" xmlns="" id="{3A8CC61B-86B7-BA40-A253-6E2900554E04}"/>
                </a:ext>
              </a:extLst>
            </p:cNvPr>
            <p:cNvSpPr/>
            <p:nvPr/>
          </p:nvSpPr>
          <p:spPr>
            <a:xfrm rot="10800000">
              <a:off x="11567395" y="10480567"/>
              <a:ext cx="562663" cy="450091"/>
            </a:xfrm>
            <a:prstGeom prst="snip2SameRect">
              <a:avLst/>
            </a:prstGeom>
            <a:solidFill>
              <a:schemeClr val="accent4">
                <a:lumMod val="50000"/>
              </a:schemeClr>
            </a:solidFill>
            <a:ln w="57150">
              <a:solidFill>
                <a:srgbClr val="E02D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1400"/>
            </a:p>
          </p:txBody>
        </p:sp>
        <p:sp>
          <p:nvSpPr>
            <p:cNvPr id="224" name="TextBox 223">
              <a:extLst>
                <a:ext uri="{FF2B5EF4-FFF2-40B4-BE49-F238E27FC236}">
                  <a16:creationId xmlns:a16="http://schemas.microsoft.com/office/drawing/2014/main" xmlns="" id="{67F2B5FB-5BFF-424B-AAAA-CCF790165E0B}"/>
                </a:ext>
              </a:extLst>
            </p:cNvPr>
            <p:cNvSpPr txBox="1"/>
            <p:nvPr/>
          </p:nvSpPr>
          <p:spPr>
            <a:xfrm>
              <a:off x="11537531" y="10466695"/>
              <a:ext cx="780606" cy="447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400" b="1" dirty="0"/>
                <a:t>AC</a:t>
              </a:r>
            </a:p>
          </p:txBody>
        </p:sp>
        <p:pic>
          <p:nvPicPr>
            <p:cNvPr id="225" name="Picture 6" descr="278,702 imágenes de Semillas germinadas - Imágenes, fotos y vectores de  stock | Shutterstock">
              <a:extLst>
                <a:ext uri="{FF2B5EF4-FFF2-40B4-BE49-F238E27FC236}">
                  <a16:creationId xmlns:a16="http://schemas.microsoft.com/office/drawing/2014/main" xmlns="" id="{065697C1-CD8D-8047-A628-210169AFF83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18" r="3119" b="48364"/>
            <a:stretch/>
          </p:blipFill>
          <p:spPr bwMode="auto">
            <a:xfrm>
              <a:off x="11568044" y="9659033"/>
              <a:ext cx="562664" cy="793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9" name="Snip Same Side Corner Rectangle 228">
            <a:extLst>
              <a:ext uri="{FF2B5EF4-FFF2-40B4-BE49-F238E27FC236}">
                <a16:creationId xmlns:a16="http://schemas.microsoft.com/office/drawing/2014/main" xmlns="" id="{89E1DD5A-624F-4541-B6BC-667A827968F6}"/>
              </a:ext>
            </a:extLst>
          </p:cNvPr>
          <p:cNvSpPr/>
          <p:nvPr/>
        </p:nvSpPr>
        <p:spPr>
          <a:xfrm rot="10800000">
            <a:off x="13996844" y="9085037"/>
            <a:ext cx="316634" cy="257886"/>
          </a:xfrm>
          <a:prstGeom prst="snip2SameRect">
            <a:avLst/>
          </a:prstGeom>
          <a:solidFill>
            <a:schemeClr val="accent4">
              <a:lumMod val="5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2" name="Snip Same Side Corner Rectangle 231">
            <a:extLst>
              <a:ext uri="{FF2B5EF4-FFF2-40B4-BE49-F238E27FC236}">
                <a16:creationId xmlns:a16="http://schemas.microsoft.com/office/drawing/2014/main" xmlns="" id="{180BA893-890E-594F-94D0-8AFDCAFF30BB}"/>
              </a:ext>
            </a:extLst>
          </p:cNvPr>
          <p:cNvSpPr/>
          <p:nvPr/>
        </p:nvSpPr>
        <p:spPr>
          <a:xfrm rot="10800000">
            <a:off x="13502703" y="9062263"/>
            <a:ext cx="349891" cy="268014"/>
          </a:xfrm>
          <a:prstGeom prst="snip2SameRect">
            <a:avLst/>
          </a:prstGeom>
          <a:solidFill>
            <a:schemeClr val="accent4">
              <a:lumMod val="5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400"/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xmlns="" id="{360D775F-9F37-0748-96B4-ABFF9CFF1CA4}"/>
              </a:ext>
            </a:extLst>
          </p:cNvPr>
          <p:cNvSpPr txBox="1"/>
          <p:nvPr/>
        </p:nvSpPr>
        <p:spPr>
          <a:xfrm>
            <a:off x="13477080" y="9065672"/>
            <a:ext cx="485419" cy="229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/>
              <a:t>AC</a:t>
            </a:r>
          </a:p>
        </p:txBody>
      </p:sp>
      <p:sp>
        <p:nvSpPr>
          <p:cNvPr id="236" name="Snip Same Side Corner Rectangle 235">
            <a:extLst>
              <a:ext uri="{FF2B5EF4-FFF2-40B4-BE49-F238E27FC236}">
                <a16:creationId xmlns:a16="http://schemas.microsoft.com/office/drawing/2014/main" xmlns="" id="{505395C1-EC91-AF47-95B2-7713BD22E9F7}"/>
              </a:ext>
            </a:extLst>
          </p:cNvPr>
          <p:cNvSpPr/>
          <p:nvPr/>
        </p:nvSpPr>
        <p:spPr>
          <a:xfrm rot="10800000">
            <a:off x="15074111" y="9078893"/>
            <a:ext cx="363701" cy="263466"/>
          </a:xfrm>
          <a:prstGeom prst="snip2SameRect">
            <a:avLst/>
          </a:prstGeom>
          <a:solidFill>
            <a:schemeClr val="accent4">
              <a:lumMod val="5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9" name="Snip Same Side Corner Rectangle 238">
            <a:extLst>
              <a:ext uri="{FF2B5EF4-FFF2-40B4-BE49-F238E27FC236}">
                <a16:creationId xmlns:a16="http://schemas.microsoft.com/office/drawing/2014/main" xmlns="" id="{48F1EFF4-1DCB-6649-87EA-58C4D7917E63}"/>
              </a:ext>
            </a:extLst>
          </p:cNvPr>
          <p:cNvSpPr/>
          <p:nvPr/>
        </p:nvSpPr>
        <p:spPr>
          <a:xfrm rot="10800000">
            <a:off x="14555650" y="9084424"/>
            <a:ext cx="386618" cy="257550"/>
          </a:xfrm>
          <a:prstGeom prst="snip2SameRect">
            <a:avLst/>
          </a:prstGeom>
          <a:solidFill>
            <a:schemeClr val="accent4">
              <a:lumMod val="5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400"/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xmlns="" id="{B874AA86-FA4B-EA4C-B483-BA7960219D20}"/>
              </a:ext>
            </a:extLst>
          </p:cNvPr>
          <p:cNvSpPr txBox="1"/>
          <p:nvPr/>
        </p:nvSpPr>
        <p:spPr>
          <a:xfrm>
            <a:off x="14566522" y="9077266"/>
            <a:ext cx="5363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/>
              <a:t>AC</a:t>
            </a:r>
          </a:p>
        </p:txBody>
      </p:sp>
      <p:sp>
        <p:nvSpPr>
          <p:cNvPr id="243" name="Snip Same Side Corner Rectangle 242">
            <a:extLst>
              <a:ext uri="{FF2B5EF4-FFF2-40B4-BE49-F238E27FC236}">
                <a16:creationId xmlns:a16="http://schemas.microsoft.com/office/drawing/2014/main" xmlns="" id="{5422B13F-A53D-F74F-833F-7C257C27F82D}"/>
              </a:ext>
            </a:extLst>
          </p:cNvPr>
          <p:cNvSpPr/>
          <p:nvPr/>
        </p:nvSpPr>
        <p:spPr>
          <a:xfrm rot="10800000">
            <a:off x="16238893" y="9073118"/>
            <a:ext cx="342144" cy="276216"/>
          </a:xfrm>
          <a:prstGeom prst="snip2SameRect">
            <a:avLst/>
          </a:prstGeom>
          <a:solidFill>
            <a:schemeClr val="accent4">
              <a:lumMod val="50000"/>
            </a:schemeClr>
          </a:solidFill>
          <a:ln w="57150">
            <a:solidFill>
              <a:srgbClr val="E02D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46" name="Snip Same Side Corner Rectangle 245">
            <a:extLst>
              <a:ext uri="{FF2B5EF4-FFF2-40B4-BE49-F238E27FC236}">
                <a16:creationId xmlns:a16="http://schemas.microsoft.com/office/drawing/2014/main" xmlns="" id="{69F5293A-175B-854F-859D-ABC298C122D6}"/>
              </a:ext>
            </a:extLst>
          </p:cNvPr>
          <p:cNvSpPr/>
          <p:nvPr/>
        </p:nvSpPr>
        <p:spPr>
          <a:xfrm rot="10800000">
            <a:off x="15730742" y="9089467"/>
            <a:ext cx="365273" cy="269259"/>
          </a:xfrm>
          <a:prstGeom prst="snip2SameRect">
            <a:avLst/>
          </a:prstGeom>
          <a:solidFill>
            <a:schemeClr val="accent4">
              <a:lumMod val="50000"/>
            </a:schemeClr>
          </a:solidFill>
          <a:ln w="57150">
            <a:solidFill>
              <a:srgbClr val="E02D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400"/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xmlns="" id="{837FDE04-CAA4-9948-8297-E87309C1F107}"/>
              </a:ext>
            </a:extLst>
          </p:cNvPr>
          <p:cNvSpPr txBox="1"/>
          <p:nvPr/>
        </p:nvSpPr>
        <p:spPr>
          <a:xfrm>
            <a:off x="15711355" y="9081168"/>
            <a:ext cx="506759" cy="267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/>
              <a:t>AC</a:t>
            </a:r>
          </a:p>
        </p:txBody>
      </p:sp>
      <p:pic>
        <p:nvPicPr>
          <p:cNvPr id="249" name="Picture 4" descr="Monocotiledónea Vectores Libres de Derechos - iStock">
            <a:extLst>
              <a:ext uri="{FF2B5EF4-FFF2-40B4-BE49-F238E27FC236}">
                <a16:creationId xmlns:a16="http://schemas.microsoft.com/office/drawing/2014/main" xmlns="" id="{8A1B72F3-5857-544F-A53F-8869FDF92B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23" t="42999" r="11025" b="38072"/>
          <a:stretch/>
        </p:blipFill>
        <p:spPr bwMode="auto">
          <a:xfrm>
            <a:off x="13454636" y="8457749"/>
            <a:ext cx="322659" cy="58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0" name="Picture 4" descr="Monocotiledónea Vectores Libres de Derechos - iStock">
            <a:extLst>
              <a:ext uri="{FF2B5EF4-FFF2-40B4-BE49-F238E27FC236}">
                <a16:creationId xmlns:a16="http://schemas.microsoft.com/office/drawing/2014/main" xmlns="" id="{51B11568-4565-BD4D-BFE3-DBBA9AC758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23" t="42999" r="11025" b="38072"/>
          <a:stretch/>
        </p:blipFill>
        <p:spPr bwMode="auto">
          <a:xfrm>
            <a:off x="14566522" y="8460798"/>
            <a:ext cx="322659" cy="58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1" name="Picture 4" descr="Monocotiledónea Vectores Libres de Derechos - iStock">
            <a:extLst>
              <a:ext uri="{FF2B5EF4-FFF2-40B4-BE49-F238E27FC236}">
                <a16:creationId xmlns:a16="http://schemas.microsoft.com/office/drawing/2014/main" xmlns="" id="{C6EDCFEF-13E6-2748-A328-7E776DC85B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23" t="42999" r="11025" b="38072"/>
          <a:stretch/>
        </p:blipFill>
        <p:spPr bwMode="auto">
          <a:xfrm>
            <a:off x="15051844" y="8447951"/>
            <a:ext cx="322659" cy="58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2" name="Picture 4" descr="Monocotiledónea Vectores Libres de Derechos - iStock">
            <a:extLst>
              <a:ext uri="{FF2B5EF4-FFF2-40B4-BE49-F238E27FC236}">
                <a16:creationId xmlns:a16="http://schemas.microsoft.com/office/drawing/2014/main" xmlns="" id="{E898D67F-A087-924B-84D8-80EC8E07D8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23" t="42999" r="11025" b="38072"/>
          <a:stretch/>
        </p:blipFill>
        <p:spPr bwMode="auto">
          <a:xfrm>
            <a:off x="15697839" y="8467126"/>
            <a:ext cx="322659" cy="58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3" name="Picture 4" descr="Monocotiledónea Vectores Libres de Derechos - iStock">
            <a:extLst>
              <a:ext uri="{FF2B5EF4-FFF2-40B4-BE49-F238E27FC236}">
                <a16:creationId xmlns:a16="http://schemas.microsoft.com/office/drawing/2014/main" xmlns="" id="{AE31AC2D-CAC2-0945-BD46-35FFC00520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23" t="42999" r="11025" b="38072"/>
          <a:stretch/>
        </p:blipFill>
        <p:spPr bwMode="auto">
          <a:xfrm>
            <a:off x="16215985" y="8468183"/>
            <a:ext cx="322659" cy="58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4" name="Picture 4" descr="Monocotiledónea Vectores Libres de Derechos - iStock">
            <a:extLst>
              <a:ext uri="{FF2B5EF4-FFF2-40B4-BE49-F238E27FC236}">
                <a16:creationId xmlns:a16="http://schemas.microsoft.com/office/drawing/2014/main" xmlns="" id="{0991CDFF-A9A8-D646-A561-83F2AD3A6D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23" t="42999" r="11025" b="38072"/>
          <a:stretch/>
        </p:blipFill>
        <p:spPr bwMode="auto">
          <a:xfrm>
            <a:off x="13939301" y="8473620"/>
            <a:ext cx="322659" cy="58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5" name="Straight Connector 1044">
            <a:extLst>
              <a:ext uri="{FF2B5EF4-FFF2-40B4-BE49-F238E27FC236}">
                <a16:creationId xmlns:a16="http://schemas.microsoft.com/office/drawing/2014/main" xmlns="" id="{0DFF0248-6471-8747-91BC-CDFAD9AC616C}"/>
              </a:ext>
            </a:extLst>
          </p:cNvPr>
          <p:cNvCxnSpPr/>
          <p:nvPr/>
        </p:nvCxnSpPr>
        <p:spPr>
          <a:xfrm>
            <a:off x="9576101" y="3855692"/>
            <a:ext cx="7887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>
            <a:extLst>
              <a:ext uri="{FF2B5EF4-FFF2-40B4-BE49-F238E27FC236}">
                <a16:creationId xmlns:a16="http://schemas.microsoft.com/office/drawing/2014/main" xmlns="" id="{CF04B9DC-06C4-464D-B0C0-B0125F660D61}"/>
              </a:ext>
            </a:extLst>
          </p:cNvPr>
          <p:cNvCxnSpPr/>
          <p:nvPr/>
        </p:nvCxnSpPr>
        <p:spPr>
          <a:xfrm>
            <a:off x="11717557" y="3855692"/>
            <a:ext cx="7887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>
            <a:extLst>
              <a:ext uri="{FF2B5EF4-FFF2-40B4-BE49-F238E27FC236}">
                <a16:creationId xmlns:a16="http://schemas.microsoft.com/office/drawing/2014/main" xmlns="" id="{0D05474D-F9C9-AF46-9FE4-36DAB80FA8F8}"/>
              </a:ext>
            </a:extLst>
          </p:cNvPr>
          <p:cNvCxnSpPr/>
          <p:nvPr/>
        </p:nvCxnSpPr>
        <p:spPr>
          <a:xfrm>
            <a:off x="10630546" y="3546505"/>
            <a:ext cx="7887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>
            <a:extLst>
              <a:ext uri="{FF2B5EF4-FFF2-40B4-BE49-F238E27FC236}">
                <a16:creationId xmlns:a16="http://schemas.microsoft.com/office/drawing/2014/main" xmlns="" id="{8F6E8DC1-D5A4-1A47-ACB5-CEDADB33641E}"/>
              </a:ext>
            </a:extLst>
          </p:cNvPr>
          <p:cNvCxnSpPr>
            <a:cxnSpLocks/>
          </p:cNvCxnSpPr>
          <p:nvPr/>
        </p:nvCxnSpPr>
        <p:spPr>
          <a:xfrm>
            <a:off x="14618086" y="3839926"/>
            <a:ext cx="19205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>
            <a:extLst>
              <a:ext uri="{FF2B5EF4-FFF2-40B4-BE49-F238E27FC236}">
                <a16:creationId xmlns:a16="http://schemas.microsoft.com/office/drawing/2014/main" xmlns="" id="{3B31CD0B-401B-CD47-A5FB-3EE64CB7B4A1}"/>
              </a:ext>
            </a:extLst>
          </p:cNvPr>
          <p:cNvCxnSpPr/>
          <p:nvPr/>
        </p:nvCxnSpPr>
        <p:spPr>
          <a:xfrm>
            <a:off x="13382931" y="4047579"/>
            <a:ext cx="7887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>
            <a:extLst>
              <a:ext uri="{FF2B5EF4-FFF2-40B4-BE49-F238E27FC236}">
                <a16:creationId xmlns:a16="http://schemas.microsoft.com/office/drawing/2014/main" xmlns="" id="{E6222DBE-9087-B149-9E2F-D85F3879A507}"/>
              </a:ext>
            </a:extLst>
          </p:cNvPr>
          <p:cNvCxnSpPr/>
          <p:nvPr/>
        </p:nvCxnSpPr>
        <p:spPr>
          <a:xfrm>
            <a:off x="9621071" y="7063953"/>
            <a:ext cx="7887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>
            <a:extLst>
              <a:ext uri="{FF2B5EF4-FFF2-40B4-BE49-F238E27FC236}">
                <a16:creationId xmlns:a16="http://schemas.microsoft.com/office/drawing/2014/main" xmlns="" id="{5194EBCA-D981-0E42-AB05-9ECC5CD84E15}"/>
              </a:ext>
            </a:extLst>
          </p:cNvPr>
          <p:cNvCxnSpPr>
            <a:cxnSpLocks/>
          </p:cNvCxnSpPr>
          <p:nvPr/>
        </p:nvCxnSpPr>
        <p:spPr>
          <a:xfrm>
            <a:off x="10662843" y="6693155"/>
            <a:ext cx="19205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5" name="TextBox 264">
            <a:extLst>
              <a:ext uri="{FF2B5EF4-FFF2-40B4-BE49-F238E27FC236}">
                <a16:creationId xmlns:a16="http://schemas.microsoft.com/office/drawing/2014/main" xmlns="" id="{4785135D-A5E6-C143-8749-BC99725280D6}"/>
              </a:ext>
            </a:extLst>
          </p:cNvPr>
          <p:cNvSpPr txBox="1"/>
          <p:nvPr/>
        </p:nvSpPr>
        <p:spPr>
          <a:xfrm>
            <a:off x="9123740" y="10396693"/>
            <a:ext cx="764944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Independently of the addition of AC, compared to native soils, those of the exotic invasive trees negatively affected the target species.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emergence speed of 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T. repens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was affected by both exotic soils (Fig. 1a). The emergence speed of 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glomerata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the biomass 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en-US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T. repens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was lower in </a:t>
            </a:r>
            <a:r>
              <a:rPr lang="en-US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altissima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soils than in native soils (Fig. 1b and c).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Our results showed that t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 effects produced by the exotic trees may be attributed to changes in soil properties, but not to the release of phytotoxic compounds. This study contributes to understand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mechanisms of impact of two aggressive invasive trees on native plant communities.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xmlns="" id="{BB254BF1-787C-6942-8C22-BC5DFBA9AF2D}"/>
              </a:ext>
            </a:extLst>
          </p:cNvPr>
          <p:cNvSpPr/>
          <p:nvPr/>
        </p:nvSpPr>
        <p:spPr>
          <a:xfrm>
            <a:off x="8954093" y="1872776"/>
            <a:ext cx="7962360" cy="10814934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48" name="TextBox 1047">
            <a:extLst>
              <a:ext uri="{FF2B5EF4-FFF2-40B4-BE49-F238E27FC236}">
                <a16:creationId xmlns:a16="http://schemas.microsoft.com/office/drawing/2014/main" xmlns="" id="{ED3E530E-642F-4344-868C-27E082B7568D}"/>
              </a:ext>
            </a:extLst>
          </p:cNvPr>
          <p:cNvSpPr txBox="1"/>
          <p:nvPr/>
        </p:nvSpPr>
        <p:spPr>
          <a:xfrm>
            <a:off x="9150876" y="6280182"/>
            <a:ext cx="430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c)</a:t>
            </a:r>
          </a:p>
        </p:txBody>
      </p:sp>
      <p:sp>
        <p:nvSpPr>
          <p:cNvPr id="269" name="TextBox 268">
            <a:extLst>
              <a:ext uri="{FF2B5EF4-FFF2-40B4-BE49-F238E27FC236}">
                <a16:creationId xmlns:a16="http://schemas.microsoft.com/office/drawing/2014/main" xmlns="" id="{C38AC947-914B-3F41-8654-BC7D2F41B73F}"/>
              </a:ext>
            </a:extLst>
          </p:cNvPr>
          <p:cNvSpPr txBox="1"/>
          <p:nvPr/>
        </p:nvSpPr>
        <p:spPr>
          <a:xfrm>
            <a:off x="12855995" y="3106284"/>
            <a:ext cx="430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b)</a:t>
            </a:r>
          </a:p>
        </p:txBody>
      </p:sp>
      <p:sp>
        <p:nvSpPr>
          <p:cNvPr id="271" name="TextBox 270">
            <a:extLst>
              <a:ext uri="{FF2B5EF4-FFF2-40B4-BE49-F238E27FC236}">
                <a16:creationId xmlns:a16="http://schemas.microsoft.com/office/drawing/2014/main" xmlns="" id="{DDEC3C9F-0499-4549-B3EC-290C9643C95A}"/>
              </a:ext>
            </a:extLst>
          </p:cNvPr>
          <p:cNvSpPr txBox="1"/>
          <p:nvPr/>
        </p:nvSpPr>
        <p:spPr>
          <a:xfrm>
            <a:off x="9095003" y="3106284"/>
            <a:ext cx="430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a)</a:t>
            </a:r>
          </a:p>
        </p:txBody>
      </p:sp>
      <p:sp>
        <p:nvSpPr>
          <p:cNvPr id="272" name="TextBox 271">
            <a:extLst>
              <a:ext uri="{FF2B5EF4-FFF2-40B4-BE49-F238E27FC236}">
                <a16:creationId xmlns:a16="http://schemas.microsoft.com/office/drawing/2014/main" xmlns="" id="{BD7271D6-BDCE-6141-AE54-64D548920171}"/>
              </a:ext>
            </a:extLst>
          </p:cNvPr>
          <p:cNvSpPr txBox="1"/>
          <p:nvPr/>
        </p:nvSpPr>
        <p:spPr>
          <a:xfrm>
            <a:off x="12897796" y="6280182"/>
            <a:ext cx="430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d)</a:t>
            </a:r>
          </a:p>
        </p:txBody>
      </p:sp>
      <p:sp>
        <p:nvSpPr>
          <p:cNvPr id="273" name="TextBox 272">
            <a:extLst>
              <a:ext uri="{FF2B5EF4-FFF2-40B4-BE49-F238E27FC236}">
                <a16:creationId xmlns:a16="http://schemas.microsoft.com/office/drawing/2014/main" xmlns="" id="{54D984CD-9275-2B4B-9D2E-DB4369668123}"/>
              </a:ext>
            </a:extLst>
          </p:cNvPr>
          <p:cNvSpPr txBox="1"/>
          <p:nvPr/>
        </p:nvSpPr>
        <p:spPr>
          <a:xfrm>
            <a:off x="9170098" y="9453981"/>
            <a:ext cx="764944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Fig. 1. 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Emergence speed and plant biomass of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Trifolium repen</a:t>
            </a:r>
            <a:r>
              <a:rPr lang="en-US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Dactylis glomerata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presence of soils collected under the canopy of different trees: exotic (Aa and Rp) and native (Pa) and supplemented or not with 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C5E8FCF-0E5A-6F4C-8ACC-F78CA090C382}"/>
              </a:ext>
            </a:extLst>
          </p:cNvPr>
          <p:cNvSpPr txBox="1"/>
          <p:nvPr/>
        </p:nvSpPr>
        <p:spPr>
          <a:xfrm>
            <a:off x="184227" y="12061497"/>
            <a:ext cx="8769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Soil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samples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collected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under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canopies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tree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species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Aa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orange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Rp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pink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green</a:t>
            </a:r>
            <a:endParaRPr lang="es-ES_tradn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41470B7-5F1B-7447-B799-F79EF7946B9B}"/>
              </a:ext>
            </a:extLst>
          </p:cNvPr>
          <p:cNvSpPr txBox="1"/>
          <p:nvPr/>
        </p:nvSpPr>
        <p:spPr>
          <a:xfrm>
            <a:off x="840796" y="2295217"/>
            <a:ext cx="7856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mechanisms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most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hamful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invasive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trees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Spain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s-ES_tradnl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Ailanthus</a:t>
            </a:r>
            <a:r>
              <a:rPr lang="es-ES_tradn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altissima</a:t>
            </a:r>
            <a:r>
              <a:rPr lang="es-ES_tradn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s-ES_tradn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Robinia </a:t>
            </a:r>
            <a:r>
              <a:rPr lang="es-ES_tradnl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pseudoacacia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impact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native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plants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uncertain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071D742-07AF-984B-AB0B-94CEDC3036E0}"/>
              </a:ext>
            </a:extLst>
          </p:cNvPr>
          <p:cNvSpPr txBox="1"/>
          <p:nvPr/>
        </p:nvSpPr>
        <p:spPr>
          <a:xfrm>
            <a:off x="3193278" y="6059262"/>
            <a:ext cx="2744996" cy="369332"/>
          </a:xfrm>
          <a:prstGeom prst="rect">
            <a:avLst/>
          </a:prstGeom>
          <a:solidFill>
            <a:schemeClr val="bg1">
              <a:alpha val="71765"/>
            </a:schemeClr>
          </a:solidFill>
        </p:spPr>
        <p:txBody>
          <a:bodyPr wrap="square">
            <a:spAutoFit/>
          </a:bodyPr>
          <a:lstStyle/>
          <a:p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Robinia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pseudoacacia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Rp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s-ES_tradnl" dirty="0"/>
          </a:p>
        </p:txBody>
      </p:sp>
      <p:sp>
        <p:nvSpPr>
          <p:cNvPr id="266" name="TextBox 265">
            <a:extLst>
              <a:ext uri="{FF2B5EF4-FFF2-40B4-BE49-F238E27FC236}">
                <a16:creationId xmlns:a16="http://schemas.microsoft.com/office/drawing/2014/main" xmlns="" id="{B8662254-E589-D641-B181-D7611E57E4A2}"/>
              </a:ext>
            </a:extLst>
          </p:cNvPr>
          <p:cNvSpPr txBox="1"/>
          <p:nvPr/>
        </p:nvSpPr>
        <p:spPr>
          <a:xfrm>
            <a:off x="9039757" y="5871017"/>
            <a:ext cx="3997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Plant</a:t>
            </a:r>
            <a:r>
              <a:rPr lang="es-ES_tradn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biomass</a:t>
            </a:r>
            <a:r>
              <a:rPr lang="es-ES_tradn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s-ES_tradnl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aboveground</a:t>
            </a:r>
            <a:r>
              <a:rPr lang="es-ES_tradn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xmlns="" id="{9B0AFA53-BEEC-C84F-8378-D125DAC45C56}"/>
              </a:ext>
            </a:extLst>
          </p:cNvPr>
          <p:cNvGrpSpPr/>
          <p:nvPr/>
        </p:nvGrpSpPr>
        <p:grpSpPr>
          <a:xfrm>
            <a:off x="13438010" y="8005949"/>
            <a:ext cx="3335169" cy="630860"/>
            <a:chOff x="9543744" y="5442716"/>
            <a:chExt cx="3335169" cy="630860"/>
          </a:xfrm>
        </p:grpSpPr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xmlns="" id="{A16DE0EE-9960-324D-AE96-6A3394CFCDF5}"/>
                </a:ext>
              </a:extLst>
            </p:cNvPr>
            <p:cNvSpPr txBox="1"/>
            <p:nvPr/>
          </p:nvSpPr>
          <p:spPr>
            <a:xfrm>
              <a:off x="9543744" y="5488801"/>
              <a:ext cx="3335169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_tradnl" sz="1600" dirty="0"/>
                <a:t>AC                  AC                     AC</a:t>
              </a:r>
            </a:p>
            <a:p>
              <a:r>
                <a:rPr lang="es-ES_tradnl" sz="1600" dirty="0"/>
                <a:t>       </a:t>
              </a:r>
              <a:r>
                <a:rPr lang="es-ES_tradnl" sz="1600" dirty="0" err="1"/>
                <a:t>Aa</a:t>
              </a:r>
              <a:r>
                <a:rPr lang="es-ES_tradnl" sz="1600" dirty="0"/>
                <a:t>                   </a:t>
              </a:r>
              <a:r>
                <a:rPr lang="es-ES_tradnl" sz="1600" dirty="0" err="1"/>
                <a:t>Pa</a:t>
              </a:r>
              <a:r>
                <a:rPr lang="es-ES_tradnl" sz="1600" dirty="0"/>
                <a:t>                    </a:t>
              </a:r>
              <a:r>
                <a:rPr lang="es-ES_tradnl" sz="1600" dirty="0" err="1"/>
                <a:t>Rp</a:t>
              </a:r>
              <a:r>
                <a:rPr lang="es-ES_tradnl" sz="1600" dirty="0"/>
                <a:t> </a:t>
              </a:r>
            </a:p>
          </p:txBody>
        </p: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xmlns="" id="{A5B971C8-2B37-E143-864B-C9EDF438CD8C}"/>
                </a:ext>
              </a:extLst>
            </p:cNvPr>
            <p:cNvCxnSpPr>
              <a:cxnSpLocks/>
            </p:cNvCxnSpPr>
            <p:nvPr/>
          </p:nvCxnSpPr>
          <p:spPr>
            <a:xfrm>
              <a:off x="10545119" y="5475966"/>
              <a:ext cx="0" cy="41530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xmlns="" id="{71AA5928-286C-9343-9D46-E23D63B83A3E}"/>
                </a:ext>
              </a:extLst>
            </p:cNvPr>
            <p:cNvCxnSpPr>
              <a:cxnSpLocks/>
            </p:cNvCxnSpPr>
            <p:nvPr/>
          </p:nvCxnSpPr>
          <p:spPr>
            <a:xfrm>
              <a:off x="11713597" y="5442716"/>
              <a:ext cx="0" cy="41530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xmlns="" id="{B6F85A75-3550-8245-B2DF-FE0F49214E72}"/>
              </a:ext>
            </a:extLst>
          </p:cNvPr>
          <p:cNvGrpSpPr/>
          <p:nvPr/>
        </p:nvGrpSpPr>
        <p:grpSpPr>
          <a:xfrm>
            <a:off x="9562627" y="7996097"/>
            <a:ext cx="3335169" cy="639396"/>
            <a:chOff x="9543744" y="5409466"/>
            <a:chExt cx="3335169" cy="639396"/>
          </a:xfrm>
        </p:grpSpPr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xmlns="" id="{9D680EEB-5131-B643-89B6-77932EF4BC8B}"/>
                </a:ext>
              </a:extLst>
            </p:cNvPr>
            <p:cNvSpPr txBox="1"/>
            <p:nvPr/>
          </p:nvSpPr>
          <p:spPr>
            <a:xfrm>
              <a:off x="9543744" y="5464087"/>
              <a:ext cx="3335169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_tradnl" sz="1600" dirty="0"/>
                <a:t>AC                  AC                     AC</a:t>
              </a:r>
            </a:p>
            <a:p>
              <a:r>
                <a:rPr lang="es-ES_tradnl" sz="1600" dirty="0"/>
                <a:t>       </a:t>
              </a:r>
              <a:r>
                <a:rPr lang="es-ES_tradnl" sz="1600" dirty="0" err="1"/>
                <a:t>Aa</a:t>
              </a:r>
              <a:r>
                <a:rPr lang="es-ES_tradnl" sz="1600" dirty="0"/>
                <a:t>                   </a:t>
              </a:r>
              <a:r>
                <a:rPr lang="es-ES_tradnl" sz="1600" dirty="0" err="1"/>
                <a:t>Pa</a:t>
              </a:r>
              <a:r>
                <a:rPr lang="es-ES_tradnl" sz="1600" dirty="0"/>
                <a:t>                   </a:t>
              </a:r>
              <a:r>
                <a:rPr lang="es-ES_tradnl" sz="1600" dirty="0" err="1"/>
                <a:t>Rp</a:t>
              </a:r>
              <a:r>
                <a:rPr lang="es-ES_tradnl" sz="1600" dirty="0"/>
                <a:t> </a:t>
              </a:r>
            </a:p>
          </p:txBody>
        </p: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xmlns="" id="{408C343D-817F-CE4E-AFB5-7613B3F63D8F}"/>
                </a:ext>
              </a:extLst>
            </p:cNvPr>
            <p:cNvCxnSpPr>
              <a:cxnSpLocks/>
            </p:cNvCxnSpPr>
            <p:nvPr/>
          </p:nvCxnSpPr>
          <p:spPr>
            <a:xfrm>
              <a:off x="10545119" y="5426091"/>
              <a:ext cx="0" cy="41530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xmlns="" id="{0C326E6A-AE08-4840-B49D-1BDCAECCAEF0}"/>
                </a:ext>
              </a:extLst>
            </p:cNvPr>
            <p:cNvCxnSpPr>
              <a:cxnSpLocks/>
            </p:cNvCxnSpPr>
            <p:nvPr/>
          </p:nvCxnSpPr>
          <p:spPr>
            <a:xfrm>
              <a:off x="11647097" y="5409466"/>
              <a:ext cx="0" cy="41530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xmlns="" id="{C2E3E420-E03C-A248-8AB7-C3340FD175E1}"/>
              </a:ext>
            </a:extLst>
          </p:cNvPr>
          <p:cNvGrpSpPr/>
          <p:nvPr/>
        </p:nvGrpSpPr>
        <p:grpSpPr>
          <a:xfrm>
            <a:off x="13392477" y="5115982"/>
            <a:ext cx="3335169" cy="630860"/>
            <a:chOff x="9543744" y="5442716"/>
            <a:chExt cx="3335169" cy="630860"/>
          </a:xfrm>
        </p:grpSpPr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xmlns="" id="{25BB45D2-67D4-1E44-B299-4EA365CCFD48}"/>
                </a:ext>
              </a:extLst>
            </p:cNvPr>
            <p:cNvSpPr txBox="1"/>
            <p:nvPr/>
          </p:nvSpPr>
          <p:spPr>
            <a:xfrm>
              <a:off x="9543744" y="5488801"/>
              <a:ext cx="3335169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_tradnl" sz="1600" dirty="0"/>
                <a:t>AC                   AC                     AC</a:t>
              </a:r>
            </a:p>
            <a:p>
              <a:r>
                <a:rPr lang="es-ES_tradnl" sz="1600" dirty="0"/>
                <a:t>       </a:t>
              </a:r>
              <a:r>
                <a:rPr lang="es-ES_tradnl" sz="1600" dirty="0" err="1"/>
                <a:t>Aa</a:t>
              </a:r>
              <a:r>
                <a:rPr lang="es-ES_tradnl" sz="1600" dirty="0"/>
                <a:t>                    </a:t>
              </a:r>
              <a:r>
                <a:rPr lang="es-ES_tradnl" sz="1600" dirty="0" err="1"/>
                <a:t>Pa</a:t>
              </a:r>
              <a:r>
                <a:rPr lang="es-ES_tradnl" sz="1600" dirty="0"/>
                <a:t>                     </a:t>
              </a:r>
              <a:r>
                <a:rPr lang="es-ES_tradnl" sz="1600" dirty="0" err="1"/>
                <a:t>Rp</a:t>
              </a:r>
              <a:r>
                <a:rPr lang="es-ES_tradnl" sz="1600" dirty="0"/>
                <a:t> </a:t>
              </a:r>
            </a:p>
          </p:txBody>
        </p: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xmlns="" id="{A19E3399-0453-704E-B4C0-7ADD2E8DBD2A}"/>
                </a:ext>
              </a:extLst>
            </p:cNvPr>
            <p:cNvCxnSpPr>
              <a:cxnSpLocks/>
            </p:cNvCxnSpPr>
            <p:nvPr/>
          </p:nvCxnSpPr>
          <p:spPr>
            <a:xfrm>
              <a:off x="10545119" y="5475966"/>
              <a:ext cx="0" cy="41530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xmlns="" id="{9E336C21-8988-3D44-9AC6-BA53796E41C1}"/>
                </a:ext>
              </a:extLst>
            </p:cNvPr>
            <p:cNvCxnSpPr>
              <a:cxnSpLocks/>
            </p:cNvCxnSpPr>
            <p:nvPr/>
          </p:nvCxnSpPr>
          <p:spPr>
            <a:xfrm>
              <a:off x="11713597" y="5442716"/>
              <a:ext cx="0" cy="41530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xmlns="" id="{5C444DD0-1400-3447-9A71-DB7EC128E07F}"/>
              </a:ext>
            </a:extLst>
          </p:cNvPr>
          <p:cNvGrpSpPr/>
          <p:nvPr/>
        </p:nvGrpSpPr>
        <p:grpSpPr>
          <a:xfrm>
            <a:off x="9401605" y="5149232"/>
            <a:ext cx="3335169" cy="593789"/>
            <a:chOff x="9543744" y="5442716"/>
            <a:chExt cx="3335169" cy="593789"/>
          </a:xfrm>
        </p:grpSpPr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xmlns="" id="{3A5B3F90-5795-3A43-96DC-8E26407A77A7}"/>
                </a:ext>
              </a:extLst>
            </p:cNvPr>
            <p:cNvSpPr txBox="1"/>
            <p:nvPr/>
          </p:nvSpPr>
          <p:spPr>
            <a:xfrm>
              <a:off x="9543744" y="5451730"/>
              <a:ext cx="3335169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_tradnl" sz="1600" dirty="0"/>
                <a:t>   AC                   AC                 AC</a:t>
              </a:r>
            </a:p>
            <a:p>
              <a:r>
                <a:rPr lang="es-ES_tradnl" sz="1600" dirty="0"/>
                <a:t>       </a:t>
              </a:r>
              <a:r>
                <a:rPr lang="es-ES_tradnl" sz="1600" dirty="0" err="1"/>
                <a:t>Aa</a:t>
              </a:r>
              <a:r>
                <a:rPr lang="es-ES_tradnl" sz="1600" dirty="0"/>
                <a:t>                    </a:t>
              </a:r>
              <a:r>
                <a:rPr lang="es-ES_tradnl" sz="1600" dirty="0" err="1"/>
                <a:t>Pa</a:t>
              </a:r>
              <a:r>
                <a:rPr lang="es-ES_tradnl" sz="1600" dirty="0"/>
                <a:t>                    </a:t>
              </a:r>
              <a:r>
                <a:rPr lang="es-ES_tradnl" sz="1600" dirty="0" err="1"/>
                <a:t>Rp</a:t>
              </a:r>
              <a:r>
                <a:rPr lang="es-ES_tradnl" sz="1600" dirty="0"/>
                <a:t> </a:t>
              </a:r>
            </a:p>
          </p:txBody>
        </p: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xmlns="" id="{3CE28014-6388-F345-AE34-8135DA93208F}"/>
                </a:ext>
              </a:extLst>
            </p:cNvPr>
            <p:cNvCxnSpPr>
              <a:cxnSpLocks/>
            </p:cNvCxnSpPr>
            <p:nvPr/>
          </p:nvCxnSpPr>
          <p:spPr>
            <a:xfrm>
              <a:off x="10661494" y="5442716"/>
              <a:ext cx="0" cy="41530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xmlns="" id="{12E7C69E-3D7B-D747-98A6-6C619CA27321}"/>
                </a:ext>
              </a:extLst>
            </p:cNvPr>
            <p:cNvCxnSpPr>
              <a:cxnSpLocks/>
            </p:cNvCxnSpPr>
            <p:nvPr/>
          </p:nvCxnSpPr>
          <p:spPr>
            <a:xfrm>
              <a:off x="11713597" y="5442716"/>
              <a:ext cx="0" cy="41530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88044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201</TotalTime>
  <Words>447</Words>
  <Application>Microsoft Office PowerPoint</Application>
  <PresentationFormat>Personalizado</PresentationFormat>
  <Paragraphs>59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Office Theme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</dc:creator>
  <cp:lastModifiedBy>Usuario</cp:lastModifiedBy>
  <cp:revision>6</cp:revision>
  <cp:lastPrinted>2023-04-24T22:10:51Z</cp:lastPrinted>
  <dcterms:created xsi:type="dcterms:W3CDTF">2023-04-24T22:06:38Z</dcterms:created>
  <dcterms:modified xsi:type="dcterms:W3CDTF">2023-04-26T11:00:43Z</dcterms:modified>
</cp:coreProperties>
</file>