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
  </p:notesMasterIdLst>
  <p:sldIdLst>
    <p:sldId id="261" r:id="rId2"/>
  </p:sldIdLst>
  <p:sldSz cx="42479913" cy="30240288"/>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25" userDrawn="1">
          <p15:clr>
            <a:srgbClr val="A4A3A4"/>
          </p15:clr>
        </p15:guide>
        <p15:guide id="2" pos="134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21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35" autoAdjust="0"/>
  </p:normalViewPr>
  <p:slideViewPr>
    <p:cSldViewPr snapToGrid="0">
      <p:cViewPr>
        <p:scale>
          <a:sx n="50" d="100"/>
          <a:sy n="50" d="100"/>
        </p:scale>
        <p:origin x="-2628" y="312"/>
      </p:cViewPr>
      <p:guideLst>
        <p:guide orient="horz" pos="9525"/>
        <p:guide pos="1340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urabh Kumar" userId="4f8545bd-0744-4aa9-9480-5096b5ed9a49" providerId="ADAL" clId="{1B838D7C-31A4-4301-A42E-F899ECF048A5}"/>
    <pc:docChg chg="undo redo custSel modSld">
      <pc:chgData name="Saurabh Kumar" userId="4f8545bd-0744-4aa9-9480-5096b5ed9a49" providerId="ADAL" clId="{1B838D7C-31A4-4301-A42E-F899ECF048A5}" dt="2023-05-05T06:47:53.072" v="19" actId="20577"/>
      <pc:docMkLst>
        <pc:docMk/>
      </pc:docMkLst>
      <pc:sldChg chg="modSp mod">
        <pc:chgData name="Saurabh Kumar" userId="4f8545bd-0744-4aa9-9480-5096b5ed9a49" providerId="ADAL" clId="{1B838D7C-31A4-4301-A42E-F899ECF048A5}" dt="2023-05-05T06:47:53.072" v="19" actId="20577"/>
        <pc:sldMkLst>
          <pc:docMk/>
          <pc:sldMk cId="77833110" sldId="261"/>
        </pc:sldMkLst>
        <pc:spChg chg="mod">
          <ac:chgData name="Saurabh Kumar" userId="4f8545bd-0744-4aa9-9480-5096b5ed9a49" providerId="ADAL" clId="{1B838D7C-31A4-4301-A42E-F899ECF048A5}" dt="2023-05-05T06:47:53.072" v="19" actId="20577"/>
          <ac:spMkLst>
            <pc:docMk/>
            <pc:sldMk cId="77833110" sldId="261"/>
            <ac:spMk id="2" creationId="{C14D11A0-3B5C-9410-C667-7E79857E1E65}"/>
          </ac:spMkLst>
        </pc:spChg>
        <pc:spChg chg="mod">
          <ac:chgData name="Saurabh Kumar" userId="4f8545bd-0744-4aa9-9480-5096b5ed9a49" providerId="ADAL" clId="{1B838D7C-31A4-4301-A42E-F899ECF048A5}" dt="2023-04-19T04:41:00.510" v="5" actId="20577"/>
          <ac:spMkLst>
            <pc:docMk/>
            <pc:sldMk cId="77833110" sldId="261"/>
            <ac:spMk id="29" creationId="{B5F6DA63-E21C-F93D-D77B-5E6D7B8C5C3A}"/>
          </ac:spMkLst>
        </pc:spChg>
      </pc:sldChg>
    </pc:docChg>
  </pc:docChgLst>
  <pc:docChgLst>
    <pc:chgData name="Saurabh Kumar" userId="4f8545bd-0744-4aa9-9480-5096b5ed9a49" providerId="ADAL" clId="{5C985523-26DF-425E-B0C4-5549271BD069}"/>
    <pc:docChg chg="modSld">
      <pc:chgData name="Saurabh Kumar" userId="4f8545bd-0744-4aa9-9480-5096b5ed9a49" providerId="ADAL" clId="{5C985523-26DF-425E-B0C4-5549271BD069}" dt="2023-04-18T13:52:47.076" v="10" actId="255"/>
      <pc:docMkLst>
        <pc:docMk/>
      </pc:docMkLst>
      <pc:sldChg chg="addSp modSp mod">
        <pc:chgData name="Saurabh Kumar" userId="4f8545bd-0744-4aa9-9480-5096b5ed9a49" providerId="ADAL" clId="{5C985523-26DF-425E-B0C4-5549271BD069}" dt="2023-04-18T13:52:47.076" v="10" actId="255"/>
        <pc:sldMkLst>
          <pc:docMk/>
          <pc:sldMk cId="77833110" sldId="261"/>
        </pc:sldMkLst>
        <pc:spChg chg="mod">
          <ac:chgData name="Saurabh Kumar" userId="4f8545bd-0744-4aa9-9480-5096b5ed9a49" providerId="ADAL" clId="{5C985523-26DF-425E-B0C4-5549271BD069}" dt="2023-04-18T13:52:47.076" v="10" actId="255"/>
          <ac:spMkLst>
            <pc:docMk/>
            <pc:sldMk cId="77833110" sldId="261"/>
            <ac:spMk id="29" creationId="{B5F6DA63-E21C-F93D-D77B-5E6D7B8C5C3A}"/>
          </ac:spMkLst>
        </pc:spChg>
        <pc:picChg chg="add mod">
          <ac:chgData name="Saurabh Kumar" userId="4f8545bd-0744-4aa9-9480-5096b5ed9a49" providerId="ADAL" clId="{5C985523-26DF-425E-B0C4-5549271BD069}" dt="2023-04-18T13:52:38.717" v="9" actId="1076"/>
          <ac:picMkLst>
            <pc:docMk/>
            <pc:sldMk cId="77833110" sldId="261"/>
            <ac:picMk id="24" creationId="{327F9175-F534-9355-E373-D8187A2EA434}"/>
          </ac:picMkLst>
        </pc:picChg>
      </pc:sldChg>
    </pc:docChg>
  </pc:docChgLst>
  <pc:docChgLst>
    <pc:chgData name="Saurabh Kumar" userId="4f8545bd-0744-4aa9-9480-5096b5ed9a49" providerId="ADAL" clId="{90BF19A4-1979-4C1E-B16C-A54A260E9D3D}"/>
    <pc:docChg chg="modSld">
      <pc:chgData name="Saurabh Kumar" userId="4f8545bd-0744-4aa9-9480-5096b5ed9a49" providerId="ADAL" clId="{90BF19A4-1979-4C1E-B16C-A54A260E9D3D}" dt="2023-04-18T14:00:03.587" v="42" actId="1036"/>
      <pc:docMkLst>
        <pc:docMk/>
      </pc:docMkLst>
      <pc:sldChg chg="addSp modSp mod">
        <pc:chgData name="Saurabh Kumar" userId="4f8545bd-0744-4aa9-9480-5096b5ed9a49" providerId="ADAL" clId="{90BF19A4-1979-4C1E-B16C-A54A260E9D3D}" dt="2023-04-18T14:00:03.587" v="42" actId="1036"/>
        <pc:sldMkLst>
          <pc:docMk/>
          <pc:sldMk cId="77833110" sldId="261"/>
        </pc:sldMkLst>
        <pc:picChg chg="add mod">
          <ac:chgData name="Saurabh Kumar" userId="4f8545bd-0744-4aa9-9480-5096b5ed9a49" providerId="ADAL" clId="{90BF19A4-1979-4C1E-B16C-A54A260E9D3D}" dt="2023-04-18T13:59:46.895" v="38" actId="1035"/>
          <ac:picMkLst>
            <pc:docMk/>
            <pc:sldMk cId="77833110" sldId="261"/>
            <ac:picMk id="26" creationId="{BC511207-E282-B59C-060F-9FF2EF7435F5}"/>
          </ac:picMkLst>
        </pc:picChg>
        <pc:picChg chg="mod">
          <ac:chgData name="Saurabh Kumar" userId="4f8545bd-0744-4aa9-9480-5096b5ed9a49" providerId="ADAL" clId="{90BF19A4-1979-4C1E-B16C-A54A260E9D3D}" dt="2023-04-18T14:00:03.587" v="42" actId="1036"/>
          <ac:picMkLst>
            <pc:docMk/>
            <pc:sldMk cId="77833110" sldId="261"/>
            <ac:picMk id="27" creationId="{B8B5B6FD-29FE-6B2C-1EC6-08BFDA58D69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FF2E17E-91BE-4831-923F-88350BBBBD9C}" type="datetimeFigureOut">
              <a:rPr lang="en-IN" smtClean="0"/>
              <a:t>05-05-2023</a:t>
            </a:fld>
            <a:endParaRPr lang="en-IN"/>
          </a:p>
        </p:txBody>
      </p:sp>
      <p:sp>
        <p:nvSpPr>
          <p:cNvPr id="4" name="Slide Image Placeholder 3"/>
          <p:cNvSpPr>
            <a:spLocks noGrp="1" noRot="1" noChangeAspect="1"/>
          </p:cNvSpPr>
          <p:nvPr>
            <p:ph type="sldImg" idx="2"/>
          </p:nvPr>
        </p:nvSpPr>
        <p:spPr>
          <a:xfrm>
            <a:off x="2946400" y="857250"/>
            <a:ext cx="32512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14ECFDF-246C-43A1-92DE-41394E674E81}" type="slidenum">
              <a:rPr lang="en-IN" smtClean="0"/>
              <a:t>‹#›</a:t>
            </a:fld>
            <a:endParaRPr lang="en-IN"/>
          </a:p>
        </p:txBody>
      </p:sp>
    </p:spTree>
    <p:extLst>
      <p:ext uri="{BB962C8B-B14F-4D97-AF65-F5344CB8AC3E}">
        <p14:creationId xmlns:p14="http://schemas.microsoft.com/office/powerpoint/2010/main" val="1261086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14ECFDF-246C-43A1-92DE-41394E674E81}" type="slidenum">
              <a:rPr lang="en-IN" smtClean="0"/>
              <a:t>1</a:t>
            </a:fld>
            <a:endParaRPr lang="en-IN"/>
          </a:p>
        </p:txBody>
      </p:sp>
    </p:spTree>
    <p:extLst>
      <p:ext uri="{BB962C8B-B14F-4D97-AF65-F5344CB8AC3E}">
        <p14:creationId xmlns:p14="http://schemas.microsoft.com/office/powerpoint/2010/main" val="1479290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85994" y="4949049"/>
            <a:ext cx="36107926" cy="10528100"/>
          </a:xfrm>
        </p:spPr>
        <p:txBody>
          <a:bodyPr anchor="b"/>
          <a:lstStyle>
            <a:lvl1pPr algn="ctr">
              <a:defRPr sz="26457"/>
            </a:lvl1pPr>
          </a:lstStyle>
          <a:p>
            <a:r>
              <a:rPr lang="en-US"/>
              <a:t>Click to edit Master title style</a:t>
            </a:r>
            <a:endParaRPr lang="en-US" dirty="0"/>
          </a:p>
        </p:txBody>
      </p:sp>
      <p:sp>
        <p:nvSpPr>
          <p:cNvPr id="3" name="Subtitle 2"/>
          <p:cNvSpPr>
            <a:spLocks noGrp="1"/>
          </p:cNvSpPr>
          <p:nvPr>
            <p:ph type="subTitle" idx="1"/>
          </p:nvPr>
        </p:nvSpPr>
        <p:spPr>
          <a:xfrm>
            <a:off x="5309989" y="15883154"/>
            <a:ext cx="31859935" cy="7301067"/>
          </a:xfrm>
        </p:spPr>
        <p:txBody>
          <a:bodyPr/>
          <a:lstStyle>
            <a:lvl1pPr marL="0" indent="0" algn="ctr">
              <a:buNone/>
              <a:defRPr sz="10583"/>
            </a:lvl1pPr>
            <a:lvl2pPr marL="2016023" indent="0" algn="ctr">
              <a:buNone/>
              <a:defRPr sz="8819"/>
            </a:lvl2pPr>
            <a:lvl3pPr marL="4032047" indent="0" algn="ctr">
              <a:buNone/>
              <a:defRPr sz="7937"/>
            </a:lvl3pPr>
            <a:lvl4pPr marL="6048070" indent="0" algn="ctr">
              <a:buNone/>
              <a:defRPr sz="7055"/>
            </a:lvl4pPr>
            <a:lvl5pPr marL="8064094" indent="0" algn="ctr">
              <a:buNone/>
              <a:defRPr sz="7055"/>
            </a:lvl5pPr>
            <a:lvl6pPr marL="10080117" indent="0" algn="ctr">
              <a:buNone/>
              <a:defRPr sz="7055"/>
            </a:lvl6pPr>
            <a:lvl7pPr marL="12096140" indent="0" algn="ctr">
              <a:buNone/>
              <a:defRPr sz="7055"/>
            </a:lvl7pPr>
            <a:lvl8pPr marL="14112164" indent="0" algn="ctr">
              <a:buNone/>
              <a:defRPr sz="7055"/>
            </a:lvl8pPr>
            <a:lvl9pPr marL="16128187" indent="0" algn="ctr">
              <a:buNone/>
              <a:defRPr sz="705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64E2BD-5AF6-45A2-A4B4-ABE1A872AA01}" type="datetimeFigureOut">
              <a:rPr lang="en-IN" smtClean="0"/>
              <a:t>05-05-2023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226AE4-B28F-437F-86E1-8B394FA42980}" type="slidenum">
              <a:rPr lang="en-IN" smtClean="0"/>
              <a:t>‹#›</a:t>
            </a:fld>
            <a:endParaRPr lang="en-IN"/>
          </a:p>
        </p:txBody>
      </p:sp>
    </p:spTree>
    <p:extLst>
      <p:ext uri="{BB962C8B-B14F-4D97-AF65-F5344CB8AC3E}">
        <p14:creationId xmlns:p14="http://schemas.microsoft.com/office/powerpoint/2010/main" val="2652708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4E2BD-5AF6-45A2-A4B4-ABE1A872AA01}" type="datetimeFigureOut">
              <a:rPr lang="en-IN" smtClean="0"/>
              <a:t>05-05-2023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226AE4-B28F-437F-86E1-8B394FA42980}" type="slidenum">
              <a:rPr lang="en-IN" smtClean="0"/>
              <a:t>‹#›</a:t>
            </a:fld>
            <a:endParaRPr lang="en-IN"/>
          </a:p>
        </p:txBody>
      </p:sp>
    </p:spTree>
    <p:extLst>
      <p:ext uri="{BB962C8B-B14F-4D97-AF65-F5344CB8AC3E}">
        <p14:creationId xmlns:p14="http://schemas.microsoft.com/office/powerpoint/2010/main" val="3391662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399690" y="1610015"/>
            <a:ext cx="9159731" cy="2562724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20496" y="1610015"/>
            <a:ext cx="26948195" cy="256272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4E2BD-5AF6-45A2-A4B4-ABE1A872AA01}" type="datetimeFigureOut">
              <a:rPr lang="en-IN" smtClean="0"/>
              <a:t>05-05-2023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226AE4-B28F-437F-86E1-8B394FA42980}" type="slidenum">
              <a:rPr lang="en-IN" smtClean="0"/>
              <a:t>‹#›</a:t>
            </a:fld>
            <a:endParaRPr lang="en-IN"/>
          </a:p>
        </p:txBody>
      </p:sp>
    </p:spTree>
    <p:extLst>
      <p:ext uri="{BB962C8B-B14F-4D97-AF65-F5344CB8AC3E}">
        <p14:creationId xmlns:p14="http://schemas.microsoft.com/office/powerpoint/2010/main" val="149139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4E2BD-5AF6-45A2-A4B4-ABE1A872AA01}" type="datetimeFigureOut">
              <a:rPr lang="en-IN" smtClean="0"/>
              <a:t>05-05-2023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226AE4-B28F-437F-86E1-8B394FA42980}" type="slidenum">
              <a:rPr lang="en-IN" smtClean="0"/>
              <a:t>‹#›</a:t>
            </a:fld>
            <a:endParaRPr lang="en-IN"/>
          </a:p>
        </p:txBody>
      </p:sp>
    </p:spTree>
    <p:extLst>
      <p:ext uri="{BB962C8B-B14F-4D97-AF65-F5344CB8AC3E}">
        <p14:creationId xmlns:p14="http://schemas.microsoft.com/office/powerpoint/2010/main" val="63025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98371" y="7539080"/>
            <a:ext cx="36638925" cy="12579118"/>
          </a:xfrm>
        </p:spPr>
        <p:txBody>
          <a:bodyPr anchor="b"/>
          <a:lstStyle>
            <a:lvl1pPr>
              <a:defRPr sz="26457"/>
            </a:lvl1pPr>
          </a:lstStyle>
          <a:p>
            <a:r>
              <a:rPr lang="en-US"/>
              <a:t>Click to edit Master title style</a:t>
            </a:r>
            <a:endParaRPr lang="en-US" dirty="0"/>
          </a:p>
        </p:txBody>
      </p:sp>
      <p:sp>
        <p:nvSpPr>
          <p:cNvPr id="3" name="Text Placeholder 2"/>
          <p:cNvSpPr>
            <a:spLocks noGrp="1"/>
          </p:cNvSpPr>
          <p:nvPr>
            <p:ph type="body" idx="1"/>
          </p:nvPr>
        </p:nvSpPr>
        <p:spPr>
          <a:xfrm>
            <a:off x="2898371" y="20237201"/>
            <a:ext cx="36638925" cy="6615061"/>
          </a:xfrm>
        </p:spPr>
        <p:txBody>
          <a:bodyPr/>
          <a:lstStyle>
            <a:lvl1pPr marL="0" indent="0">
              <a:buNone/>
              <a:defRPr sz="10583">
                <a:solidFill>
                  <a:schemeClr val="tx1"/>
                </a:solidFill>
              </a:defRPr>
            </a:lvl1pPr>
            <a:lvl2pPr marL="2016023" indent="0">
              <a:buNone/>
              <a:defRPr sz="8819">
                <a:solidFill>
                  <a:schemeClr val="tx1">
                    <a:tint val="75000"/>
                  </a:schemeClr>
                </a:solidFill>
              </a:defRPr>
            </a:lvl2pPr>
            <a:lvl3pPr marL="4032047" indent="0">
              <a:buNone/>
              <a:defRPr sz="7937">
                <a:solidFill>
                  <a:schemeClr val="tx1">
                    <a:tint val="75000"/>
                  </a:schemeClr>
                </a:solidFill>
              </a:defRPr>
            </a:lvl3pPr>
            <a:lvl4pPr marL="6048070" indent="0">
              <a:buNone/>
              <a:defRPr sz="7055">
                <a:solidFill>
                  <a:schemeClr val="tx1">
                    <a:tint val="75000"/>
                  </a:schemeClr>
                </a:solidFill>
              </a:defRPr>
            </a:lvl4pPr>
            <a:lvl5pPr marL="8064094" indent="0">
              <a:buNone/>
              <a:defRPr sz="7055">
                <a:solidFill>
                  <a:schemeClr val="tx1">
                    <a:tint val="75000"/>
                  </a:schemeClr>
                </a:solidFill>
              </a:defRPr>
            </a:lvl5pPr>
            <a:lvl6pPr marL="10080117" indent="0">
              <a:buNone/>
              <a:defRPr sz="7055">
                <a:solidFill>
                  <a:schemeClr val="tx1">
                    <a:tint val="75000"/>
                  </a:schemeClr>
                </a:solidFill>
              </a:defRPr>
            </a:lvl6pPr>
            <a:lvl7pPr marL="12096140" indent="0">
              <a:buNone/>
              <a:defRPr sz="7055">
                <a:solidFill>
                  <a:schemeClr val="tx1">
                    <a:tint val="75000"/>
                  </a:schemeClr>
                </a:solidFill>
              </a:defRPr>
            </a:lvl7pPr>
            <a:lvl8pPr marL="14112164" indent="0">
              <a:buNone/>
              <a:defRPr sz="7055">
                <a:solidFill>
                  <a:schemeClr val="tx1">
                    <a:tint val="75000"/>
                  </a:schemeClr>
                </a:solidFill>
              </a:defRPr>
            </a:lvl8pPr>
            <a:lvl9pPr marL="16128187" indent="0">
              <a:buNone/>
              <a:defRPr sz="70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64E2BD-5AF6-45A2-A4B4-ABE1A872AA01}" type="datetimeFigureOut">
              <a:rPr lang="en-IN" smtClean="0"/>
              <a:t>05-05-2023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226AE4-B28F-437F-86E1-8B394FA42980}" type="slidenum">
              <a:rPr lang="en-IN" smtClean="0"/>
              <a:t>‹#›</a:t>
            </a:fld>
            <a:endParaRPr lang="en-IN"/>
          </a:p>
        </p:txBody>
      </p:sp>
    </p:spTree>
    <p:extLst>
      <p:ext uri="{BB962C8B-B14F-4D97-AF65-F5344CB8AC3E}">
        <p14:creationId xmlns:p14="http://schemas.microsoft.com/office/powerpoint/2010/main" val="429970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20494" y="8050077"/>
            <a:ext cx="18053963" cy="19187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05456" y="8050077"/>
            <a:ext cx="18053963" cy="19187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64E2BD-5AF6-45A2-A4B4-ABE1A872AA01}" type="datetimeFigureOut">
              <a:rPr lang="en-IN" smtClean="0"/>
              <a:t>05-05-2023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226AE4-B28F-437F-86E1-8B394FA42980}" type="slidenum">
              <a:rPr lang="en-IN" smtClean="0"/>
              <a:t>‹#›</a:t>
            </a:fld>
            <a:endParaRPr lang="en-IN"/>
          </a:p>
        </p:txBody>
      </p:sp>
    </p:spTree>
    <p:extLst>
      <p:ext uri="{BB962C8B-B14F-4D97-AF65-F5344CB8AC3E}">
        <p14:creationId xmlns:p14="http://schemas.microsoft.com/office/powerpoint/2010/main" val="285687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26027" y="1610022"/>
            <a:ext cx="36638925" cy="584505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26031" y="7413073"/>
            <a:ext cx="17970992" cy="3633032"/>
          </a:xfrm>
        </p:spPr>
        <p:txBody>
          <a:bodyPr anchor="b"/>
          <a:lstStyle>
            <a:lvl1pPr marL="0" indent="0">
              <a:buNone/>
              <a:defRPr sz="10583" b="1"/>
            </a:lvl1pPr>
            <a:lvl2pPr marL="2016023" indent="0">
              <a:buNone/>
              <a:defRPr sz="8819" b="1"/>
            </a:lvl2pPr>
            <a:lvl3pPr marL="4032047" indent="0">
              <a:buNone/>
              <a:defRPr sz="7937" b="1"/>
            </a:lvl3pPr>
            <a:lvl4pPr marL="6048070" indent="0">
              <a:buNone/>
              <a:defRPr sz="7055" b="1"/>
            </a:lvl4pPr>
            <a:lvl5pPr marL="8064094" indent="0">
              <a:buNone/>
              <a:defRPr sz="7055" b="1"/>
            </a:lvl5pPr>
            <a:lvl6pPr marL="10080117" indent="0">
              <a:buNone/>
              <a:defRPr sz="7055" b="1"/>
            </a:lvl6pPr>
            <a:lvl7pPr marL="12096140" indent="0">
              <a:buNone/>
              <a:defRPr sz="7055" b="1"/>
            </a:lvl7pPr>
            <a:lvl8pPr marL="14112164" indent="0">
              <a:buNone/>
              <a:defRPr sz="7055" b="1"/>
            </a:lvl8pPr>
            <a:lvl9pPr marL="16128187" indent="0">
              <a:buNone/>
              <a:defRPr sz="7055" b="1"/>
            </a:lvl9pPr>
          </a:lstStyle>
          <a:p>
            <a:pPr lvl="0"/>
            <a:r>
              <a:rPr lang="en-US"/>
              <a:t>Click to edit Master text styles</a:t>
            </a:r>
          </a:p>
        </p:txBody>
      </p:sp>
      <p:sp>
        <p:nvSpPr>
          <p:cNvPr id="4" name="Content Placeholder 3"/>
          <p:cNvSpPr>
            <a:spLocks noGrp="1"/>
          </p:cNvSpPr>
          <p:nvPr>
            <p:ph sz="half" idx="2"/>
          </p:nvPr>
        </p:nvSpPr>
        <p:spPr>
          <a:xfrm>
            <a:off x="2926031" y="11046105"/>
            <a:ext cx="17970992" cy="16247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505458" y="7413073"/>
            <a:ext cx="18059496" cy="3633032"/>
          </a:xfrm>
        </p:spPr>
        <p:txBody>
          <a:bodyPr anchor="b"/>
          <a:lstStyle>
            <a:lvl1pPr marL="0" indent="0">
              <a:buNone/>
              <a:defRPr sz="10583" b="1"/>
            </a:lvl1pPr>
            <a:lvl2pPr marL="2016023" indent="0">
              <a:buNone/>
              <a:defRPr sz="8819" b="1"/>
            </a:lvl2pPr>
            <a:lvl3pPr marL="4032047" indent="0">
              <a:buNone/>
              <a:defRPr sz="7937" b="1"/>
            </a:lvl3pPr>
            <a:lvl4pPr marL="6048070" indent="0">
              <a:buNone/>
              <a:defRPr sz="7055" b="1"/>
            </a:lvl4pPr>
            <a:lvl5pPr marL="8064094" indent="0">
              <a:buNone/>
              <a:defRPr sz="7055" b="1"/>
            </a:lvl5pPr>
            <a:lvl6pPr marL="10080117" indent="0">
              <a:buNone/>
              <a:defRPr sz="7055" b="1"/>
            </a:lvl6pPr>
            <a:lvl7pPr marL="12096140" indent="0">
              <a:buNone/>
              <a:defRPr sz="7055" b="1"/>
            </a:lvl7pPr>
            <a:lvl8pPr marL="14112164" indent="0">
              <a:buNone/>
              <a:defRPr sz="7055" b="1"/>
            </a:lvl8pPr>
            <a:lvl9pPr marL="16128187" indent="0">
              <a:buNone/>
              <a:defRPr sz="7055" b="1"/>
            </a:lvl9pPr>
          </a:lstStyle>
          <a:p>
            <a:pPr lvl="0"/>
            <a:r>
              <a:rPr lang="en-US"/>
              <a:t>Click to edit Master text styles</a:t>
            </a:r>
          </a:p>
        </p:txBody>
      </p:sp>
      <p:sp>
        <p:nvSpPr>
          <p:cNvPr id="6" name="Content Placeholder 5"/>
          <p:cNvSpPr>
            <a:spLocks noGrp="1"/>
          </p:cNvSpPr>
          <p:nvPr>
            <p:ph sz="quarter" idx="4"/>
          </p:nvPr>
        </p:nvSpPr>
        <p:spPr>
          <a:xfrm>
            <a:off x="21505458" y="11046105"/>
            <a:ext cx="18059496" cy="16247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64E2BD-5AF6-45A2-A4B4-ABE1A872AA01}" type="datetimeFigureOut">
              <a:rPr lang="en-IN" smtClean="0"/>
              <a:t>05-05-2023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E226AE4-B28F-437F-86E1-8B394FA42980}" type="slidenum">
              <a:rPr lang="en-IN" smtClean="0"/>
              <a:t>‹#›</a:t>
            </a:fld>
            <a:endParaRPr lang="en-IN"/>
          </a:p>
        </p:txBody>
      </p:sp>
    </p:spTree>
    <p:extLst>
      <p:ext uri="{BB962C8B-B14F-4D97-AF65-F5344CB8AC3E}">
        <p14:creationId xmlns:p14="http://schemas.microsoft.com/office/powerpoint/2010/main" val="3099238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64E2BD-5AF6-45A2-A4B4-ABE1A872AA01}" type="datetimeFigureOut">
              <a:rPr lang="en-IN" smtClean="0"/>
              <a:t>05-05-2023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E226AE4-B28F-437F-86E1-8B394FA42980}" type="slidenum">
              <a:rPr lang="en-IN" smtClean="0"/>
              <a:t>‹#›</a:t>
            </a:fld>
            <a:endParaRPr lang="en-IN"/>
          </a:p>
        </p:txBody>
      </p:sp>
    </p:spTree>
    <p:extLst>
      <p:ext uri="{BB962C8B-B14F-4D97-AF65-F5344CB8AC3E}">
        <p14:creationId xmlns:p14="http://schemas.microsoft.com/office/powerpoint/2010/main" val="368520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4E2BD-5AF6-45A2-A4B4-ABE1A872AA01}" type="datetimeFigureOut">
              <a:rPr lang="en-IN" smtClean="0"/>
              <a:t>05-05-2023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E226AE4-B28F-437F-86E1-8B394FA42980}" type="slidenum">
              <a:rPr lang="en-IN" smtClean="0"/>
              <a:t>‹#›</a:t>
            </a:fld>
            <a:endParaRPr lang="en-IN"/>
          </a:p>
        </p:txBody>
      </p:sp>
    </p:spTree>
    <p:extLst>
      <p:ext uri="{BB962C8B-B14F-4D97-AF65-F5344CB8AC3E}">
        <p14:creationId xmlns:p14="http://schemas.microsoft.com/office/powerpoint/2010/main" val="1686134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27" y="2016019"/>
            <a:ext cx="13700878" cy="7056067"/>
          </a:xfrm>
        </p:spPr>
        <p:txBody>
          <a:bodyPr anchor="b"/>
          <a:lstStyle>
            <a:lvl1pPr>
              <a:defRPr sz="14110"/>
            </a:lvl1pPr>
          </a:lstStyle>
          <a:p>
            <a:r>
              <a:rPr lang="en-US"/>
              <a:t>Click to edit Master title style</a:t>
            </a:r>
            <a:endParaRPr lang="en-US" dirty="0"/>
          </a:p>
        </p:txBody>
      </p:sp>
      <p:sp>
        <p:nvSpPr>
          <p:cNvPr id="3" name="Content Placeholder 2"/>
          <p:cNvSpPr>
            <a:spLocks noGrp="1"/>
          </p:cNvSpPr>
          <p:nvPr>
            <p:ph idx="1"/>
          </p:nvPr>
        </p:nvSpPr>
        <p:spPr>
          <a:xfrm>
            <a:off x="18059496" y="4354048"/>
            <a:ext cx="21505456" cy="21490205"/>
          </a:xfrm>
        </p:spPr>
        <p:txBody>
          <a:bodyPr/>
          <a:lstStyle>
            <a:lvl1pPr>
              <a:defRPr sz="14110"/>
            </a:lvl1pPr>
            <a:lvl2pPr>
              <a:defRPr sz="12347"/>
            </a:lvl2pPr>
            <a:lvl3pPr>
              <a:defRPr sz="10583"/>
            </a:lvl3pPr>
            <a:lvl4pPr>
              <a:defRPr sz="8819"/>
            </a:lvl4pPr>
            <a:lvl5pPr>
              <a:defRPr sz="8819"/>
            </a:lvl5pPr>
            <a:lvl6pPr>
              <a:defRPr sz="8819"/>
            </a:lvl6pPr>
            <a:lvl7pPr>
              <a:defRPr sz="8819"/>
            </a:lvl7pPr>
            <a:lvl8pPr>
              <a:defRPr sz="8819"/>
            </a:lvl8pPr>
            <a:lvl9pPr>
              <a:defRPr sz="88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26027" y="9072087"/>
            <a:ext cx="13700878" cy="16807162"/>
          </a:xfrm>
        </p:spPr>
        <p:txBody>
          <a:bodyPr/>
          <a:lstStyle>
            <a:lvl1pPr marL="0" indent="0">
              <a:buNone/>
              <a:defRPr sz="7055"/>
            </a:lvl1pPr>
            <a:lvl2pPr marL="2016023" indent="0">
              <a:buNone/>
              <a:defRPr sz="6173"/>
            </a:lvl2pPr>
            <a:lvl3pPr marL="4032047" indent="0">
              <a:buNone/>
              <a:defRPr sz="5291"/>
            </a:lvl3pPr>
            <a:lvl4pPr marL="6048070" indent="0">
              <a:buNone/>
              <a:defRPr sz="4410"/>
            </a:lvl4pPr>
            <a:lvl5pPr marL="8064094" indent="0">
              <a:buNone/>
              <a:defRPr sz="4410"/>
            </a:lvl5pPr>
            <a:lvl6pPr marL="10080117" indent="0">
              <a:buNone/>
              <a:defRPr sz="4410"/>
            </a:lvl6pPr>
            <a:lvl7pPr marL="12096140" indent="0">
              <a:buNone/>
              <a:defRPr sz="4410"/>
            </a:lvl7pPr>
            <a:lvl8pPr marL="14112164" indent="0">
              <a:buNone/>
              <a:defRPr sz="4410"/>
            </a:lvl8pPr>
            <a:lvl9pPr marL="16128187" indent="0">
              <a:buNone/>
              <a:defRPr sz="4410"/>
            </a:lvl9pPr>
          </a:lstStyle>
          <a:p>
            <a:pPr lvl="0"/>
            <a:r>
              <a:rPr lang="en-US"/>
              <a:t>Click to edit Master text styles</a:t>
            </a:r>
          </a:p>
        </p:txBody>
      </p:sp>
      <p:sp>
        <p:nvSpPr>
          <p:cNvPr id="5" name="Date Placeholder 4"/>
          <p:cNvSpPr>
            <a:spLocks noGrp="1"/>
          </p:cNvSpPr>
          <p:nvPr>
            <p:ph type="dt" sz="half" idx="10"/>
          </p:nvPr>
        </p:nvSpPr>
        <p:spPr/>
        <p:txBody>
          <a:bodyPr/>
          <a:lstStyle/>
          <a:p>
            <a:fld id="{4464E2BD-5AF6-45A2-A4B4-ABE1A872AA01}" type="datetimeFigureOut">
              <a:rPr lang="en-IN" smtClean="0"/>
              <a:t>05-05-2023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226AE4-B28F-437F-86E1-8B394FA42980}" type="slidenum">
              <a:rPr lang="en-IN" smtClean="0"/>
              <a:t>‹#›</a:t>
            </a:fld>
            <a:endParaRPr lang="en-IN"/>
          </a:p>
        </p:txBody>
      </p:sp>
    </p:spTree>
    <p:extLst>
      <p:ext uri="{BB962C8B-B14F-4D97-AF65-F5344CB8AC3E}">
        <p14:creationId xmlns:p14="http://schemas.microsoft.com/office/powerpoint/2010/main" val="346347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27" y="2016019"/>
            <a:ext cx="13700878" cy="7056067"/>
          </a:xfrm>
        </p:spPr>
        <p:txBody>
          <a:bodyPr anchor="b"/>
          <a:lstStyle>
            <a:lvl1pPr>
              <a:defRPr sz="1411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059496" y="4354048"/>
            <a:ext cx="21505456" cy="21490205"/>
          </a:xfrm>
        </p:spPr>
        <p:txBody>
          <a:bodyPr anchor="t"/>
          <a:lstStyle>
            <a:lvl1pPr marL="0" indent="0">
              <a:buNone/>
              <a:defRPr sz="14110"/>
            </a:lvl1pPr>
            <a:lvl2pPr marL="2016023" indent="0">
              <a:buNone/>
              <a:defRPr sz="12347"/>
            </a:lvl2pPr>
            <a:lvl3pPr marL="4032047" indent="0">
              <a:buNone/>
              <a:defRPr sz="10583"/>
            </a:lvl3pPr>
            <a:lvl4pPr marL="6048070" indent="0">
              <a:buNone/>
              <a:defRPr sz="8819"/>
            </a:lvl4pPr>
            <a:lvl5pPr marL="8064094" indent="0">
              <a:buNone/>
              <a:defRPr sz="8819"/>
            </a:lvl5pPr>
            <a:lvl6pPr marL="10080117" indent="0">
              <a:buNone/>
              <a:defRPr sz="8819"/>
            </a:lvl6pPr>
            <a:lvl7pPr marL="12096140" indent="0">
              <a:buNone/>
              <a:defRPr sz="8819"/>
            </a:lvl7pPr>
            <a:lvl8pPr marL="14112164" indent="0">
              <a:buNone/>
              <a:defRPr sz="8819"/>
            </a:lvl8pPr>
            <a:lvl9pPr marL="16128187" indent="0">
              <a:buNone/>
              <a:defRPr sz="8819"/>
            </a:lvl9pPr>
          </a:lstStyle>
          <a:p>
            <a:r>
              <a:rPr lang="en-US"/>
              <a:t>Click icon to add picture</a:t>
            </a:r>
            <a:endParaRPr lang="en-US" dirty="0"/>
          </a:p>
        </p:txBody>
      </p:sp>
      <p:sp>
        <p:nvSpPr>
          <p:cNvPr id="4" name="Text Placeholder 3"/>
          <p:cNvSpPr>
            <a:spLocks noGrp="1"/>
          </p:cNvSpPr>
          <p:nvPr>
            <p:ph type="body" sz="half" idx="2"/>
          </p:nvPr>
        </p:nvSpPr>
        <p:spPr>
          <a:xfrm>
            <a:off x="2926027" y="9072087"/>
            <a:ext cx="13700878" cy="16807162"/>
          </a:xfrm>
        </p:spPr>
        <p:txBody>
          <a:bodyPr/>
          <a:lstStyle>
            <a:lvl1pPr marL="0" indent="0">
              <a:buNone/>
              <a:defRPr sz="7055"/>
            </a:lvl1pPr>
            <a:lvl2pPr marL="2016023" indent="0">
              <a:buNone/>
              <a:defRPr sz="6173"/>
            </a:lvl2pPr>
            <a:lvl3pPr marL="4032047" indent="0">
              <a:buNone/>
              <a:defRPr sz="5291"/>
            </a:lvl3pPr>
            <a:lvl4pPr marL="6048070" indent="0">
              <a:buNone/>
              <a:defRPr sz="4410"/>
            </a:lvl4pPr>
            <a:lvl5pPr marL="8064094" indent="0">
              <a:buNone/>
              <a:defRPr sz="4410"/>
            </a:lvl5pPr>
            <a:lvl6pPr marL="10080117" indent="0">
              <a:buNone/>
              <a:defRPr sz="4410"/>
            </a:lvl6pPr>
            <a:lvl7pPr marL="12096140" indent="0">
              <a:buNone/>
              <a:defRPr sz="4410"/>
            </a:lvl7pPr>
            <a:lvl8pPr marL="14112164" indent="0">
              <a:buNone/>
              <a:defRPr sz="4410"/>
            </a:lvl8pPr>
            <a:lvl9pPr marL="16128187" indent="0">
              <a:buNone/>
              <a:defRPr sz="4410"/>
            </a:lvl9pPr>
          </a:lstStyle>
          <a:p>
            <a:pPr lvl="0"/>
            <a:r>
              <a:rPr lang="en-US"/>
              <a:t>Click to edit Master text styles</a:t>
            </a:r>
          </a:p>
        </p:txBody>
      </p:sp>
      <p:sp>
        <p:nvSpPr>
          <p:cNvPr id="5" name="Date Placeholder 4"/>
          <p:cNvSpPr>
            <a:spLocks noGrp="1"/>
          </p:cNvSpPr>
          <p:nvPr>
            <p:ph type="dt" sz="half" idx="10"/>
          </p:nvPr>
        </p:nvSpPr>
        <p:spPr/>
        <p:txBody>
          <a:bodyPr/>
          <a:lstStyle/>
          <a:p>
            <a:fld id="{4464E2BD-5AF6-45A2-A4B4-ABE1A872AA01}" type="datetimeFigureOut">
              <a:rPr lang="en-IN" smtClean="0"/>
              <a:t>05-05-2023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226AE4-B28F-437F-86E1-8B394FA42980}" type="slidenum">
              <a:rPr lang="en-IN" smtClean="0"/>
              <a:t>‹#›</a:t>
            </a:fld>
            <a:endParaRPr lang="en-IN"/>
          </a:p>
        </p:txBody>
      </p:sp>
    </p:spTree>
    <p:extLst>
      <p:ext uri="{BB962C8B-B14F-4D97-AF65-F5344CB8AC3E}">
        <p14:creationId xmlns:p14="http://schemas.microsoft.com/office/powerpoint/2010/main" val="2405822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20494" y="1610022"/>
            <a:ext cx="36638925" cy="584505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20494" y="8050077"/>
            <a:ext cx="36638925" cy="1918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20494" y="28028274"/>
            <a:ext cx="9557980" cy="1610015"/>
          </a:xfrm>
          <a:prstGeom prst="rect">
            <a:avLst/>
          </a:prstGeom>
        </p:spPr>
        <p:txBody>
          <a:bodyPr vert="horz" lIns="91440" tIns="45720" rIns="91440" bIns="45720" rtlCol="0" anchor="ctr"/>
          <a:lstStyle>
            <a:lvl1pPr algn="l">
              <a:defRPr sz="5291">
                <a:solidFill>
                  <a:schemeClr val="tx1">
                    <a:tint val="75000"/>
                  </a:schemeClr>
                </a:solidFill>
              </a:defRPr>
            </a:lvl1pPr>
          </a:lstStyle>
          <a:p>
            <a:fld id="{4464E2BD-5AF6-45A2-A4B4-ABE1A872AA01}" type="datetimeFigureOut">
              <a:rPr lang="en-IN" smtClean="0"/>
              <a:t>05-05-2023</a:t>
            </a:fld>
            <a:endParaRPr lang="en-IN"/>
          </a:p>
        </p:txBody>
      </p:sp>
      <p:sp>
        <p:nvSpPr>
          <p:cNvPr id="5" name="Footer Placeholder 4"/>
          <p:cNvSpPr>
            <a:spLocks noGrp="1"/>
          </p:cNvSpPr>
          <p:nvPr>
            <p:ph type="ftr" sz="quarter" idx="3"/>
          </p:nvPr>
        </p:nvSpPr>
        <p:spPr>
          <a:xfrm>
            <a:off x="14071471" y="28028274"/>
            <a:ext cx="14336971" cy="1610015"/>
          </a:xfrm>
          <a:prstGeom prst="rect">
            <a:avLst/>
          </a:prstGeom>
        </p:spPr>
        <p:txBody>
          <a:bodyPr vert="horz" lIns="91440" tIns="45720" rIns="91440" bIns="45720" rtlCol="0" anchor="ctr"/>
          <a:lstStyle>
            <a:lvl1pPr algn="ctr">
              <a:defRPr sz="5291">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30001439" y="28028274"/>
            <a:ext cx="9557980" cy="1610015"/>
          </a:xfrm>
          <a:prstGeom prst="rect">
            <a:avLst/>
          </a:prstGeom>
        </p:spPr>
        <p:txBody>
          <a:bodyPr vert="horz" lIns="91440" tIns="45720" rIns="91440" bIns="45720" rtlCol="0" anchor="ctr"/>
          <a:lstStyle>
            <a:lvl1pPr algn="r">
              <a:defRPr sz="5291">
                <a:solidFill>
                  <a:schemeClr val="tx1">
                    <a:tint val="75000"/>
                  </a:schemeClr>
                </a:solidFill>
              </a:defRPr>
            </a:lvl1pPr>
          </a:lstStyle>
          <a:p>
            <a:fld id="{7E226AE4-B28F-437F-86E1-8B394FA42980}" type="slidenum">
              <a:rPr lang="en-IN" smtClean="0"/>
              <a:t>‹#›</a:t>
            </a:fld>
            <a:endParaRPr lang="en-IN"/>
          </a:p>
        </p:txBody>
      </p:sp>
    </p:spTree>
    <p:extLst>
      <p:ext uri="{BB962C8B-B14F-4D97-AF65-F5344CB8AC3E}">
        <p14:creationId xmlns:p14="http://schemas.microsoft.com/office/powerpoint/2010/main" val="23069888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032047" rtl="0" eaLnBrk="1" latinLnBrk="0" hangingPunct="1">
        <a:lnSpc>
          <a:spcPct val="90000"/>
        </a:lnSpc>
        <a:spcBef>
          <a:spcPct val="0"/>
        </a:spcBef>
        <a:buNone/>
        <a:defRPr sz="19402" kern="1200">
          <a:solidFill>
            <a:schemeClr val="tx1"/>
          </a:solidFill>
          <a:latin typeface="+mj-lt"/>
          <a:ea typeface="+mj-ea"/>
          <a:cs typeface="+mj-cs"/>
        </a:defRPr>
      </a:lvl1pPr>
    </p:titleStyle>
    <p:bodyStyle>
      <a:lvl1pPr marL="1008012" indent="-1008012" algn="l" defTabSz="4032047" rtl="0" eaLnBrk="1" latinLnBrk="0" hangingPunct="1">
        <a:lnSpc>
          <a:spcPct val="90000"/>
        </a:lnSpc>
        <a:spcBef>
          <a:spcPts val="4410"/>
        </a:spcBef>
        <a:buFont typeface="Arial" panose="020B0604020202020204" pitchFamily="34" charset="0"/>
        <a:buChar char="•"/>
        <a:defRPr sz="12347" kern="1200">
          <a:solidFill>
            <a:schemeClr val="tx1"/>
          </a:solidFill>
          <a:latin typeface="+mn-lt"/>
          <a:ea typeface="+mn-ea"/>
          <a:cs typeface="+mn-cs"/>
        </a:defRPr>
      </a:lvl1pPr>
      <a:lvl2pPr marL="3024035" indent="-1008012" algn="l" defTabSz="4032047" rtl="0" eaLnBrk="1" latinLnBrk="0" hangingPunct="1">
        <a:lnSpc>
          <a:spcPct val="90000"/>
        </a:lnSpc>
        <a:spcBef>
          <a:spcPts val="2205"/>
        </a:spcBef>
        <a:buFont typeface="Arial" panose="020B0604020202020204" pitchFamily="34" charset="0"/>
        <a:buChar char="•"/>
        <a:defRPr sz="10583" kern="1200">
          <a:solidFill>
            <a:schemeClr val="tx1"/>
          </a:solidFill>
          <a:latin typeface="+mn-lt"/>
          <a:ea typeface="+mn-ea"/>
          <a:cs typeface="+mn-cs"/>
        </a:defRPr>
      </a:lvl2pPr>
      <a:lvl3pPr marL="5040059" indent="-1008012" algn="l" defTabSz="4032047" rtl="0" eaLnBrk="1" latinLnBrk="0" hangingPunct="1">
        <a:lnSpc>
          <a:spcPct val="90000"/>
        </a:lnSpc>
        <a:spcBef>
          <a:spcPts val="2205"/>
        </a:spcBef>
        <a:buFont typeface="Arial" panose="020B0604020202020204" pitchFamily="34" charset="0"/>
        <a:buChar char="•"/>
        <a:defRPr sz="8819" kern="1200">
          <a:solidFill>
            <a:schemeClr val="tx1"/>
          </a:solidFill>
          <a:latin typeface="+mn-lt"/>
          <a:ea typeface="+mn-ea"/>
          <a:cs typeface="+mn-cs"/>
        </a:defRPr>
      </a:lvl3pPr>
      <a:lvl4pPr marL="7056082"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4pPr>
      <a:lvl5pPr marL="9072105"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5pPr>
      <a:lvl6pPr marL="11088129"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6pPr>
      <a:lvl7pPr marL="13104152"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7pPr>
      <a:lvl8pPr marL="15120176"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8pPr>
      <a:lvl9pPr marL="17136199"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9pPr>
    </p:bodyStyle>
    <p:otherStyle>
      <a:defPPr>
        <a:defRPr lang="en-US"/>
      </a:defPPr>
      <a:lvl1pPr marL="0" algn="l" defTabSz="4032047" rtl="0" eaLnBrk="1" latinLnBrk="0" hangingPunct="1">
        <a:defRPr sz="7937" kern="1200">
          <a:solidFill>
            <a:schemeClr val="tx1"/>
          </a:solidFill>
          <a:latin typeface="+mn-lt"/>
          <a:ea typeface="+mn-ea"/>
          <a:cs typeface="+mn-cs"/>
        </a:defRPr>
      </a:lvl1pPr>
      <a:lvl2pPr marL="2016023" algn="l" defTabSz="4032047" rtl="0" eaLnBrk="1" latinLnBrk="0" hangingPunct="1">
        <a:defRPr sz="7937" kern="1200">
          <a:solidFill>
            <a:schemeClr val="tx1"/>
          </a:solidFill>
          <a:latin typeface="+mn-lt"/>
          <a:ea typeface="+mn-ea"/>
          <a:cs typeface="+mn-cs"/>
        </a:defRPr>
      </a:lvl2pPr>
      <a:lvl3pPr marL="4032047" algn="l" defTabSz="4032047" rtl="0" eaLnBrk="1" latinLnBrk="0" hangingPunct="1">
        <a:defRPr sz="7937" kern="1200">
          <a:solidFill>
            <a:schemeClr val="tx1"/>
          </a:solidFill>
          <a:latin typeface="+mn-lt"/>
          <a:ea typeface="+mn-ea"/>
          <a:cs typeface="+mn-cs"/>
        </a:defRPr>
      </a:lvl3pPr>
      <a:lvl4pPr marL="6048070" algn="l" defTabSz="4032047" rtl="0" eaLnBrk="1" latinLnBrk="0" hangingPunct="1">
        <a:defRPr sz="7937" kern="1200">
          <a:solidFill>
            <a:schemeClr val="tx1"/>
          </a:solidFill>
          <a:latin typeface="+mn-lt"/>
          <a:ea typeface="+mn-ea"/>
          <a:cs typeface="+mn-cs"/>
        </a:defRPr>
      </a:lvl4pPr>
      <a:lvl5pPr marL="8064094" algn="l" defTabSz="4032047" rtl="0" eaLnBrk="1" latinLnBrk="0" hangingPunct="1">
        <a:defRPr sz="7937" kern="1200">
          <a:solidFill>
            <a:schemeClr val="tx1"/>
          </a:solidFill>
          <a:latin typeface="+mn-lt"/>
          <a:ea typeface="+mn-ea"/>
          <a:cs typeface="+mn-cs"/>
        </a:defRPr>
      </a:lvl5pPr>
      <a:lvl6pPr marL="10080117" algn="l" defTabSz="4032047" rtl="0" eaLnBrk="1" latinLnBrk="0" hangingPunct="1">
        <a:defRPr sz="7937" kern="1200">
          <a:solidFill>
            <a:schemeClr val="tx1"/>
          </a:solidFill>
          <a:latin typeface="+mn-lt"/>
          <a:ea typeface="+mn-ea"/>
          <a:cs typeface="+mn-cs"/>
        </a:defRPr>
      </a:lvl6pPr>
      <a:lvl7pPr marL="12096140" algn="l" defTabSz="4032047" rtl="0" eaLnBrk="1" latinLnBrk="0" hangingPunct="1">
        <a:defRPr sz="7937" kern="1200">
          <a:solidFill>
            <a:schemeClr val="tx1"/>
          </a:solidFill>
          <a:latin typeface="+mn-lt"/>
          <a:ea typeface="+mn-ea"/>
          <a:cs typeface="+mn-cs"/>
        </a:defRPr>
      </a:lvl7pPr>
      <a:lvl8pPr marL="14112164" algn="l" defTabSz="4032047" rtl="0" eaLnBrk="1" latinLnBrk="0" hangingPunct="1">
        <a:defRPr sz="7937" kern="1200">
          <a:solidFill>
            <a:schemeClr val="tx1"/>
          </a:solidFill>
          <a:latin typeface="+mn-lt"/>
          <a:ea typeface="+mn-ea"/>
          <a:cs typeface="+mn-cs"/>
        </a:defRPr>
      </a:lvl8pPr>
      <a:lvl9pPr marL="16128187" algn="l" defTabSz="4032047" rtl="0" eaLnBrk="1" latinLnBrk="0" hangingPunct="1">
        <a:defRPr sz="79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D11A0-3B5C-9410-C667-7E79857E1E65}"/>
              </a:ext>
            </a:extLst>
          </p:cNvPr>
          <p:cNvSpPr>
            <a:spLocks noGrp="1"/>
          </p:cNvSpPr>
          <p:nvPr>
            <p:ph type="title"/>
          </p:nvPr>
        </p:nvSpPr>
        <p:spPr>
          <a:xfrm>
            <a:off x="1" y="0"/>
            <a:ext cx="42479912" cy="3759200"/>
          </a:xfrm>
        </p:spPr>
        <p:txBody>
          <a:bodyPr>
            <a:normAutofit/>
          </a:bodyPr>
          <a:lstStyle/>
          <a:p>
            <a:pPr algn="ctr"/>
            <a:r>
              <a:rPr lang="en-US" sz="7000" b="1" dirty="0">
                <a:solidFill>
                  <a:schemeClr val="accent1">
                    <a:lumMod val="75000"/>
                  </a:schemeClr>
                </a:solidFill>
                <a:latin typeface="Times New Roman" panose="02020603050405020304" pitchFamily="18" charset="0"/>
                <a:cs typeface="Times New Roman" panose="02020603050405020304" pitchFamily="18" charset="0"/>
              </a:rPr>
              <a:t>Use of Scaling to Describe Temporal Variability in Soil Hydraulic Properties</a:t>
            </a:r>
            <a:br>
              <a:rPr lang="en-US" sz="6700" b="1" dirty="0">
                <a:latin typeface="Times New Roman" panose="02020603050405020304" pitchFamily="18" charset="0"/>
                <a:cs typeface="Times New Roman" panose="02020603050405020304" pitchFamily="18" charset="0"/>
              </a:rPr>
            </a:br>
            <a:r>
              <a:rPr lang="en-IN" sz="4400" b="1" dirty="0">
                <a:latin typeface="Times New Roman" panose="02020603050405020304" pitchFamily="18" charset="0"/>
                <a:cs typeface="Times New Roman" panose="02020603050405020304" pitchFamily="18" charset="0"/>
              </a:rPr>
              <a:t>Saurabh Kumar</a:t>
            </a:r>
            <a:r>
              <a:rPr lang="en-IN" sz="4400" b="1" baseline="30000" dirty="0">
                <a:latin typeface="Times New Roman" panose="02020603050405020304" pitchFamily="18" charset="0"/>
                <a:ea typeface="Calibri" panose="020F0502020204030204" pitchFamily="34" charset="0"/>
                <a:cs typeface="Times New Roman" panose="02020603050405020304" pitchFamily="18" charset="0"/>
              </a:rPr>
              <a:t>1</a:t>
            </a:r>
            <a:r>
              <a:rPr lang="en-IN" sz="4400" b="1" dirty="0">
                <a:latin typeface="Times New Roman" panose="02020603050405020304" pitchFamily="18" charset="0"/>
                <a:cs typeface="Times New Roman" panose="02020603050405020304" pitchFamily="18" charset="0"/>
              </a:rPr>
              <a:t> and Richa Ojha</a:t>
            </a:r>
            <a:r>
              <a:rPr lang="en-IN" sz="4400" b="1" baseline="30000" dirty="0">
                <a:latin typeface="Times New Roman" panose="02020603050405020304" pitchFamily="18" charset="0"/>
                <a:ea typeface="Calibri" panose="020F0502020204030204" pitchFamily="34" charset="0"/>
                <a:cs typeface="Times New Roman" panose="02020603050405020304" pitchFamily="18" charset="0"/>
              </a:rPr>
              <a:t>1</a:t>
            </a:r>
            <a:br>
              <a:rPr lang="en-IN" sz="4400" b="1" dirty="0">
                <a:latin typeface="Times New Roman" panose="02020603050405020304" pitchFamily="18" charset="0"/>
                <a:cs typeface="Times New Roman" panose="02020603050405020304" pitchFamily="18" charset="0"/>
              </a:rPr>
            </a:br>
            <a:r>
              <a:rPr lang="en-IN" sz="4400" b="1" baseline="30000" dirty="0">
                <a:latin typeface="Times New Roman" panose="02020603050405020304" pitchFamily="18" charset="0"/>
                <a:ea typeface="Calibri" panose="020F0502020204030204" pitchFamily="34" charset="0"/>
                <a:cs typeface="Times New Roman" panose="02020603050405020304" pitchFamily="18" charset="0"/>
              </a:rPr>
              <a:t>1</a:t>
            </a:r>
            <a:r>
              <a:rPr lang="en-IN" sz="4400" b="1" dirty="0">
                <a:latin typeface="Times New Roman" panose="02020603050405020304" pitchFamily="18" charset="0"/>
                <a:ea typeface="Calibri" panose="020F0502020204030204" pitchFamily="34" charset="0"/>
                <a:cs typeface="Times New Roman" panose="02020603050405020304" pitchFamily="18" charset="0"/>
              </a:rPr>
              <a:t>Department of Civil Engineering, Indian Institute </a:t>
            </a:r>
            <a:r>
              <a:rPr lang="en-IN" sz="4400" b="1">
                <a:latin typeface="Times New Roman" panose="02020603050405020304" pitchFamily="18" charset="0"/>
                <a:ea typeface="Calibri" panose="020F0502020204030204" pitchFamily="34" charset="0"/>
                <a:cs typeface="Times New Roman" panose="02020603050405020304" pitchFamily="18" charset="0"/>
              </a:rPr>
              <a:t>of Technology Kanpur, Kanpur, India, </a:t>
            </a:r>
            <a:r>
              <a:rPr lang="en-IN" sz="4400" b="1" dirty="0">
                <a:latin typeface="Times New Roman" panose="02020603050405020304" pitchFamily="18" charset="0"/>
                <a:ea typeface="Calibri" panose="020F0502020204030204" pitchFamily="34" charset="0"/>
                <a:cs typeface="Times New Roman" panose="02020603050405020304" pitchFamily="18" charset="0"/>
              </a:rPr>
              <a:t>208016</a:t>
            </a:r>
            <a:br>
              <a:rPr lang="en-IN" sz="4400" b="1" dirty="0">
                <a:latin typeface="Times New Roman" panose="02020603050405020304" pitchFamily="18" charset="0"/>
                <a:ea typeface="Calibri" panose="020F0502020204030204" pitchFamily="34" charset="0"/>
                <a:cs typeface="Times New Roman" panose="02020603050405020304" pitchFamily="18" charset="0"/>
              </a:rPr>
            </a:br>
            <a:r>
              <a:rPr lang="en-IN" sz="4400" b="1" dirty="0">
                <a:latin typeface="Times New Roman" panose="02020603050405020304" pitchFamily="18" charset="0"/>
                <a:ea typeface="Calibri" panose="020F0502020204030204" pitchFamily="34" charset="0"/>
                <a:cs typeface="Times New Roman" panose="02020603050405020304" pitchFamily="18" charset="0"/>
              </a:rPr>
              <a:t>email: saurk@iitk.ac.in; richao@iitk.c.in</a:t>
            </a:r>
            <a:endParaRPr lang="en-IN" b="1" dirty="0"/>
          </a:p>
        </p:txBody>
      </p:sp>
      <p:pic>
        <p:nvPicPr>
          <p:cNvPr id="4" name="Picture 3" descr="Logo&#10;&#10;Description automatically generated">
            <a:extLst>
              <a:ext uri="{FF2B5EF4-FFF2-40B4-BE49-F238E27FC236}">
                <a16:creationId xmlns:a16="http://schemas.microsoft.com/office/drawing/2014/main" id="{877DC65A-F706-A138-09D8-F3D52BCE1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1053" y="237518"/>
            <a:ext cx="3064312" cy="3003026"/>
          </a:xfrm>
          <a:prstGeom prst="rect">
            <a:avLst/>
          </a:prstGeom>
        </p:spPr>
      </p:pic>
      <p:sp>
        <p:nvSpPr>
          <p:cNvPr id="5" name="Rectangle 4">
            <a:extLst>
              <a:ext uri="{FF2B5EF4-FFF2-40B4-BE49-F238E27FC236}">
                <a16:creationId xmlns:a16="http://schemas.microsoft.com/office/drawing/2014/main" id="{E3554FD9-03E8-1F41-7D4A-6CADD3550CB8}"/>
              </a:ext>
            </a:extLst>
          </p:cNvPr>
          <p:cNvSpPr/>
          <p:nvPr/>
        </p:nvSpPr>
        <p:spPr>
          <a:xfrm>
            <a:off x="0" y="3381113"/>
            <a:ext cx="42479912" cy="7561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latin typeface="Times New Roman" panose="02020603050405020304" pitchFamily="18" charset="0"/>
                <a:cs typeface="Times New Roman" panose="02020603050405020304" pitchFamily="18" charset="0"/>
              </a:rPr>
              <a:t>EGU General Assembly 2023, Vienna Austria</a:t>
            </a:r>
          </a:p>
        </p:txBody>
      </p:sp>
      <p:pic>
        <p:nvPicPr>
          <p:cNvPr id="6" name="Picture 5" descr="Text&#10;&#10;Description automatically generated">
            <a:extLst>
              <a:ext uri="{FF2B5EF4-FFF2-40B4-BE49-F238E27FC236}">
                <a16:creationId xmlns:a16="http://schemas.microsoft.com/office/drawing/2014/main" id="{9F69BB49-9E56-5996-E693-0AA5264EF8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64954" y="992288"/>
            <a:ext cx="3064312" cy="916312"/>
          </a:xfrm>
          <a:prstGeom prst="rect">
            <a:avLst/>
          </a:prstGeom>
        </p:spPr>
      </p:pic>
      <p:sp>
        <p:nvSpPr>
          <p:cNvPr id="7" name="TextBox 6">
            <a:extLst>
              <a:ext uri="{FF2B5EF4-FFF2-40B4-BE49-F238E27FC236}">
                <a16:creationId xmlns:a16="http://schemas.microsoft.com/office/drawing/2014/main" id="{48F1C9A7-D648-73C7-6C00-471F05D8F02D}"/>
              </a:ext>
            </a:extLst>
          </p:cNvPr>
          <p:cNvSpPr txBox="1"/>
          <p:nvPr/>
        </p:nvSpPr>
        <p:spPr>
          <a:xfrm>
            <a:off x="36237156" y="2525726"/>
            <a:ext cx="3005951" cy="707886"/>
          </a:xfrm>
          <a:prstGeom prst="rect">
            <a:avLst/>
          </a:prstGeom>
          <a:noFill/>
        </p:spPr>
        <p:txBody>
          <a:bodyPr wrap="none" rtlCol="0">
            <a:spAutoFit/>
          </a:bodyPr>
          <a:lstStyle/>
          <a:p>
            <a:r>
              <a:rPr lang="en-IN" sz="4000" b="1" dirty="0">
                <a:solidFill>
                  <a:schemeClr val="accent6">
                    <a:lumMod val="50000"/>
                  </a:schemeClr>
                </a:solidFill>
                <a:latin typeface="Times New Roman" panose="02020603050405020304" pitchFamily="18" charset="0"/>
                <a:cs typeface="Times New Roman" panose="02020603050405020304" pitchFamily="18" charset="0"/>
              </a:rPr>
              <a:t>EGU23-4060</a:t>
            </a:r>
          </a:p>
        </p:txBody>
      </p:sp>
      <p:sp>
        <p:nvSpPr>
          <p:cNvPr id="8" name="TextBox 7">
            <a:extLst>
              <a:ext uri="{FF2B5EF4-FFF2-40B4-BE49-F238E27FC236}">
                <a16:creationId xmlns:a16="http://schemas.microsoft.com/office/drawing/2014/main" id="{3D4F885E-ABC3-635C-663B-47441AFACB6A}"/>
              </a:ext>
            </a:extLst>
          </p:cNvPr>
          <p:cNvSpPr txBox="1"/>
          <p:nvPr/>
        </p:nvSpPr>
        <p:spPr>
          <a:xfrm>
            <a:off x="473618" y="5863058"/>
            <a:ext cx="13466597" cy="9120445"/>
          </a:xfrm>
          <a:prstGeom prst="rect">
            <a:avLst/>
          </a:prstGeom>
          <a:noFill/>
        </p:spPr>
        <p:txBody>
          <a:bodyPr wrap="square" rtlCol="0">
            <a:spAutoFit/>
          </a:bodyPr>
          <a:lstStyle/>
          <a:p>
            <a:pPr marL="824771" lvl="1" indent="-571500" algn="just" defTabSz="506541">
              <a:spcBef>
                <a:spcPts val="664"/>
              </a:spcBef>
              <a:spcAft>
                <a:spcPts val="664"/>
              </a:spcAft>
              <a:buClr>
                <a:schemeClr val="accent1">
                  <a:lumMod val="50000"/>
                </a:schemeClr>
              </a:buClr>
              <a:buSzPct val="150000"/>
              <a:buFont typeface="Arial" panose="020B0604020202020204" pitchFamily="34" charset="0"/>
              <a:buChar char="•"/>
              <a:defRPr/>
            </a:pPr>
            <a:r>
              <a:rPr lang="en-US" sz="3600" dirty="0">
                <a:solidFill>
                  <a:prstClr val="black"/>
                </a:solidFill>
                <a:latin typeface="Times New Roman" panose="02020603050405020304" pitchFamily="18" charset="0"/>
                <a:cs typeface="Times New Roman" panose="02020603050405020304" pitchFamily="18" charset="0"/>
              </a:rPr>
              <a:t>Accurate knowledge of Soil hydraulic properties (𝜃(ℎ), 𝐾(ℎ)) is necessary for reliable modelling of water fluxes and solute transport in unsaturated soils.</a:t>
            </a:r>
          </a:p>
          <a:p>
            <a:pPr marL="824771" lvl="1" indent="-571500" algn="just" defTabSz="506541">
              <a:spcBef>
                <a:spcPts val="664"/>
              </a:spcBef>
              <a:spcAft>
                <a:spcPts val="664"/>
              </a:spcAft>
              <a:buClr>
                <a:schemeClr val="accent1">
                  <a:lumMod val="50000"/>
                </a:schemeClr>
              </a:buClr>
              <a:buSzPct val="150000"/>
              <a:buFont typeface="Arial" panose="020B0604020202020204" pitchFamily="34" charset="0"/>
              <a:buChar char="•"/>
              <a:defRPr/>
            </a:pPr>
            <a:r>
              <a:rPr lang="en-US" sz="3600" dirty="0">
                <a:solidFill>
                  <a:prstClr val="black"/>
                </a:solidFill>
                <a:latin typeface="Times New Roman" panose="02020603050405020304" pitchFamily="18" charset="0"/>
                <a:cs typeface="Times New Roman" panose="02020603050405020304" pitchFamily="18" charset="0"/>
              </a:rPr>
              <a:t>Natural and human factors affect the soil structure resulting in spatio-temporal variability of SHPs (Chandrasekhar et al., 2018; </a:t>
            </a:r>
            <a:r>
              <a:rPr lang="en-US" sz="3600" dirty="0" err="1">
                <a:solidFill>
                  <a:prstClr val="black"/>
                </a:solidFill>
                <a:latin typeface="Times New Roman" panose="02020603050405020304" pitchFamily="18" charset="0"/>
                <a:cs typeface="Times New Roman" panose="02020603050405020304" pitchFamily="18" charset="0"/>
              </a:rPr>
              <a:t>Nikodem</a:t>
            </a:r>
            <a:r>
              <a:rPr lang="en-US" sz="3600" dirty="0">
                <a:solidFill>
                  <a:prstClr val="black"/>
                </a:solidFill>
                <a:latin typeface="Times New Roman" panose="02020603050405020304" pitchFamily="18" charset="0"/>
                <a:cs typeface="Times New Roman" panose="02020603050405020304" pitchFamily="18" charset="0"/>
              </a:rPr>
              <a:t> et al., 2021).</a:t>
            </a:r>
          </a:p>
          <a:p>
            <a:pPr marL="824771" lvl="1" indent="-571500" algn="just" defTabSz="506541">
              <a:spcBef>
                <a:spcPts val="664"/>
              </a:spcBef>
              <a:spcAft>
                <a:spcPts val="664"/>
              </a:spcAft>
              <a:buClr>
                <a:schemeClr val="accent1">
                  <a:lumMod val="50000"/>
                </a:schemeClr>
              </a:buClr>
              <a:buSzPct val="150000"/>
              <a:buFont typeface="Arial" panose="020B0604020202020204" pitchFamily="34" charset="0"/>
              <a:buChar char="•"/>
              <a:defRPr/>
            </a:pPr>
            <a:r>
              <a:rPr lang="en-US" sz="3600" dirty="0">
                <a:solidFill>
                  <a:prstClr val="black"/>
                </a:solidFill>
                <a:latin typeface="Times New Roman" panose="02020603050405020304" pitchFamily="18" charset="0"/>
                <a:cs typeface="Times New Roman" panose="02020603050405020304" pitchFamily="18" charset="0"/>
              </a:rPr>
              <a:t>Limited attempts have been made to model temporal variation of SHPs (Chandrasekhar et al., 2018).</a:t>
            </a:r>
          </a:p>
          <a:p>
            <a:pPr marL="824771" lvl="1" indent="-571500" algn="just" defTabSz="506541">
              <a:spcBef>
                <a:spcPts val="664"/>
              </a:spcBef>
              <a:spcAft>
                <a:spcPts val="664"/>
              </a:spcAft>
              <a:buClr>
                <a:schemeClr val="accent1">
                  <a:lumMod val="50000"/>
                </a:schemeClr>
              </a:buClr>
              <a:buSzPct val="150000"/>
              <a:buFont typeface="Arial" panose="020B0604020202020204" pitchFamily="34" charset="0"/>
              <a:buChar char="•"/>
              <a:defRPr/>
            </a:pPr>
            <a:r>
              <a:rPr lang="en-US" sz="3600" dirty="0">
                <a:solidFill>
                  <a:prstClr val="black"/>
                </a:solidFill>
                <a:latin typeface="Times New Roman" panose="02020603050405020304" pitchFamily="18" charset="0"/>
                <a:cs typeface="Times New Roman" panose="02020603050405020304" pitchFamily="18" charset="0"/>
              </a:rPr>
              <a:t>Scaling methods based on similar media concept have the potential to model the spatio-temporal variation of vadose zone processes while accounting for natural variability.</a:t>
            </a:r>
          </a:p>
          <a:p>
            <a:pPr marL="824771" lvl="1" indent="-571500" algn="just" defTabSz="506541">
              <a:spcBef>
                <a:spcPts val="664"/>
              </a:spcBef>
              <a:spcAft>
                <a:spcPts val="664"/>
              </a:spcAft>
              <a:buClr>
                <a:schemeClr val="accent1">
                  <a:lumMod val="50000"/>
                </a:schemeClr>
              </a:buClr>
              <a:buSzPct val="150000"/>
              <a:buFont typeface="Arial" panose="020B0604020202020204" pitchFamily="34" charset="0"/>
              <a:buChar char="•"/>
              <a:defRPr/>
            </a:pPr>
            <a:r>
              <a:rPr lang="en-US" sz="3600" dirty="0">
                <a:solidFill>
                  <a:prstClr val="black"/>
                </a:solidFill>
                <a:latin typeface="Times New Roman" panose="02020603050405020304" pitchFamily="18" charset="0"/>
                <a:cs typeface="Times New Roman" panose="02020603050405020304" pitchFamily="18" charset="0"/>
              </a:rPr>
              <a:t>In this study, we attempted to develop a reference SWRC and HCC for a synthetically generated field data and estimated scaling factors to characterize the temporal variation of SHPs based on the functional normalization approach as given by Vogel et al. (1991).</a:t>
            </a:r>
          </a:p>
        </p:txBody>
      </p:sp>
      <p:sp>
        <p:nvSpPr>
          <p:cNvPr id="9" name="TextBox 8">
            <a:extLst>
              <a:ext uri="{FF2B5EF4-FFF2-40B4-BE49-F238E27FC236}">
                <a16:creationId xmlns:a16="http://schemas.microsoft.com/office/drawing/2014/main" id="{0636597A-F7C1-E87E-D82A-3FF0DF24127D}"/>
              </a:ext>
            </a:extLst>
          </p:cNvPr>
          <p:cNvSpPr txBox="1"/>
          <p:nvPr/>
        </p:nvSpPr>
        <p:spPr>
          <a:xfrm>
            <a:off x="591641" y="4481329"/>
            <a:ext cx="13701874" cy="707886"/>
          </a:xfrm>
          <a:prstGeom prst="rect">
            <a:avLst/>
          </a:prstGeom>
          <a:noFill/>
        </p:spPr>
        <p:txBody>
          <a:bodyPr wrap="square" rtlCol="0">
            <a:spAutoFit/>
          </a:bodyPr>
          <a:lstStyle/>
          <a:p>
            <a:r>
              <a:rPr lang="en-IN" sz="4000" b="1" dirty="0">
                <a:solidFill>
                  <a:srgbClr val="003F73"/>
                </a:solidFill>
                <a:latin typeface="Arial" panose="020B0604020202020204" pitchFamily="34" charset="0"/>
                <a:cs typeface="Arial" panose="020B0604020202020204" pitchFamily="34" charset="0"/>
              </a:rPr>
              <a:t>1. Introduction</a:t>
            </a:r>
            <a:endParaRPr lang="en-US" sz="4000" b="1" dirty="0">
              <a:solidFill>
                <a:srgbClr val="003F73"/>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9793F1D-59C5-DE0E-6D80-02A825E69DC9}"/>
              </a:ext>
            </a:extLst>
          </p:cNvPr>
          <p:cNvSpPr/>
          <p:nvPr/>
        </p:nvSpPr>
        <p:spPr>
          <a:xfrm>
            <a:off x="591640" y="5155170"/>
            <a:ext cx="13348576" cy="445755"/>
          </a:xfrm>
          <a:prstGeom prst="rect">
            <a:avLst/>
          </a:prstGeom>
          <a:solidFill>
            <a:schemeClr val="bg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p:sp>
        <p:nvSpPr>
          <p:cNvPr id="12" name="TextBox 11">
            <a:extLst>
              <a:ext uri="{FF2B5EF4-FFF2-40B4-BE49-F238E27FC236}">
                <a16:creationId xmlns:a16="http://schemas.microsoft.com/office/drawing/2014/main" id="{ECC1C682-74F7-395B-C98F-AAA9653670FB}"/>
              </a:ext>
            </a:extLst>
          </p:cNvPr>
          <p:cNvSpPr txBox="1"/>
          <p:nvPr/>
        </p:nvSpPr>
        <p:spPr>
          <a:xfrm>
            <a:off x="768290" y="15303914"/>
            <a:ext cx="13348576" cy="707886"/>
          </a:xfrm>
          <a:prstGeom prst="rect">
            <a:avLst/>
          </a:prstGeom>
          <a:noFill/>
        </p:spPr>
        <p:txBody>
          <a:bodyPr wrap="square" rtlCol="0">
            <a:spAutoFit/>
          </a:bodyPr>
          <a:lstStyle/>
          <a:p>
            <a:r>
              <a:rPr lang="en-IN" sz="4000" b="1" dirty="0">
                <a:solidFill>
                  <a:srgbClr val="003F73"/>
                </a:solidFill>
                <a:latin typeface="Arial" panose="020B0604020202020204" pitchFamily="34" charset="0"/>
                <a:cs typeface="Arial" panose="020B0604020202020204" pitchFamily="34" charset="0"/>
              </a:rPr>
              <a:t>2.1 Theory</a:t>
            </a:r>
            <a:endParaRPr lang="en-US" sz="4000" b="1" dirty="0">
              <a:solidFill>
                <a:srgbClr val="003F73"/>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9B66994-54A6-E09B-0EB2-8A902C94B492}"/>
                  </a:ext>
                </a:extLst>
              </p:cNvPr>
              <p:cNvSpPr txBox="1"/>
              <p:nvPr/>
            </p:nvSpPr>
            <p:spPr>
              <a:xfrm>
                <a:off x="14293515" y="5892772"/>
                <a:ext cx="13516221" cy="42932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IN" sz="3600" i="1" smtClean="0">
                              <a:latin typeface="Cambria Math" panose="02040503050406030204" pitchFamily="18" charset="0"/>
                            </a:rPr>
                          </m:ctrlPr>
                        </m:naryPr>
                        <m:sub>
                          <m:r>
                            <a:rPr lang="en-IN" sz="3600" i="1">
                              <a:latin typeface="Cambria Math" panose="02040503050406030204" pitchFamily="18" charset="0"/>
                            </a:rPr>
                            <m:t>𝑖</m:t>
                          </m:r>
                          <m:r>
                            <a:rPr lang="en-IN" sz="3600" i="0">
                              <a:latin typeface="Cambria Math" panose="02040503050406030204" pitchFamily="18" charset="0"/>
                            </a:rPr>
                            <m:t> = 1</m:t>
                          </m:r>
                        </m:sub>
                        <m:sup>
                          <m:r>
                            <a:rPr lang="en-IN" sz="3600" i="1">
                              <a:latin typeface="Cambria Math" panose="02040503050406030204" pitchFamily="18" charset="0"/>
                            </a:rPr>
                            <m:t>𝑀</m:t>
                          </m:r>
                        </m:sup>
                        <m:e>
                          <m:nary>
                            <m:naryPr>
                              <m:chr m:val="∑"/>
                              <m:limLoc m:val="undOvr"/>
                              <m:ctrlPr>
                                <a:rPr lang="en-IN" sz="3600" i="1">
                                  <a:latin typeface="Cambria Math" panose="02040503050406030204" pitchFamily="18" charset="0"/>
                                </a:rPr>
                              </m:ctrlPr>
                            </m:naryPr>
                            <m:sub>
                              <m:r>
                                <a:rPr lang="en-IN" sz="3600" i="1">
                                  <a:latin typeface="Cambria Math" panose="02040503050406030204" pitchFamily="18" charset="0"/>
                                </a:rPr>
                                <m:t>𝑗</m:t>
                              </m:r>
                              <m:r>
                                <a:rPr lang="en-IN" sz="3600" i="0">
                                  <a:latin typeface="Cambria Math" panose="02040503050406030204" pitchFamily="18" charset="0"/>
                                </a:rPr>
                                <m:t> = 1</m:t>
                              </m:r>
                            </m:sub>
                            <m:sup>
                              <m:r>
                                <a:rPr lang="en-IN" sz="3600" i="1">
                                  <a:latin typeface="Cambria Math" panose="02040503050406030204" pitchFamily="18" charset="0"/>
                                </a:rPr>
                                <m:t>𝑁</m:t>
                              </m:r>
                            </m:sup>
                            <m:e>
                              <m:sSup>
                                <m:sSupPr>
                                  <m:ctrlPr>
                                    <a:rPr lang="en-IN" sz="3600" i="1">
                                      <a:solidFill>
                                        <a:srgbClr val="836967"/>
                                      </a:solidFill>
                                      <a:latin typeface="Cambria Math" panose="02040503050406030204" pitchFamily="18" charset="0"/>
                                    </a:rPr>
                                  </m:ctrlPr>
                                </m:sSupPr>
                                <m:e>
                                  <m:d>
                                    <m:dPr>
                                      <m:begChr m:val="{"/>
                                      <m:endChr m:val="}"/>
                                      <m:ctrlPr>
                                        <a:rPr lang="en-IN" sz="3600" i="1">
                                          <a:solidFill>
                                            <a:srgbClr val="836967"/>
                                          </a:solidFill>
                                          <a:latin typeface="Cambria Math" panose="02040503050406030204" pitchFamily="18" charset="0"/>
                                        </a:rPr>
                                      </m:ctrlPr>
                                    </m:dPr>
                                    <m:e>
                                      <m:r>
                                        <a:rPr lang="en-IN" sz="3600" i="1">
                                          <a:latin typeface="Cambria Math" panose="02040503050406030204" pitchFamily="18" charset="0"/>
                                        </a:rPr>
                                        <m:t>𝑙𝑜𝑔</m:t>
                                      </m:r>
                                      <m:d>
                                        <m:dPr>
                                          <m:begChr m:val="["/>
                                          <m:endChr m:val="]"/>
                                          <m:ctrlPr>
                                            <a:rPr lang="en-IN" sz="3600" i="1">
                                              <a:solidFill>
                                                <a:srgbClr val="836967"/>
                                              </a:solidFill>
                                              <a:latin typeface="Cambria Math" panose="02040503050406030204" pitchFamily="18" charset="0"/>
                                            </a:rPr>
                                          </m:ctrlPr>
                                        </m:dPr>
                                        <m:e>
                                          <m:sSubSup>
                                            <m:sSubSupPr>
                                              <m:ctrlPr>
                                                <a:rPr lang="en-IN" sz="3600" i="1">
                                                  <a:solidFill>
                                                    <a:srgbClr val="836967"/>
                                                  </a:solidFill>
                                                  <a:latin typeface="Cambria Math" panose="02040503050406030204" pitchFamily="18" charset="0"/>
                                                </a:rPr>
                                              </m:ctrlPr>
                                            </m:sSubSupPr>
                                            <m:e>
                                              <m:r>
                                                <a:rPr lang="en-IN" sz="3600" i="1">
                                                  <a:latin typeface="Cambria Math" panose="02040503050406030204" pitchFamily="18" charset="0"/>
                                                </a:rPr>
                                                <m:t>h</m:t>
                                              </m:r>
                                            </m:e>
                                            <m:sub>
                                              <m:r>
                                                <a:rPr lang="en-IN" sz="3600" i="1">
                                                  <a:latin typeface="Cambria Math" panose="02040503050406030204" pitchFamily="18" charset="0"/>
                                                </a:rPr>
                                                <m:t>𝑗</m:t>
                                              </m:r>
                                            </m:sub>
                                            <m:sup>
                                              <m:r>
                                                <a:rPr lang="en-IN" sz="3600" i="0">
                                                  <a:latin typeface="Cambria Math" panose="02040503050406030204" pitchFamily="18" charset="0"/>
                                                </a:rPr>
                                                <m:t>∗</m:t>
                                              </m:r>
                                            </m:sup>
                                          </m:sSubSup>
                                          <m:d>
                                            <m:dPr>
                                              <m:ctrlPr>
                                                <a:rPr lang="en-IN" sz="3600" i="1">
                                                  <a:solidFill>
                                                    <a:srgbClr val="836967"/>
                                                  </a:solidFill>
                                                  <a:latin typeface="Cambria Math" panose="02040503050406030204" pitchFamily="18" charset="0"/>
                                                </a:rPr>
                                              </m:ctrlPr>
                                            </m:dPr>
                                            <m:e>
                                              <m:sSup>
                                                <m:sSupPr>
                                                  <m:ctrlPr>
                                                    <a:rPr lang="en-IN" sz="3600" i="1">
                                                      <a:solidFill>
                                                        <a:srgbClr val="836967"/>
                                                      </a:solidFill>
                                                      <a:latin typeface="Cambria Math" panose="02040503050406030204" pitchFamily="18" charset="0"/>
                                                    </a:rPr>
                                                  </m:ctrlPr>
                                                </m:sSupPr>
                                                <m:e>
                                                  <m:r>
                                                    <a:rPr lang="en-IN" sz="3600" i="1">
                                                      <a:latin typeface="Cambria Math" panose="02040503050406030204" pitchFamily="18" charset="0"/>
                                                    </a:rPr>
                                                    <m:t>𝜃</m:t>
                                                  </m:r>
                                                </m:e>
                                                <m:sup>
                                                  <m:r>
                                                    <a:rPr lang="en-IN" sz="3600" i="0">
                                                      <a:latin typeface="Cambria Math" panose="02040503050406030204" pitchFamily="18" charset="0"/>
                                                    </a:rPr>
                                                    <m:t>∗</m:t>
                                                  </m:r>
                                                </m:sup>
                                              </m:sSup>
                                            </m:e>
                                          </m:d>
                                          <m:sSub>
                                            <m:sSubPr>
                                              <m:ctrlPr>
                                                <a:rPr lang="en-IN" sz="3600" i="1">
                                                  <a:solidFill>
                                                    <a:srgbClr val="836967"/>
                                                  </a:solidFill>
                                                  <a:latin typeface="Cambria Math" panose="02040503050406030204" pitchFamily="18" charset="0"/>
                                                </a:rPr>
                                              </m:ctrlPr>
                                            </m:sSubPr>
                                            <m:e>
                                              <m:r>
                                                <a:rPr lang="en-IN" sz="3600" i="1">
                                                  <a:latin typeface="Cambria Math" panose="02040503050406030204" pitchFamily="18" charset="0"/>
                                                </a:rPr>
                                                <m:t>𝛼</m:t>
                                              </m:r>
                                            </m:e>
                                            <m:sub>
                                              <m:r>
                                                <a:rPr lang="en-IN" sz="3600" i="1">
                                                  <a:latin typeface="Cambria Math" panose="02040503050406030204" pitchFamily="18" charset="0"/>
                                                </a:rPr>
                                                <m:t>h𝑖</m:t>
                                              </m:r>
                                            </m:sub>
                                          </m:sSub>
                                        </m:e>
                                      </m:d>
                                      <m:r>
                                        <a:rPr lang="en-IN" sz="3600" i="0">
                                          <a:latin typeface="Cambria Math" panose="02040503050406030204" pitchFamily="18" charset="0"/>
                                        </a:rPr>
                                        <m:t>−</m:t>
                                      </m:r>
                                      <m:r>
                                        <a:rPr lang="en-IN" sz="3600" i="1">
                                          <a:latin typeface="Cambria Math" panose="02040503050406030204" pitchFamily="18" charset="0"/>
                                        </a:rPr>
                                        <m:t>𝑙𝑜𝑔</m:t>
                                      </m:r>
                                      <m:d>
                                        <m:dPr>
                                          <m:begChr m:val="["/>
                                          <m:endChr m:val="]"/>
                                          <m:ctrlPr>
                                            <a:rPr lang="en-IN" sz="3600" i="1">
                                              <a:solidFill>
                                                <a:srgbClr val="836967"/>
                                              </a:solidFill>
                                              <a:latin typeface="Cambria Math" panose="02040503050406030204" pitchFamily="18" charset="0"/>
                                            </a:rPr>
                                          </m:ctrlPr>
                                        </m:dPr>
                                        <m:e>
                                          <m:sSub>
                                            <m:sSubPr>
                                              <m:ctrlPr>
                                                <a:rPr lang="en-IN" sz="3600" i="1">
                                                  <a:solidFill>
                                                    <a:srgbClr val="836967"/>
                                                  </a:solidFill>
                                                  <a:latin typeface="Cambria Math" panose="02040503050406030204" pitchFamily="18" charset="0"/>
                                                </a:rPr>
                                              </m:ctrlPr>
                                            </m:sSubPr>
                                            <m:e>
                                              <m:r>
                                                <a:rPr lang="en-IN" sz="3600" i="1">
                                                  <a:latin typeface="Cambria Math" panose="02040503050406030204" pitchFamily="18" charset="0"/>
                                                </a:rPr>
                                                <m:t>h</m:t>
                                              </m:r>
                                            </m:e>
                                            <m:sub>
                                              <m:r>
                                                <a:rPr lang="en-IN" sz="3600" i="1">
                                                  <a:latin typeface="Cambria Math" panose="02040503050406030204" pitchFamily="18" charset="0"/>
                                                </a:rPr>
                                                <m:t>𝑖𝑗</m:t>
                                              </m:r>
                                            </m:sub>
                                          </m:sSub>
                                          <m:d>
                                            <m:dPr>
                                              <m:ctrlPr>
                                                <a:rPr lang="en-IN" sz="3600" i="1">
                                                  <a:solidFill>
                                                    <a:srgbClr val="836967"/>
                                                  </a:solidFill>
                                                  <a:latin typeface="Cambria Math" panose="02040503050406030204" pitchFamily="18" charset="0"/>
                                                </a:rPr>
                                              </m:ctrlPr>
                                            </m:dPr>
                                            <m:e>
                                              <m:sSub>
                                                <m:sSubPr>
                                                  <m:ctrlPr>
                                                    <a:rPr lang="en-IN" sz="3600" i="1">
                                                      <a:solidFill>
                                                        <a:srgbClr val="836967"/>
                                                      </a:solidFill>
                                                      <a:latin typeface="Cambria Math" panose="02040503050406030204" pitchFamily="18" charset="0"/>
                                                    </a:rPr>
                                                  </m:ctrlPr>
                                                </m:sSubPr>
                                                <m:e>
                                                  <m:r>
                                                    <a:rPr lang="en-IN" sz="3600" i="1">
                                                      <a:latin typeface="Cambria Math" panose="02040503050406030204" pitchFamily="18" charset="0"/>
                                                    </a:rPr>
                                                    <m:t>𝜃</m:t>
                                                  </m:r>
                                                </m:e>
                                                <m:sub>
                                                  <m:r>
                                                    <a:rPr lang="en-IN" sz="3600" i="1">
                                                      <a:latin typeface="Cambria Math" panose="02040503050406030204" pitchFamily="18" charset="0"/>
                                                    </a:rPr>
                                                    <m:t>𝑖𝑗</m:t>
                                                  </m:r>
                                                </m:sub>
                                              </m:sSub>
                                            </m:e>
                                          </m:d>
                                        </m:e>
                                      </m:d>
                                    </m:e>
                                  </m:d>
                                </m:e>
                                <m:sup>
                                  <m:r>
                                    <a:rPr lang="en-IN" sz="3600" i="0">
                                      <a:latin typeface="Cambria Math" panose="02040503050406030204" pitchFamily="18" charset="0"/>
                                    </a:rPr>
                                    <m:t>2</m:t>
                                  </m:r>
                                </m:sup>
                              </m:sSup>
                            </m:e>
                          </m:nary>
                        </m:e>
                      </m:nary>
                      <m:r>
                        <a:rPr lang="en-IN" sz="3600" i="0">
                          <a:latin typeface="Cambria Math" panose="02040503050406030204" pitchFamily="18" charset="0"/>
                        </a:rPr>
                        <m:t>=</m:t>
                      </m:r>
                      <m:r>
                        <a:rPr lang="en-IN" sz="3600" i="1">
                          <a:latin typeface="Cambria Math" panose="02040503050406030204" pitchFamily="18" charset="0"/>
                        </a:rPr>
                        <m:t>𝑚𝑖𝑛</m:t>
                      </m:r>
                    </m:oMath>
                  </m:oMathPara>
                </a14:m>
                <a:endParaRPr lang="en-IN" sz="3600" dirty="0"/>
              </a:p>
              <a:p>
                <a:pPr/>
                <a14:m>
                  <m:oMathPara xmlns:m="http://schemas.openxmlformats.org/officeDocument/2006/math">
                    <m:oMathParaPr>
                      <m:jc m:val="centerGroup"/>
                    </m:oMathParaPr>
                    <m:oMath xmlns:m="http://schemas.openxmlformats.org/officeDocument/2006/math">
                      <m:nary>
                        <m:naryPr>
                          <m:chr m:val="∑"/>
                          <m:limLoc m:val="undOvr"/>
                          <m:ctrlPr>
                            <a:rPr lang="en-IN" sz="3600" i="1" smtClean="0">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3600" i="1">
                              <a:effectLst/>
                              <a:latin typeface="Cambria Math" panose="02040503050406030204" pitchFamily="18" charset="0"/>
                              <a:ea typeface="Calibri" panose="020F0502020204030204" pitchFamily="34" charset="0"/>
                              <a:cs typeface="Times New Roman" panose="02020603050405020304" pitchFamily="18" charset="0"/>
                            </a:rPr>
                            <m:t>𝑖</m:t>
                          </m:r>
                          <m:r>
                            <a:rPr lang="en-US" sz="3600" i="1">
                              <a:effectLst/>
                              <a:latin typeface="Cambria Math" panose="02040503050406030204" pitchFamily="18" charset="0"/>
                              <a:ea typeface="Calibri" panose="020F0502020204030204" pitchFamily="34" charset="0"/>
                              <a:cs typeface="Times New Roman" panose="02020603050405020304" pitchFamily="18" charset="0"/>
                            </a:rPr>
                            <m:t> = 1</m:t>
                          </m:r>
                        </m:sub>
                        <m:sup>
                          <m:r>
                            <a:rPr lang="en-US" sz="3600" i="1">
                              <a:effectLst/>
                              <a:latin typeface="Cambria Math" panose="02040503050406030204" pitchFamily="18" charset="0"/>
                              <a:ea typeface="Calibri" panose="020F0502020204030204" pitchFamily="34" charset="0"/>
                              <a:cs typeface="Times New Roman" panose="02020603050405020304" pitchFamily="18" charset="0"/>
                            </a:rPr>
                            <m:t>𝑀</m:t>
                          </m:r>
                        </m:sup>
                        <m:e>
                          <m:nary>
                            <m:naryPr>
                              <m:chr m:val="∑"/>
                              <m:limLoc m:val="undOvr"/>
                              <m:ctrlPr>
                                <a:rPr lang="en-IN" sz="3600"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3600" i="1">
                                  <a:effectLst/>
                                  <a:latin typeface="Cambria Math" panose="02040503050406030204" pitchFamily="18" charset="0"/>
                                  <a:ea typeface="Calibri" panose="020F0502020204030204" pitchFamily="34" charset="0"/>
                                  <a:cs typeface="Times New Roman" panose="02020603050405020304" pitchFamily="18" charset="0"/>
                                </a:rPr>
                                <m:t>𝑗</m:t>
                              </m:r>
                              <m:r>
                                <a:rPr lang="en-US" sz="3600" i="1">
                                  <a:effectLst/>
                                  <a:latin typeface="Cambria Math" panose="02040503050406030204" pitchFamily="18" charset="0"/>
                                  <a:ea typeface="Calibri" panose="020F0502020204030204" pitchFamily="34" charset="0"/>
                                  <a:cs typeface="Times New Roman" panose="02020603050405020304" pitchFamily="18" charset="0"/>
                                </a:rPr>
                                <m:t> = 1</m:t>
                              </m:r>
                            </m:sub>
                            <m:sup>
                              <m:r>
                                <a:rPr lang="en-US" sz="3600" i="1">
                                  <a:effectLst/>
                                  <a:latin typeface="Cambria Math" panose="02040503050406030204" pitchFamily="18" charset="0"/>
                                  <a:ea typeface="Calibri" panose="020F0502020204030204" pitchFamily="34" charset="0"/>
                                  <a:cs typeface="Times New Roman" panose="02020603050405020304" pitchFamily="18" charset="0"/>
                                </a:rPr>
                                <m:t>𝑁</m:t>
                              </m:r>
                            </m:sup>
                            <m:e>
                              <m:sSup>
                                <m:sSupPr>
                                  <m:ctrlPr>
                                    <a:rPr lang="en-IN" sz="36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IN" sz="3600" i="1">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IN" sz="36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n-US" sz="3600" i="1">
                                              <a:effectLst/>
                                              <a:latin typeface="Cambria Math" panose="02040503050406030204" pitchFamily="18" charset="0"/>
                                              <a:ea typeface="Calibri" panose="020F0502020204030204" pitchFamily="34" charset="0"/>
                                              <a:cs typeface="Times New Roman" panose="02020603050405020304" pitchFamily="18" charset="0"/>
                                            </a:rPr>
                                            <m:t>𝑗</m:t>
                                          </m:r>
                                        </m:sub>
                                        <m:sup>
                                          <m:r>
                                            <a:rPr lang="en-US" sz="3600" i="1">
                                              <a:effectLst/>
                                              <a:latin typeface="Cambria Math" panose="02040503050406030204" pitchFamily="18" charset="0"/>
                                              <a:ea typeface="Calibri" panose="020F0502020204030204" pitchFamily="34" charset="0"/>
                                              <a:cs typeface="Times New Roman" panose="02020603050405020304" pitchFamily="18" charset="0"/>
                                            </a:rPr>
                                            <m:t>∗</m:t>
                                          </m:r>
                                        </m:sup>
                                      </m:sSubSup>
                                      <m:d>
                                        <m:dPr>
                                          <m:ctrlPr>
                                            <a:rPr lang="en-IN" sz="36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IN"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effectLst/>
                                                  <a:latin typeface="Cambria Math" panose="02040503050406030204" pitchFamily="18" charset="0"/>
                                                  <a:ea typeface="Calibri" panose="020F0502020204030204" pitchFamily="34" charset="0"/>
                                                  <a:cs typeface="Times New Roman" panose="02020603050405020304" pitchFamily="18" charset="0"/>
                                                </a:rPr>
                                                <m:t>h</m:t>
                                              </m:r>
                                            </m:e>
                                            <m:sup>
                                              <m:r>
                                                <a:rPr lang="en-US" sz="3600" i="1">
                                                  <a:effectLst/>
                                                  <a:latin typeface="Cambria Math" panose="02040503050406030204" pitchFamily="18" charset="0"/>
                                                  <a:ea typeface="Calibri" panose="020F0502020204030204" pitchFamily="34" charset="0"/>
                                                  <a:cs typeface="Times New Roman" panose="02020603050405020304" pitchFamily="18" charset="0"/>
                                                </a:rPr>
                                                <m:t>∗</m:t>
                                              </m:r>
                                            </m:sup>
                                          </m:sSup>
                                        </m:e>
                                      </m:d>
                                      <m:sSub>
                                        <m:sSubPr>
                                          <m:ctrlPr>
                                            <a:rPr lang="en-IN"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𝛼</m:t>
                                          </m:r>
                                        </m:e>
                                        <m:sub>
                                          <m:r>
                                            <a:rPr lang="en-US" sz="3600" i="1">
                                              <a:effectLst/>
                                              <a:latin typeface="Cambria Math" panose="02040503050406030204" pitchFamily="18" charset="0"/>
                                              <a:ea typeface="Calibri" panose="020F0502020204030204" pitchFamily="34" charset="0"/>
                                              <a:cs typeface="Times New Roman" panose="02020603050405020304" pitchFamily="18" charset="0"/>
                                            </a:rPr>
                                            <m:t>h𝑖</m:t>
                                          </m:r>
                                        </m:sub>
                                      </m:sSub>
                                      <m:r>
                                        <a:rPr lang="en-US" sz="3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n-US" sz="3600" i="1">
                                              <a:effectLst/>
                                              <a:latin typeface="Cambria Math" panose="02040503050406030204" pitchFamily="18" charset="0"/>
                                              <a:ea typeface="Calibri" panose="020F0502020204030204" pitchFamily="34" charset="0"/>
                                              <a:cs typeface="Times New Roman" panose="02020603050405020304" pitchFamily="18" charset="0"/>
                                            </a:rPr>
                                            <m:t>𝑖𝑗</m:t>
                                          </m:r>
                                        </m:sub>
                                      </m:sSub>
                                      <m:d>
                                        <m:dPr>
                                          <m:ctrlPr>
                                            <a:rPr lang="en-IN" sz="3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IN"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h</m:t>
                                              </m:r>
                                            </m:e>
                                            <m:sub>
                                              <m:r>
                                                <a:rPr lang="en-US" sz="3600" i="1">
                                                  <a:effectLst/>
                                                  <a:latin typeface="Cambria Math" panose="02040503050406030204" pitchFamily="18" charset="0"/>
                                                  <a:ea typeface="Calibri" panose="020F0502020204030204" pitchFamily="34" charset="0"/>
                                                  <a:cs typeface="Times New Roman" panose="02020603050405020304" pitchFamily="18" charset="0"/>
                                                </a:rPr>
                                                <m:t>𝑖𝑗</m:t>
                                              </m:r>
                                            </m:sub>
                                          </m:sSub>
                                        </m:e>
                                      </m:d>
                                    </m:e>
                                  </m:d>
                                </m:e>
                                <m:sup>
                                  <m:r>
                                    <a:rPr lang="en-US" sz="3600" i="1">
                                      <a:effectLst/>
                                      <a:latin typeface="Cambria Math" panose="02040503050406030204" pitchFamily="18" charset="0"/>
                                      <a:ea typeface="Calibri" panose="020F0502020204030204" pitchFamily="34" charset="0"/>
                                      <a:cs typeface="Times New Roman" panose="02020603050405020304" pitchFamily="18" charset="0"/>
                                    </a:rPr>
                                    <m:t>2</m:t>
                                  </m:r>
                                </m:sup>
                              </m:sSup>
                            </m:e>
                          </m:nary>
                        </m:e>
                      </m:nary>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𝑚𝑖𝑛</m:t>
                      </m:r>
                    </m:oMath>
                  </m:oMathPara>
                </a14:m>
                <a:endParaRPr lang="en-IN" sz="3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IN" sz="3600" dirty="0">
                    <a:latin typeface="Times New Roman" panose="02020603050405020304" pitchFamily="18" charset="0"/>
                    <a:ea typeface="Calibri" panose="020F0502020204030204" pitchFamily="34" charset="0"/>
                    <a:cs typeface="Times New Roman" panose="02020603050405020304" pitchFamily="18" charset="0"/>
                  </a:rPr>
                  <a:t>		where,</a:t>
                </a:r>
                <a:r>
                  <a:rPr lang="en-IN" sz="3600" dirty="0">
                    <a:solidFill>
                      <a:srgbClr val="836967"/>
                    </a:solidFill>
                  </a:rPr>
                  <a:t> </a:t>
                </a:r>
                <a14:m>
                  <m:oMath xmlns:m="http://schemas.openxmlformats.org/officeDocument/2006/math">
                    <m:sSubSup>
                      <m:sSubSupPr>
                        <m:ctrlPr>
                          <a:rPr lang="en-IN" sz="3600" i="1" smtClean="0">
                            <a:solidFill>
                              <a:srgbClr val="836967"/>
                            </a:solidFill>
                            <a:latin typeface="Cambria Math" panose="02040503050406030204" pitchFamily="18" charset="0"/>
                          </a:rPr>
                        </m:ctrlPr>
                      </m:sSubSupPr>
                      <m:e>
                        <m:r>
                          <a:rPr lang="en-IN" sz="3600" i="1">
                            <a:latin typeface="Cambria Math" panose="02040503050406030204" pitchFamily="18" charset="0"/>
                          </a:rPr>
                          <m:t>𝜃</m:t>
                        </m:r>
                      </m:e>
                      <m:sub>
                        <m:r>
                          <a:rPr lang="en-IN" sz="3600" i="1">
                            <a:latin typeface="Cambria Math" panose="02040503050406030204" pitchFamily="18" charset="0"/>
                          </a:rPr>
                          <m:t>𝑗</m:t>
                        </m:r>
                      </m:sub>
                      <m:sup>
                        <m:r>
                          <a:rPr lang="en-IN" sz="3600" i="0">
                            <a:latin typeface="Cambria Math" panose="02040503050406030204" pitchFamily="18" charset="0"/>
                          </a:rPr>
                          <m:t>∗</m:t>
                        </m:r>
                      </m:sup>
                    </m:sSubSup>
                    <m:r>
                      <a:rPr lang="en-IN" sz="3600" i="0">
                        <a:latin typeface="Cambria Math" panose="02040503050406030204" pitchFamily="18" charset="0"/>
                      </a:rPr>
                      <m:t>=</m:t>
                    </m:r>
                    <m:sSubSup>
                      <m:sSubSupPr>
                        <m:ctrlPr>
                          <a:rPr lang="en-IN" sz="3600" i="1">
                            <a:solidFill>
                              <a:srgbClr val="836967"/>
                            </a:solidFill>
                            <a:latin typeface="Cambria Math" panose="02040503050406030204" pitchFamily="18" charset="0"/>
                          </a:rPr>
                        </m:ctrlPr>
                      </m:sSubSupPr>
                      <m:e>
                        <m:r>
                          <a:rPr lang="en-IN" sz="3600" i="1">
                            <a:latin typeface="Cambria Math" panose="02040503050406030204" pitchFamily="18" charset="0"/>
                          </a:rPr>
                          <m:t>𝜃</m:t>
                        </m:r>
                      </m:e>
                      <m:sub>
                        <m:r>
                          <a:rPr lang="en-IN" sz="3600" i="1">
                            <a:latin typeface="Cambria Math" panose="02040503050406030204" pitchFamily="18" charset="0"/>
                          </a:rPr>
                          <m:t>𝑟</m:t>
                        </m:r>
                      </m:sub>
                      <m:sup>
                        <m:r>
                          <a:rPr lang="en-IN" sz="3600" i="0">
                            <a:latin typeface="Cambria Math" panose="02040503050406030204" pitchFamily="18" charset="0"/>
                          </a:rPr>
                          <m:t>∗</m:t>
                        </m:r>
                      </m:sup>
                    </m:sSubSup>
                    <m:r>
                      <a:rPr lang="en-IN" sz="3600" i="0">
                        <a:latin typeface="Cambria Math" panose="02040503050406030204" pitchFamily="18" charset="0"/>
                      </a:rPr>
                      <m:t>+</m:t>
                    </m:r>
                    <m:f>
                      <m:fPr>
                        <m:ctrlPr>
                          <a:rPr lang="en-IN" sz="3600" i="1">
                            <a:solidFill>
                              <a:srgbClr val="836967"/>
                            </a:solidFill>
                            <a:latin typeface="Cambria Math" panose="02040503050406030204" pitchFamily="18" charset="0"/>
                          </a:rPr>
                        </m:ctrlPr>
                      </m:fPr>
                      <m:num>
                        <m:sSub>
                          <m:sSubPr>
                            <m:ctrlPr>
                              <a:rPr lang="en-IN" sz="3600" i="1">
                                <a:solidFill>
                                  <a:srgbClr val="836967"/>
                                </a:solidFill>
                                <a:latin typeface="Cambria Math" panose="02040503050406030204" pitchFamily="18" charset="0"/>
                              </a:rPr>
                            </m:ctrlPr>
                          </m:sSubPr>
                          <m:e>
                            <m:r>
                              <a:rPr lang="en-IN" sz="3600" i="1">
                                <a:latin typeface="Cambria Math" panose="02040503050406030204" pitchFamily="18" charset="0"/>
                              </a:rPr>
                              <m:t>𝜃</m:t>
                            </m:r>
                          </m:e>
                          <m:sub>
                            <m:r>
                              <a:rPr lang="en-IN" sz="3600" i="1">
                                <a:latin typeface="Cambria Math" panose="02040503050406030204" pitchFamily="18" charset="0"/>
                              </a:rPr>
                              <m:t>𝑖</m:t>
                            </m:r>
                            <m:r>
                              <a:rPr lang="en-IN" sz="3600" b="0" i="1" smtClean="0">
                                <a:latin typeface="Cambria Math" panose="02040503050406030204" pitchFamily="18" charset="0"/>
                              </a:rPr>
                              <m:t>,</m:t>
                            </m:r>
                            <m:r>
                              <a:rPr lang="en-IN" sz="3600" i="1">
                                <a:latin typeface="Cambria Math" panose="02040503050406030204" pitchFamily="18" charset="0"/>
                              </a:rPr>
                              <m:t>𝑗</m:t>
                            </m:r>
                          </m:sub>
                        </m:sSub>
                        <m:r>
                          <a:rPr lang="en-IN" sz="3600" i="0">
                            <a:latin typeface="Cambria Math" panose="02040503050406030204" pitchFamily="18" charset="0"/>
                          </a:rPr>
                          <m:t>−</m:t>
                        </m:r>
                        <m:sSub>
                          <m:sSubPr>
                            <m:ctrlPr>
                              <a:rPr lang="en-IN" sz="3600" i="1">
                                <a:solidFill>
                                  <a:srgbClr val="836967"/>
                                </a:solidFill>
                                <a:latin typeface="Cambria Math" panose="02040503050406030204" pitchFamily="18" charset="0"/>
                              </a:rPr>
                            </m:ctrlPr>
                          </m:sSubPr>
                          <m:e>
                            <m:r>
                              <a:rPr lang="en-IN" sz="3600" i="1">
                                <a:latin typeface="Cambria Math" panose="02040503050406030204" pitchFamily="18" charset="0"/>
                              </a:rPr>
                              <m:t>𝜃</m:t>
                            </m:r>
                          </m:e>
                          <m:sub>
                            <m:r>
                              <a:rPr lang="en-IN" sz="3600" i="1">
                                <a:latin typeface="Cambria Math" panose="02040503050406030204" pitchFamily="18" charset="0"/>
                              </a:rPr>
                              <m:t>𝑟</m:t>
                            </m:r>
                            <m:r>
                              <a:rPr lang="en-IN" sz="3600" b="0" i="1" smtClean="0">
                                <a:latin typeface="Cambria Math" panose="02040503050406030204" pitchFamily="18" charset="0"/>
                              </a:rPr>
                              <m:t>,</m:t>
                            </m:r>
                            <m:r>
                              <a:rPr lang="en-IN" sz="3600" i="1">
                                <a:latin typeface="Cambria Math" panose="02040503050406030204" pitchFamily="18" charset="0"/>
                              </a:rPr>
                              <m:t>𝑖</m:t>
                            </m:r>
                          </m:sub>
                        </m:sSub>
                      </m:num>
                      <m:den>
                        <m:sSub>
                          <m:sSubPr>
                            <m:ctrlPr>
                              <a:rPr lang="en-IN" sz="3600" i="1">
                                <a:solidFill>
                                  <a:srgbClr val="836967"/>
                                </a:solidFill>
                                <a:latin typeface="Cambria Math" panose="02040503050406030204" pitchFamily="18" charset="0"/>
                              </a:rPr>
                            </m:ctrlPr>
                          </m:sSubPr>
                          <m:e>
                            <m:r>
                              <a:rPr lang="en-IN" sz="3600" i="1">
                                <a:latin typeface="Cambria Math" panose="02040503050406030204" pitchFamily="18" charset="0"/>
                              </a:rPr>
                              <m:t>𝛼</m:t>
                            </m:r>
                          </m:e>
                          <m:sub>
                            <m:r>
                              <a:rPr lang="en-IN" sz="3600" i="1">
                                <a:latin typeface="Cambria Math" panose="02040503050406030204" pitchFamily="18" charset="0"/>
                              </a:rPr>
                              <m:t>𝜃</m:t>
                            </m:r>
                            <m:r>
                              <a:rPr lang="en-IN" sz="3600" b="0" i="1" smtClean="0">
                                <a:latin typeface="Cambria Math" panose="02040503050406030204" pitchFamily="18" charset="0"/>
                              </a:rPr>
                              <m:t>,</m:t>
                            </m:r>
                            <m:r>
                              <a:rPr lang="en-IN" sz="3600" i="1">
                                <a:latin typeface="Cambria Math" panose="02040503050406030204" pitchFamily="18" charset="0"/>
                              </a:rPr>
                              <m:t>𝑖</m:t>
                            </m:r>
                          </m:sub>
                        </m:sSub>
                      </m:den>
                    </m:f>
                  </m:oMath>
                </a14:m>
                <a:endParaRPr lang="en-IN" sz="3600" dirty="0"/>
              </a:p>
            </p:txBody>
          </p:sp>
        </mc:Choice>
        <mc:Fallback xmlns="">
          <p:sp>
            <p:nvSpPr>
              <p:cNvPr id="23" name="TextBox 22">
                <a:extLst>
                  <a:ext uri="{FF2B5EF4-FFF2-40B4-BE49-F238E27FC236}">
                    <a16:creationId xmlns:a16="http://schemas.microsoft.com/office/drawing/2014/main" id="{89B66994-54A6-E09B-0EB2-8A902C94B492}"/>
                  </a:ext>
                </a:extLst>
              </p:cNvPr>
              <p:cNvSpPr txBox="1">
                <a:spLocks noRot="1" noChangeAspect="1" noMove="1" noResize="1" noEditPoints="1" noAdjustHandles="1" noChangeArrowheads="1" noChangeShapeType="1" noTextEdit="1"/>
              </p:cNvSpPr>
              <p:nvPr/>
            </p:nvSpPr>
            <p:spPr>
              <a:xfrm>
                <a:off x="14293515" y="5892772"/>
                <a:ext cx="13516221" cy="4293227"/>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A412433-6863-0882-7B4F-46CE3AFFED2C}"/>
                  </a:ext>
                </a:extLst>
              </p:cNvPr>
              <p:cNvSpPr txBox="1"/>
              <p:nvPr/>
            </p:nvSpPr>
            <p:spPr>
              <a:xfrm>
                <a:off x="473619" y="16657005"/>
                <a:ext cx="13590932" cy="8543942"/>
              </a:xfrm>
              <a:prstGeom prst="rect">
                <a:avLst/>
              </a:prstGeom>
              <a:noFill/>
            </p:spPr>
            <p:txBody>
              <a:bodyPr wrap="square" rtlCol="0">
                <a:spAutoFit/>
              </a:bodyPr>
              <a:lstStyle/>
              <a:p>
                <a:pPr marL="824771" lvl="1" indent="-571500" algn="just" defTabSz="506541">
                  <a:spcBef>
                    <a:spcPts val="664"/>
                  </a:spcBef>
                  <a:spcAft>
                    <a:spcPts val="664"/>
                  </a:spcAft>
                  <a:buClr>
                    <a:schemeClr val="accent1">
                      <a:lumMod val="50000"/>
                    </a:schemeClr>
                  </a:buClr>
                  <a:buSzPct val="150000"/>
                  <a:buFont typeface="Arial" panose="020B0604020202020204" pitchFamily="34" charset="0"/>
                  <a:buChar char="•"/>
                  <a:defRPr/>
                </a:pPr>
                <a:r>
                  <a:rPr lang="en-US" sz="3600" dirty="0">
                    <a:solidFill>
                      <a:prstClr val="black"/>
                    </a:solidFill>
                    <a:latin typeface="Times New Roman" panose="02020603050405020304" pitchFamily="18" charset="0"/>
                    <a:cs typeface="Times New Roman" panose="02020603050405020304" pitchFamily="18" charset="0"/>
                  </a:rPr>
                  <a:t>Fokker Plank Equation tracks the evolution of the probability density function for the population of interest.  </a:t>
                </a:r>
              </a:p>
              <a:p>
                <a:pPr marL="253271" lvl="1" algn="just" defTabSz="506541">
                  <a:spcBef>
                    <a:spcPts val="664"/>
                  </a:spcBef>
                  <a:spcAft>
                    <a:spcPts val="664"/>
                  </a:spcAft>
                  <a:buClr>
                    <a:schemeClr val="accent1">
                      <a:lumMod val="50000"/>
                    </a:schemeClr>
                  </a:buClr>
                  <a:buSzPct val="150000"/>
                  <a:defRPr/>
                </a:pPr>
                <a14:m>
                  <m:oMathPara xmlns:m="http://schemas.openxmlformats.org/officeDocument/2006/math">
                    <m:oMathParaPr>
                      <m:jc m:val="center"/>
                    </m:oMathParaPr>
                    <m:oMath xmlns:m="http://schemas.openxmlformats.org/officeDocument/2006/math">
                      <m:r>
                        <a:rPr lang="en-IN" sz="3000" b="0" i="1" smtClean="0">
                          <a:solidFill>
                            <a:schemeClr val="tx1"/>
                          </a:solidFill>
                          <a:latin typeface="Cambria Math" panose="02040503050406030204" pitchFamily="18" charset="0"/>
                        </a:rPr>
                        <m:t>   </m:t>
                      </m:r>
                      <m:f>
                        <m:fPr>
                          <m:ctrlPr>
                            <a:rPr lang="en-IN" sz="3000" i="1" smtClean="0">
                              <a:solidFill>
                                <a:schemeClr val="tx1"/>
                              </a:solidFill>
                              <a:latin typeface="Cambria Math" panose="02040503050406030204" pitchFamily="18" charset="0"/>
                            </a:rPr>
                          </m:ctrlPr>
                        </m:fPr>
                        <m:num>
                          <m:r>
                            <a:rPr lang="en-IN" sz="3000" i="1">
                              <a:solidFill>
                                <a:schemeClr val="tx1"/>
                              </a:solidFill>
                              <a:latin typeface="Cambria Math" panose="02040503050406030204" pitchFamily="18" charset="0"/>
                            </a:rPr>
                            <m:t>𝜕</m:t>
                          </m:r>
                          <m:r>
                            <a:rPr lang="en-IN" sz="3000" i="1">
                              <a:solidFill>
                                <a:schemeClr val="tx1"/>
                              </a:solidFill>
                              <a:latin typeface="Cambria Math" panose="02040503050406030204" pitchFamily="18" charset="0"/>
                            </a:rPr>
                            <m:t>𝑓</m:t>
                          </m:r>
                          <m:d>
                            <m:dPr>
                              <m:ctrlPr>
                                <a:rPr lang="en-IN" sz="3000" i="1">
                                  <a:solidFill>
                                    <a:schemeClr val="tx1"/>
                                  </a:solidFill>
                                  <a:latin typeface="Cambria Math" panose="02040503050406030204" pitchFamily="18" charset="0"/>
                                </a:rPr>
                              </m:ctrlPr>
                            </m:dPr>
                            <m:e>
                              <m:r>
                                <a:rPr lang="en-IN" sz="3000" i="1">
                                  <a:solidFill>
                                    <a:schemeClr val="tx1"/>
                                  </a:solidFill>
                                  <a:latin typeface="Cambria Math" panose="02040503050406030204" pitchFamily="18" charset="0"/>
                                </a:rPr>
                                <m:t>𝑟</m:t>
                              </m:r>
                              <m:r>
                                <a:rPr lang="en-IN" sz="3000" i="1">
                                  <a:solidFill>
                                    <a:schemeClr val="tx1"/>
                                  </a:solidFill>
                                  <a:latin typeface="Cambria Math" panose="02040503050406030204" pitchFamily="18" charset="0"/>
                                </a:rPr>
                                <m:t>,</m:t>
                              </m:r>
                              <m:r>
                                <a:rPr lang="en-IN" sz="3000" i="1">
                                  <a:solidFill>
                                    <a:schemeClr val="tx1"/>
                                  </a:solidFill>
                                  <a:latin typeface="Cambria Math" panose="02040503050406030204" pitchFamily="18" charset="0"/>
                                </a:rPr>
                                <m:t>𝑡</m:t>
                              </m:r>
                            </m:e>
                          </m:d>
                        </m:num>
                        <m:den>
                          <m:r>
                            <a:rPr lang="en-IN" sz="3000" i="1">
                              <a:solidFill>
                                <a:schemeClr val="tx1"/>
                              </a:solidFill>
                              <a:latin typeface="Cambria Math" panose="02040503050406030204" pitchFamily="18" charset="0"/>
                            </a:rPr>
                            <m:t>𝜕</m:t>
                          </m:r>
                          <m:r>
                            <a:rPr lang="en-IN" sz="3000" i="1">
                              <a:solidFill>
                                <a:schemeClr val="tx1"/>
                              </a:solidFill>
                              <a:latin typeface="Cambria Math" panose="02040503050406030204" pitchFamily="18" charset="0"/>
                            </a:rPr>
                            <m:t>𝑡</m:t>
                          </m:r>
                        </m:den>
                      </m:f>
                      <m:r>
                        <a:rPr lang="en-IN" sz="3000" i="1">
                          <a:solidFill>
                            <a:schemeClr val="tx1"/>
                          </a:solidFill>
                          <a:latin typeface="Cambria Math" panose="02040503050406030204" pitchFamily="18" charset="0"/>
                        </a:rPr>
                        <m:t>=</m:t>
                      </m:r>
                      <m:f>
                        <m:fPr>
                          <m:ctrlPr>
                            <a:rPr lang="en-IN" sz="3000" i="1">
                              <a:solidFill>
                                <a:schemeClr val="tx1"/>
                              </a:solidFill>
                              <a:latin typeface="Cambria Math" panose="02040503050406030204" pitchFamily="18" charset="0"/>
                            </a:rPr>
                          </m:ctrlPr>
                        </m:fPr>
                        <m:num>
                          <m:r>
                            <a:rPr lang="en-IN" sz="3000" i="1">
                              <a:solidFill>
                                <a:schemeClr val="tx1"/>
                              </a:solidFill>
                              <a:latin typeface="Cambria Math" panose="02040503050406030204" pitchFamily="18" charset="0"/>
                            </a:rPr>
                            <m:t>1</m:t>
                          </m:r>
                        </m:num>
                        <m:den>
                          <m:r>
                            <a:rPr lang="en-IN" sz="3000" i="1">
                              <a:solidFill>
                                <a:schemeClr val="tx1"/>
                              </a:solidFill>
                              <a:latin typeface="Cambria Math" panose="02040503050406030204" pitchFamily="18" charset="0"/>
                            </a:rPr>
                            <m:t>2</m:t>
                          </m:r>
                        </m:den>
                      </m:f>
                      <m:f>
                        <m:fPr>
                          <m:ctrlPr>
                            <a:rPr lang="en-IN" sz="3000" i="1">
                              <a:solidFill>
                                <a:schemeClr val="tx1"/>
                              </a:solidFill>
                              <a:latin typeface="Cambria Math" panose="02040503050406030204" pitchFamily="18" charset="0"/>
                            </a:rPr>
                          </m:ctrlPr>
                        </m:fPr>
                        <m:num>
                          <m:sSup>
                            <m:sSupPr>
                              <m:ctrlPr>
                                <a:rPr lang="en-IN" sz="3000" i="1">
                                  <a:solidFill>
                                    <a:schemeClr val="tx1"/>
                                  </a:solidFill>
                                  <a:latin typeface="Cambria Math" panose="02040503050406030204" pitchFamily="18" charset="0"/>
                                </a:rPr>
                              </m:ctrlPr>
                            </m:sSupPr>
                            <m:e>
                              <m:r>
                                <a:rPr lang="en-IN" sz="3000" i="1">
                                  <a:solidFill>
                                    <a:schemeClr val="tx1"/>
                                  </a:solidFill>
                                  <a:latin typeface="Cambria Math" panose="02040503050406030204" pitchFamily="18" charset="0"/>
                                </a:rPr>
                                <m:t>𝜕</m:t>
                              </m:r>
                            </m:e>
                            <m:sup>
                              <m:r>
                                <a:rPr lang="en-IN" sz="3000" i="1">
                                  <a:solidFill>
                                    <a:schemeClr val="tx1"/>
                                  </a:solidFill>
                                  <a:latin typeface="Cambria Math" panose="02040503050406030204" pitchFamily="18" charset="0"/>
                                </a:rPr>
                                <m:t>2</m:t>
                              </m:r>
                            </m:sup>
                          </m:sSup>
                        </m:num>
                        <m:den>
                          <m:r>
                            <a:rPr lang="en-IN" sz="3000" i="1">
                              <a:solidFill>
                                <a:schemeClr val="tx1"/>
                              </a:solidFill>
                              <a:latin typeface="Cambria Math" panose="02040503050406030204" pitchFamily="18" charset="0"/>
                            </a:rPr>
                            <m:t>𝜕</m:t>
                          </m:r>
                          <m:sSup>
                            <m:sSupPr>
                              <m:ctrlPr>
                                <a:rPr lang="en-IN" sz="3000" i="1">
                                  <a:solidFill>
                                    <a:schemeClr val="tx1"/>
                                  </a:solidFill>
                                  <a:latin typeface="Cambria Math" panose="02040503050406030204" pitchFamily="18" charset="0"/>
                                </a:rPr>
                              </m:ctrlPr>
                            </m:sSupPr>
                            <m:e>
                              <m:r>
                                <a:rPr lang="en-IN" sz="3000" i="1">
                                  <a:solidFill>
                                    <a:schemeClr val="tx1"/>
                                  </a:solidFill>
                                  <a:latin typeface="Cambria Math" panose="02040503050406030204" pitchFamily="18" charset="0"/>
                                </a:rPr>
                                <m:t>𝑟</m:t>
                              </m:r>
                            </m:e>
                            <m:sup>
                              <m:r>
                                <a:rPr lang="en-IN" sz="3000" i="1">
                                  <a:solidFill>
                                    <a:schemeClr val="tx1"/>
                                  </a:solidFill>
                                  <a:latin typeface="Cambria Math" panose="02040503050406030204" pitchFamily="18" charset="0"/>
                                </a:rPr>
                                <m:t>2</m:t>
                              </m:r>
                            </m:sup>
                          </m:sSup>
                        </m:den>
                      </m:f>
                      <m:d>
                        <m:dPr>
                          <m:begChr m:val="["/>
                          <m:endChr m:val="]"/>
                          <m:ctrlPr>
                            <a:rPr lang="en-IN" sz="3000" i="1">
                              <a:solidFill>
                                <a:schemeClr val="tx1"/>
                              </a:solidFill>
                              <a:latin typeface="Cambria Math" panose="02040503050406030204" pitchFamily="18" charset="0"/>
                            </a:rPr>
                          </m:ctrlPr>
                        </m:dPr>
                        <m:e>
                          <m:r>
                            <a:rPr lang="en-IN" sz="3000" i="1">
                              <a:solidFill>
                                <a:schemeClr val="tx1"/>
                              </a:solidFill>
                              <a:latin typeface="Cambria Math" panose="02040503050406030204" pitchFamily="18" charset="0"/>
                            </a:rPr>
                            <m:t>𝐷</m:t>
                          </m:r>
                          <m:d>
                            <m:dPr>
                              <m:ctrlPr>
                                <a:rPr lang="en-IN" sz="3000" i="1">
                                  <a:solidFill>
                                    <a:schemeClr val="tx1"/>
                                  </a:solidFill>
                                  <a:latin typeface="Cambria Math" panose="02040503050406030204" pitchFamily="18" charset="0"/>
                                  <a:ea typeface="Times New Roman" panose="02020603050405020304" pitchFamily="18" charset="0"/>
                                </a:rPr>
                              </m:ctrlPr>
                            </m:dPr>
                            <m:e>
                              <m:r>
                                <a:rPr lang="en-IN" sz="3000" i="1">
                                  <a:solidFill>
                                    <a:schemeClr val="tx1"/>
                                  </a:solidFill>
                                  <a:latin typeface="Cambria Math" panose="02040503050406030204" pitchFamily="18" charset="0"/>
                                  <a:ea typeface="Times New Roman" panose="02020603050405020304" pitchFamily="18" charset="0"/>
                                </a:rPr>
                                <m:t>𝑟</m:t>
                              </m:r>
                              <m:r>
                                <a:rPr lang="en-IN" sz="3000" i="1">
                                  <a:solidFill>
                                    <a:schemeClr val="tx1"/>
                                  </a:solidFill>
                                  <a:latin typeface="Cambria Math" panose="02040503050406030204" pitchFamily="18" charset="0"/>
                                  <a:ea typeface="Times New Roman" panose="02020603050405020304" pitchFamily="18" charset="0"/>
                                </a:rPr>
                                <m:t>,</m:t>
                              </m:r>
                              <m:r>
                                <a:rPr lang="en-IN" sz="3000" i="1">
                                  <a:solidFill>
                                    <a:schemeClr val="tx1"/>
                                  </a:solidFill>
                                  <a:latin typeface="Cambria Math" panose="02040503050406030204" pitchFamily="18" charset="0"/>
                                  <a:ea typeface="Times New Roman" panose="02020603050405020304" pitchFamily="18" charset="0"/>
                                </a:rPr>
                                <m:t>𝑡</m:t>
                              </m:r>
                            </m:e>
                          </m:d>
                          <m:r>
                            <a:rPr lang="en-IN" sz="3000" i="1">
                              <a:solidFill>
                                <a:schemeClr val="tx1"/>
                              </a:solidFill>
                              <a:latin typeface="Cambria Math" panose="02040503050406030204" pitchFamily="18" charset="0"/>
                            </a:rPr>
                            <m:t>𝑓</m:t>
                          </m:r>
                          <m:d>
                            <m:dPr>
                              <m:ctrlPr>
                                <a:rPr lang="en-IN" sz="3000" i="1">
                                  <a:solidFill>
                                    <a:schemeClr val="tx1"/>
                                  </a:solidFill>
                                  <a:latin typeface="Cambria Math" panose="02040503050406030204" pitchFamily="18" charset="0"/>
                                  <a:ea typeface="Times New Roman" panose="02020603050405020304" pitchFamily="18" charset="0"/>
                                </a:rPr>
                              </m:ctrlPr>
                            </m:dPr>
                            <m:e>
                              <m:r>
                                <a:rPr lang="en-IN" sz="3000" i="1">
                                  <a:solidFill>
                                    <a:schemeClr val="tx1"/>
                                  </a:solidFill>
                                  <a:latin typeface="Cambria Math" panose="02040503050406030204" pitchFamily="18" charset="0"/>
                                  <a:ea typeface="Times New Roman" panose="02020603050405020304" pitchFamily="18" charset="0"/>
                                </a:rPr>
                                <m:t>𝑟</m:t>
                              </m:r>
                              <m:r>
                                <a:rPr lang="en-IN" sz="3000" i="1">
                                  <a:solidFill>
                                    <a:schemeClr val="tx1"/>
                                  </a:solidFill>
                                  <a:latin typeface="Cambria Math" panose="02040503050406030204" pitchFamily="18" charset="0"/>
                                  <a:ea typeface="Times New Roman" panose="02020603050405020304" pitchFamily="18" charset="0"/>
                                </a:rPr>
                                <m:t>,</m:t>
                              </m:r>
                              <m:r>
                                <a:rPr lang="en-IN" sz="3000" i="1">
                                  <a:solidFill>
                                    <a:schemeClr val="tx1"/>
                                  </a:solidFill>
                                  <a:latin typeface="Cambria Math" panose="02040503050406030204" pitchFamily="18" charset="0"/>
                                  <a:ea typeface="Times New Roman" panose="02020603050405020304" pitchFamily="18" charset="0"/>
                                </a:rPr>
                                <m:t>𝑡</m:t>
                              </m:r>
                            </m:e>
                          </m:d>
                        </m:e>
                      </m:d>
                      <m:r>
                        <a:rPr lang="en-IN" sz="3000" i="1">
                          <a:solidFill>
                            <a:schemeClr val="tx1"/>
                          </a:solidFill>
                          <a:latin typeface="Cambria Math" panose="02040503050406030204" pitchFamily="18" charset="0"/>
                        </a:rPr>
                        <m:t>+ </m:t>
                      </m:r>
                      <m:f>
                        <m:fPr>
                          <m:ctrlPr>
                            <a:rPr lang="en-IN" sz="3000" i="1">
                              <a:solidFill>
                                <a:schemeClr val="tx1"/>
                              </a:solidFill>
                              <a:latin typeface="Cambria Math" panose="02040503050406030204" pitchFamily="18" charset="0"/>
                            </a:rPr>
                          </m:ctrlPr>
                        </m:fPr>
                        <m:num>
                          <m:r>
                            <a:rPr lang="en-IN" sz="3000" i="1">
                              <a:solidFill>
                                <a:schemeClr val="tx1"/>
                              </a:solidFill>
                              <a:latin typeface="Cambria Math" panose="02040503050406030204" pitchFamily="18" charset="0"/>
                            </a:rPr>
                            <m:t>𝜕</m:t>
                          </m:r>
                        </m:num>
                        <m:den>
                          <m:r>
                            <a:rPr lang="en-IN" sz="3000" i="1">
                              <a:solidFill>
                                <a:schemeClr val="tx1"/>
                              </a:solidFill>
                              <a:latin typeface="Cambria Math" panose="02040503050406030204" pitchFamily="18" charset="0"/>
                            </a:rPr>
                            <m:t>𝜕</m:t>
                          </m:r>
                          <m:r>
                            <a:rPr lang="en-IN" sz="3000" i="1">
                              <a:solidFill>
                                <a:schemeClr val="tx1"/>
                              </a:solidFill>
                              <a:latin typeface="Cambria Math" panose="02040503050406030204" pitchFamily="18" charset="0"/>
                            </a:rPr>
                            <m:t>𝑟</m:t>
                          </m:r>
                        </m:den>
                      </m:f>
                      <m:d>
                        <m:dPr>
                          <m:begChr m:val="["/>
                          <m:endChr m:val="]"/>
                          <m:ctrlPr>
                            <a:rPr lang="en-IN" sz="3000" i="1">
                              <a:solidFill>
                                <a:schemeClr val="tx1"/>
                              </a:solidFill>
                              <a:latin typeface="Cambria Math" panose="02040503050406030204" pitchFamily="18" charset="0"/>
                            </a:rPr>
                          </m:ctrlPr>
                        </m:dPr>
                        <m:e>
                          <m:r>
                            <a:rPr lang="en-IN" sz="3000" i="1">
                              <a:solidFill>
                                <a:schemeClr val="tx1"/>
                              </a:solidFill>
                              <a:latin typeface="Cambria Math" panose="02040503050406030204" pitchFamily="18" charset="0"/>
                            </a:rPr>
                            <m:t>𝑉</m:t>
                          </m:r>
                          <m:d>
                            <m:dPr>
                              <m:ctrlPr>
                                <a:rPr lang="en-IN" sz="3000" i="1">
                                  <a:solidFill>
                                    <a:schemeClr val="tx1"/>
                                  </a:solidFill>
                                  <a:latin typeface="Cambria Math" panose="02040503050406030204" pitchFamily="18" charset="0"/>
                                  <a:ea typeface="Times New Roman" panose="02020603050405020304" pitchFamily="18" charset="0"/>
                                </a:rPr>
                              </m:ctrlPr>
                            </m:dPr>
                            <m:e>
                              <m:r>
                                <a:rPr lang="en-IN" sz="3000" i="1">
                                  <a:solidFill>
                                    <a:schemeClr val="tx1"/>
                                  </a:solidFill>
                                  <a:latin typeface="Cambria Math" panose="02040503050406030204" pitchFamily="18" charset="0"/>
                                  <a:ea typeface="Times New Roman" panose="02020603050405020304" pitchFamily="18" charset="0"/>
                                </a:rPr>
                                <m:t>𝑟</m:t>
                              </m:r>
                              <m:r>
                                <a:rPr lang="en-IN" sz="3000" i="1">
                                  <a:solidFill>
                                    <a:schemeClr val="tx1"/>
                                  </a:solidFill>
                                  <a:latin typeface="Cambria Math" panose="02040503050406030204" pitchFamily="18" charset="0"/>
                                  <a:ea typeface="Times New Roman" panose="02020603050405020304" pitchFamily="18" charset="0"/>
                                </a:rPr>
                                <m:t>,</m:t>
                              </m:r>
                              <m:r>
                                <a:rPr lang="en-IN" sz="3000" i="1">
                                  <a:solidFill>
                                    <a:schemeClr val="tx1"/>
                                  </a:solidFill>
                                  <a:latin typeface="Cambria Math" panose="02040503050406030204" pitchFamily="18" charset="0"/>
                                  <a:ea typeface="Times New Roman" panose="02020603050405020304" pitchFamily="18" charset="0"/>
                                </a:rPr>
                                <m:t>𝑡</m:t>
                              </m:r>
                            </m:e>
                          </m:d>
                          <m:r>
                            <a:rPr lang="en-IN" sz="3000" i="1">
                              <a:solidFill>
                                <a:schemeClr val="tx1"/>
                              </a:solidFill>
                              <a:latin typeface="Cambria Math" panose="02040503050406030204" pitchFamily="18" charset="0"/>
                              <a:ea typeface="Times New Roman" panose="02020603050405020304" pitchFamily="18" charset="0"/>
                            </a:rPr>
                            <m:t>𝑓</m:t>
                          </m:r>
                          <m:d>
                            <m:dPr>
                              <m:ctrlPr>
                                <a:rPr lang="en-IN" sz="3000" i="1">
                                  <a:solidFill>
                                    <a:schemeClr val="tx1"/>
                                  </a:solidFill>
                                  <a:latin typeface="Cambria Math" panose="02040503050406030204" pitchFamily="18" charset="0"/>
                                  <a:ea typeface="Times New Roman" panose="02020603050405020304" pitchFamily="18" charset="0"/>
                                </a:rPr>
                              </m:ctrlPr>
                            </m:dPr>
                            <m:e>
                              <m:r>
                                <a:rPr lang="en-IN" sz="3000" i="1">
                                  <a:solidFill>
                                    <a:schemeClr val="tx1"/>
                                  </a:solidFill>
                                  <a:latin typeface="Cambria Math" panose="02040503050406030204" pitchFamily="18" charset="0"/>
                                  <a:ea typeface="Times New Roman" panose="02020603050405020304" pitchFamily="18" charset="0"/>
                                </a:rPr>
                                <m:t>𝑟</m:t>
                              </m:r>
                              <m:r>
                                <a:rPr lang="en-IN" sz="3000" i="1">
                                  <a:solidFill>
                                    <a:schemeClr val="tx1"/>
                                  </a:solidFill>
                                  <a:latin typeface="Cambria Math" panose="02040503050406030204" pitchFamily="18" charset="0"/>
                                  <a:ea typeface="Times New Roman" panose="02020603050405020304" pitchFamily="18" charset="0"/>
                                </a:rPr>
                                <m:t>,</m:t>
                              </m:r>
                              <m:r>
                                <a:rPr lang="en-IN" sz="3000" i="1">
                                  <a:solidFill>
                                    <a:schemeClr val="tx1"/>
                                  </a:solidFill>
                                  <a:latin typeface="Cambria Math" panose="02040503050406030204" pitchFamily="18" charset="0"/>
                                  <a:ea typeface="Times New Roman" panose="02020603050405020304" pitchFamily="18" charset="0"/>
                                </a:rPr>
                                <m:t>𝑡</m:t>
                              </m:r>
                            </m:e>
                          </m:d>
                        </m:e>
                      </m:d>
                      <m:r>
                        <a:rPr lang="en-IN" sz="3000" i="1">
                          <a:solidFill>
                            <a:schemeClr val="tx1"/>
                          </a:solidFill>
                          <a:latin typeface="Cambria Math" panose="02040503050406030204" pitchFamily="18" charset="0"/>
                        </a:rPr>
                        <m:t>−</m:t>
                      </m:r>
                      <m:r>
                        <a:rPr lang="en-IN" sz="3000" i="1">
                          <a:solidFill>
                            <a:schemeClr val="tx1"/>
                          </a:solidFill>
                          <a:latin typeface="Cambria Math" panose="02040503050406030204" pitchFamily="18" charset="0"/>
                        </a:rPr>
                        <m:t>𝑀</m:t>
                      </m:r>
                      <m:d>
                        <m:dPr>
                          <m:ctrlPr>
                            <a:rPr lang="en-IN" sz="3000" i="1">
                              <a:solidFill>
                                <a:schemeClr val="tx1"/>
                              </a:solidFill>
                              <a:latin typeface="Cambria Math" panose="02040503050406030204" pitchFamily="18" charset="0"/>
                            </a:rPr>
                          </m:ctrlPr>
                        </m:dPr>
                        <m:e>
                          <m:r>
                            <a:rPr lang="en-IN" sz="3000" i="1">
                              <a:solidFill>
                                <a:schemeClr val="tx1"/>
                              </a:solidFill>
                              <a:latin typeface="Cambria Math" panose="02040503050406030204" pitchFamily="18" charset="0"/>
                            </a:rPr>
                            <m:t>𝑟</m:t>
                          </m:r>
                          <m:r>
                            <a:rPr lang="en-IN" sz="3000" i="1">
                              <a:solidFill>
                                <a:schemeClr val="tx1"/>
                              </a:solidFill>
                              <a:latin typeface="Cambria Math" panose="02040503050406030204" pitchFamily="18" charset="0"/>
                            </a:rPr>
                            <m:t>,</m:t>
                          </m:r>
                          <m:r>
                            <a:rPr lang="en-IN" sz="3000" i="1">
                              <a:solidFill>
                                <a:schemeClr val="tx1"/>
                              </a:solidFill>
                              <a:latin typeface="Cambria Math" panose="02040503050406030204" pitchFamily="18" charset="0"/>
                            </a:rPr>
                            <m:t>𝑡</m:t>
                          </m:r>
                        </m:e>
                      </m:d>
                      <m:r>
                        <a:rPr lang="en-IN" sz="3000" i="1">
                          <a:solidFill>
                            <a:schemeClr val="tx1"/>
                          </a:solidFill>
                          <a:latin typeface="Cambria Math" panose="02040503050406030204" pitchFamily="18" charset="0"/>
                        </a:rPr>
                        <m:t>𝑓</m:t>
                      </m:r>
                      <m:d>
                        <m:dPr>
                          <m:ctrlPr>
                            <a:rPr lang="en-IN" sz="3000" i="1">
                              <a:solidFill>
                                <a:schemeClr val="tx1"/>
                              </a:solidFill>
                              <a:latin typeface="Cambria Math" panose="02040503050406030204" pitchFamily="18" charset="0"/>
                            </a:rPr>
                          </m:ctrlPr>
                        </m:dPr>
                        <m:e>
                          <m:r>
                            <a:rPr lang="en-IN" sz="3000" i="1">
                              <a:solidFill>
                                <a:schemeClr val="tx1"/>
                              </a:solidFill>
                              <a:latin typeface="Cambria Math" panose="02040503050406030204" pitchFamily="18" charset="0"/>
                            </a:rPr>
                            <m:t>𝑟</m:t>
                          </m:r>
                          <m:r>
                            <a:rPr lang="en-IN" sz="3000" i="1">
                              <a:solidFill>
                                <a:schemeClr val="tx1"/>
                              </a:solidFill>
                              <a:latin typeface="Cambria Math" panose="02040503050406030204" pitchFamily="18" charset="0"/>
                            </a:rPr>
                            <m:t>,</m:t>
                          </m:r>
                          <m:r>
                            <a:rPr lang="en-IN" sz="3000" i="1">
                              <a:solidFill>
                                <a:schemeClr val="tx1"/>
                              </a:solidFill>
                              <a:latin typeface="Cambria Math" panose="02040503050406030204" pitchFamily="18" charset="0"/>
                            </a:rPr>
                            <m:t>𝑡</m:t>
                          </m:r>
                        </m:e>
                      </m:d>
                    </m:oMath>
                  </m:oMathPara>
                </a14:m>
                <a:endParaRPr lang="en-IN" sz="3000" dirty="0">
                  <a:solidFill>
                    <a:schemeClr val="tx1"/>
                  </a:solidFill>
                </a:endParaRPr>
              </a:p>
              <a:p>
                <a:pPr marL="824771" lvl="1" indent="-571500" algn="just" defTabSz="506541">
                  <a:spcBef>
                    <a:spcPts val="664"/>
                  </a:spcBef>
                  <a:spcAft>
                    <a:spcPts val="664"/>
                  </a:spcAft>
                  <a:buClr>
                    <a:schemeClr val="accent1">
                      <a:lumMod val="50000"/>
                    </a:schemeClr>
                  </a:buClr>
                  <a:buSzPct val="150000"/>
                  <a:buFont typeface="Arial" panose="020B0604020202020204" pitchFamily="34" charset="0"/>
                  <a:buChar char="•"/>
                  <a:defRPr/>
                </a:pPr>
                <a:r>
                  <a:rPr lang="en-US" sz="3600" dirty="0">
                    <a:solidFill>
                      <a:prstClr val="black"/>
                    </a:solidFill>
                    <a:latin typeface="Times New Roman" panose="02020603050405020304" pitchFamily="18" charset="0"/>
                    <a:cs typeface="Times New Roman" panose="02020603050405020304" pitchFamily="18" charset="0"/>
                  </a:rPr>
                  <a:t>Its analytical solution has been given as:</a:t>
                </a:r>
              </a:p>
              <a:p>
                <a:pPr marL="253271" lvl="1" algn="just" defTabSz="506541">
                  <a:spcBef>
                    <a:spcPts val="664"/>
                  </a:spcBef>
                  <a:spcAft>
                    <a:spcPts val="664"/>
                  </a:spcAft>
                  <a:buClr>
                    <a:schemeClr val="accent1">
                      <a:lumMod val="50000"/>
                    </a:schemeClr>
                  </a:buClr>
                  <a:buSzPct val="150000"/>
                  <a:defRPr/>
                </a:pPr>
                <a14:m>
                  <m:oMathPara xmlns:m="http://schemas.openxmlformats.org/officeDocument/2006/math">
                    <m:oMathParaPr>
                      <m:jc m:val="centerGroup"/>
                    </m:oMathParaPr>
                    <m:oMath xmlns:m="http://schemas.openxmlformats.org/officeDocument/2006/math">
                      <m:r>
                        <a:rPr lang="en-IN" sz="3000" i="1" smtClean="0">
                          <a:effectLst/>
                          <a:latin typeface="Cambria Math" panose="02040503050406030204" pitchFamily="18" charset="0"/>
                          <a:ea typeface="Times New Roman" panose="02020603050405020304" pitchFamily="18" charset="0"/>
                        </a:rPr>
                        <m:t>𝑓</m:t>
                      </m:r>
                      <m:d>
                        <m:dPr>
                          <m:ctrlPr>
                            <a:rPr lang="en-IN" sz="3000" i="1">
                              <a:effectLst/>
                              <a:latin typeface="Cambria Math" panose="02040503050406030204" pitchFamily="18" charset="0"/>
                              <a:ea typeface="Times New Roman" panose="02020603050405020304" pitchFamily="18" charset="0"/>
                            </a:rPr>
                          </m:ctrlPr>
                        </m:dPr>
                        <m:e>
                          <m:r>
                            <a:rPr lang="en-IN" sz="3000" i="1">
                              <a:effectLst/>
                              <a:latin typeface="Cambria Math" panose="02040503050406030204" pitchFamily="18" charset="0"/>
                              <a:ea typeface="Times New Roman" panose="02020603050405020304" pitchFamily="18" charset="0"/>
                            </a:rPr>
                            <m:t>𝑟</m:t>
                          </m:r>
                          <m:r>
                            <a:rPr lang="en-IN" sz="3000" i="1">
                              <a:effectLst/>
                              <a:latin typeface="Cambria Math" panose="02040503050406030204" pitchFamily="18" charset="0"/>
                              <a:ea typeface="Times New Roman" panose="02020603050405020304" pitchFamily="18" charset="0"/>
                            </a:rPr>
                            <m:t>,</m:t>
                          </m:r>
                          <m:r>
                            <a:rPr lang="en-IN" sz="3000" i="1">
                              <a:effectLst/>
                              <a:latin typeface="Cambria Math" panose="02040503050406030204" pitchFamily="18" charset="0"/>
                              <a:ea typeface="Times New Roman" panose="02020603050405020304" pitchFamily="18" charset="0"/>
                            </a:rPr>
                            <m:t>𝑡</m:t>
                          </m:r>
                        </m:e>
                      </m:d>
                      <m:r>
                        <a:rPr lang="en-IN" sz="3000" b="0" i="1" smtClean="0">
                          <a:effectLst/>
                          <a:latin typeface="Cambria Math" panose="02040503050406030204" pitchFamily="18" charset="0"/>
                          <a:ea typeface="Times New Roman" panose="02020603050405020304" pitchFamily="18" charset="0"/>
                        </a:rPr>
                        <m:t> </m:t>
                      </m:r>
                      <m:r>
                        <a:rPr lang="en-IN" sz="3000" i="1">
                          <a:effectLst/>
                          <a:latin typeface="Cambria Math" panose="02040503050406030204" pitchFamily="18" charset="0"/>
                          <a:ea typeface="Times New Roman" panose="02020603050405020304" pitchFamily="18" charset="0"/>
                        </a:rPr>
                        <m:t>=</m:t>
                      </m:r>
                      <m:r>
                        <a:rPr lang="en-IN" sz="3000" i="1">
                          <a:effectLst/>
                          <a:latin typeface="Cambria Math" panose="02040503050406030204" pitchFamily="18" charset="0"/>
                          <a:ea typeface="Times New Roman" panose="02020603050405020304" pitchFamily="18" charset="0"/>
                        </a:rPr>
                        <m:t>𝑒𝑥𝑝</m:t>
                      </m:r>
                      <m:d>
                        <m:dPr>
                          <m:ctrlPr>
                            <a:rPr lang="en-IN" sz="3000" i="1">
                              <a:effectLst/>
                              <a:latin typeface="Cambria Math" panose="02040503050406030204" pitchFamily="18" charset="0"/>
                              <a:ea typeface="Times New Roman" panose="02020603050405020304" pitchFamily="18" charset="0"/>
                            </a:rPr>
                          </m:ctrlPr>
                        </m:dPr>
                        <m:e>
                          <m:nary>
                            <m:naryPr>
                              <m:limLoc m:val="subSup"/>
                              <m:ctrlPr>
                                <a:rPr lang="en-IN" sz="3000" i="1">
                                  <a:effectLst/>
                                  <a:latin typeface="Cambria Math" panose="02040503050406030204" pitchFamily="18" charset="0"/>
                                  <a:ea typeface="Times New Roman" panose="02020603050405020304" pitchFamily="18" charset="0"/>
                                </a:rPr>
                              </m:ctrlPr>
                            </m:naryPr>
                            <m:sub>
                              <m:r>
                                <a:rPr lang="en-IN" sz="3000" i="1">
                                  <a:effectLst/>
                                  <a:latin typeface="Cambria Math" panose="02040503050406030204" pitchFamily="18" charset="0"/>
                                  <a:ea typeface="Times New Roman" panose="02020603050405020304" pitchFamily="18" charset="0"/>
                                </a:rPr>
                                <m:t>0</m:t>
                              </m:r>
                            </m:sub>
                            <m:sup>
                              <m:r>
                                <a:rPr lang="en-IN" sz="3000" i="1">
                                  <a:effectLst/>
                                  <a:latin typeface="Cambria Math" panose="02040503050406030204" pitchFamily="18" charset="0"/>
                                  <a:ea typeface="Times New Roman" panose="02020603050405020304" pitchFamily="18" charset="0"/>
                                </a:rPr>
                                <m:t>𝑇</m:t>
                              </m:r>
                            </m:sup>
                            <m:e>
                              <m:f>
                                <m:fPr>
                                  <m:ctrlPr>
                                    <a:rPr lang="en-IN" sz="3000" i="1">
                                      <a:effectLst/>
                                      <a:latin typeface="Cambria Math" panose="02040503050406030204" pitchFamily="18" charset="0"/>
                                      <a:ea typeface="Times New Roman" panose="02020603050405020304" pitchFamily="18" charset="0"/>
                                    </a:rPr>
                                  </m:ctrlPr>
                                </m:fPr>
                                <m:num>
                                  <m:r>
                                    <a:rPr lang="en-IN" sz="3000" i="1">
                                      <a:effectLst/>
                                      <a:latin typeface="Cambria Math" panose="02040503050406030204" pitchFamily="18" charset="0"/>
                                      <a:ea typeface="Times New Roman" panose="02020603050405020304" pitchFamily="18" charset="0"/>
                                    </a:rPr>
                                    <m:t>𝑀</m:t>
                                  </m:r>
                                  <m:d>
                                    <m:dPr>
                                      <m:ctrlPr>
                                        <a:rPr lang="en-IN" sz="3000" i="1">
                                          <a:effectLst/>
                                          <a:latin typeface="Cambria Math" panose="02040503050406030204" pitchFamily="18" charset="0"/>
                                          <a:ea typeface="Times New Roman" panose="02020603050405020304" pitchFamily="18" charset="0"/>
                                        </a:rPr>
                                      </m:ctrlPr>
                                    </m:dPr>
                                    <m:e>
                                      <m:r>
                                        <a:rPr lang="en-IN" sz="3000" i="1">
                                          <a:effectLst/>
                                          <a:latin typeface="Cambria Math" panose="02040503050406030204" pitchFamily="18" charset="0"/>
                                          <a:ea typeface="Times New Roman" panose="02020603050405020304" pitchFamily="18" charset="0"/>
                                        </a:rPr>
                                        <m:t>𝜏</m:t>
                                      </m:r>
                                    </m:e>
                                  </m:d>
                                </m:num>
                                <m:den>
                                  <m:r>
                                    <a:rPr lang="en-IN" sz="3000" i="1">
                                      <a:effectLst/>
                                      <a:latin typeface="Cambria Math" panose="02040503050406030204" pitchFamily="18" charset="0"/>
                                      <a:ea typeface="Times New Roman" panose="02020603050405020304" pitchFamily="18" charset="0"/>
                                    </a:rPr>
                                    <m:t>𝑉</m:t>
                                  </m:r>
                                  <m:d>
                                    <m:dPr>
                                      <m:ctrlPr>
                                        <a:rPr lang="en-IN" sz="3000" i="1">
                                          <a:effectLst/>
                                          <a:latin typeface="Cambria Math" panose="02040503050406030204" pitchFamily="18" charset="0"/>
                                          <a:ea typeface="Times New Roman" panose="02020603050405020304" pitchFamily="18" charset="0"/>
                                        </a:rPr>
                                      </m:ctrlPr>
                                    </m:dPr>
                                    <m:e>
                                      <m:r>
                                        <a:rPr lang="en-IN" sz="3000" i="1">
                                          <a:effectLst/>
                                          <a:latin typeface="Cambria Math" panose="02040503050406030204" pitchFamily="18" charset="0"/>
                                          <a:ea typeface="Times New Roman" panose="02020603050405020304" pitchFamily="18" charset="0"/>
                                        </a:rPr>
                                        <m:t>𝜏</m:t>
                                      </m:r>
                                    </m:e>
                                  </m:d>
                                </m:den>
                              </m:f>
                            </m:e>
                          </m:nary>
                        </m:e>
                      </m:d>
                      <m:nary>
                        <m:naryPr>
                          <m:limLoc m:val="subSup"/>
                          <m:ctrlPr>
                            <a:rPr lang="en-IN" sz="3000" i="1">
                              <a:effectLst/>
                              <a:latin typeface="Cambria Math" panose="02040503050406030204" pitchFamily="18" charset="0"/>
                              <a:ea typeface="Times New Roman" panose="02020603050405020304" pitchFamily="18" charset="0"/>
                            </a:rPr>
                          </m:ctrlPr>
                        </m:naryPr>
                        <m:sub>
                          <m:r>
                            <a:rPr lang="en-IN" sz="3000" i="1">
                              <a:effectLst/>
                              <a:latin typeface="Cambria Math" panose="02040503050406030204" pitchFamily="18" charset="0"/>
                              <a:ea typeface="Times New Roman" panose="02020603050405020304" pitchFamily="18" charset="0"/>
                            </a:rPr>
                            <m:t>0</m:t>
                          </m:r>
                        </m:sub>
                        <m:sup>
                          <m:r>
                            <a:rPr lang="en-IN" sz="3000" i="1">
                              <a:effectLst/>
                              <a:latin typeface="Cambria Math" panose="02040503050406030204" pitchFamily="18" charset="0"/>
                              <a:ea typeface="Times New Roman" panose="02020603050405020304" pitchFamily="18" charset="0"/>
                            </a:rPr>
                            <m:t>∞</m:t>
                          </m:r>
                        </m:sup>
                        <m:e>
                          <m:sSub>
                            <m:sSubPr>
                              <m:ctrlPr>
                                <a:rPr lang="en-IN" sz="3000" i="1">
                                  <a:effectLst/>
                                  <a:latin typeface="Cambria Math" panose="02040503050406030204" pitchFamily="18" charset="0"/>
                                  <a:ea typeface="Times New Roman" panose="02020603050405020304" pitchFamily="18" charset="0"/>
                                </a:rPr>
                              </m:ctrlPr>
                            </m:sSubPr>
                            <m:e>
                              <m:r>
                                <a:rPr lang="en-IN" sz="3000" i="1">
                                  <a:effectLst/>
                                  <a:latin typeface="Cambria Math" panose="02040503050406030204" pitchFamily="18" charset="0"/>
                                  <a:ea typeface="Times New Roman" panose="02020603050405020304" pitchFamily="18" charset="0"/>
                                </a:rPr>
                                <m:t>𝑓</m:t>
                              </m:r>
                            </m:e>
                            <m:sub>
                              <m:r>
                                <a:rPr lang="en-IN" sz="3000" i="1">
                                  <a:effectLst/>
                                  <a:latin typeface="Cambria Math" panose="02040503050406030204" pitchFamily="18" charset="0"/>
                                  <a:ea typeface="Times New Roman" panose="02020603050405020304" pitchFamily="18" charset="0"/>
                                </a:rPr>
                                <m:t>0</m:t>
                              </m:r>
                            </m:sub>
                          </m:sSub>
                          <m:d>
                            <m:dPr>
                              <m:ctrlPr>
                                <a:rPr lang="en-IN" sz="3000" i="1">
                                  <a:effectLst/>
                                  <a:latin typeface="Cambria Math" panose="02040503050406030204" pitchFamily="18" charset="0"/>
                                  <a:ea typeface="Times New Roman" panose="02020603050405020304" pitchFamily="18" charset="0"/>
                                </a:rPr>
                              </m:ctrlPr>
                            </m:dPr>
                            <m:e>
                              <m:r>
                                <a:rPr lang="en-IN" sz="3000" i="1">
                                  <a:effectLst/>
                                  <a:latin typeface="Cambria Math" panose="02040503050406030204" pitchFamily="18" charset="0"/>
                                  <a:ea typeface="Times New Roman" panose="02020603050405020304" pitchFamily="18" charset="0"/>
                                </a:rPr>
                                <m:t>𝜉</m:t>
                              </m:r>
                            </m:e>
                          </m:d>
                        </m:e>
                      </m:nary>
                      <m:r>
                        <a:rPr lang="en-IN" sz="3000" i="1">
                          <a:effectLst/>
                          <a:latin typeface="Cambria Math" panose="02040503050406030204" pitchFamily="18" charset="0"/>
                          <a:ea typeface="Times New Roman" panose="02020603050405020304" pitchFamily="18" charset="0"/>
                        </a:rPr>
                        <m:t> ×</m:t>
                      </m:r>
                      <m:d>
                        <m:dPr>
                          <m:begChr m:val="{"/>
                          <m:endChr m:val="}"/>
                          <m:ctrlPr>
                            <a:rPr lang="en-IN" sz="3000" i="1">
                              <a:effectLst/>
                              <a:latin typeface="Cambria Math" panose="02040503050406030204" pitchFamily="18" charset="0"/>
                              <a:ea typeface="Times New Roman" panose="02020603050405020304" pitchFamily="18" charset="0"/>
                            </a:rPr>
                          </m:ctrlPr>
                        </m:dPr>
                        <m:e>
                          <m:eqArr>
                            <m:eqArrPr>
                              <m:ctrlPr>
                                <a:rPr lang="en-IN" sz="3000" i="1">
                                  <a:effectLst/>
                                  <a:latin typeface="Cambria Math" panose="02040503050406030204" pitchFamily="18" charset="0"/>
                                  <a:ea typeface="Times New Roman" panose="02020603050405020304" pitchFamily="18" charset="0"/>
                                </a:rPr>
                              </m:ctrlPr>
                            </m:eqArrPr>
                            <m:e>
                              <m:f>
                                <m:fPr>
                                  <m:ctrlPr>
                                    <a:rPr lang="en-IN" sz="3000" i="1">
                                      <a:effectLst/>
                                      <a:latin typeface="Cambria Math" panose="02040503050406030204" pitchFamily="18" charset="0"/>
                                      <a:ea typeface="Times New Roman" panose="02020603050405020304" pitchFamily="18" charset="0"/>
                                    </a:rPr>
                                  </m:ctrlPr>
                                </m:fPr>
                                <m:num>
                                  <m:r>
                                    <a:rPr lang="en-IN" sz="3000" i="1">
                                      <a:effectLst/>
                                      <a:latin typeface="Cambria Math" panose="02040503050406030204" pitchFamily="18" charset="0"/>
                                      <a:ea typeface="Times New Roman" panose="02020603050405020304" pitchFamily="18" charset="0"/>
                                    </a:rPr>
                                    <m:t>1</m:t>
                                  </m:r>
                                </m:num>
                                <m:den>
                                  <m:rad>
                                    <m:radPr>
                                      <m:degHide m:val="on"/>
                                      <m:ctrlPr>
                                        <a:rPr lang="en-IN" sz="3000" i="1">
                                          <a:effectLst/>
                                          <a:latin typeface="Cambria Math" panose="02040503050406030204" pitchFamily="18" charset="0"/>
                                          <a:ea typeface="Times New Roman" panose="02020603050405020304" pitchFamily="18" charset="0"/>
                                        </a:rPr>
                                      </m:ctrlPr>
                                    </m:radPr>
                                    <m:deg/>
                                    <m:e>
                                      <m:r>
                                        <a:rPr lang="en-IN" sz="3000" i="1">
                                          <a:effectLst/>
                                          <a:latin typeface="Cambria Math" panose="02040503050406030204" pitchFamily="18" charset="0"/>
                                          <a:ea typeface="Times New Roman" panose="02020603050405020304" pitchFamily="18" charset="0"/>
                                        </a:rPr>
                                        <m:t>4</m:t>
                                      </m:r>
                                      <m:r>
                                        <a:rPr lang="en-IN" sz="3000" i="1">
                                          <a:effectLst/>
                                          <a:latin typeface="Cambria Math" panose="02040503050406030204" pitchFamily="18" charset="0"/>
                                          <a:ea typeface="Times New Roman" panose="02020603050405020304" pitchFamily="18" charset="0"/>
                                        </a:rPr>
                                        <m:t>𝜋𝜆</m:t>
                                      </m:r>
                                      <m:r>
                                        <a:rPr lang="en-IN" sz="3000" i="1">
                                          <a:effectLst/>
                                          <a:latin typeface="Cambria Math" panose="02040503050406030204" pitchFamily="18" charset="0"/>
                                          <a:ea typeface="Times New Roman" panose="02020603050405020304" pitchFamily="18" charset="0"/>
                                        </a:rPr>
                                        <m:t>𝑇</m:t>
                                      </m:r>
                                    </m:e>
                                  </m:rad>
                                </m:den>
                              </m:f>
                              <m:d>
                                <m:dPr>
                                  <m:begChr m:val="["/>
                                  <m:endChr m:val="]"/>
                                  <m:ctrlPr>
                                    <a:rPr lang="en-IN" sz="3000" i="1">
                                      <a:effectLst/>
                                      <a:latin typeface="Cambria Math" panose="02040503050406030204" pitchFamily="18" charset="0"/>
                                      <a:ea typeface="Times New Roman" panose="02020603050405020304" pitchFamily="18" charset="0"/>
                                    </a:rPr>
                                  </m:ctrlPr>
                                </m:dPr>
                                <m:e>
                                  <m:r>
                                    <a:rPr lang="en-IN" sz="3000" i="1">
                                      <a:effectLst/>
                                      <a:latin typeface="Cambria Math" panose="02040503050406030204" pitchFamily="18" charset="0"/>
                                      <a:ea typeface="Times New Roman" panose="02020603050405020304" pitchFamily="18" charset="0"/>
                                    </a:rPr>
                                    <m:t>𝑒𝑥𝑝</m:t>
                                  </m:r>
                                  <m:d>
                                    <m:dPr>
                                      <m:ctrlPr>
                                        <a:rPr lang="en-IN" sz="3000" i="1">
                                          <a:effectLst/>
                                          <a:latin typeface="Cambria Math" panose="02040503050406030204" pitchFamily="18" charset="0"/>
                                          <a:ea typeface="Times New Roman" panose="02020603050405020304" pitchFamily="18" charset="0"/>
                                        </a:rPr>
                                      </m:ctrlPr>
                                    </m:dPr>
                                    <m:e>
                                      <m:r>
                                        <a:rPr lang="en-IN" sz="3000" i="1">
                                          <a:effectLst/>
                                          <a:latin typeface="Cambria Math" panose="02040503050406030204" pitchFamily="18" charset="0"/>
                                          <a:ea typeface="Times New Roman" panose="02020603050405020304" pitchFamily="18" charset="0"/>
                                        </a:rPr>
                                        <m:t>−</m:t>
                                      </m:r>
                                      <m:f>
                                        <m:fPr>
                                          <m:ctrlPr>
                                            <a:rPr lang="en-IN" sz="3000" i="1">
                                              <a:effectLst/>
                                              <a:latin typeface="Cambria Math" panose="02040503050406030204" pitchFamily="18" charset="0"/>
                                              <a:ea typeface="Times New Roman" panose="02020603050405020304" pitchFamily="18" charset="0"/>
                                            </a:rPr>
                                          </m:ctrlPr>
                                        </m:fPr>
                                        <m:num>
                                          <m:sSup>
                                            <m:sSupPr>
                                              <m:ctrlPr>
                                                <a:rPr lang="en-IN" sz="3000" i="1">
                                                  <a:effectLst/>
                                                  <a:latin typeface="Cambria Math" panose="02040503050406030204" pitchFamily="18" charset="0"/>
                                                  <a:ea typeface="Times New Roman" panose="02020603050405020304" pitchFamily="18" charset="0"/>
                                                </a:rPr>
                                              </m:ctrlPr>
                                            </m:sSupPr>
                                            <m:e>
                                              <m:d>
                                                <m:dPr>
                                                  <m:ctrlPr>
                                                    <a:rPr lang="en-IN" sz="3000" i="1">
                                                      <a:effectLst/>
                                                      <a:latin typeface="Cambria Math" panose="02040503050406030204" pitchFamily="18" charset="0"/>
                                                      <a:ea typeface="Times New Roman" panose="02020603050405020304" pitchFamily="18" charset="0"/>
                                                    </a:rPr>
                                                  </m:ctrlPr>
                                                </m:dPr>
                                                <m:e>
                                                  <m:r>
                                                    <a:rPr lang="en-IN" sz="3000" i="1">
                                                      <a:effectLst/>
                                                      <a:latin typeface="Cambria Math" panose="02040503050406030204" pitchFamily="18" charset="0"/>
                                                      <a:ea typeface="Times New Roman" panose="02020603050405020304" pitchFamily="18" charset="0"/>
                                                    </a:rPr>
                                                    <m:t>𝑟</m:t>
                                                  </m:r>
                                                  <m:r>
                                                    <a:rPr lang="en-IN" sz="3000" i="1">
                                                      <a:effectLst/>
                                                      <a:latin typeface="Cambria Math" panose="02040503050406030204" pitchFamily="18" charset="0"/>
                                                      <a:ea typeface="Times New Roman" panose="02020603050405020304" pitchFamily="18" charset="0"/>
                                                    </a:rPr>
                                                    <m:t>−</m:t>
                                                  </m:r>
                                                  <m:r>
                                                    <a:rPr lang="en-IN" sz="3000" i="1">
                                                      <a:effectLst/>
                                                      <a:latin typeface="Cambria Math" panose="02040503050406030204" pitchFamily="18" charset="0"/>
                                                      <a:ea typeface="Times New Roman" panose="02020603050405020304" pitchFamily="18" charset="0"/>
                                                    </a:rPr>
                                                    <m:t>𝜉</m:t>
                                                  </m:r>
                                                  <m:r>
                                                    <a:rPr lang="en-IN" sz="3000" i="1">
                                                      <a:effectLst/>
                                                      <a:latin typeface="Cambria Math" panose="02040503050406030204" pitchFamily="18" charset="0"/>
                                                      <a:ea typeface="Times New Roman" panose="02020603050405020304" pitchFamily="18" charset="0"/>
                                                    </a:rPr>
                                                    <m:t>+</m:t>
                                                  </m:r>
                                                  <m:r>
                                                    <a:rPr lang="en-IN" sz="3000" i="1">
                                                      <a:effectLst/>
                                                      <a:latin typeface="Cambria Math" panose="02040503050406030204" pitchFamily="18" charset="0"/>
                                                      <a:ea typeface="Times New Roman" panose="02020603050405020304" pitchFamily="18" charset="0"/>
                                                    </a:rPr>
                                                    <m:t>𝑇</m:t>
                                                  </m:r>
                                                </m:e>
                                              </m:d>
                                            </m:e>
                                            <m:sup>
                                              <m:r>
                                                <a:rPr lang="en-IN" sz="3000" i="1">
                                                  <a:effectLst/>
                                                  <a:latin typeface="Cambria Math" panose="02040503050406030204" pitchFamily="18" charset="0"/>
                                                  <a:ea typeface="Times New Roman" panose="02020603050405020304" pitchFamily="18" charset="0"/>
                                                </a:rPr>
                                                <m:t>2</m:t>
                                              </m:r>
                                            </m:sup>
                                          </m:sSup>
                                        </m:num>
                                        <m:den>
                                          <m:r>
                                            <a:rPr lang="en-IN" sz="3000" i="1">
                                              <a:effectLst/>
                                              <a:latin typeface="Cambria Math" panose="02040503050406030204" pitchFamily="18" charset="0"/>
                                              <a:ea typeface="Times New Roman" panose="02020603050405020304" pitchFamily="18" charset="0"/>
                                            </a:rPr>
                                            <m:t>4</m:t>
                                          </m:r>
                                          <m:r>
                                            <a:rPr lang="en-IN" sz="3000" i="1">
                                              <a:effectLst/>
                                              <a:latin typeface="Cambria Math" panose="02040503050406030204" pitchFamily="18" charset="0"/>
                                              <a:ea typeface="Times New Roman" panose="02020603050405020304" pitchFamily="18" charset="0"/>
                                            </a:rPr>
                                            <m:t>𝜆</m:t>
                                          </m:r>
                                          <m:r>
                                            <a:rPr lang="en-IN" sz="3000" i="1">
                                              <a:effectLst/>
                                              <a:latin typeface="Cambria Math" panose="02040503050406030204" pitchFamily="18" charset="0"/>
                                              <a:ea typeface="Times New Roman" panose="02020603050405020304" pitchFamily="18" charset="0"/>
                                            </a:rPr>
                                            <m:t>𝑇</m:t>
                                          </m:r>
                                        </m:den>
                                      </m:f>
                                    </m:e>
                                  </m:d>
                                  <m:r>
                                    <a:rPr lang="en-IN" sz="3000" i="1">
                                      <a:effectLst/>
                                      <a:latin typeface="Cambria Math" panose="02040503050406030204" pitchFamily="18" charset="0"/>
                                      <a:ea typeface="Times New Roman" panose="02020603050405020304" pitchFamily="18" charset="0"/>
                                    </a:rPr>
                                    <m:t>+</m:t>
                                  </m:r>
                                  <m:r>
                                    <a:rPr lang="en-IN" sz="3000" i="1">
                                      <a:effectLst/>
                                      <a:latin typeface="Cambria Math" panose="02040503050406030204" pitchFamily="18" charset="0"/>
                                      <a:ea typeface="Times New Roman" panose="02020603050405020304" pitchFamily="18" charset="0"/>
                                    </a:rPr>
                                    <m:t>𝑒𝑥𝑝</m:t>
                                  </m:r>
                                  <m:d>
                                    <m:dPr>
                                      <m:ctrlPr>
                                        <a:rPr lang="en-IN" sz="3000" i="1">
                                          <a:effectLst/>
                                          <a:latin typeface="Cambria Math" panose="02040503050406030204" pitchFamily="18" charset="0"/>
                                          <a:ea typeface="Times New Roman" panose="02020603050405020304" pitchFamily="18" charset="0"/>
                                        </a:rPr>
                                      </m:ctrlPr>
                                    </m:dPr>
                                    <m:e>
                                      <m:r>
                                        <a:rPr lang="en-IN" sz="3000" i="1">
                                          <a:effectLst/>
                                          <a:latin typeface="Cambria Math" panose="02040503050406030204" pitchFamily="18" charset="0"/>
                                          <a:ea typeface="Times New Roman" panose="02020603050405020304" pitchFamily="18" charset="0"/>
                                        </a:rPr>
                                        <m:t>−</m:t>
                                      </m:r>
                                      <m:f>
                                        <m:fPr>
                                          <m:ctrlPr>
                                            <a:rPr lang="en-IN" sz="3000" i="1">
                                              <a:effectLst/>
                                              <a:latin typeface="Cambria Math" panose="02040503050406030204" pitchFamily="18" charset="0"/>
                                              <a:ea typeface="Times New Roman" panose="02020603050405020304" pitchFamily="18" charset="0"/>
                                            </a:rPr>
                                          </m:ctrlPr>
                                        </m:fPr>
                                        <m:num>
                                          <m:r>
                                            <a:rPr lang="en-IN" sz="3000" i="1">
                                              <a:effectLst/>
                                              <a:latin typeface="Cambria Math" panose="02040503050406030204" pitchFamily="18" charset="0"/>
                                              <a:ea typeface="Times New Roman" panose="02020603050405020304" pitchFamily="18" charset="0"/>
                                            </a:rPr>
                                            <m:t>𝑟</m:t>
                                          </m:r>
                                        </m:num>
                                        <m:den>
                                          <m:r>
                                            <a:rPr lang="en-IN" sz="3000" i="1">
                                              <a:effectLst/>
                                              <a:latin typeface="Cambria Math" panose="02040503050406030204" pitchFamily="18" charset="0"/>
                                              <a:ea typeface="Times New Roman" panose="02020603050405020304" pitchFamily="18" charset="0"/>
                                            </a:rPr>
                                            <m:t>𝜆</m:t>
                                          </m:r>
                                        </m:den>
                                      </m:f>
                                      <m:r>
                                        <a:rPr lang="en-IN" sz="3000" i="1">
                                          <a:effectLst/>
                                          <a:latin typeface="Cambria Math" panose="02040503050406030204" pitchFamily="18" charset="0"/>
                                          <a:ea typeface="Times New Roman" panose="02020603050405020304" pitchFamily="18" charset="0"/>
                                        </a:rPr>
                                        <m:t>−</m:t>
                                      </m:r>
                                      <m:f>
                                        <m:fPr>
                                          <m:ctrlPr>
                                            <a:rPr lang="en-IN" sz="3000" i="1">
                                              <a:effectLst/>
                                              <a:latin typeface="Cambria Math" panose="02040503050406030204" pitchFamily="18" charset="0"/>
                                              <a:ea typeface="Times New Roman" panose="02020603050405020304" pitchFamily="18" charset="0"/>
                                            </a:rPr>
                                          </m:ctrlPr>
                                        </m:fPr>
                                        <m:num>
                                          <m:sSup>
                                            <m:sSupPr>
                                              <m:ctrlPr>
                                                <a:rPr lang="en-IN" sz="3000" i="1">
                                                  <a:effectLst/>
                                                  <a:latin typeface="Cambria Math" panose="02040503050406030204" pitchFamily="18" charset="0"/>
                                                  <a:ea typeface="Times New Roman" panose="02020603050405020304" pitchFamily="18" charset="0"/>
                                                </a:rPr>
                                              </m:ctrlPr>
                                            </m:sSupPr>
                                            <m:e>
                                              <m:d>
                                                <m:dPr>
                                                  <m:ctrlPr>
                                                    <a:rPr lang="en-IN" sz="3000" i="1">
                                                      <a:effectLst/>
                                                      <a:latin typeface="Cambria Math" panose="02040503050406030204" pitchFamily="18" charset="0"/>
                                                      <a:ea typeface="Times New Roman" panose="02020603050405020304" pitchFamily="18" charset="0"/>
                                                    </a:rPr>
                                                  </m:ctrlPr>
                                                </m:dPr>
                                                <m:e>
                                                  <m:r>
                                                    <a:rPr lang="en-IN" sz="3000" i="1">
                                                      <a:effectLst/>
                                                      <a:latin typeface="Cambria Math" panose="02040503050406030204" pitchFamily="18" charset="0"/>
                                                      <a:ea typeface="Times New Roman" panose="02020603050405020304" pitchFamily="18" charset="0"/>
                                                    </a:rPr>
                                                    <m:t>𝑟</m:t>
                                                  </m:r>
                                                  <m:r>
                                                    <a:rPr lang="en-IN" sz="3000" i="1">
                                                      <a:effectLst/>
                                                      <a:latin typeface="Cambria Math" panose="02040503050406030204" pitchFamily="18" charset="0"/>
                                                      <a:ea typeface="Times New Roman" panose="02020603050405020304" pitchFamily="18" charset="0"/>
                                                    </a:rPr>
                                                    <m:t>+</m:t>
                                                  </m:r>
                                                  <m:r>
                                                    <a:rPr lang="en-IN" sz="3000" i="1">
                                                      <a:effectLst/>
                                                      <a:latin typeface="Cambria Math" panose="02040503050406030204" pitchFamily="18" charset="0"/>
                                                      <a:ea typeface="Times New Roman" panose="02020603050405020304" pitchFamily="18" charset="0"/>
                                                    </a:rPr>
                                                    <m:t>𝜉</m:t>
                                                  </m:r>
                                                  <m:r>
                                                    <a:rPr lang="en-IN" sz="3000" i="1">
                                                      <a:effectLst/>
                                                      <a:latin typeface="Cambria Math" panose="02040503050406030204" pitchFamily="18" charset="0"/>
                                                      <a:ea typeface="Times New Roman" panose="02020603050405020304" pitchFamily="18" charset="0"/>
                                                    </a:rPr>
                                                    <m:t>−</m:t>
                                                  </m:r>
                                                  <m:r>
                                                    <a:rPr lang="en-IN" sz="3000" i="1">
                                                      <a:effectLst/>
                                                      <a:latin typeface="Cambria Math" panose="02040503050406030204" pitchFamily="18" charset="0"/>
                                                      <a:ea typeface="Times New Roman" panose="02020603050405020304" pitchFamily="18" charset="0"/>
                                                    </a:rPr>
                                                    <m:t>𝑇</m:t>
                                                  </m:r>
                                                </m:e>
                                              </m:d>
                                            </m:e>
                                            <m:sup>
                                              <m:r>
                                                <a:rPr lang="en-IN" sz="3000" i="1">
                                                  <a:effectLst/>
                                                  <a:latin typeface="Cambria Math" panose="02040503050406030204" pitchFamily="18" charset="0"/>
                                                  <a:ea typeface="Times New Roman" panose="02020603050405020304" pitchFamily="18" charset="0"/>
                                                </a:rPr>
                                                <m:t>2</m:t>
                                              </m:r>
                                            </m:sup>
                                          </m:sSup>
                                        </m:num>
                                        <m:den>
                                          <m:r>
                                            <a:rPr lang="en-IN" sz="3000" i="1">
                                              <a:effectLst/>
                                              <a:latin typeface="Cambria Math" panose="02040503050406030204" pitchFamily="18" charset="0"/>
                                              <a:ea typeface="Times New Roman" panose="02020603050405020304" pitchFamily="18" charset="0"/>
                                            </a:rPr>
                                            <m:t>4</m:t>
                                          </m:r>
                                          <m:r>
                                            <a:rPr lang="en-IN" sz="3000" i="1">
                                              <a:effectLst/>
                                              <a:latin typeface="Cambria Math" panose="02040503050406030204" pitchFamily="18" charset="0"/>
                                              <a:ea typeface="Times New Roman" panose="02020603050405020304" pitchFamily="18" charset="0"/>
                                            </a:rPr>
                                            <m:t>𝜆</m:t>
                                          </m:r>
                                          <m:r>
                                            <a:rPr lang="en-IN" sz="3000" i="1">
                                              <a:effectLst/>
                                              <a:latin typeface="Cambria Math" panose="02040503050406030204" pitchFamily="18" charset="0"/>
                                              <a:ea typeface="Times New Roman" panose="02020603050405020304" pitchFamily="18" charset="0"/>
                                            </a:rPr>
                                            <m:t>𝑇</m:t>
                                          </m:r>
                                        </m:den>
                                      </m:f>
                                    </m:e>
                                  </m:d>
                                </m:e>
                              </m:d>
                            </m:e>
                            <m:e>
                              <m:r>
                                <a:rPr lang="en-IN" sz="3000" i="1">
                                  <a:effectLst/>
                                  <a:latin typeface="Cambria Math" panose="02040503050406030204" pitchFamily="18" charset="0"/>
                                  <a:ea typeface="Times New Roman" panose="02020603050405020304" pitchFamily="18" charset="0"/>
                                </a:rPr>
                                <m:t>+</m:t>
                              </m:r>
                              <m:f>
                                <m:fPr>
                                  <m:ctrlPr>
                                    <a:rPr lang="en-IN" sz="3000" i="1">
                                      <a:effectLst/>
                                      <a:latin typeface="Cambria Math" panose="02040503050406030204" pitchFamily="18" charset="0"/>
                                      <a:ea typeface="Times New Roman" panose="02020603050405020304" pitchFamily="18" charset="0"/>
                                    </a:rPr>
                                  </m:ctrlPr>
                                </m:fPr>
                                <m:num>
                                  <m:r>
                                    <a:rPr lang="en-IN" sz="3000" i="1">
                                      <a:effectLst/>
                                      <a:latin typeface="Cambria Math" panose="02040503050406030204" pitchFamily="18" charset="0"/>
                                      <a:ea typeface="Times New Roman" panose="02020603050405020304" pitchFamily="18" charset="0"/>
                                    </a:rPr>
                                    <m:t>1</m:t>
                                  </m:r>
                                </m:num>
                                <m:den>
                                  <m:r>
                                    <a:rPr lang="en-IN" sz="3000" i="1">
                                      <a:effectLst/>
                                      <a:latin typeface="Cambria Math" panose="02040503050406030204" pitchFamily="18" charset="0"/>
                                      <a:ea typeface="Times New Roman" panose="02020603050405020304" pitchFamily="18" charset="0"/>
                                    </a:rPr>
                                    <m:t>2</m:t>
                                  </m:r>
                                  <m:r>
                                    <a:rPr lang="en-IN" sz="3000" i="1">
                                      <a:effectLst/>
                                      <a:latin typeface="Cambria Math" panose="02040503050406030204" pitchFamily="18" charset="0"/>
                                      <a:ea typeface="Times New Roman" panose="02020603050405020304" pitchFamily="18" charset="0"/>
                                    </a:rPr>
                                    <m:t>𝜆</m:t>
                                  </m:r>
                                </m:den>
                              </m:f>
                              <m:r>
                                <a:rPr lang="en-IN" sz="3000" i="1">
                                  <a:effectLst/>
                                  <a:latin typeface="Cambria Math" panose="02040503050406030204" pitchFamily="18" charset="0"/>
                                  <a:ea typeface="Times New Roman" panose="02020603050405020304" pitchFamily="18" charset="0"/>
                                </a:rPr>
                                <m:t>𝑒𝑥𝑝</m:t>
                              </m:r>
                              <m:d>
                                <m:dPr>
                                  <m:ctrlPr>
                                    <a:rPr lang="en-IN" sz="3000" i="1">
                                      <a:effectLst/>
                                      <a:latin typeface="Cambria Math" panose="02040503050406030204" pitchFamily="18" charset="0"/>
                                      <a:ea typeface="Times New Roman" panose="02020603050405020304" pitchFamily="18" charset="0"/>
                                    </a:rPr>
                                  </m:ctrlPr>
                                </m:dPr>
                                <m:e>
                                  <m:r>
                                    <a:rPr lang="en-IN" sz="3000" i="1">
                                      <a:effectLst/>
                                      <a:latin typeface="Cambria Math" panose="02040503050406030204" pitchFamily="18" charset="0"/>
                                      <a:ea typeface="Times New Roman" panose="02020603050405020304" pitchFamily="18" charset="0"/>
                                    </a:rPr>
                                    <m:t>−</m:t>
                                  </m:r>
                                  <m:f>
                                    <m:fPr>
                                      <m:ctrlPr>
                                        <a:rPr lang="en-IN" sz="3000" i="1">
                                          <a:effectLst/>
                                          <a:latin typeface="Cambria Math" panose="02040503050406030204" pitchFamily="18" charset="0"/>
                                          <a:ea typeface="Times New Roman" panose="02020603050405020304" pitchFamily="18" charset="0"/>
                                        </a:rPr>
                                      </m:ctrlPr>
                                    </m:fPr>
                                    <m:num>
                                      <m:r>
                                        <a:rPr lang="en-IN" sz="3000" i="1">
                                          <a:effectLst/>
                                          <a:latin typeface="Cambria Math" panose="02040503050406030204" pitchFamily="18" charset="0"/>
                                          <a:ea typeface="Times New Roman" panose="02020603050405020304" pitchFamily="18" charset="0"/>
                                        </a:rPr>
                                        <m:t>𝑟</m:t>
                                      </m:r>
                                    </m:num>
                                    <m:den>
                                      <m:r>
                                        <a:rPr lang="en-IN" sz="3000" i="1">
                                          <a:effectLst/>
                                          <a:latin typeface="Cambria Math" panose="02040503050406030204" pitchFamily="18" charset="0"/>
                                          <a:ea typeface="Times New Roman" panose="02020603050405020304" pitchFamily="18" charset="0"/>
                                        </a:rPr>
                                        <m:t>𝜆</m:t>
                                      </m:r>
                                    </m:den>
                                  </m:f>
                                </m:e>
                              </m:d>
                              <m:r>
                                <a:rPr lang="en-IN" sz="3000" i="1">
                                  <a:effectLst/>
                                  <a:latin typeface="Cambria Math" panose="02040503050406030204" pitchFamily="18" charset="0"/>
                                  <a:ea typeface="Times New Roman" panose="02020603050405020304" pitchFamily="18" charset="0"/>
                                </a:rPr>
                                <m:t>𝑒𝑟𝑓𝑐</m:t>
                              </m:r>
                              <m:d>
                                <m:dPr>
                                  <m:ctrlPr>
                                    <a:rPr lang="en-IN" sz="3000" i="1">
                                      <a:effectLst/>
                                      <a:latin typeface="Cambria Math" panose="02040503050406030204" pitchFamily="18" charset="0"/>
                                      <a:ea typeface="Times New Roman" panose="02020603050405020304" pitchFamily="18" charset="0"/>
                                    </a:rPr>
                                  </m:ctrlPr>
                                </m:dPr>
                                <m:e>
                                  <m:f>
                                    <m:fPr>
                                      <m:ctrlPr>
                                        <a:rPr lang="en-IN" sz="3000" i="1">
                                          <a:effectLst/>
                                          <a:latin typeface="Cambria Math" panose="02040503050406030204" pitchFamily="18" charset="0"/>
                                          <a:ea typeface="Times New Roman" panose="02020603050405020304" pitchFamily="18" charset="0"/>
                                        </a:rPr>
                                      </m:ctrlPr>
                                    </m:fPr>
                                    <m:num>
                                      <m:sSup>
                                        <m:sSupPr>
                                          <m:ctrlPr>
                                            <a:rPr lang="en-IN" sz="3000" i="1">
                                              <a:effectLst/>
                                              <a:latin typeface="Cambria Math" panose="02040503050406030204" pitchFamily="18" charset="0"/>
                                              <a:ea typeface="Times New Roman" panose="02020603050405020304" pitchFamily="18" charset="0"/>
                                            </a:rPr>
                                          </m:ctrlPr>
                                        </m:sSupPr>
                                        <m:e>
                                          <m:d>
                                            <m:dPr>
                                              <m:ctrlPr>
                                                <a:rPr lang="en-IN" sz="3000" i="1">
                                                  <a:effectLst/>
                                                  <a:latin typeface="Cambria Math" panose="02040503050406030204" pitchFamily="18" charset="0"/>
                                                  <a:ea typeface="Times New Roman" panose="02020603050405020304" pitchFamily="18" charset="0"/>
                                                </a:rPr>
                                              </m:ctrlPr>
                                            </m:dPr>
                                            <m:e>
                                              <m:r>
                                                <a:rPr lang="en-IN" sz="3000" i="1">
                                                  <a:effectLst/>
                                                  <a:latin typeface="Cambria Math" panose="02040503050406030204" pitchFamily="18" charset="0"/>
                                                  <a:ea typeface="Times New Roman" panose="02020603050405020304" pitchFamily="18" charset="0"/>
                                                </a:rPr>
                                                <m:t>𝑟</m:t>
                                              </m:r>
                                              <m:r>
                                                <a:rPr lang="en-IN" sz="3000" i="1">
                                                  <a:effectLst/>
                                                  <a:latin typeface="Cambria Math" panose="02040503050406030204" pitchFamily="18" charset="0"/>
                                                  <a:ea typeface="Times New Roman" panose="02020603050405020304" pitchFamily="18" charset="0"/>
                                                </a:rPr>
                                                <m:t>+</m:t>
                                              </m:r>
                                              <m:r>
                                                <a:rPr lang="en-IN" sz="3000" i="1">
                                                  <a:effectLst/>
                                                  <a:latin typeface="Cambria Math" panose="02040503050406030204" pitchFamily="18" charset="0"/>
                                                  <a:ea typeface="Times New Roman" panose="02020603050405020304" pitchFamily="18" charset="0"/>
                                                </a:rPr>
                                                <m:t>𝜉</m:t>
                                              </m:r>
                                              <m:r>
                                                <a:rPr lang="en-IN" sz="3000" i="1">
                                                  <a:effectLst/>
                                                  <a:latin typeface="Cambria Math" panose="02040503050406030204" pitchFamily="18" charset="0"/>
                                                  <a:ea typeface="Times New Roman" panose="02020603050405020304" pitchFamily="18" charset="0"/>
                                                </a:rPr>
                                                <m:t>−</m:t>
                                              </m:r>
                                              <m:r>
                                                <a:rPr lang="en-IN" sz="3000" i="1">
                                                  <a:effectLst/>
                                                  <a:latin typeface="Cambria Math" panose="02040503050406030204" pitchFamily="18" charset="0"/>
                                                  <a:ea typeface="Times New Roman" panose="02020603050405020304" pitchFamily="18" charset="0"/>
                                                </a:rPr>
                                                <m:t>𝑇</m:t>
                                              </m:r>
                                            </m:e>
                                          </m:d>
                                        </m:e>
                                        <m:sup>
                                          <m:r>
                                            <a:rPr lang="en-IN" sz="3000" i="1">
                                              <a:effectLst/>
                                              <a:latin typeface="Cambria Math" panose="02040503050406030204" pitchFamily="18" charset="0"/>
                                              <a:ea typeface="Times New Roman" panose="02020603050405020304" pitchFamily="18" charset="0"/>
                                            </a:rPr>
                                            <m:t>2</m:t>
                                          </m:r>
                                        </m:sup>
                                      </m:sSup>
                                    </m:num>
                                    <m:den>
                                      <m:rad>
                                        <m:radPr>
                                          <m:degHide m:val="on"/>
                                          <m:ctrlPr>
                                            <a:rPr lang="en-IN" sz="3000" i="1">
                                              <a:effectLst/>
                                              <a:latin typeface="Cambria Math" panose="02040503050406030204" pitchFamily="18" charset="0"/>
                                              <a:ea typeface="Times New Roman" panose="02020603050405020304" pitchFamily="18" charset="0"/>
                                            </a:rPr>
                                          </m:ctrlPr>
                                        </m:radPr>
                                        <m:deg/>
                                        <m:e>
                                          <m:r>
                                            <a:rPr lang="en-IN" sz="3000" i="1">
                                              <a:effectLst/>
                                              <a:latin typeface="Cambria Math" panose="02040503050406030204" pitchFamily="18" charset="0"/>
                                              <a:ea typeface="Times New Roman" panose="02020603050405020304" pitchFamily="18" charset="0"/>
                                            </a:rPr>
                                            <m:t>4</m:t>
                                          </m:r>
                                          <m:r>
                                            <a:rPr lang="en-IN" sz="3000" i="1">
                                              <a:effectLst/>
                                              <a:latin typeface="Cambria Math" panose="02040503050406030204" pitchFamily="18" charset="0"/>
                                              <a:ea typeface="Times New Roman" panose="02020603050405020304" pitchFamily="18" charset="0"/>
                                            </a:rPr>
                                            <m:t>𝜆</m:t>
                                          </m:r>
                                          <m:r>
                                            <a:rPr lang="en-IN" sz="3000" i="1">
                                              <a:effectLst/>
                                              <a:latin typeface="Cambria Math" panose="02040503050406030204" pitchFamily="18" charset="0"/>
                                              <a:ea typeface="Times New Roman" panose="02020603050405020304" pitchFamily="18" charset="0"/>
                                            </a:rPr>
                                            <m:t>𝑇</m:t>
                                          </m:r>
                                        </m:e>
                                      </m:rad>
                                    </m:den>
                                  </m:f>
                                </m:e>
                              </m:d>
                            </m:e>
                          </m:eqArr>
                        </m:e>
                      </m:d>
                      <m:r>
                        <a:rPr lang="en-IN" sz="3000" i="1">
                          <a:effectLst/>
                          <a:latin typeface="Cambria Math" panose="02040503050406030204" pitchFamily="18" charset="0"/>
                          <a:ea typeface="Times New Roman" panose="02020603050405020304" pitchFamily="18" charset="0"/>
                        </a:rPr>
                        <m:t>𝑑</m:t>
                      </m:r>
                      <m:r>
                        <a:rPr lang="en-IN" sz="3000" i="1">
                          <a:effectLst/>
                          <a:latin typeface="Cambria Math" panose="02040503050406030204" pitchFamily="18" charset="0"/>
                          <a:ea typeface="Times New Roman" panose="02020603050405020304" pitchFamily="18" charset="0"/>
                        </a:rPr>
                        <m:t>𝜉</m:t>
                      </m:r>
                    </m:oMath>
                  </m:oMathPara>
                </a14:m>
                <a:endParaRPr lang="en-US" sz="3600" dirty="0">
                  <a:solidFill>
                    <a:prstClr val="black"/>
                  </a:solidFill>
                  <a:latin typeface="Times New Roman" panose="02020603050405020304" pitchFamily="18" charset="0"/>
                  <a:cs typeface="Times New Roman" panose="02020603050405020304" pitchFamily="18" charset="0"/>
                </a:endParaRPr>
              </a:p>
              <a:p>
                <a:pPr marL="824771" lvl="1" indent="-571500" algn="just" defTabSz="506541">
                  <a:spcBef>
                    <a:spcPts val="664"/>
                  </a:spcBef>
                  <a:spcAft>
                    <a:spcPts val="664"/>
                  </a:spcAft>
                  <a:buClr>
                    <a:schemeClr val="accent1">
                      <a:lumMod val="50000"/>
                    </a:schemeClr>
                  </a:buClr>
                  <a:buSzPct val="150000"/>
                  <a:buFont typeface="Arial" panose="020B0604020202020204" pitchFamily="34" charset="0"/>
                  <a:buChar char="•"/>
                  <a:defRPr/>
                </a:pPr>
                <a:r>
                  <a:rPr lang="en-US" sz="3600" dirty="0">
                    <a:solidFill>
                      <a:prstClr val="black"/>
                    </a:solidFill>
                    <a:latin typeface="Times New Roman" panose="02020603050405020304" pitchFamily="18" charset="0"/>
                    <a:cs typeface="Times New Roman" panose="02020603050405020304" pitchFamily="18" charset="0"/>
                  </a:rPr>
                  <a:t>Representation of soil pore size distribution (</a:t>
                </a:r>
                <a:r>
                  <a:rPr lang="en-US" sz="3600" dirty="0" err="1">
                    <a:solidFill>
                      <a:prstClr val="black"/>
                    </a:solidFill>
                    <a:latin typeface="Times New Roman" panose="02020603050405020304" pitchFamily="18" charset="0"/>
                    <a:cs typeface="Times New Roman" panose="02020603050405020304" pitchFamily="18" charset="0"/>
                  </a:rPr>
                  <a:t>SoPSD</a:t>
                </a:r>
                <a:r>
                  <a:rPr lang="en-US" sz="3600" dirty="0">
                    <a:solidFill>
                      <a:prstClr val="black"/>
                    </a:solidFill>
                    <a:latin typeface="Times New Roman" panose="02020603050405020304" pitchFamily="18" charset="0"/>
                    <a:cs typeface="Times New Roman" panose="02020603050405020304" pitchFamily="18" charset="0"/>
                  </a:rPr>
                  <a:t>) in terms of statistical PDF can be used for the prediction of temporal changes in SHPs by modelling temporal evolution of </a:t>
                </a:r>
                <a:r>
                  <a:rPr lang="en-US" sz="3600" dirty="0" err="1">
                    <a:solidFill>
                      <a:prstClr val="black"/>
                    </a:solidFill>
                    <a:latin typeface="Times New Roman" panose="02020603050405020304" pitchFamily="18" charset="0"/>
                    <a:cs typeface="Times New Roman" panose="02020603050405020304" pitchFamily="18" charset="0"/>
                  </a:rPr>
                  <a:t>SoPSD</a:t>
                </a:r>
                <a:r>
                  <a:rPr lang="en-US" sz="3600" dirty="0">
                    <a:solidFill>
                      <a:prstClr val="black"/>
                    </a:solidFill>
                    <a:latin typeface="Times New Roman" panose="02020603050405020304" pitchFamily="18" charset="0"/>
                    <a:cs typeface="Times New Roman" panose="02020603050405020304" pitchFamily="18" charset="0"/>
                  </a:rPr>
                  <a:t>.</a:t>
                </a:r>
              </a:p>
            </p:txBody>
          </p:sp>
        </mc:Choice>
        <mc:Fallback xmlns="">
          <p:sp>
            <p:nvSpPr>
              <p:cNvPr id="17" name="TextBox 16">
                <a:extLst>
                  <a:ext uri="{FF2B5EF4-FFF2-40B4-BE49-F238E27FC236}">
                    <a16:creationId xmlns:a16="http://schemas.microsoft.com/office/drawing/2014/main" id="{BA412433-6863-0882-7B4F-46CE3AFFED2C}"/>
                  </a:ext>
                </a:extLst>
              </p:cNvPr>
              <p:cNvSpPr txBox="1">
                <a:spLocks noRot="1" noChangeAspect="1" noMove="1" noResize="1" noEditPoints="1" noAdjustHandles="1" noChangeArrowheads="1" noChangeShapeType="1" noTextEdit="1"/>
              </p:cNvSpPr>
              <p:nvPr/>
            </p:nvSpPr>
            <p:spPr>
              <a:xfrm>
                <a:off x="473619" y="16657005"/>
                <a:ext cx="13590932" cy="8543942"/>
              </a:xfrm>
              <a:prstGeom prst="rect">
                <a:avLst/>
              </a:prstGeom>
              <a:blipFill>
                <a:blip r:embed="rId6"/>
                <a:stretch>
                  <a:fillRect l="-314" t="-3852" r="-1346" b="-1641"/>
                </a:stretch>
              </a:blipFill>
            </p:spPr>
            <p:txBody>
              <a:bodyPr/>
              <a:lstStyle/>
              <a:p>
                <a:r>
                  <a:rPr lang="en-IN">
                    <a:noFill/>
                  </a:rPr>
                  <a:t> </a:t>
                </a:r>
              </a:p>
            </p:txBody>
          </p:sp>
        </mc:Fallback>
      </mc:AlternateContent>
      <p:sp>
        <p:nvSpPr>
          <p:cNvPr id="25" name="TextBox 24">
            <a:extLst>
              <a:ext uri="{FF2B5EF4-FFF2-40B4-BE49-F238E27FC236}">
                <a16:creationId xmlns:a16="http://schemas.microsoft.com/office/drawing/2014/main" id="{89FF778E-F342-2BA5-E721-52371604D00E}"/>
              </a:ext>
            </a:extLst>
          </p:cNvPr>
          <p:cNvSpPr txBox="1"/>
          <p:nvPr/>
        </p:nvSpPr>
        <p:spPr>
          <a:xfrm>
            <a:off x="15262471" y="18477950"/>
            <a:ext cx="11143159" cy="553998"/>
          </a:xfrm>
          <a:prstGeom prst="rect">
            <a:avLst/>
          </a:prstGeom>
          <a:noFill/>
        </p:spPr>
        <p:txBody>
          <a:bodyPr wrap="square" rtlCol="0">
            <a:spAutoFit/>
          </a:bodyPr>
          <a:lstStyle/>
          <a:p>
            <a:pPr algn="ctr"/>
            <a:r>
              <a:rPr lang="en-IN" sz="3000" b="1" dirty="0">
                <a:latin typeface="Times New Roman" panose="02020603050405020304" pitchFamily="18" charset="0"/>
                <a:cs typeface="Times New Roman" panose="02020603050405020304" pitchFamily="18" charset="0"/>
              </a:rPr>
              <a:t>Methodology followed in this study</a:t>
            </a:r>
          </a:p>
        </p:txBody>
      </p:sp>
      <p:sp>
        <p:nvSpPr>
          <p:cNvPr id="31" name="TextBox 30">
            <a:extLst>
              <a:ext uri="{FF2B5EF4-FFF2-40B4-BE49-F238E27FC236}">
                <a16:creationId xmlns:a16="http://schemas.microsoft.com/office/drawing/2014/main" id="{DFB44559-530A-008F-4656-61174A776CC5}"/>
              </a:ext>
            </a:extLst>
          </p:cNvPr>
          <p:cNvSpPr txBox="1"/>
          <p:nvPr/>
        </p:nvSpPr>
        <p:spPr>
          <a:xfrm>
            <a:off x="14293515" y="10163184"/>
            <a:ext cx="14232387" cy="707886"/>
          </a:xfrm>
          <a:prstGeom prst="rect">
            <a:avLst/>
          </a:prstGeom>
          <a:noFill/>
        </p:spPr>
        <p:txBody>
          <a:bodyPr wrap="square" rtlCol="0">
            <a:spAutoFit/>
          </a:bodyPr>
          <a:lstStyle/>
          <a:p>
            <a:r>
              <a:rPr lang="en-IN" sz="4000" b="1" dirty="0">
                <a:solidFill>
                  <a:srgbClr val="003F73"/>
                </a:solidFill>
                <a:latin typeface="Arial" panose="020B0604020202020204" pitchFamily="34" charset="0"/>
                <a:cs typeface="Arial" panose="020B0604020202020204" pitchFamily="34" charset="0"/>
              </a:rPr>
              <a:t>3. Methodology</a:t>
            </a:r>
            <a:endParaRPr lang="en-US" sz="4000" b="1" dirty="0">
              <a:solidFill>
                <a:srgbClr val="003F73"/>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A961CD6B-7259-7C8A-9A25-DED3D7BA4F4F}"/>
              </a:ext>
            </a:extLst>
          </p:cNvPr>
          <p:cNvSpPr txBox="1"/>
          <p:nvPr/>
        </p:nvSpPr>
        <p:spPr>
          <a:xfrm>
            <a:off x="28525902" y="4408249"/>
            <a:ext cx="13484605" cy="705928"/>
          </a:xfrm>
          <a:prstGeom prst="rect">
            <a:avLst/>
          </a:prstGeom>
          <a:noFill/>
        </p:spPr>
        <p:txBody>
          <a:bodyPr wrap="square" rtlCol="0">
            <a:spAutoFit/>
          </a:bodyPr>
          <a:lstStyle/>
          <a:p>
            <a:r>
              <a:rPr lang="en-IN" sz="4000" b="1" dirty="0">
                <a:solidFill>
                  <a:srgbClr val="003F73"/>
                </a:solidFill>
                <a:latin typeface="Arial" panose="020B0604020202020204" pitchFamily="34" charset="0"/>
                <a:cs typeface="Arial" panose="020B0604020202020204" pitchFamily="34" charset="0"/>
              </a:rPr>
              <a:t>4. Results and Discussion </a:t>
            </a:r>
            <a:endParaRPr lang="en-US" sz="4000" b="1" dirty="0">
              <a:solidFill>
                <a:srgbClr val="003F73"/>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94FB47CB-3387-6C31-B63C-39A766DB7B82}"/>
              </a:ext>
            </a:extLst>
          </p:cNvPr>
          <p:cNvSpPr/>
          <p:nvPr/>
        </p:nvSpPr>
        <p:spPr>
          <a:xfrm>
            <a:off x="27976795" y="5108356"/>
            <a:ext cx="13911479" cy="492569"/>
          </a:xfrm>
          <a:prstGeom prst="rect">
            <a:avLst/>
          </a:prstGeom>
          <a:solidFill>
            <a:schemeClr val="bg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p:sp>
        <p:nvSpPr>
          <p:cNvPr id="42" name="Rectangle 41">
            <a:extLst>
              <a:ext uri="{FF2B5EF4-FFF2-40B4-BE49-F238E27FC236}">
                <a16:creationId xmlns:a16="http://schemas.microsoft.com/office/drawing/2014/main" id="{92CAFAB0-D8DB-1268-92AD-D82A2EF9C3EE}"/>
              </a:ext>
            </a:extLst>
          </p:cNvPr>
          <p:cNvSpPr/>
          <p:nvPr/>
        </p:nvSpPr>
        <p:spPr>
          <a:xfrm>
            <a:off x="591640" y="15980397"/>
            <a:ext cx="13348576" cy="445755"/>
          </a:xfrm>
          <a:prstGeom prst="rect">
            <a:avLst/>
          </a:prstGeom>
          <a:solidFill>
            <a:schemeClr val="bg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p:sp>
        <p:nvSpPr>
          <p:cNvPr id="43" name="Rectangle 42">
            <a:extLst>
              <a:ext uri="{FF2B5EF4-FFF2-40B4-BE49-F238E27FC236}">
                <a16:creationId xmlns:a16="http://schemas.microsoft.com/office/drawing/2014/main" id="{C3DF6799-8EFB-08CA-3F1E-4D846B8B293F}"/>
              </a:ext>
            </a:extLst>
          </p:cNvPr>
          <p:cNvSpPr/>
          <p:nvPr/>
        </p:nvSpPr>
        <p:spPr>
          <a:xfrm>
            <a:off x="14293515" y="10918896"/>
            <a:ext cx="13411127" cy="524037"/>
          </a:xfrm>
          <a:prstGeom prst="rect">
            <a:avLst/>
          </a:prstGeom>
          <a:solidFill>
            <a:schemeClr val="bg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p:sp>
        <p:nvSpPr>
          <p:cNvPr id="47" name="TextBox 46">
            <a:extLst>
              <a:ext uri="{FF2B5EF4-FFF2-40B4-BE49-F238E27FC236}">
                <a16:creationId xmlns:a16="http://schemas.microsoft.com/office/drawing/2014/main" id="{3599D70D-D1C7-12B8-77A5-35A045ECEF0F}"/>
              </a:ext>
            </a:extLst>
          </p:cNvPr>
          <p:cNvSpPr txBox="1"/>
          <p:nvPr/>
        </p:nvSpPr>
        <p:spPr>
          <a:xfrm>
            <a:off x="27979092" y="25933813"/>
            <a:ext cx="14319032" cy="630942"/>
          </a:xfrm>
          <a:prstGeom prst="rect">
            <a:avLst/>
          </a:prstGeom>
          <a:noFill/>
        </p:spPr>
        <p:txBody>
          <a:bodyPr wrap="square" rtlCol="0">
            <a:spAutoFit/>
          </a:bodyPr>
          <a:lstStyle/>
          <a:p>
            <a:r>
              <a:rPr lang="en-IN" sz="3500" b="1" dirty="0">
                <a:solidFill>
                  <a:srgbClr val="003F73"/>
                </a:solidFill>
                <a:latin typeface="Arial" panose="020B0604020202020204" pitchFamily="34" charset="0"/>
                <a:cs typeface="Arial" panose="020B0604020202020204" pitchFamily="34" charset="0"/>
              </a:rPr>
              <a:t>References</a:t>
            </a:r>
            <a:endParaRPr lang="en-US" sz="3500" b="1" dirty="0">
              <a:solidFill>
                <a:srgbClr val="003F73"/>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24C45C2D-83A9-D803-B86B-53A33E59164D}"/>
                  </a:ext>
                </a:extLst>
              </p:cNvPr>
              <p:cNvGraphicFramePr>
                <a:graphicFrameLocks noGrp="1"/>
              </p:cNvGraphicFramePr>
              <p:nvPr/>
            </p:nvGraphicFramePr>
            <p:xfrm>
              <a:off x="14565668" y="20728314"/>
              <a:ext cx="5989237" cy="4184946"/>
            </p:xfrm>
            <a:graphic>
              <a:graphicData uri="http://schemas.openxmlformats.org/drawingml/2006/table">
                <a:tbl>
                  <a:tblPr firstRow="1">
                    <a:tableStyleId>{5C22544A-7EE6-4342-B048-85BDC9FD1C3A}</a:tableStyleId>
                  </a:tblPr>
                  <a:tblGrid>
                    <a:gridCol w="2758389">
                      <a:extLst>
                        <a:ext uri="{9D8B030D-6E8A-4147-A177-3AD203B41FA5}">
                          <a16:colId xmlns:a16="http://schemas.microsoft.com/office/drawing/2014/main" val="1822987294"/>
                        </a:ext>
                      </a:extLst>
                    </a:gridCol>
                    <a:gridCol w="1615424">
                      <a:extLst>
                        <a:ext uri="{9D8B030D-6E8A-4147-A177-3AD203B41FA5}">
                          <a16:colId xmlns:a16="http://schemas.microsoft.com/office/drawing/2014/main" val="1733558650"/>
                        </a:ext>
                      </a:extLst>
                    </a:gridCol>
                    <a:gridCol w="1615424">
                      <a:extLst>
                        <a:ext uri="{9D8B030D-6E8A-4147-A177-3AD203B41FA5}">
                          <a16:colId xmlns:a16="http://schemas.microsoft.com/office/drawing/2014/main" val="3175289527"/>
                        </a:ext>
                      </a:extLst>
                    </a:gridCol>
                  </a:tblGrid>
                  <a:tr h="867123">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IN" sz="3000" u="none" strike="noStrike" dirty="0" smtClean="0">
                                    <a:solidFill>
                                      <a:schemeClr val="tx1"/>
                                    </a:solidFill>
                                    <a:effectLst/>
                                    <a:latin typeface="Times New Roman" panose="02020603050405020304" pitchFamily="18" charset="0"/>
                                    <a:cs typeface="Times New Roman" panose="02020603050405020304" pitchFamily="18" charset="0"/>
                                  </a:rPr>
                                  <m:t>Soil</m:t>
                                </m:r>
                                <m:r>
                                  <m:rPr>
                                    <m:nor/>
                                  </m:rPr>
                                  <a:rPr lang="en-IN" sz="3000" u="none" strike="noStrike" dirty="0" smtClean="0">
                                    <a:solidFill>
                                      <a:schemeClr val="tx1"/>
                                    </a:solidFill>
                                    <a:effectLst/>
                                    <a:latin typeface="Times New Roman" panose="02020603050405020304" pitchFamily="18" charset="0"/>
                                    <a:cs typeface="Times New Roman" panose="02020603050405020304" pitchFamily="18" charset="0"/>
                                  </a:rPr>
                                  <m:t> </m:t>
                                </m:r>
                                <m:r>
                                  <m:rPr>
                                    <m:nor/>
                                  </m:rPr>
                                  <a:rPr lang="en-IN" sz="3000" u="none" strike="noStrike" dirty="0" smtClean="0">
                                    <a:solidFill>
                                      <a:schemeClr val="tx1"/>
                                    </a:solidFill>
                                    <a:effectLst/>
                                    <a:latin typeface="Times New Roman" panose="02020603050405020304" pitchFamily="18" charset="0"/>
                                    <a:cs typeface="Times New Roman" panose="02020603050405020304" pitchFamily="18" charset="0"/>
                                  </a:rPr>
                                  <m:t>Parameters</m:t>
                                </m:r>
                              </m:oMath>
                            </m:oMathPara>
                          </a14:m>
                          <a:endParaRPr lang="en-IN" sz="3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3665" marR="13665" marT="1366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N"/>
                        </a:p>
                      </a:txBody>
                      <a:tcPr/>
                    </a:tc>
                    <a:extLst>
                      <a:ext uri="{0D108BD9-81ED-4DB2-BD59-A6C34878D82A}">
                        <a16:rowId xmlns:a16="http://schemas.microsoft.com/office/drawing/2014/main" val="1385938135"/>
                      </a:ext>
                    </a:extLst>
                  </a:tr>
                  <a:tr h="54168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3665" marR="13665" marT="13665"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14:m>
                            <m:oMathPara xmlns:m="http://schemas.openxmlformats.org/officeDocument/2006/math">
                              <m:oMathParaPr>
                                <m:jc m:val="centerGroup"/>
                              </m:oMathParaPr>
                              <m:oMath xmlns:m="http://schemas.openxmlformats.org/officeDocument/2006/math">
                                <m:r>
                                  <a:rPr lang="en-IN" sz="3000" b="0" i="1" u="none" strike="noStrike"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𝜇</m:t>
                                </m:r>
                              </m:oMath>
                            </m:oMathPara>
                          </a14:m>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14:m>
                            <m:oMathPara xmlns:m="http://schemas.openxmlformats.org/officeDocument/2006/math">
                              <m:oMathParaPr>
                                <m:jc m:val="centerGroup"/>
                              </m:oMathParaPr>
                              <m:oMath xmlns:m="http://schemas.openxmlformats.org/officeDocument/2006/math">
                                <m:r>
                                  <a:rPr lang="en-IN" sz="300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𝜎</m:t>
                                </m:r>
                              </m:oMath>
                            </m:oMathPara>
                          </a14:m>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487976"/>
                      </a:ext>
                    </a:extLst>
                  </a:tr>
                  <a:tr h="541684">
                    <a:tc>
                      <a:txBody>
                        <a:bodyPr/>
                        <a:lstStyle/>
                        <a:p>
                          <a:pPr algn="ctr" fontAlgn="b"/>
                          <a14:m>
                            <m:oMathPara xmlns:m="http://schemas.openxmlformats.org/officeDocument/2006/math">
                              <m:oMathParaPr>
                                <m:jc m:val="centerGroup"/>
                              </m:oMathParaPr>
                              <m:oMath xmlns:m="http://schemas.openxmlformats.org/officeDocument/2006/math">
                                <m:sSub>
                                  <m:sSubPr>
                                    <m:ctrlPr>
                                      <a:rPr lang="en-IN" sz="3000" i="1" u="none" strike="noStrike" smtClean="0">
                                        <a:effectLst/>
                                        <a:latin typeface="Cambria Math" panose="02040503050406030204" pitchFamily="18" charset="0"/>
                                        <a:cs typeface="Times New Roman" panose="02020603050405020304" pitchFamily="18" charset="0"/>
                                      </a:rPr>
                                    </m:ctrlPr>
                                  </m:sSubPr>
                                  <m:e>
                                    <m:r>
                                      <a:rPr lang="en-IN" sz="300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𝜽</m:t>
                                    </m:r>
                                  </m:e>
                                  <m:sub>
                                    <m:r>
                                      <a:rPr lang="en-IN" sz="3000" b="1" i="1" u="none" strike="noStrike" smtClean="0">
                                        <a:effectLst/>
                                        <a:latin typeface="Cambria Math" panose="02040503050406030204" pitchFamily="18" charset="0"/>
                                        <a:cs typeface="Times New Roman" panose="02020603050405020304" pitchFamily="18" charset="0"/>
                                      </a:rPr>
                                      <m:t>𝒔</m:t>
                                    </m:r>
                                  </m:sub>
                                </m:sSub>
                              </m:oMath>
                            </m:oMathPara>
                          </a14:m>
                          <a:endParaRPr lang="en-IN" sz="3000" b="0" i="0" u="none" strike="noStrik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3665" marR="13665" marT="13665"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3000" u="none" strike="noStrike" dirty="0">
                              <a:solidFill>
                                <a:schemeClr val="tx1"/>
                              </a:solidFill>
                              <a:effectLst/>
                              <a:latin typeface="Times New Roman" panose="02020603050405020304" pitchFamily="18" charset="0"/>
                              <a:cs typeface="Times New Roman" panose="02020603050405020304" pitchFamily="18" charset="0"/>
                            </a:rPr>
                            <a:t>0.450</a:t>
                          </a:r>
                          <a:endParaRPr lang="en-IN" sz="3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3000" u="none" strike="noStrike" dirty="0">
                              <a:solidFill>
                                <a:schemeClr val="tx1"/>
                              </a:solidFill>
                              <a:effectLst/>
                              <a:latin typeface="Times New Roman" panose="02020603050405020304" pitchFamily="18" charset="0"/>
                              <a:cs typeface="Times New Roman" panose="02020603050405020304" pitchFamily="18" charset="0"/>
                            </a:rPr>
                            <a:t>0.080</a:t>
                          </a:r>
                          <a:endParaRPr lang="en-IN" sz="3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6446479"/>
                      </a:ext>
                    </a:extLst>
                  </a:tr>
                  <a:tr h="541684">
                    <a:tc>
                      <a:txBody>
                        <a:bodyPr/>
                        <a:lstStyle/>
                        <a:p>
                          <a:pPr algn="ctr" fontAlgn="b"/>
                          <a14:m>
                            <m:oMathPara xmlns:m="http://schemas.openxmlformats.org/officeDocument/2006/math">
                              <m:oMathParaPr>
                                <m:jc m:val="centerGroup"/>
                              </m:oMathParaPr>
                              <m:oMath xmlns:m="http://schemas.openxmlformats.org/officeDocument/2006/math">
                                <m:sSub>
                                  <m:sSubPr>
                                    <m:ctrlPr>
                                      <a:rPr lang="en-IN" sz="3000" i="1" u="none" strike="noStrike" smtClean="0">
                                        <a:effectLst/>
                                        <a:latin typeface="Cambria Math" panose="02040503050406030204" pitchFamily="18" charset="0"/>
                                        <a:cs typeface="Times New Roman" panose="02020603050405020304" pitchFamily="18" charset="0"/>
                                      </a:rPr>
                                    </m:ctrlPr>
                                  </m:sSubPr>
                                  <m:e>
                                    <m:r>
                                      <a:rPr lang="en-IN" sz="300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𝜽</m:t>
                                    </m:r>
                                  </m:e>
                                  <m:sub>
                                    <m:r>
                                      <a:rPr lang="en-IN" sz="3000" b="1"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𝒓</m:t>
                                    </m:r>
                                  </m:sub>
                                </m:sSub>
                              </m:oMath>
                            </m:oMathPara>
                          </a14:m>
                          <a:endParaRPr lang="en-IN" sz="3000" b="0" i="0" u="none" strike="noStrik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3665" marR="13665" marT="13665"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3000" u="none" strike="noStrike" dirty="0">
                              <a:solidFill>
                                <a:schemeClr val="tx1"/>
                              </a:solidFill>
                              <a:effectLst/>
                              <a:latin typeface="Times New Roman" panose="02020603050405020304" pitchFamily="18" charset="0"/>
                              <a:cs typeface="Times New Roman" panose="02020603050405020304" pitchFamily="18" charset="0"/>
                            </a:rPr>
                            <a:t>0.067</a:t>
                          </a:r>
                          <a:endParaRPr lang="en-IN" sz="3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3000" u="none" strike="noStrike" dirty="0">
                              <a:solidFill>
                                <a:schemeClr val="tx1"/>
                              </a:solidFill>
                              <a:effectLst/>
                              <a:latin typeface="Times New Roman" panose="02020603050405020304" pitchFamily="18" charset="0"/>
                              <a:cs typeface="Times New Roman" panose="02020603050405020304" pitchFamily="18" charset="0"/>
                            </a:rPr>
                            <a:t>0.015</a:t>
                          </a:r>
                          <a:endParaRPr lang="en-IN" sz="3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4235935"/>
                      </a:ext>
                    </a:extLst>
                  </a:tr>
                  <a:tr h="609403">
                    <a:tc>
                      <a:txBody>
                        <a:bodyPr/>
                        <a:lstStyle/>
                        <a:p>
                          <a:pPr algn="ctr" fontAlgn="b"/>
                          <a14:m>
                            <m:oMath xmlns:m="http://schemas.openxmlformats.org/officeDocument/2006/math">
                              <m:r>
                                <a:rPr lang="en-IN" sz="300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𝜶</m:t>
                              </m:r>
                            </m:oMath>
                          </a14:m>
                          <a:r>
                            <a:rPr lang="en-IN" sz="3000" u="none" strike="noStrike" dirty="0">
                              <a:effectLst/>
                              <a:latin typeface="Times New Roman" panose="02020603050405020304" pitchFamily="18" charset="0"/>
                              <a:cs typeface="Times New Roman" panose="02020603050405020304" pitchFamily="18" charset="0"/>
                            </a:rPr>
                            <a:t> </a:t>
                          </a:r>
                          <a14:m>
                            <m:oMath xmlns:m="http://schemas.openxmlformats.org/officeDocument/2006/math">
                              <m:d>
                                <m:dPr>
                                  <m:ctrlPr>
                                    <a:rPr lang="en-IN" sz="3000" i="1" u="none" strike="noStrike" dirty="0" smtClean="0">
                                      <a:effectLst/>
                                      <a:latin typeface="Cambria Math" panose="02040503050406030204" pitchFamily="18" charset="0"/>
                                      <a:cs typeface="Times New Roman" panose="02020603050405020304" pitchFamily="18" charset="0"/>
                                    </a:rPr>
                                  </m:ctrlPr>
                                </m:dPr>
                                <m:e>
                                  <m:sSup>
                                    <m:sSupPr>
                                      <m:ctrlPr>
                                        <a:rPr lang="en-IN" sz="3000" i="1" u="none" strike="noStrike" dirty="0" smtClean="0">
                                          <a:effectLst/>
                                          <a:latin typeface="Cambria Math" panose="02040503050406030204" pitchFamily="18" charset="0"/>
                                          <a:cs typeface="Times New Roman" panose="02020603050405020304" pitchFamily="18" charset="0"/>
                                        </a:rPr>
                                      </m:ctrlPr>
                                    </m:sSupPr>
                                    <m:e>
                                      <m:r>
                                        <a:rPr lang="en-IN" sz="3000" b="1" i="1" u="none" strike="noStrike" dirty="0" smtClean="0">
                                          <a:effectLst/>
                                          <a:latin typeface="Cambria Math" panose="02040503050406030204" pitchFamily="18" charset="0"/>
                                          <a:cs typeface="Times New Roman" panose="02020603050405020304" pitchFamily="18" charset="0"/>
                                        </a:rPr>
                                        <m:t>𝒄𝒎</m:t>
                                      </m:r>
                                    </m:e>
                                    <m:sup>
                                      <m:r>
                                        <a:rPr lang="en-IN" sz="3000" b="1" i="1" u="none" strike="noStrike" dirty="0" smtClean="0">
                                          <a:effectLst/>
                                          <a:latin typeface="Cambria Math" panose="02040503050406030204" pitchFamily="18" charset="0"/>
                                          <a:cs typeface="Times New Roman" panose="02020603050405020304" pitchFamily="18" charset="0"/>
                                        </a:rPr>
                                        <m:t>−</m:t>
                                      </m:r>
                                      <m:r>
                                        <a:rPr lang="en-IN" sz="3000" b="1" i="1" u="none" strike="noStrike" dirty="0" smtClean="0">
                                          <a:effectLst/>
                                          <a:latin typeface="Cambria Math" panose="02040503050406030204" pitchFamily="18" charset="0"/>
                                          <a:cs typeface="Times New Roman" panose="02020603050405020304" pitchFamily="18" charset="0"/>
                                        </a:rPr>
                                        <m:t>𝟏</m:t>
                                      </m:r>
                                    </m:sup>
                                  </m:sSup>
                                </m:e>
                              </m:d>
                            </m:oMath>
                          </a14:m>
                          <a:endParaRPr lang="en-IN" sz="3000" b="0" i="0" u="none" strike="noStrik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3665" marR="13665" marT="13665"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3000" u="none" strike="noStrike" dirty="0">
                              <a:solidFill>
                                <a:schemeClr val="tx1"/>
                              </a:solidFill>
                              <a:effectLst/>
                              <a:latin typeface="Times New Roman" panose="02020603050405020304" pitchFamily="18" charset="0"/>
                              <a:cs typeface="Times New Roman" panose="02020603050405020304" pitchFamily="18" charset="0"/>
                            </a:rPr>
                            <a:t>0.020</a:t>
                          </a:r>
                          <a:endParaRPr lang="en-IN" sz="3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3000" u="none" strike="noStrike" dirty="0">
                              <a:solidFill>
                                <a:schemeClr val="tx1"/>
                              </a:solidFill>
                              <a:effectLst/>
                              <a:latin typeface="Times New Roman" panose="02020603050405020304" pitchFamily="18" charset="0"/>
                              <a:cs typeface="Times New Roman" panose="02020603050405020304" pitchFamily="18" charset="0"/>
                            </a:rPr>
                            <a:t>0.012</a:t>
                          </a:r>
                          <a:endParaRPr lang="en-IN" sz="3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9239134"/>
                      </a:ext>
                    </a:extLst>
                  </a:tr>
                  <a:tr h="54168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N" sz="3000" b="1" i="1" u="none" strike="noStrike" smtClean="0">
                                    <a:effectLst/>
                                    <a:latin typeface="Cambria Math" panose="02040503050406030204" pitchFamily="18" charset="0"/>
                                    <a:cs typeface="Times New Roman" panose="02020603050405020304" pitchFamily="18" charset="0"/>
                                  </a:rPr>
                                  <m:t>𝒏</m:t>
                                </m:r>
                              </m:oMath>
                            </m:oMathPara>
                          </a14:m>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3665" marR="13665" marT="13665"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3000" u="none" strike="noStrike" dirty="0">
                              <a:solidFill>
                                <a:schemeClr val="tx1"/>
                              </a:solidFill>
                              <a:effectLst/>
                              <a:latin typeface="Times New Roman" panose="02020603050405020304" pitchFamily="18" charset="0"/>
                              <a:cs typeface="Times New Roman" panose="02020603050405020304" pitchFamily="18" charset="0"/>
                            </a:rPr>
                            <a:t>1.410</a:t>
                          </a:r>
                          <a:endParaRPr lang="en-IN" sz="3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3000" u="none" strike="noStrike" dirty="0">
                              <a:solidFill>
                                <a:schemeClr val="tx1"/>
                              </a:solidFill>
                              <a:effectLst/>
                              <a:latin typeface="Times New Roman" panose="02020603050405020304" pitchFamily="18" charset="0"/>
                              <a:cs typeface="Times New Roman" panose="02020603050405020304" pitchFamily="18" charset="0"/>
                            </a:rPr>
                            <a:t>0.120</a:t>
                          </a:r>
                          <a:endParaRPr lang="en-IN" sz="3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9579564"/>
                      </a:ext>
                    </a:extLst>
                  </a:tr>
                  <a:tr h="541684">
                    <a:tc>
                      <a:txBody>
                        <a:bodyPr/>
                        <a:lstStyle/>
                        <a:p>
                          <a:pPr algn="ctr" fontAlgn="b"/>
                          <a14:m>
                            <m:oMathPara xmlns:m="http://schemas.openxmlformats.org/officeDocument/2006/math">
                              <m:oMathParaPr>
                                <m:jc m:val="centerGroup"/>
                              </m:oMathParaPr>
                              <m:oMath xmlns:m="http://schemas.openxmlformats.org/officeDocument/2006/math">
                                <m:sSub>
                                  <m:sSubPr>
                                    <m:ctrlPr>
                                      <a:rPr lang="en-IN" sz="3000" i="1" u="none" strike="noStrike" smtClean="0">
                                        <a:effectLst/>
                                        <a:latin typeface="Cambria Math" panose="02040503050406030204" pitchFamily="18" charset="0"/>
                                        <a:cs typeface="Times New Roman" panose="02020603050405020304" pitchFamily="18" charset="0"/>
                                      </a:rPr>
                                    </m:ctrlPr>
                                  </m:sSubPr>
                                  <m:e>
                                    <m:r>
                                      <a:rPr lang="en-IN" sz="3000" b="1"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𝑲</m:t>
                                    </m:r>
                                  </m:e>
                                  <m:sub>
                                    <m:r>
                                      <a:rPr lang="en-IN" sz="3000" b="1"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𝒔𝒂𝒕</m:t>
                                    </m:r>
                                  </m:sub>
                                </m:sSub>
                                <m:d>
                                  <m:dPr>
                                    <m:ctrlPr>
                                      <a:rPr lang="en-IN" sz="3000" i="1" u="none" strike="noStrike" dirty="0" smtClean="0">
                                        <a:effectLst/>
                                        <a:latin typeface="Cambria Math" panose="02040503050406030204" pitchFamily="18" charset="0"/>
                                        <a:cs typeface="Times New Roman" panose="02020603050405020304" pitchFamily="18" charset="0"/>
                                      </a:rPr>
                                    </m:ctrlPr>
                                  </m:dPr>
                                  <m:e>
                                    <m:f>
                                      <m:fPr>
                                        <m:type m:val="lin"/>
                                        <m:ctrlPr>
                                          <a:rPr lang="en-IN" sz="3000" b="1"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IN" sz="3000" b="1"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𝒄𝒎</m:t>
                                        </m:r>
                                      </m:num>
                                      <m:den>
                                        <m:r>
                                          <a:rPr lang="en-IN" sz="3000" b="1"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𝒉𝒓</m:t>
                                        </m:r>
                                      </m:den>
                                    </m:f>
                                  </m:e>
                                </m:d>
                              </m:oMath>
                            </m:oMathPara>
                          </a14:m>
                          <a:endParaRPr lang="en-IN" sz="3000" b="0" i="0" u="none" strike="noStrik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3665" marR="13665" marT="13665"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3000" u="none" strike="noStrike" dirty="0">
                              <a:solidFill>
                                <a:schemeClr val="tx1"/>
                              </a:solidFill>
                              <a:effectLst/>
                              <a:latin typeface="Times New Roman" panose="02020603050405020304" pitchFamily="18" charset="0"/>
                              <a:cs typeface="Times New Roman" panose="02020603050405020304" pitchFamily="18" charset="0"/>
                            </a:rPr>
                            <a:t>0.450</a:t>
                          </a:r>
                          <a:endParaRPr lang="en-IN" sz="3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3000" u="none" strike="noStrike" dirty="0">
                              <a:solidFill>
                                <a:schemeClr val="tx1"/>
                              </a:solidFill>
                              <a:effectLst/>
                              <a:latin typeface="Times New Roman" panose="02020603050405020304" pitchFamily="18" charset="0"/>
                              <a:cs typeface="Times New Roman" panose="02020603050405020304" pitchFamily="18" charset="0"/>
                            </a:rPr>
                            <a:t>1.230</a:t>
                          </a:r>
                          <a:endParaRPr lang="en-IN" sz="3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3044391"/>
                      </a:ext>
                    </a:extLst>
                  </a:tr>
                </a:tbl>
              </a:graphicData>
            </a:graphic>
          </p:graphicFrame>
        </mc:Choice>
        <mc:Fallback xmlns="">
          <p:graphicFrame>
            <p:nvGraphicFramePr>
              <p:cNvPr id="3" name="Table 2">
                <a:extLst>
                  <a:ext uri="{FF2B5EF4-FFF2-40B4-BE49-F238E27FC236}">
                    <a16:creationId xmlns:a16="http://schemas.microsoft.com/office/drawing/2014/main" id="{24C45C2D-83A9-D803-B86B-53A33E59164D}"/>
                  </a:ext>
                </a:extLst>
              </p:cNvPr>
              <p:cNvGraphicFramePr>
                <a:graphicFrameLocks noGrp="1"/>
              </p:cNvGraphicFramePr>
              <p:nvPr/>
            </p:nvGraphicFramePr>
            <p:xfrm>
              <a:off x="14565668" y="20728314"/>
              <a:ext cx="5989237" cy="4184946"/>
            </p:xfrm>
            <a:graphic>
              <a:graphicData uri="http://schemas.openxmlformats.org/drawingml/2006/table">
                <a:tbl>
                  <a:tblPr firstRow="1">
                    <a:tableStyleId>{5C22544A-7EE6-4342-B048-85BDC9FD1C3A}</a:tableStyleId>
                  </a:tblPr>
                  <a:tblGrid>
                    <a:gridCol w="2758389">
                      <a:extLst>
                        <a:ext uri="{9D8B030D-6E8A-4147-A177-3AD203B41FA5}">
                          <a16:colId xmlns:a16="http://schemas.microsoft.com/office/drawing/2014/main" val="1822987294"/>
                        </a:ext>
                      </a:extLst>
                    </a:gridCol>
                    <a:gridCol w="1615424">
                      <a:extLst>
                        <a:ext uri="{9D8B030D-6E8A-4147-A177-3AD203B41FA5}">
                          <a16:colId xmlns:a16="http://schemas.microsoft.com/office/drawing/2014/main" val="1733558650"/>
                        </a:ext>
                      </a:extLst>
                    </a:gridCol>
                    <a:gridCol w="1615424">
                      <a:extLst>
                        <a:ext uri="{9D8B030D-6E8A-4147-A177-3AD203B41FA5}">
                          <a16:colId xmlns:a16="http://schemas.microsoft.com/office/drawing/2014/main" val="3175289527"/>
                        </a:ext>
                      </a:extLst>
                    </a:gridCol>
                  </a:tblGrid>
                  <a:tr h="867123">
                    <a:tc gridSpan="3">
                      <a:txBody>
                        <a:bodyPr/>
                        <a:lstStyle/>
                        <a:p>
                          <a:endParaRPr lang="en-US"/>
                        </a:p>
                      </a:txBody>
                      <a:tcPr marL="13665" marR="13665" marT="1366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203" t="-2113" r="-509" b="-407746"/>
                          </a:stretch>
                        </a:blip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N"/>
                        </a:p>
                      </a:txBody>
                      <a:tcPr/>
                    </a:tc>
                    <a:extLst>
                      <a:ext uri="{0D108BD9-81ED-4DB2-BD59-A6C34878D82A}">
                        <a16:rowId xmlns:a16="http://schemas.microsoft.com/office/drawing/2014/main" val="1385938135"/>
                      </a:ext>
                    </a:extLst>
                  </a:tr>
                  <a:tr h="54168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3665" marR="13665" marT="13665"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13665" marR="13665" marT="136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171698" t="-162921" r="-101887" b="-550562"/>
                          </a:stretch>
                        </a:blipFill>
                      </a:tcPr>
                    </a:tc>
                    <a:tc>
                      <a:txBody>
                        <a:bodyPr/>
                        <a:lstStyle/>
                        <a:p>
                          <a:endParaRPr lang="en-US"/>
                        </a:p>
                      </a:txBody>
                      <a:tcPr marL="13665" marR="13665" marT="1366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271698" t="-162921" r="-1887" b="-550562"/>
                          </a:stretch>
                        </a:blipFill>
                      </a:tcPr>
                    </a:tc>
                    <a:extLst>
                      <a:ext uri="{0D108BD9-81ED-4DB2-BD59-A6C34878D82A}">
                        <a16:rowId xmlns:a16="http://schemas.microsoft.com/office/drawing/2014/main" val="206487976"/>
                      </a:ext>
                    </a:extLst>
                  </a:tr>
                  <a:tr h="541684">
                    <a:tc>
                      <a:txBody>
                        <a:bodyPr/>
                        <a:lstStyle/>
                        <a:p>
                          <a:endParaRPr lang="en-US"/>
                        </a:p>
                      </a:txBody>
                      <a:tcPr marL="13665" marR="13665" marT="13665"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442" t="-262921" r="-118102" b="-450562"/>
                          </a:stretch>
                        </a:blipFill>
                      </a:tcPr>
                    </a:tc>
                    <a:tc>
                      <a:txBody>
                        <a:bodyPr/>
                        <a:lstStyle/>
                        <a:p>
                          <a:pPr algn="ctr" fontAlgn="b"/>
                          <a:r>
                            <a:rPr lang="en-IN" sz="3000" u="none" strike="noStrike" dirty="0">
                              <a:solidFill>
                                <a:schemeClr val="tx1"/>
                              </a:solidFill>
                              <a:effectLst/>
                              <a:latin typeface="Times New Roman" panose="02020603050405020304" pitchFamily="18" charset="0"/>
                              <a:cs typeface="Times New Roman" panose="02020603050405020304" pitchFamily="18" charset="0"/>
                            </a:rPr>
                            <a:t>0.450</a:t>
                          </a:r>
                          <a:endParaRPr lang="en-IN" sz="3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3000" u="none" strike="noStrike" dirty="0">
                              <a:solidFill>
                                <a:schemeClr val="tx1"/>
                              </a:solidFill>
                              <a:effectLst/>
                              <a:latin typeface="Times New Roman" panose="02020603050405020304" pitchFamily="18" charset="0"/>
                              <a:cs typeface="Times New Roman" panose="02020603050405020304" pitchFamily="18" charset="0"/>
                            </a:rPr>
                            <a:t>0.080</a:t>
                          </a:r>
                          <a:endParaRPr lang="en-IN" sz="3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6446479"/>
                      </a:ext>
                    </a:extLst>
                  </a:tr>
                  <a:tr h="541684">
                    <a:tc>
                      <a:txBody>
                        <a:bodyPr/>
                        <a:lstStyle/>
                        <a:p>
                          <a:endParaRPr lang="en-US"/>
                        </a:p>
                      </a:txBody>
                      <a:tcPr marL="13665" marR="13665" marT="13665"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442" t="-362921" r="-118102" b="-350562"/>
                          </a:stretch>
                        </a:blipFill>
                      </a:tcPr>
                    </a:tc>
                    <a:tc>
                      <a:txBody>
                        <a:bodyPr/>
                        <a:lstStyle/>
                        <a:p>
                          <a:pPr algn="ctr" fontAlgn="b"/>
                          <a:r>
                            <a:rPr lang="en-IN" sz="3000" u="none" strike="noStrike" dirty="0">
                              <a:solidFill>
                                <a:schemeClr val="tx1"/>
                              </a:solidFill>
                              <a:effectLst/>
                              <a:latin typeface="Times New Roman" panose="02020603050405020304" pitchFamily="18" charset="0"/>
                              <a:cs typeface="Times New Roman" panose="02020603050405020304" pitchFamily="18" charset="0"/>
                            </a:rPr>
                            <a:t>0.067</a:t>
                          </a:r>
                          <a:endParaRPr lang="en-IN" sz="3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3000" u="none" strike="noStrike" dirty="0">
                              <a:solidFill>
                                <a:schemeClr val="tx1"/>
                              </a:solidFill>
                              <a:effectLst/>
                              <a:latin typeface="Times New Roman" panose="02020603050405020304" pitchFamily="18" charset="0"/>
                              <a:cs typeface="Times New Roman" panose="02020603050405020304" pitchFamily="18" charset="0"/>
                            </a:rPr>
                            <a:t>0.015</a:t>
                          </a:r>
                          <a:endParaRPr lang="en-IN" sz="3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4235935"/>
                      </a:ext>
                    </a:extLst>
                  </a:tr>
                  <a:tr h="609403">
                    <a:tc>
                      <a:txBody>
                        <a:bodyPr/>
                        <a:lstStyle/>
                        <a:p>
                          <a:endParaRPr lang="en-US"/>
                        </a:p>
                      </a:txBody>
                      <a:tcPr marL="13665" marR="13665" marT="13665"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442" t="-412000" r="-118102" b="-212000"/>
                          </a:stretch>
                        </a:blipFill>
                      </a:tcPr>
                    </a:tc>
                    <a:tc>
                      <a:txBody>
                        <a:bodyPr/>
                        <a:lstStyle/>
                        <a:p>
                          <a:pPr algn="ctr" fontAlgn="b"/>
                          <a:r>
                            <a:rPr lang="en-IN" sz="3000" u="none" strike="noStrike" dirty="0">
                              <a:solidFill>
                                <a:schemeClr val="tx1"/>
                              </a:solidFill>
                              <a:effectLst/>
                              <a:latin typeface="Times New Roman" panose="02020603050405020304" pitchFamily="18" charset="0"/>
                              <a:cs typeface="Times New Roman" panose="02020603050405020304" pitchFamily="18" charset="0"/>
                            </a:rPr>
                            <a:t>0.020</a:t>
                          </a:r>
                          <a:endParaRPr lang="en-IN" sz="3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3000" u="none" strike="noStrike" dirty="0">
                              <a:solidFill>
                                <a:schemeClr val="tx1"/>
                              </a:solidFill>
                              <a:effectLst/>
                              <a:latin typeface="Times New Roman" panose="02020603050405020304" pitchFamily="18" charset="0"/>
                              <a:cs typeface="Times New Roman" panose="02020603050405020304" pitchFamily="18" charset="0"/>
                            </a:rPr>
                            <a:t>0.012</a:t>
                          </a:r>
                          <a:endParaRPr lang="en-IN" sz="3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9239134"/>
                      </a:ext>
                    </a:extLst>
                  </a:tr>
                  <a:tr h="541684">
                    <a:tc>
                      <a:txBody>
                        <a:bodyPr/>
                        <a:lstStyle/>
                        <a:p>
                          <a:endParaRPr lang="en-US"/>
                        </a:p>
                      </a:txBody>
                      <a:tcPr marL="13665" marR="13665" marT="13665"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442" t="-575281" r="-118102" b="-138202"/>
                          </a:stretch>
                        </a:blipFill>
                      </a:tcPr>
                    </a:tc>
                    <a:tc>
                      <a:txBody>
                        <a:bodyPr/>
                        <a:lstStyle/>
                        <a:p>
                          <a:pPr algn="ctr" fontAlgn="b"/>
                          <a:r>
                            <a:rPr lang="en-IN" sz="3000" u="none" strike="noStrike" dirty="0">
                              <a:solidFill>
                                <a:schemeClr val="tx1"/>
                              </a:solidFill>
                              <a:effectLst/>
                              <a:latin typeface="Times New Roman" panose="02020603050405020304" pitchFamily="18" charset="0"/>
                              <a:cs typeface="Times New Roman" panose="02020603050405020304" pitchFamily="18" charset="0"/>
                            </a:rPr>
                            <a:t>1.410</a:t>
                          </a:r>
                          <a:endParaRPr lang="en-IN" sz="3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3000" u="none" strike="noStrike" dirty="0">
                              <a:solidFill>
                                <a:schemeClr val="tx1"/>
                              </a:solidFill>
                              <a:effectLst/>
                              <a:latin typeface="Times New Roman" panose="02020603050405020304" pitchFamily="18" charset="0"/>
                              <a:cs typeface="Times New Roman" panose="02020603050405020304" pitchFamily="18" charset="0"/>
                            </a:rPr>
                            <a:t>0.120</a:t>
                          </a:r>
                          <a:endParaRPr lang="en-IN" sz="3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9579564"/>
                      </a:ext>
                    </a:extLst>
                  </a:tr>
                  <a:tr h="541684">
                    <a:tc>
                      <a:txBody>
                        <a:bodyPr/>
                        <a:lstStyle/>
                        <a:p>
                          <a:endParaRPr lang="en-US"/>
                        </a:p>
                      </a:txBody>
                      <a:tcPr marL="13665" marR="13665" marT="13665"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442" t="-675281" r="-118102" b="-38202"/>
                          </a:stretch>
                        </a:blipFill>
                      </a:tcPr>
                    </a:tc>
                    <a:tc>
                      <a:txBody>
                        <a:bodyPr/>
                        <a:lstStyle/>
                        <a:p>
                          <a:pPr algn="ctr" fontAlgn="b"/>
                          <a:r>
                            <a:rPr lang="en-IN" sz="3000" u="none" strike="noStrike" dirty="0">
                              <a:solidFill>
                                <a:schemeClr val="tx1"/>
                              </a:solidFill>
                              <a:effectLst/>
                              <a:latin typeface="Times New Roman" panose="02020603050405020304" pitchFamily="18" charset="0"/>
                              <a:cs typeface="Times New Roman" panose="02020603050405020304" pitchFamily="18" charset="0"/>
                            </a:rPr>
                            <a:t>0.450</a:t>
                          </a:r>
                          <a:endParaRPr lang="en-IN" sz="3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3000" u="none" strike="noStrike" dirty="0">
                              <a:solidFill>
                                <a:schemeClr val="tx1"/>
                              </a:solidFill>
                              <a:effectLst/>
                              <a:latin typeface="Times New Roman" panose="02020603050405020304" pitchFamily="18" charset="0"/>
                              <a:cs typeface="Times New Roman" panose="02020603050405020304" pitchFamily="18" charset="0"/>
                            </a:rPr>
                            <a:t>1.230</a:t>
                          </a:r>
                          <a:endParaRPr lang="en-IN" sz="3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3665" marR="13665" marT="1366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304439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4BFFE39D-4C76-150C-86FF-29D61F6FC6E7}"/>
                  </a:ext>
                </a:extLst>
              </p:cNvPr>
              <p:cNvGraphicFramePr>
                <a:graphicFrameLocks noGrp="1"/>
              </p:cNvGraphicFramePr>
              <p:nvPr/>
            </p:nvGraphicFramePr>
            <p:xfrm>
              <a:off x="20950635" y="20643144"/>
              <a:ext cx="6754007" cy="4839008"/>
            </p:xfrm>
            <a:graphic>
              <a:graphicData uri="http://schemas.openxmlformats.org/drawingml/2006/table">
                <a:tbl>
                  <a:tblPr firstRow="1" bandRow="1">
                    <a:tableStyleId>{5C22544A-7EE6-4342-B048-85BDC9FD1C3A}</a:tableStyleId>
                  </a:tblPr>
                  <a:tblGrid>
                    <a:gridCol w="1493288">
                      <a:extLst>
                        <a:ext uri="{9D8B030D-6E8A-4147-A177-3AD203B41FA5}">
                          <a16:colId xmlns:a16="http://schemas.microsoft.com/office/drawing/2014/main" val="637966546"/>
                        </a:ext>
                      </a:extLst>
                    </a:gridCol>
                    <a:gridCol w="1666760">
                      <a:extLst>
                        <a:ext uri="{9D8B030D-6E8A-4147-A177-3AD203B41FA5}">
                          <a16:colId xmlns:a16="http://schemas.microsoft.com/office/drawing/2014/main" val="2952493551"/>
                        </a:ext>
                      </a:extLst>
                    </a:gridCol>
                    <a:gridCol w="1666760">
                      <a:extLst>
                        <a:ext uri="{9D8B030D-6E8A-4147-A177-3AD203B41FA5}">
                          <a16:colId xmlns:a16="http://schemas.microsoft.com/office/drawing/2014/main" val="1253714810"/>
                        </a:ext>
                      </a:extLst>
                    </a:gridCol>
                    <a:gridCol w="1927199">
                      <a:extLst>
                        <a:ext uri="{9D8B030D-6E8A-4147-A177-3AD203B41FA5}">
                          <a16:colId xmlns:a16="http://schemas.microsoft.com/office/drawing/2014/main" val="2260633451"/>
                        </a:ext>
                      </a:extLst>
                    </a:gridCol>
                  </a:tblGrid>
                  <a:tr h="935544">
                    <a:tc>
                      <a:txBody>
                        <a:bodyPr/>
                        <a:lstStyle/>
                        <a:p>
                          <a:pPr algn="ctr" fontAlgn="b"/>
                          <a:r>
                            <a:rPr lang="en-IN" sz="3000" b="1" u="none" strike="noStrike" dirty="0">
                              <a:solidFill>
                                <a:srgbClr val="000000"/>
                              </a:solidFill>
                              <a:effectLst/>
                              <a:latin typeface="Times New Roman" panose="02020603050405020304" pitchFamily="18" charset="0"/>
                              <a:cs typeface="Times New Roman" panose="02020603050405020304" pitchFamily="18" charset="0"/>
                            </a:rPr>
                            <a:t>Set no.</a:t>
                          </a:r>
                          <a:endParaRPr lang="en-IN" sz="3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IN" sz="3000" b="1" i="1" u="none" strike="noStrike" dirty="0">
                              <a:solidFill>
                                <a:srgbClr val="000000"/>
                              </a:solidFill>
                              <a:effectLst/>
                              <a:latin typeface="Times New Roman" panose="02020603050405020304" pitchFamily="18" charset="0"/>
                              <a:cs typeface="Times New Roman" panose="02020603050405020304" pitchFamily="18" charset="0"/>
                            </a:rPr>
                            <a:t>a</a:t>
                          </a:r>
                        </a:p>
                      </a:txBody>
                      <a:tcPr marL="11857" marR="11857" marT="11857" marB="0" anchor="ctr">
                        <a:lnL w="38100" cap="flat" cmpd="sng" algn="ctr">
                          <a:no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IN" sz="3000" b="1" i="1" u="none" strike="noStrike" dirty="0">
                              <a:solidFill>
                                <a:srgbClr val="000000"/>
                              </a:solidFill>
                              <a:effectLst/>
                              <a:latin typeface="Times New Roman" panose="02020603050405020304" pitchFamily="18" charset="0"/>
                              <a:cs typeface="Times New Roman" panose="02020603050405020304" pitchFamily="18" charset="0"/>
                            </a:rPr>
                            <a:t>b</a:t>
                          </a:r>
                        </a:p>
                      </a:txBody>
                      <a:tcPr marL="11857" marR="11857" marT="11857"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l-GR" sz="3000" b="1" i="1" u="none" strike="noStrike" dirty="0">
                              <a:solidFill>
                                <a:srgbClr val="000000"/>
                              </a:solidFill>
                              <a:effectLst/>
                              <a:latin typeface="Times New Roman" panose="02020603050405020304" pitchFamily="18" charset="0"/>
                              <a:cs typeface="Times New Roman" panose="02020603050405020304" pitchFamily="18" charset="0"/>
                            </a:rPr>
                            <a:t>λ</a:t>
                          </a:r>
                        </a:p>
                      </a:txBody>
                      <a:tcPr marL="11857" marR="11857" marT="11857" marB="0" anchor="ct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193824131"/>
                      </a:ext>
                    </a:extLst>
                  </a:tr>
                  <a:tr h="546980">
                    <a:tc>
                      <a:txBody>
                        <a:bodyPr/>
                        <a:lstStyle/>
                        <a:p>
                          <a:pPr algn="ctr" fontAlgn="b"/>
                          <a:r>
                            <a:rPr lang="en-IN" sz="30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11857" marR="11857" marT="11857" marB="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8</a:t>
                          </a:r>
                          <a14:m>
                            <m:oMath xmlns:m="http://schemas.openxmlformats.org/officeDocument/2006/math">
                              <m:sSub>
                                <m:sSubPr>
                                  <m:ctrlPr>
                                    <a:rPr lang="en-IN" sz="3000" i="1" smtClean="0">
                                      <a:latin typeface="Cambria Math" panose="02040503050406030204" pitchFamily="18" charset="0"/>
                                    </a:rPr>
                                  </m:ctrlPr>
                                </m:sSubPr>
                                <m:e>
                                  <m:r>
                                    <a:rPr lang="en-IN" sz="3000" b="0" i="1" smtClean="0">
                                      <a:latin typeface="Cambria Math" panose="02040503050406030204" pitchFamily="18" charset="0"/>
                                    </a:rPr>
                                    <m:t>𝑟</m:t>
                                  </m:r>
                                </m:e>
                                <m:sub>
                                  <m:r>
                                    <a:rPr lang="en-IN" sz="3000" b="0" i="1" smtClean="0">
                                      <a:latin typeface="Cambria Math" panose="02040503050406030204" pitchFamily="18" charset="0"/>
                                      <a:ea typeface="Cambria Math" panose="02040503050406030204" pitchFamily="18" charset="0"/>
                                    </a:rPr>
                                    <m:t>𝑚</m:t>
                                  </m:r>
                                </m:sub>
                              </m:sSub>
                            </m:oMath>
                          </a14:m>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8</a:t>
                          </a:r>
                          <a14:m>
                            <m:oMath xmlns:m="http://schemas.openxmlformats.org/officeDocument/2006/math">
                              <m:sSub>
                                <m:sSubPr>
                                  <m:ctrlPr>
                                    <a:rPr lang="en-IN" sz="3000" i="1" smtClean="0">
                                      <a:latin typeface="Cambria Math" panose="02040503050406030204" pitchFamily="18" charset="0"/>
                                    </a:rPr>
                                  </m:ctrlPr>
                                </m:sSubPr>
                                <m:e>
                                  <m:r>
                                    <a:rPr lang="en-IN" sz="3000" b="0" i="1" smtClean="0">
                                      <a:latin typeface="Cambria Math" panose="02040503050406030204" pitchFamily="18" charset="0"/>
                                    </a:rPr>
                                    <m:t>𝑟</m:t>
                                  </m:r>
                                </m:e>
                                <m:sub>
                                  <m:r>
                                    <a:rPr lang="en-IN" sz="3000" b="0" i="1" smtClean="0">
                                      <a:latin typeface="Cambria Math" panose="02040503050406030204" pitchFamily="18" charset="0"/>
                                      <a:ea typeface="Cambria Math" panose="02040503050406030204" pitchFamily="18" charset="0"/>
                                    </a:rPr>
                                    <m:t>𝑚</m:t>
                                  </m:r>
                                </m:sub>
                              </m:sSub>
                            </m:oMath>
                          </a14:m>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6</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12700" cmpd="sng">
                          <a:noFill/>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1065410"/>
                      </a:ext>
                    </a:extLst>
                  </a:tr>
                  <a:tr h="559414">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2</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12</a:t>
                          </a:r>
                          <a14:m>
                            <m:oMath xmlns:m="http://schemas.openxmlformats.org/officeDocument/2006/math">
                              <m:sSub>
                                <m:sSubPr>
                                  <m:ctrlPr>
                                    <a:rPr lang="en-IN" sz="3000" i="1" smtClean="0">
                                      <a:latin typeface="Cambria Math" panose="02040503050406030204" pitchFamily="18" charset="0"/>
                                    </a:rPr>
                                  </m:ctrlPr>
                                </m:sSubPr>
                                <m:e>
                                  <m:r>
                                    <a:rPr lang="en-IN" sz="3000" b="0" i="1" smtClean="0">
                                      <a:latin typeface="Cambria Math" panose="02040503050406030204" pitchFamily="18" charset="0"/>
                                    </a:rPr>
                                    <m:t>𝑟</m:t>
                                  </m:r>
                                </m:e>
                                <m:sub>
                                  <m:r>
                                    <a:rPr lang="en-IN" sz="3000" b="0" i="1" smtClean="0">
                                      <a:latin typeface="Cambria Math" panose="02040503050406030204" pitchFamily="18" charset="0"/>
                                      <a:ea typeface="Cambria Math" panose="02040503050406030204" pitchFamily="18" charset="0"/>
                                    </a:rPr>
                                    <m:t>𝑚</m:t>
                                  </m:r>
                                </m:sub>
                              </m:sSub>
                            </m:oMath>
                          </a14:m>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8</a:t>
                          </a:r>
                          <a14:m>
                            <m:oMath xmlns:m="http://schemas.openxmlformats.org/officeDocument/2006/math">
                              <m:sSub>
                                <m:sSubPr>
                                  <m:ctrlPr>
                                    <a:rPr lang="en-IN" sz="3000" i="1" smtClean="0">
                                      <a:latin typeface="Cambria Math" panose="02040503050406030204" pitchFamily="18" charset="0"/>
                                    </a:rPr>
                                  </m:ctrlPr>
                                </m:sSubPr>
                                <m:e>
                                  <m:r>
                                    <a:rPr lang="en-IN" sz="3000" b="0" i="1" smtClean="0">
                                      <a:latin typeface="Cambria Math" panose="02040503050406030204" pitchFamily="18" charset="0"/>
                                    </a:rPr>
                                    <m:t>𝑟</m:t>
                                  </m:r>
                                </m:e>
                                <m:sub>
                                  <m:r>
                                    <a:rPr lang="en-IN" sz="3000" b="0" i="1" smtClean="0">
                                      <a:latin typeface="Cambria Math" panose="02040503050406030204" pitchFamily="18" charset="0"/>
                                      <a:ea typeface="Cambria Math" panose="02040503050406030204" pitchFamily="18" charset="0"/>
                                    </a:rPr>
                                    <m:t>𝑚</m:t>
                                  </m:r>
                                </m:sub>
                              </m:sSub>
                            </m:oMath>
                          </a14:m>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4</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93880053"/>
                      </a:ext>
                    </a:extLst>
                  </a:tr>
                  <a:tr h="559414">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3</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16</a:t>
                          </a:r>
                          <a14:m>
                            <m:oMath xmlns:m="http://schemas.openxmlformats.org/officeDocument/2006/math">
                              <m:sSub>
                                <m:sSubPr>
                                  <m:ctrlPr>
                                    <a:rPr lang="en-IN" sz="3000" i="1" smtClean="0">
                                      <a:latin typeface="Cambria Math" panose="02040503050406030204" pitchFamily="18" charset="0"/>
                                    </a:rPr>
                                  </m:ctrlPr>
                                </m:sSubPr>
                                <m:e>
                                  <m:r>
                                    <a:rPr lang="en-IN" sz="3000" b="0" i="1" smtClean="0">
                                      <a:latin typeface="Cambria Math" panose="02040503050406030204" pitchFamily="18" charset="0"/>
                                    </a:rPr>
                                    <m:t>𝑟</m:t>
                                  </m:r>
                                </m:e>
                                <m:sub>
                                  <m:r>
                                    <a:rPr lang="en-IN" sz="3000" b="0" i="1" smtClean="0">
                                      <a:latin typeface="Cambria Math" panose="02040503050406030204" pitchFamily="18" charset="0"/>
                                      <a:ea typeface="Cambria Math" panose="02040503050406030204" pitchFamily="18" charset="0"/>
                                    </a:rPr>
                                    <m:t>𝑚</m:t>
                                  </m:r>
                                </m:sub>
                              </m:sSub>
                            </m:oMath>
                          </a14:m>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6</a:t>
                          </a:r>
                          <a14:m>
                            <m:oMath xmlns:m="http://schemas.openxmlformats.org/officeDocument/2006/math">
                              <m:sSub>
                                <m:sSubPr>
                                  <m:ctrlPr>
                                    <a:rPr lang="en-IN" sz="3000" i="1" smtClean="0">
                                      <a:latin typeface="Cambria Math" panose="02040503050406030204" pitchFamily="18" charset="0"/>
                                    </a:rPr>
                                  </m:ctrlPr>
                                </m:sSubPr>
                                <m:e>
                                  <m:r>
                                    <a:rPr lang="en-IN" sz="3000" b="0" i="1" smtClean="0">
                                      <a:latin typeface="Cambria Math" panose="02040503050406030204" pitchFamily="18" charset="0"/>
                                    </a:rPr>
                                    <m:t>𝑟</m:t>
                                  </m:r>
                                </m:e>
                                <m:sub>
                                  <m:r>
                                    <a:rPr lang="en-IN" sz="3000" b="0" i="1" smtClean="0">
                                      <a:latin typeface="Cambria Math" panose="02040503050406030204" pitchFamily="18" charset="0"/>
                                      <a:ea typeface="Cambria Math" panose="02040503050406030204" pitchFamily="18" charset="0"/>
                                    </a:rPr>
                                    <m:t>𝑚</m:t>
                                  </m:r>
                                </m:sub>
                              </m:sSub>
                            </m:oMath>
                          </a14:m>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4</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24913517"/>
                      </a:ext>
                    </a:extLst>
                  </a:tr>
                  <a:tr h="559414">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4</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16</a:t>
                          </a:r>
                          <a14:m>
                            <m:oMath xmlns:m="http://schemas.openxmlformats.org/officeDocument/2006/math">
                              <m:sSub>
                                <m:sSubPr>
                                  <m:ctrlPr>
                                    <a:rPr lang="en-IN" sz="3000" i="1" smtClean="0">
                                      <a:latin typeface="Cambria Math" panose="02040503050406030204" pitchFamily="18" charset="0"/>
                                    </a:rPr>
                                  </m:ctrlPr>
                                </m:sSubPr>
                                <m:e>
                                  <m:r>
                                    <a:rPr lang="en-IN" sz="3000" b="0" i="1" smtClean="0">
                                      <a:latin typeface="Cambria Math" panose="02040503050406030204" pitchFamily="18" charset="0"/>
                                    </a:rPr>
                                    <m:t>𝑟</m:t>
                                  </m:r>
                                </m:e>
                                <m:sub>
                                  <m:r>
                                    <a:rPr lang="en-IN" sz="3000" b="0" i="1" smtClean="0">
                                      <a:latin typeface="Cambria Math" panose="02040503050406030204" pitchFamily="18" charset="0"/>
                                      <a:ea typeface="Cambria Math" panose="02040503050406030204" pitchFamily="18" charset="0"/>
                                    </a:rPr>
                                    <m:t>𝑚</m:t>
                                  </m:r>
                                </m:sub>
                              </m:sSub>
                            </m:oMath>
                          </a14:m>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8</a:t>
                          </a:r>
                          <a14:m>
                            <m:oMath xmlns:m="http://schemas.openxmlformats.org/officeDocument/2006/math">
                              <m:sSub>
                                <m:sSubPr>
                                  <m:ctrlPr>
                                    <a:rPr lang="en-IN" sz="3000" i="1" smtClean="0">
                                      <a:latin typeface="Cambria Math" panose="02040503050406030204" pitchFamily="18" charset="0"/>
                                    </a:rPr>
                                  </m:ctrlPr>
                                </m:sSubPr>
                                <m:e>
                                  <m:r>
                                    <a:rPr lang="en-IN" sz="3000" b="0" i="1" smtClean="0">
                                      <a:latin typeface="Cambria Math" panose="02040503050406030204" pitchFamily="18" charset="0"/>
                                    </a:rPr>
                                    <m:t>𝑟</m:t>
                                  </m:r>
                                </m:e>
                                <m:sub>
                                  <m:r>
                                    <a:rPr lang="en-IN" sz="3000" b="0" i="1" smtClean="0">
                                      <a:latin typeface="Cambria Math" panose="02040503050406030204" pitchFamily="18" charset="0"/>
                                      <a:ea typeface="Cambria Math" panose="02040503050406030204" pitchFamily="18" charset="0"/>
                                    </a:rPr>
                                    <m:t>𝑚</m:t>
                                  </m:r>
                                </m:sub>
                              </m:sSub>
                            </m:oMath>
                          </a14:m>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2</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49986545"/>
                      </a:ext>
                    </a:extLst>
                  </a:tr>
                  <a:tr h="559414">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5</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16</a:t>
                          </a:r>
                          <a14:m>
                            <m:oMath xmlns:m="http://schemas.openxmlformats.org/officeDocument/2006/math">
                              <m:sSub>
                                <m:sSubPr>
                                  <m:ctrlPr>
                                    <a:rPr lang="en-IN" sz="3000" i="1" smtClean="0">
                                      <a:latin typeface="Cambria Math" panose="02040503050406030204" pitchFamily="18" charset="0"/>
                                    </a:rPr>
                                  </m:ctrlPr>
                                </m:sSubPr>
                                <m:e>
                                  <m:r>
                                    <a:rPr lang="en-IN" sz="3000" b="0" i="1" smtClean="0">
                                      <a:latin typeface="Cambria Math" panose="02040503050406030204" pitchFamily="18" charset="0"/>
                                    </a:rPr>
                                    <m:t>𝑟</m:t>
                                  </m:r>
                                </m:e>
                                <m:sub>
                                  <m:r>
                                    <a:rPr lang="en-IN" sz="3000" b="0" i="1" smtClean="0">
                                      <a:latin typeface="Cambria Math" panose="02040503050406030204" pitchFamily="18" charset="0"/>
                                      <a:ea typeface="Cambria Math" panose="02040503050406030204" pitchFamily="18" charset="0"/>
                                    </a:rPr>
                                    <m:t>𝑚</m:t>
                                  </m:r>
                                </m:sub>
                              </m:sSub>
                            </m:oMath>
                          </a14:m>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10</a:t>
                          </a:r>
                          <a14:m>
                            <m:oMath xmlns:m="http://schemas.openxmlformats.org/officeDocument/2006/math">
                              <m:sSub>
                                <m:sSubPr>
                                  <m:ctrlPr>
                                    <a:rPr lang="en-IN" sz="3000" i="1" smtClean="0">
                                      <a:latin typeface="Cambria Math" panose="02040503050406030204" pitchFamily="18" charset="0"/>
                                    </a:rPr>
                                  </m:ctrlPr>
                                </m:sSubPr>
                                <m:e>
                                  <m:r>
                                    <a:rPr lang="en-IN" sz="3000" b="0" i="1" smtClean="0">
                                      <a:latin typeface="Cambria Math" panose="02040503050406030204" pitchFamily="18" charset="0"/>
                                    </a:rPr>
                                    <m:t>𝑟</m:t>
                                  </m:r>
                                </m:e>
                                <m:sub>
                                  <m:r>
                                    <a:rPr lang="en-IN" sz="3000" b="0" i="1" smtClean="0">
                                      <a:latin typeface="Cambria Math" panose="02040503050406030204" pitchFamily="18" charset="0"/>
                                      <a:ea typeface="Cambria Math" panose="02040503050406030204" pitchFamily="18" charset="0"/>
                                    </a:rPr>
                                    <m:t>𝑚</m:t>
                                  </m:r>
                                </m:sub>
                              </m:sSub>
                            </m:oMath>
                          </a14:m>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2</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96595212"/>
                      </a:ext>
                    </a:extLst>
                  </a:tr>
                  <a:tr h="559414">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6</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12</a:t>
                          </a:r>
                          <a14:m>
                            <m:oMath xmlns:m="http://schemas.openxmlformats.org/officeDocument/2006/math">
                              <m:sSub>
                                <m:sSubPr>
                                  <m:ctrlPr>
                                    <a:rPr lang="en-IN" sz="3000" i="1" smtClean="0">
                                      <a:latin typeface="Cambria Math" panose="02040503050406030204" pitchFamily="18" charset="0"/>
                                    </a:rPr>
                                  </m:ctrlPr>
                                </m:sSubPr>
                                <m:e>
                                  <m:r>
                                    <a:rPr lang="en-IN" sz="3000" b="0" i="1" smtClean="0">
                                      <a:latin typeface="Cambria Math" panose="02040503050406030204" pitchFamily="18" charset="0"/>
                                    </a:rPr>
                                    <m:t>𝑟</m:t>
                                  </m:r>
                                </m:e>
                                <m:sub>
                                  <m:r>
                                    <a:rPr lang="en-IN" sz="3000" b="0" i="1" smtClean="0">
                                      <a:latin typeface="Cambria Math" panose="02040503050406030204" pitchFamily="18" charset="0"/>
                                      <a:ea typeface="Cambria Math" panose="02040503050406030204" pitchFamily="18" charset="0"/>
                                    </a:rPr>
                                    <m:t>𝑚</m:t>
                                  </m:r>
                                </m:sub>
                              </m:sSub>
                            </m:oMath>
                          </a14:m>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10</a:t>
                          </a:r>
                          <a14:m>
                            <m:oMath xmlns:m="http://schemas.openxmlformats.org/officeDocument/2006/math">
                              <m:sSub>
                                <m:sSubPr>
                                  <m:ctrlPr>
                                    <a:rPr lang="en-IN" sz="3000" i="1" smtClean="0">
                                      <a:latin typeface="Cambria Math" panose="02040503050406030204" pitchFamily="18" charset="0"/>
                                    </a:rPr>
                                  </m:ctrlPr>
                                </m:sSubPr>
                                <m:e>
                                  <m:r>
                                    <a:rPr lang="en-IN" sz="3000" b="0" i="1" smtClean="0">
                                      <a:latin typeface="Cambria Math" panose="02040503050406030204" pitchFamily="18" charset="0"/>
                                    </a:rPr>
                                    <m:t>𝑟</m:t>
                                  </m:r>
                                </m:e>
                                <m:sub>
                                  <m:r>
                                    <a:rPr lang="en-IN" sz="3000" b="0" i="1" smtClean="0">
                                      <a:latin typeface="Cambria Math" panose="02040503050406030204" pitchFamily="18" charset="0"/>
                                      <a:ea typeface="Cambria Math" panose="02040503050406030204" pitchFamily="18" charset="0"/>
                                    </a:rPr>
                                    <m:t>𝑚</m:t>
                                  </m:r>
                                </m:sub>
                              </m:sSub>
                            </m:oMath>
                          </a14:m>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6</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7630250"/>
                      </a:ext>
                    </a:extLst>
                  </a:tr>
                  <a:tr h="559414">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7</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16</a:t>
                          </a:r>
                          <a14:m>
                            <m:oMath xmlns:m="http://schemas.openxmlformats.org/officeDocument/2006/math">
                              <m:sSub>
                                <m:sSubPr>
                                  <m:ctrlPr>
                                    <a:rPr lang="en-IN" sz="3000" i="1" smtClean="0">
                                      <a:latin typeface="Cambria Math" panose="02040503050406030204" pitchFamily="18" charset="0"/>
                                    </a:rPr>
                                  </m:ctrlPr>
                                </m:sSubPr>
                                <m:e>
                                  <m:r>
                                    <a:rPr lang="en-IN" sz="3000" b="0" i="1" smtClean="0">
                                      <a:latin typeface="Cambria Math" panose="02040503050406030204" pitchFamily="18" charset="0"/>
                                    </a:rPr>
                                    <m:t>𝑟</m:t>
                                  </m:r>
                                </m:e>
                                <m:sub>
                                  <m:r>
                                    <a:rPr lang="en-IN" sz="3000" b="0" i="1" smtClean="0">
                                      <a:latin typeface="Cambria Math" panose="02040503050406030204" pitchFamily="18" charset="0"/>
                                      <a:ea typeface="Cambria Math" panose="02040503050406030204" pitchFamily="18" charset="0"/>
                                    </a:rPr>
                                    <m:t>𝑚</m:t>
                                  </m:r>
                                </m:sub>
                              </m:sSub>
                            </m:oMath>
                          </a14:m>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38100" cap="flat" cmpd="sng" algn="ctr">
                          <a:no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6</a:t>
                          </a:r>
                          <a14:m>
                            <m:oMath xmlns:m="http://schemas.openxmlformats.org/officeDocument/2006/math">
                              <m:sSub>
                                <m:sSubPr>
                                  <m:ctrlPr>
                                    <a:rPr lang="en-IN" sz="3000" i="1" smtClean="0">
                                      <a:latin typeface="Cambria Math" panose="02040503050406030204" pitchFamily="18" charset="0"/>
                                    </a:rPr>
                                  </m:ctrlPr>
                                </m:sSubPr>
                                <m:e>
                                  <m:r>
                                    <a:rPr lang="en-IN" sz="3000" b="0" i="1" smtClean="0">
                                      <a:latin typeface="Cambria Math" panose="02040503050406030204" pitchFamily="18" charset="0"/>
                                    </a:rPr>
                                    <m:t>𝑟</m:t>
                                  </m:r>
                                </m:e>
                                <m:sub>
                                  <m:r>
                                    <a:rPr lang="en-IN" sz="3000" b="0" i="1" smtClean="0">
                                      <a:latin typeface="Cambria Math" panose="02040503050406030204" pitchFamily="18" charset="0"/>
                                      <a:ea typeface="Cambria Math" panose="02040503050406030204" pitchFamily="18" charset="0"/>
                                    </a:rPr>
                                    <m:t>𝑚</m:t>
                                  </m:r>
                                </m:sub>
                              </m:sSub>
                            </m:oMath>
                          </a14:m>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6</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12700" cmpd="sng">
                          <a:noFill/>
                        </a:lnL>
                        <a:lnR w="38100" cap="flat" cmpd="sng" algn="ctr">
                          <a:solidFill>
                            <a:schemeClr val="tx1"/>
                          </a:solid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5769023"/>
                      </a:ext>
                    </a:extLst>
                  </a:tr>
                </a:tbl>
              </a:graphicData>
            </a:graphic>
          </p:graphicFrame>
        </mc:Choice>
        <mc:Fallback xmlns="">
          <p:graphicFrame>
            <p:nvGraphicFramePr>
              <p:cNvPr id="11" name="Table 10">
                <a:extLst>
                  <a:ext uri="{FF2B5EF4-FFF2-40B4-BE49-F238E27FC236}">
                    <a16:creationId xmlns:a16="http://schemas.microsoft.com/office/drawing/2014/main" id="{4BFFE39D-4C76-150C-86FF-29D61F6FC6E7}"/>
                  </a:ext>
                </a:extLst>
              </p:cNvPr>
              <p:cNvGraphicFramePr>
                <a:graphicFrameLocks noGrp="1"/>
              </p:cNvGraphicFramePr>
              <p:nvPr/>
            </p:nvGraphicFramePr>
            <p:xfrm>
              <a:off x="20950635" y="20643144"/>
              <a:ext cx="6754007" cy="4839008"/>
            </p:xfrm>
            <a:graphic>
              <a:graphicData uri="http://schemas.openxmlformats.org/drawingml/2006/table">
                <a:tbl>
                  <a:tblPr firstRow="1" bandRow="1">
                    <a:tableStyleId>{5C22544A-7EE6-4342-B048-85BDC9FD1C3A}</a:tableStyleId>
                  </a:tblPr>
                  <a:tblGrid>
                    <a:gridCol w="1493288">
                      <a:extLst>
                        <a:ext uri="{9D8B030D-6E8A-4147-A177-3AD203B41FA5}">
                          <a16:colId xmlns:a16="http://schemas.microsoft.com/office/drawing/2014/main" val="637966546"/>
                        </a:ext>
                      </a:extLst>
                    </a:gridCol>
                    <a:gridCol w="1666760">
                      <a:extLst>
                        <a:ext uri="{9D8B030D-6E8A-4147-A177-3AD203B41FA5}">
                          <a16:colId xmlns:a16="http://schemas.microsoft.com/office/drawing/2014/main" val="2952493551"/>
                        </a:ext>
                      </a:extLst>
                    </a:gridCol>
                    <a:gridCol w="1666760">
                      <a:extLst>
                        <a:ext uri="{9D8B030D-6E8A-4147-A177-3AD203B41FA5}">
                          <a16:colId xmlns:a16="http://schemas.microsoft.com/office/drawing/2014/main" val="1253714810"/>
                        </a:ext>
                      </a:extLst>
                    </a:gridCol>
                    <a:gridCol w="1927199">
                      <a:extLst>
                        <a:ext uri="{9D8B030D-6E8A-4147-A177-3AD203B41FA5}">
                          <a16:colId xmlns:a16="http://schemas.microsoft.com/office/drawing/2014/main" val="2260633451"/>
                        </a:ext>
                      </a:extLst>
                    </a:gridCol>
                  </a:tblGrid>
                  <a:tr h="935544">
                    <a:tc>
                      <a:txBody>
                        <a:bodyPr/>
                        <a:lstStyle/>
                        <a:p>
                          <a:pPr algn="ctr" fontAlgn="b"/>
                          <a:r>
                            <a:rPr lang="en-IN" sz="3000" b="1" u="none" strike="noStrike" dirty="0">
                              <a:solidFill>
                                <a:srgbClr val="000000"/>
                              </a:solidFill>
                              <a:effectLst/>
                              <a:latin typeface="Times New Roman" panose="02020603050405020304" pitchFamily="18" charset="0"/>
                              <a:cs typeface="Times New Roman" panose="02020603050405020304" pitchFamily="18" charset="0"/>
                            </a:rPr>
                            <a:t>Set no.</a:t>
                          </a:r>
                          <a:endParaRPr lang="en-IN" sz="3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IN" sz="3000" b="1" i="1" u="none" strike="noStrike" dirty="0">
                              <a:solidFill>
                                <a:srgbClr val="000000"/>
                              </a:solidFill>
                              <a:effectLst/>
                              <a:latin typeface="Times New Roman" panose="02020603050405020304" pitchFamily="18" charset="0"/>
                              <a:cs typeface="Times New Roman" panose="02020603050405020304" pitchFamily="18" charset="0"/>
                            </a:rPr>
                            <a:t>a</a:t>
                          </a:r>
                        </a:p>
                      </a:txBody>
                      <a:tcPr marL="11857" marR="11857" marT="11857" marB="0" anchor="ctr">
                        <a:lnL w="38100" cap="flat" cmpd="sng" algn="ctr">
                          <a:no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IN" sz="3000" b="1" i="1" u="none" strike="noStrike" dirty="0">
                              <a:solidFill>
                                <a:srgbClr val="000000"/>
                              </a:solidFill>
                              <a:effectLst/>
                              <a:latin typeface="Times New Roman" panose="02020603050405020304" pitchFamily="18" charset="0"/>
                              <a:cs typeface="Times New Roman" panose="02020603050405020304" pitchFamily="18" charset="0"/>
                            </a:rPr>
                            <a:t>b</a:t>
                          </a:r>
                        </a:p>
                      </a:txBody>
                      <a:tcPr marL="11857" marR="11857" marT="11857"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l-GR" sz="3000" b="1" i="1" u="none" strike="noStrike" dirty="0">
                              <a:solidFill>
                                <a:srgbClr val="000000"/>
                              </a:solidFill>
                              <a:effectLst/>
                              <a:latin typeface="Times New Roman" panose="02020603050405020304" pitchFamily="18" charset="0"/>
                              <a:cs typeface="Times New Roman" panose="02020603050405020304" pitchFamily="18" charset="0"/>
                            </a:rPr>
                            <a:t>λ</a:t>
                          </a:r>
                        </a:p>
                      </a:txBody>
                      <a:tcPr marL="11857" marR="11857" marT="11857" marB="0" anchor="ct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193824131"/>
                      </a:ext>
                    </a:extLst>
                  </a:tr>
                  <a:tr h="546980">
                    <a:tc>
                      <a:txBody>
                        <a:bodyPr/>
                        <a:lstStyle/>
                        <a:p>
                          <a:pPr algn="ctr" fontAlgn="b"/>
                          <a:r>
                            <a:rPr lang="en-IN" sz="30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11857" marR="11857" marT="11857" marB="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a:p>
                      </a:txBody>
                      <a:tcPr marL="11857" marR="11857" marT="11857"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blipFill>
                          <a:blip r:embed="rId8"/>
                          <a:stretch>
                            <a:fillRect l="-90511" t="-174444" r="-217518" b="-646667"/>
                          </a:stretch>
                        </a:blipFill>
                      </a:tcPr>
                    </a:tc>
                    <a:tc>
                      <a:txBody>
                        <a:bodyPr/>
                        <a:lstStyle/>
                        <a:p>
                          <a:endParaRPr lang="en-US"/>
                        </a:p>
                      </a:txBody>
                      <a:tcPr marL="11857" marR="11857" marT="11857"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blipFill>
                          <a:blip r:embed="rId8"/>
                          <a:stretch>
                            <a:fillRect l="-190511" t="-174444" r="-117518" b="-646667"/>
                          </a:stretch>
                        </a:blipFill>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6</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12700" cmpd="sng">
                          <a:noFill/>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1065410"/>
                      </a:ext>
                    </a:extLst>
                  </a:tr>
                  <a:tr h="559414">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2</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marL="11857" marR="11857" marT="11857"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8"/>
                          <a:stretch>
                            <a:fillRect l="-90511" t="-271429" r="-217518" b="-539560"/>
                          </a:stretch>
                        </a:blipFill>
                      </a:tcPr>
                    </a:tc>
                    <a:tc>
                      <a:txBody>
                        <a:bodyPr/>
                        <a:lstStyle/>
                        <a:p>
                          <a:endParaRPr lang="en-US"/>
                        </a:p>
                      </a:txBody>
                      <a:tcPr marL="11857" marR="11857" marT="11857"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190511" t="-271429" r="-117518" b="-539560"/>
                          </a:stretch>
                        </a:blipFill>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4</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93880053"/>
                      </a:ext>
                    </a:extLst>
                  </a:tr>
                  <a:tr h="559414">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3</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marL="11857" marR="11857" marT="11857"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8"/>
                          <a:stretch>
                            <a:fillRect l="-90511" t="-367391" r="-217518" b="-433696"/>
                          </a:stretch>
                        </a:blipFill>
                      </a:tcPr>
                    </a:tc>
                    <a:tc>
                      <a:txBody>
                        <a:bodyPr/>
                        <a:lstStyle/>
                        <a:p>
                          <a:endParaRPr lang="en-US"/>
                        </a:p>
                      </a:txBody>
                      <a:tcPr marL="11857" marR="11857" marT="11857"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190511" t="-367391" r="-117518" b="-433696"/>
                          </a:stretch>
                        </a:blipFill>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4</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24913517"/>
                      </a:ext>
                    </a:extLst>
                  </a:tr>
                  <a:tr h="559414">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4</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marL="11857" marR="11857" marT="11857"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8"/>
                          <a:stretch>
                            <a:fillRect l="-90511" t="-467391" r="-217518" b="-333696"/>
                          </a:stretch>
                        </a:blipFill>
                      </a:tcPr>
                    </a:tc>
                    <a:tc>
                      <a:txBody>
                        <a:bodyPr/>
                        <a:lstStyle/>
                        <a:p>
                          <a:endParaRPr lang="en-US"/>
                        </a:p>
                      </a:txBody>
                      <a:tcPr marL="11857" marR="11857" marT="11857"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190511" t="-467391" r="-117518" b="-333696"/>
                          </a:stretch>
                        </a:blipFill>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2</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49986545"/>
                      </a:ext>
                    </a:extLst>
                  </a:tr>
                  <a:tr h="559414">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5</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marL="11857" marR="11857" marT="11857"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8"/>
                          <a:stretch>
                            <a:fillRect l="-90511" t="-567391" r="-217518" b="-233696"/>
                          </a:stretch>
                        </a:blipFill>
                      </a:tcPr>
                    </a:tc>
                    <a:tc>
                      <a:txBody>
                        <a:bodyPr/>
                        <a:lstStyle/>
                        <a:p>
                          <a:endParaRPr lang="en-US"/>
                        </a:p>
                      </a:txBody>
                      <a:tcPr marL="11857" marR="11857" marT="11857"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190511" t="-567391" r="-117518" b="-233696"/>
                          </a:stretch>
                        </a:blipFill>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2</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96595212"/>
                      </a:ext>
                    </a:extLst>
                  </a:tr>
                  <a:tr h="559414">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6</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marL="11857" marR="11857" marT="11857"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8"/>
                          <a:stretch>
                            <a:fillRect l="-90511" t="-667391" r="-217518" b="-133696"/>
                          </a:stretch>
                        </a:blipFill>
                      </a:tcPr>
                    </a:tc>
                    <a:tc>
                      <a:txBody>
                        <a:bodyPr/>
                        <a:lstStyle/>
                        <a:p>
                          <a:endParaRPr lang="en-US"/>
                        </a:p>
                      </a:txBody>
                      <a:tcPr marL="11857" marR="11857" marT="11857"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190511" t="-667391" r="-117518" b="-133696"/>
                          </a:stretch>
                        </a:blipFill>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6</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7630250"/>
                      </a:ext>
                    </a:extLst>
                  </a:tr>
                  <a:tr h="559414">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7</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11857" marR="11857" marT="11857" marB="0" anchor="ctr">
                        <a:lnL w="38100" cap="flat" cmpd="sng" algn="ctr">
                          <a:no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90511" t="-767391" r="-217518" b="-33696"/>
                          </a:stretch>
                        </a:blipFill>
                      </a:tcPr>
                    </a:tc>
                    <a:tc>
                      <a:txBody>
                        <a:bodyPr/>
                        <a:lstStyle/>
                        <a:p>
                          <a:endParaRPr lang="en-US"/>
                        </a:p>
                      </a:txBody>
                      <a:tcPr marL="11857" marR="11857" marT="11857" marB="0"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190511" t="-767391" r="-117518" b="-33696"/>
                          </a:stretch>
                        </a:blipFill>
                      </a:tcPr>
                    </a:tc>
                    <a:tc>
                      <a:txBody>
                        <a:bodyPr/>
                        <a:lstStyle/>
                        <a:p>
                          <a:pPr algn="ctr" fontAlgn="b"/>
                          <a:r>
                            <a:rPr lang="en-IN" sz="3000" b="0" u="none" strike="noStrike" dirty="0">
                              <a:solidFill>
                                <a:srgbClr val="000000"/>
                              </a:solidFill>
                              <a:effectLst/>
                              <a:latin typeface="Times New Roman" panose="02020603050405020304" pitchFamily="18" charset="0"/>
                              <a:cs typeface="Times New Roman" panose="02020603050405020304" pitchFamily="18" charset="0"/>
                            </a:rPr>
                            <a:t>6</a:t>
                          </a:r>
                          <a:endParaRPr lang="en-IN"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857" marR="11857" marT="11857" marB="0" anchor="ctr">
                        <a:lnL w="12700" cmpd="sng">
                          <a:noFill/>
                        </a:lnL>
                        <a:lnR w="38100" cap="flat" cmpd="sng" algn="ctr">
                          <a:solidFill>
                            <a:schemeClr val="tx1"/>
                          </a:solid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5769023"/>
                      </a:ext>
                    </a:extLst>
                  </a:tr>
                </a:tbl>
              </a:graphicData>
            </a:graphic>
          </p:graphicFrame>
        </mc:Fallback>
      </mc:AlternateContent>
      <p:sp>
        <p:nvSpPr>
          <p:cNvPr id="14" name="TextBox 13">
            <a:extLst>
              <a:ext uri="{FF2B5EF4-FFF2-40B4-BE49-F238E27FC236}">
                <a16:creationId xmlns:a16="http://schemas.microsoft.com/office/drawing/2014/main" id="{5385CBED-6DEF-4D86-4712-86240799692D}"/>
              </a:ext>
            </a:extLst>
          </p:cNvPr>
          <p:cNvSpPr txBox="1"/>
          <p:nvPr/>
        </p:nvSpPr>
        <p:spPr>
          <a:xfrm>
            <a:off x="14516778" y="19620589"/>
            <a:ext cx="5989237" cy="1015663"/>
          </a:xfrm>
          <a:prstGeom prst="rect">
            <a:avLst/>
          </a:prstGeom>
          <a:noFill/>
        </p:spPr>
        <p:txBody>
          <a:bodyPr wrap="square">
            <a:spAutoFit/>
          </a:bodyPr>
          <a:lstStyle/>
          <a:p>
            <a:pPr algn="just"/>
            <a:r>
              <a:rPr lang="en-IN" sz="3000" dirty="0">
                <a:latin typeface="Times New Roman" panose="02020603050405020304" pitchFamily="18" charset="0"/>
                <a:ea typeface="Calibri" panose="020F0502020204030204" pitchFamily="34" charset="0"/>
              </a:rPr>
              <a:t>Table 1: </a:t>
            </a:r>
            <a:r>
              <a:rPr lang="en-IN" sz="3000" dirty="0">
                <a:effectLst/>
                <a:latin typeface="Times New Roman" panose="02020603050405020304" pitchFamily="18" charset="0"/>
                <a:ea typeface="Calibri" panose="020F0502020204030204" pitchFamily="34" charset="0"/>
              </a:rPr>
              <a:t>van Genuchten parameter for silt loam (</a:t>
            </a:r>
            <a:r>
              <a:rPr lang="en-US" sz="3000" dirty="0" err="1">
                <a:effectLst/>
                <a:latin typeface="Times New Roman" panose="02020603050405020304" pitchFamily="18" charset="0"/>
                <a:ea typeface="Calibri" panose="020F0502020204030204" pitchFamily="34" charset="0"/>
              </a:rPr>
              <a:t>Carsel</a:t>
            </a:r>
            <a:r>
              <a:rPr lang="en-US" sz="3000" dirty="0">
                <a:latin typeface="Times New Roman" panose="02020603050405020304" pitchFamily="18" charset="0"/>
                <a:ea typeface="Calibri" panose="020F0502020204030204" pitchFamily="34" charset="0"/>
              </a:rPr>
              <a:t> and </a:t>
            </a:r>
            <a:r>
              <a:rPr lang="en-US" sz="3000" dirty="0">
                <a:effectLst/>
                <a:latin typeface="Times New Roman" panose="02020603050405020304" pitchFamily="18" charset="0"/>
                <a:ea typeface="Calibri" panose="020F0502020204030204" pitchFamily="34" charset="0"/>
              </a:rPr>
              <a:t>Parrish,1988</a:t>
            </a:r>
            <a:r>
              <a:rPr lang="en-IN" sz="3000" dirty="0">
                <a:effectLst/>
                <a:latin typeface="Times New Roman" panose="02020603050405020304" pitchFamily="18" charset="0"/>
                <a:ea typeface="Calibri" panose="020F0502020204030204" pitchFamily="34" charset="0"/>
              </a:rPr>
              <a:t>) </a:t>
            </a:r>
          </a:p>
        </p:txBody>
      </p:sp>
      <p:sp>
        <p:nvSpPr>
          <p:cNvPr id="15" name="TextBox 14">
            <a:extLst>
              <a:ext uri="{FF2B5EF4-FFF2-40B4-BE49-F238E27FC236}">
                <a16:creationId xmlns:a16="http://schemas.microsoft.com/office/drawing/2014/main" id="{3F153D07-24FE-575B-6377-8C0B82FA7AC8}"/>
              </a:ext>
            </a:extLst>
          </p:cNvPr>
          <p:cNvSpPr txBox="1"/>
          <p:nvPr/>
        </p:nvSpPr>
        <p:spPr>
          <a:xfrm>
            <a:off x="20950635" y="19292250"/>
            <a:ext cx="6589147" cy="1229010"/>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3000" kern="1200" dirty="0">
                <a:solidFill>
                  <a:schemeClr val="tx1"/>
                </a:solidFill>
                <a:effectLst/>
                <a:latin typeface="Times New Roman" panose="02020603050405020304" pitchFamily="18" charset="0"/>
                <a:ea typeface="+mj-ea"/>
                <a:cs typeface="Times New Roman" panose="02020603050405020304" pitchFamily="18" charset="0"/>
              </a:rPr>
              <a:t>Table 2: </a:t>
            </a:r>
            <a:r>
              <a:rPr lang="en-US" sz="3000" kern="1200" dirty="0">
                <a:solidFill>
                  <a:schemeClr val="tx1"/>
                </a:solidFill>
                <a:latin typeface="Times New Roman" panose="02020603050405020304" pitchFamily="18" charset="0"/>
                <a:ea typeface="+mj-ea"/>
                <a:cs typeface="Times New Roman" panose="02020603050405020304" pitchFamily="18" charset="0"/>
              </a:rPr>
              <a:t>Variation of Drift Parameters of FPE analytical Model</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ED2A000-9AAF-0F80-D8AB-54C5F143A4CD}"/>
                  </a:ext>
                </a:extLst>
              </p:cNvPr>
              <p:cNvSpPr txBox="1"/>
              <p:nvPr/>
            </p:nvSpPr>
            <p:spPr>
              <a:xfrm>
                <a:off x="14379541" y="26001285"/>
                <a:ext cx="13412825" cy="3970318"/>
              </a:xfrm>
              <a:prstGeom prst="rect">
                <a:avLst/>
              </a:prstGeom>
              <a:noFill/>
            </p:spPr>
            <p:txBody>
              <a:bodyPr wrap="square">
                <a:spAutoFit/>
              </a:bodyPr>
              <a:lstStyle/>
              <a:p>
                <a:pPr marL="457200" indent="-457200">
                  <a:buClr>
                    <a:schemeClr val="accent1">
                      <a:lumMod val="50000"/>
                    </a:schemeClr>
                  </a:buClr>
                  <a:buSzPct val="150000"/>
                  <a:buFont typeface="Arial" panose="020B0604020202020204" pitchFamily="34" charset="0"/>
                  <a:buChar char="•"/>
                </a:pP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The variation in </a:t>
                </a:r>
                <a14:m>
                  <m:oMath xmlns:m="http://schemas.openxmlformats.org/officeDocument/2006/math">
                    <m:sSub>
                      <m:sSubPr>
                        <m:ctrlPr>
                          <a:rPr lang="en-IN" sz="3600" i="1">
                            <a:latin typeface="Cambria Math" panose="02040503050406030204" pitchFamily="18" charset="0"/>
                          </a:rPr>
                        </m:ctrlPr>
                      </m:sSubPr>
                      <m:e>
                        <m:r>
                          <a:rPr lang="en-IN" sz="3600" b="0" i="1">
                            <a:latin typeface="Cambria Math" panose="02040503050406030204" pitchFamily="18" charset="0"/>
                            <a:ea typeface="Cambria Math" panose="02040503050406030204" pitchFamily="18" charset="0"/>
                          </a:rPr>
                          <m:t>𝜃</m:t>
                        </m:r>
                      </m:e>
                      <m:sub>
                        <m:r>
                          <a:rPr lang="en-IN" sz="3600" b="0" i="1">
                            <a:latin typeface="Cambria Math" panose="02040503050406030204" pitchFamily="18" charset="0"/>
                          </a:rPr>
                          <m:t>𝑠</m:t>
                        </m:r>
                      </m:sub>
                    </m:sSub>
                    <m:r>
                      <a:rPr lang="en-IN" sz="3600" b="0" i="1" smtClean="0">
                        <a:latin typeface="Cambria Math" panose="02040503050406030204" pitchFamily="18" charset="0"/>
                      </a:rPr>
                      <m:t>, </m:t>
                    </m:r>
                    <m:r>
                      <a:rPr lang="en-IN" sz="3600" b="0" i="1" u="none" strike="noStrike" smtClean="0">
                        <a:effectLst/>
                        <a:latin typeface="Cambria Math" panose="02040503050406030204" pitchFamily="18" charset="0"/>
                        <a:ea typeface="Cambria Math" panose="02040503050406030204" pitchFamily="18" charset="0"/>
                      </a:rPr>
                      <m:t>𝛼</m:t>
                    </m:r>
                  </m:oMath>
                </a14:m>
                <a:r>
                  <a:rPr lang="en-IN" sz="36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IN" sz="3600" i="1">
                            <a:latin typeface="Cambria Math" panose="02040503050406030204" pitchFamily="18" charset="0"/>
                          </a:rPr>
                        </m:ctrlPr>
                      </m:sSubPr>
                      <m:e>
                        <m:r>
                          <a:rPr lang="en-IN" sz="3600" b="0" i="1">
                            <a:latin typeface="Cambria Math" panose="02040503050406030204" pitchFamily="18" charset="0"/>
                            <a:ea typeface="Cambria Math" panose="02040503050406030204" pitchFamily="18" charset="0"/>
                          </a:rPr>
                          <m:t>𝐾</m:t>
                        </m:r>
                      </m:e>
                      <m:sub>
                        <m:r>
                          <a:rPr lang="en-IN" sz="3600" b="0" i="1">
                            <a:latin typeface="Cambria Math" panose="02040503050406030204" pitchFamily="18" charset="0"/>
                            <a:ea typeface="Cambria Math" panose="02040503050406030204" pitchFamily="18" charset="0"/>
                          </a:rPr>
                          <m:t>𝑠𝑎𝑡</m:t>
                        </m:r>
                      </m:sub>
                    </m:sSub>
                  </m:oMath>
                </a14:m>
                <a:r>
                  <a:rPr lang="en-IN" sz="3600" dirty="0">
                    <a:effectLst/>
                    <a:latin typeface="Times New Roman" panose="02020603050405020304" pitchFamily="18" charset="0"/>
                    <a:ea typeface="Calibri" panose="020F0502020204030204" pitchFamily="34" charset="0"/>
                    <a:cs typeface="Times New Roman" panose="02020603050405020304" pitchFamily="18" charset="0"/>
                  </a:rPr>
                  <a:t> were considered from </a:t>
                </a:r>
                <a14:m>
                  <m:oMath xmlns:m="http://schemas.openxmlformats.org/officeDocument/2006/math">
                    <m:r>
                      <a:rPr lang="en-IN" sz="3600" i="1">
                        <a:solidFill>
                          <a:srgbClr val="000000"/>
                        </a:solidFill>
                        <a:latin typeface="Cambria Math" panose="02040503050406030204" pitchFamily="18" charset="0"/>
                        <a:ea typeface="Cambria Math" panose="02040503050406030204" pitchFamily="18" charset="0"/>
                      </a:rPr>
                      <m:t>𝜇</m:t>
                    </m:r>
                    <m:r>
                      <a:rPr lang="en-IN" sz="3600" b="0" i="0" smtClean="0">
                        <a:solidFill>
                          <a:srgbClr val="000000"/>
                        </a:solidFill>
                        <a:latin typeface="Cambria Math" panose="02040503050406030204" pitchFamily="18" charset="0"/>
                        <a:ea typeface="Cambria Math" panose="02040503050406030204" pitchFamily="18" charset="0"/>
                      </a:rPr>
                      <m:t>−</m:t>
                    </m:r>
                    <m:r>
                      <a:rPr lang="en-IN" sz="3600" i="1">
                        <a:latin typeface="Cambria Math" panose="02040503050406030204" pitchFamily="18" charset="0"/>
                        <a:ea typeface="Cambria Math" panose="02040503050406030204" pitchFamily="18" charset="0"/>
                      </a:rPr>
                      <m:t>𝜎</m:t>
                    </m:r>
                  </m:oMath>
                </a14:m>
                <a:r>
                  <a:rPr lang="en-IN" sz="3600" dirty="0">
                    <a:effectLst/>
                    <a:latin typeface="Times New Roman" panose="02020603050405020304" pitchFamily="18" charset="0"/>
                    <a:ea typeface="Calibri" panose="020F0502020204030204" pitchFamily="34" charset="0"/>
                    <a:cs typeface="Times New Roman" panose="02020603050405020304" pitchFamily="18" charset="0"/>
                  </a:rPr>
                  <a:t> to </a:t>
                </a:r>
                <a14:m>
                  <m:oMath xmlns:m="http://schemas.openxmlformats.org/officeDocument/2006/math">
                    <m:r>
                      <a:rPr lang="en-IN" sz="3600" i="1">
                        <a:solidFill>
                          <a:srgbClr val="000000"/>
                        </a:solidFill>
                        <a:latin typeface="Cambria Math" panose="02040503050406030204" pitchFamily="18" charset="0"/>
                        <a:ea typeface="Cambria Math" panose="02040503050406030204" pitchFamily="18" charset="0"/>
                      </a:rPr>
                      <m:t>𝜇</m:t>
                    </m:r>
                    <m:r>
                      <a:rPr lang="en-IN" sz="3600" b="0" i="1" smtClean="0">
                        <a:solidFill>
                          <a:srgbClr val="000000"/>
                        </a:solidFill>
                        <a:latin typeface="Cambria Math" panose="02040503050406030204" pitchFamily="18" charset="0"/>
                        <a:ea typeface="Cambria Math" panose="02040503050406030204" pitchFamily="18" charset="0"/>
                      </a:rPr>
                      <m:t>+</m:t>
                    </m:r>
                    <m:r>
                      <a:rPr lang="en-IN" sz="3600" i="1">
                        <a:latin typeface="Cambria Math" panose="02040503050406030204" pitchFamily="18" charset="0"/>
                        <a:ea typeface="Cambria Math" panose="02040503050406030204" pitchFamily="18" charset="0"/>
                      </a:rPr>
                      <m:t>𝜎</m:t>
                    </m:r>
                  </m:oMath>
                </a14:m>
                <a:r>
                  <a:rPr lang="en-I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3600" dirty="0">
                    <a:latin typeface="Times New Roman" panose="02020603050405020304" pitchFamily="18" charset="0"/>
                    <a:ea typeface="Calibri" panose="020F0502020204030204" pitchFamily="34" charset="0"/>
                    <a:cs typeface="Times New Roman" panose="02020603050405020304" pitchFamily="18" charset="0"/>
                  </a:rPr>
                  <a:t>having interval 0.2</a:t>
                </a:r>
                <a14:m>
                  <m:oMath xmlns:m="http://schemas.openxmlformats.org/officeDocument/2006/math">
                    <m:r>
                      <a:rPr lang="en-IN" sz="3600" i="1">
                        <a:latin typeface="Cambria Math" panose="02040503050406030204" pitchFamily="18" charset="0"/>
                        <a:ea typeface="Cambria Math" panose="02040503050406030204" pitchFamily="18" charset="0"/>
                      </a:rPr>
                      <m:t>𝜎</m:t>
                    </m:r>
                  </m:oMath>
                </a14:m>
                <a:r>
                  <a:rPr lang="en-IN" sz="3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457200" indent="-457200">
                  <a:buClr>
                    <a:schemeClr val="accent1">
                      <a:lumMod val="50000"/>
                    </a:schemeClr>
                  </a:buClr>
                  <a:buSzPct val="150000"/>
                  <a:buFont typeface="Arial" panose="020B0604020202020204" pitchFamily="34" charset="0"/>
                  <a:buChar char="•"/>
                </a:pPr>
                <a:r>
                  <a:rPr lang="en-IN" sz="3600" i="1" dirty="0">
                    <a:latin typeface="Times New Roman" panose="02020603050405020304" pitchFamily="18" charset="0"/>
                    <a:ea typeface="Calibri" panose="020F0502020204030204" pitchFamily="34" charset="0"/>
                    <a:cs typeface="Times New Roman" panose="02020603050405020304" pitchFamily="18" charset="0"/>
                  </a:rPr>
                  <a:t>a, b</a:t>
                </a:r>
                <a:r>
                  <a:rPr lang="en-IN" sz="3600" dirty="0">
                    <a:latin typeface="Times New Roman" panose="02020603050405020304" pitchFamily="18" charset="0"/>
                    <a:ea typeface="Calibri" panose="020F0502020204030204" pitchFamily="34" charset="0"/>
                    <a:cs typeface="Times New Roman" panose="02020603050405020304" pitchFamily="18" charset="0"/>
                  </a:rPr>
                  <a:t> and </a:t>
                </a:r>
                <a:r>
                  <a:rPr lang="el-GR" sz="3600" b="0" i="1" u="none" strike="noStrike" dirty="0">
                    <a:solidFill>
                      <a:srgbClr val="000000"/>
                    </a:solidFill>
                    <a:effectLst/>
                    <a:latin typeface="Times New Roman" panose="02020603050405020304" pitchFamily="18" charset="0"/>
                    <a:cs typeface="Times New Roman" panose="02020603050405020304" pitchFamily="18" charset="0"/>
                  </a:rPr>
                  <a:t>λ</a:t>
                </a:r>
                <a:r>
                  <a:rPr lang="en-IN" sz="3600" b="0" u="none" strike="noStrike" dirty="0">
                    <a:solidFill>
                      <a:srgbClr val="000000"/>
                    </a:solidFill>
                    <a:effectLst/>
                    <a:latin typeface="Times New Roman" panose="02020603050405020304" pitchFamily="18" charset="0"/>
                    <a:cs typeface="Times New Roman" panose="02020603050405020304" pitchFamily="18" charset="0"/>
                  </a:rPr>
                  <a:t> were varied from 8</a:t>
                </a:r>
                <a:r>
                  <a:rPr lang="en-IN" sz="36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IN" sz="3600" i="1" smtClean="0">
                            <a:latin typeface="Cambria Math" panose="02040503050406030204" pitchFamily="18" charset="0"/>
                          </a:rPr>
                        </m:ctrlPr>
                      </m:sSubPr>
                      <m:e>
                        <m:r>
                          <a:rPr lang="en-IN" sz="3600" b="0" i="1" smtClean="0">
                            <a:latin typeface="Cambria Math" panose="02040503050406030204" pitchFamily="18" charset="0"/>
                          </a:rPr>
                          <m:t>𝑟</m:t>
                        </m:r>
                      </m:e>
                      <m:sub>
                        <m:r>
                          <a:rPr lang="en-IN" sz="3600" b="0" i="1" smtClean="0">
                            <a:latin typeface="Cambria Math" panose="02040503050406030204" pitchFamily="18" charset="0"/>
                            <a:ea typeface="Cambria Math" panose="02040503050406030204" pitchFamily="18" charset="0"/>
                          </a:rPr>
                          <m:t>𝑚</m:t>
                        </m:r>
                      </m:sub>
                    </m:sSub>
                    <m:r>
                      <a:rPr lang="en-IN" sz="3600" b="0" i="1" smtClean="0">
                        <a:latin typeface="Cambria Math" panose="02040503050406030204" pitchFamily="18" charset="0"/>
                        <a:ea typeface="Cambria Math" panose="02040503050406030204" pitchFamily="18" charset="0"/>
                      </a:rPr>
                      <m:t> </m:t>
                    </m:r>
                  </m:oMath>
                </a14:m>
                <a:r>
                  <a:rPr lang="en-IN" sz="3600" b="0" u="none" strike="noStrike" dirty="0">
                    <a:solidFill>
                      <a:srgbClr val="000000"/>
                    </a:solidFill>
                    <a:effectLst/>
                    <a:latin typeface="Times New Roman" panose="02020603050405020304" pitchFamily="18" charset="0"/>
                    <a:cs typeface="Times New Roman" panose="02020603050405020304" pitchFamily="18" charset="0"/>
                  </a:rPr>
                  <a:t>-16</a:t>
                </a:r>
                <a:r>
                  <a:rPr lang="en-IN" sz="36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IN" sz="3600" i="1">
                            <a:latin typeface="Cambria Math" panose="02040503050406030204" pitchFamily="18" charset="0"/>
                          </a:rPr>
                        </m:ctrlPr>
                      </m:sSubPr>
                      <m:e>
                        <m:r>
                          <a:rPr lang="en-IN" sz="3600" i="1">
                            <a:latin typeface="Cambria Math" panose="02040503050406030204" pitchFamily="18" charset="0"/>
                          </a:rPr>
                          <m:t>𝑟</m:t>
                        </m:r>
                      </m:e>
                      <m:sub>
                        <m:r>
                          <a:rPr lang="en-IN" sz="3600" i="1">
                            <a:latin typeface="Cambria Math" panose="02040503050406030204" pitchFamily="18" charset="0"/>
                            <a:ea typeface="Cambria Math" panose="02040503050406030204" pitchFamily="18" charset="0"/>
                          </a:rPr>
                          <m:t>𝑚</m:t>
                        </m:r>
                      </m:sub>
                    </m:sSub>
                  </m:oMath>
                </a14:m>
                <a:r>
                  <a:rPr lang="en-IN" sz="3600" dirty="0">
                    <a:effectLst/>
                    <a:latin typeface="Times New Roman" panose="02020603050405020304" pitchFamily="18" charset="0"/>
                    <a:ea typeface="Calibri" panose="020F0502020204030204" pitchFamily="34" charset="0"/>
                    <a:cs typeface="Times New Roman" panose="02020603050405020304" pitchFamily="18" charset="0"/>
                  </a:rPr>
                  <a:t>, 6</a:t>
                </a:r>
                <a:r>
                  <a:rPr lang="en-IN" sz="36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IN" sz="3600" i="1">
                            <a:latin typeface="Cambria Math" panose="02040503050406030204" pitchFamily="18" charset="0"/>
                          </a:rPr>
                        </m:ctrlPr>
                      </m:sSubPr>
                      <m:e>
                        <m:r>
                          <a:rPr lang="en-IN" sz="3600" i="1">
                            <a:latin typeface="Cambria Math" panose="02040503050406030204" pitchFamily="18" charset="0"/>
                          </a:rPr>
                          <m:t>𝑟</m:t>
                        </m:r>
                      </m:e>
                      <m:sub>
                        <m:r>
                          <a:rPr lang="en-IN" sz="3600" i="1">
                            <a:latin typeface="Cambria Math" panose="02040503050406030204" pitchFamily="18" charset="0"/>
                            <a:ea typeface="Cambria Math" panose="02040503050406030204" pitchFamily="18" charset="0"/>
                          </a:rPr>
                          <m:t>𝑚</m:t>
                        </m:r>
                      </m:sub>
                    </m:sSub>
                  </m:oMath>
                </a14:m>
                <a:r>
                  <a:rPr lang="en-IN" sz="3600" dirty="0">
                    <a:effectLst/>
                    <a:latin typeface="Times New Roman" panose="02020603050405020304" pitchFamily="18" charset="0"/>
                    <a:ea typeface="Calibri" panose="020F0502020204030204" pitchFamily="34" charset="0"/>
                    <a:cs typeface="Times New Roman" panose="02020603050405020304" pitchFamily="18" charset="0"/>
                  </a:rPr>
                  <a:t>-10</a:t>
                </a:r>
                <a:r>
                  <a:rPr lang="en-IN" sz="36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IN" sz="3600" i="1">
                            <a:latin typeface="Cambria Math" panose="02040503050406030204" pitchFamily="18" charset="0"/>
                          </a:rPr>
                        </m:ctrlPr>
                      </m:sSubPr>
                      <m:e>
                        <m:r>
                          <a:rPr lang="en-IN" sz="3600" i="1">
                            <a:latin typeface="Cambria Math" panose="02040503050406030204" pitchFamily="18" charset="0"/>
                          </a:rPr>
                          <m:t>𝑟</m:t>
                        </m:r>
                      </m:e>
                      <m:sub>
                        <m:r>
                          <a:rPr lang="en-IN" sz="3600" i="1">
                            <a:latin typeface="Cambria Math" panose="02040503050406030204" pitchFamily="18" charset="0"/>
                            <a:ea typeface="Cambria Math" panose="02040503050406030204" pitchFamily="18" charset="0"/>
                          </a:rPr>
                          <m:t>𝑚</m:t>
                        </m:r>
                      </m:sub>
                    </m:sSub>
                  </m:oMath>
                </a14:m>
                <a:r>
                  <a:rPr lang="en-IN" sz="3600" dirty="0">
                    <a:effectLst/>
                    <a:latin typeface="Times New Roman" panose="02020603050405020304" pitchFamily="18" charset="0"/>
                    <a:ea typeface="Calibri" panose="020F0502020204030204" pitchFamily="34" charset="0"/>
                    <a:cs typeface="Times New Roman" panose="02020603050405020304" pitchFamily="18" charset="0"/>
                  </a:rPr>
                  <a:t> and 2-6 respectively.</a:t>
                </a:r>
              </a:p>
              <a:p>
                <a:pPr marL="457200" indent="-457200">
                  <a:buClr>
                    <a:schemeClr val="accent1">
                      <a:lumMod val="50000"/>
                    </a:schemeClr>
                  </a:buClr>
                  <a:buSzPct val="150000"/>
                  <a:buFont typeface="Arial" panose="020B0604020202020204" pitchFamily="34" charset="0"/>
                  <a:buChar char="•"/>
                </a:pPr>
                <a:r>
                  <a:rPr lang="en-IN" sz="3600" dirty="0">
                    <a:latin typeface="Times New Roman" panose="02020603050405020304" pitchFamily="18" charset="0"/>
                    <a:cs typeface="Times New Roman" panose="02020603050405020304" pitchFamily="18" charset="0"/>
                  </a:rPr>
                  <a:t>Using Taguchi’s design of experiment theory, 7 sets were obtained for each variation in SHP. </a:t>
                </a:r>
              </a:p>
              <a:p>
                <a:pPr marL="457200" indent="-457200">
                  <a:buClr>
                    <a:schemeClr val="accent1">
                      <a:lumMod val="50000"/>
                    </a:schemeClr>
                  </a:buClr>
                  <a:buSzPct val="150000"/>
                  <a:buFont typeface="Arial" panose="020B0604020202020204" pitchFamily="34" charset="0"/>
                  <a:buChar char="•"/>
                </a:pPr>
                <a:r>
                  <a:rPr lang="en-IN" sz="3600" dirty="0">
                    <a:latin typeface="Times New Roman" panose="02020603050405020304" pitchFamily="18" charset="0"/>
                    <a:cs typeface="Times New Roman" panose="02020603050405020304" pitchFamily="18" charset="0"/>
                  </a:rPr>
                  <a:t>SHPs were obtained for t = 1 to 120 days. </a:t>
                </a:r>
              </a:p>
            </p:txBody>
          </p:sp>
        </mc:Choice>
        <mc:Fallback xmlns="">
          <p:sp>
            <p:nvSpPr>
              <p:cNvPr id="20" name="TextBox 19">
                <a:extLst>
                  <a:ext uri="{FF2B5EF4-FFF2-40B4-BE49-F238E27FC236}">
                    <a16:creationId xmlns:a16="http://schemas.microsoft.com/office/drawing/2014/main" id="{5ED2A000-9AAF-0F80-D8AB-54C5F143A4CD}"/>
                  </a:ext>
                </a:extLst>
              </p:cNvPr>
              <p:cNvSpPr txBox="1">
                <a:spLocks noRot="1" noChangeAspect="1" noMove="1" noResize="1" noEditPoints="1" noAdjustHandles="1" noChangeArrowheads="1" noChangeShapeType="1" noTextEdit="1"/>
              </p:cNvSpPr>
              <p:nvPr/>
            </p:nvSpPr>
            <p:spPr>
              <a:xfrm>
                <a:off x="14379541" y="26001285"/>
                <a:ext cx="13412825" cy="3970318"/>
              </a:xfrm>
              <a:prstGeom prst="rect">
                <a:avLst/>
              </a:prstGeom>
              <a:blipFill>
                <a:blip r:embed="rId9"/>
                <a:stretch>
                  <a:fillRect l="-2227" t="-8282" b="-8436"/>
                </a:stretch>
              </a:blipFill>
            </p:spPr>
            <p:txBody>
              <a:bodyPr/>
              <a:lstStyle/>
              <a:p>
                <a:r>
                  <a:rPr lang="en-IN">
                    <a:noFill/>
                  </a:rPr>
                  <a:t> </a:t>
                </a:r>
              </a:p>
            </p:txBody>
          </p:sp>
        </mc:Fallback>
      </mc:AlternateContent>
      <p:sp>
        <p:nvSpPr>
          <p:cNvPr id="44" name="TextBox 43">
            <a:extLst>
              <a:ext uri="{FF2B5EF4-FFF2-40B4-BE49-F238E27FC236}">
                <a16:creationId xmlns:a16="http://schemas.microsoft.com/office/drawing/2014/main" id="{5558937F-69FB-8BF8-1A9C-24F32BF02E4C}"/>
              </a:ext>
            </a:extLst>
          </p:cNvPr>
          <p:cNvSpPr txBox="1"/>
          <p:nvPr/>
        </p:nvSpPr>
        <p:spPr>
          <a:xfrm>
            <a:off x="28137905" y="18857010"/>
            <a:ext cx="14195800" cy="707886"/>
          </a:xfrm>
          <a:prstGeom prst="rect">
            <a:avLst/>
          </a:prstGeom>
          <a:noFill/>
        </p:spPr>
        <p:txBody>
          <a:bodyPr wrap="square" rtlCol="0">
            <a:spAutoFit/>
          </a:bodyPr>
          <a:lstStyle/>
          <a:p>
            <a:r>
              <a:rPr lang="en-IN" sz="4000" b="1" dirty="0">
                <a:solidFill>
                  <a:srgbClr val="003F73"/>
                </a:solidFill>
                <a:latin typeface="Arial" panose="020B0604020202020204" pitchFamily="34" charset="0"/>
                <a:cs typeface="Arial" panose="020B0604020202020204" pitchFamily="34" charset="0"/>
              </a:rPr>
              <a:t>5. Conclusion </a:t>
            </a:r>
            <a:endParaRPr lang="en-US" sz="4000" b="1" dirty="0">
              <a:solidFill>
                <a:srgbClr val="003F73"/>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24D97AE-DB63-7962-1A5A-376990EE0C1B}"/>
              </a:ext>
            </a:extLst>
          </p:cNvPr>
          <p:cNvSpPr txBox="1"/>
          <p:nvPr/>
        </p:nvSpPr>
        <p:spPr>
          <a:xfrm>
            <a:off x="28007526" y="19966242"/>
            <a:ext cx="13991621" cy="3970318"/>
          </a:xfrm>
          <a:prstGeom prst="rect">
            <a:avLst/>
          </a:prstGeom>
          <a:noFill/>
        </p:spPr>
        <p:txBody>
          <a:bodyPr wrap="square">
            <a:spAutoFit/>
          </a:bodyPr>
          <a:lstStyle/>
          <a:p>
            <a:pPr marL="457200" indent="-457200" algn="just">
              <a:buClr>
                <a:schemeClr val="accent1">
                  <a:lumMod val="50000"/>
                </a:schemeClr>
              </a:buClr>
              <a:buSzPct val="1500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Scaling was performed by combining multiple sets of SHPs at different timesteps.</a:t>
            </a:r>
          </a:p>
          <a:p>
            <a:pPr marL="457200" indent="-457200" algn="just">
              <a:buClr>
                <a:schemeClr val="accent1">
                  <a:lumMod val="50000"/>
                </a:schemeClr>
              </a:buClr>
              <a:buSzPct val="1500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Reference SHPs and scale factors as proposed by </a:t>
            </a:r>
            <a:r>
              <a:rPr lang="en-IN" sz="3600" b="0" i="0" u="none" strike="noStrike" baseline="0" dirty="0">
                <a:solidFill>
                  <a:srgbClr val="000000"/>
                </a:solidFill>
                <a:latin typeface="Times New Roman" panose="02020603050405020304" pitchFamily="18" charset="0"/>
                <a:cs typeface="Times New Roman" panose="02020603050405020304" pitchFamily="18" charset="0"/>
              </a:rPr>
              <a:t>Vogel et al. (1991)</a:t>
            </a:r>
            <a:r>
              <a:rPr lang="en-US" sz="3600" dirty="0">
                <a:latin typeface="Times New Roman" panose="02020603050405020304" pitchFamily="18" charset="0"/>
                <a:cs typeface="Times New Roman" panose="02020603050405020304" pitchFamily="18" charset="0"/>
              </a:rPr>
              <a:t> can be useful to characterize soil temporal variability. </a:t>
            </a:r>
          </a:p>
          <a:p>
            <a:pPr marL="457200" indent="-457200" algn="just">
              <a:buClr>
                <a:schemeClr val="accent1">
                  <a:lumMod val="50000"/>
                </a:schemeClr>
              </a:buClr>
              <a:buSzPct val="1500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Inclusion of temporal variability of SHPs leads to ease in computation and characterization of variability in SHPs.</a:t>
            </a:r>
          </a:p>
          <a:p>
            <a:pPr marL="457200" indent="-457200" algn="just">
              <a:buClr>
                <a:schemeClr val="accent1">
                  <a:lumMod val="50000"/>
                </a:schemeClr>
              </a:buClr>
              <a:buSzPct val="1500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Variability in scale factors decreases with time. </a:t>
            </a:r>
          </a:p>
        </p:txBody>
      </p:sp>
      <p:sp>
        <p:nvSpPr>
          <p:cNvPr id="29" name="TextBox 28">
            <a:extLst>
              <a:ext uri="{FF2B5EF4-FFF2-40B4-BE49-F238E27FC236}">
                <a16:creationId xmlns:a16="http://schemas.microsoft.com/office/drawing/2014/main" id="{B5F6DA63-E21C-F93D-D77B-5E6D7B8C5C3A}"/>
              </a:ext>
            </a:extLst>
          </p:cNvPr>
          <p:cNvSpPr txBox="1"/>
          <p:nvPr/>
        </p:nvSpPr>
        <p:spPr>
          <a:xfrm>
            <a:off x="27976794" y="26859176"/>
            <a:ext cx="11756337" cy="3323987"/>
          </a:xfrm>
          <a:prstGeom prst="rect">
            <a:avLst/>
          </a:prstGeom>
          <a:noFill/>
        </p:spPr>
        <p:txBody>
          <a:bodyPr wrap="square">
            <a:spAutoFit/>
          </a:bodyPr>
          <a:lstStyle/>
          <a:p>
            <a:pPr marL="342900" indent="-342900" algn="just">
              <a:buClr>
                <a:schemeClr val="accent1">
                  <a:lumMod val="50000"/>
                </a:schemeClr>
              </a:buClr>
              <a:buSzPct val="150000"/>
              <a:buFont typeface="Arial" panose="020B0604020202020204" pitchFamily="34" charset="0"/>
              <a:buChar char="•"/>
            </a:pPr>
            <a:r>
              <a:rPr lang="en-US" sz="2100" dirty="0" err="1">
                <a:latin typeface="Times New Roman" panose="02020603050405020304" pitchFamily="18" charset="0"/>
                <a:cs typeface="Times New Roman" panose="02020603050405020304" pitchFamily="18" charset="0"/>
              </a:rPr>
              <a:t>Carsel</a:t>
            </a:r>
            <a:r>
              <a:rPr lang="en-US" sz="2100" dirty="0">
                <a:latin typeface="Times New Roman" panose="02020603050405020304" pitchFamily="18" charset="0"/>
                <a:cs typeface="Times New Roman" panose="02020603050405020304" pitchFamily="18" charset="0"/>
              </a:rPr>
              <a:t>, R. F., &amp; Parrish, R. S. (1988). Developing joint probability distributions of soil water retention characteristics. Water resources research, 24(5), 755-769.</a:t>
            </a:r>
          </a:p>
          <a:p>
            <a:pPr marL="342900" indent="-342900" algn="just">
              <a:buClr>
                <a:schemeClr val="accent1">
                  <a:lumMod val="50000"/>
                </a:schemeClr>
              </a:buClr>
              <a:buSzPct val="150000"/>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Chandrasekhar, P., </a:t>
            </a:r>
            <a:r>
              <a:rPr lang="en-US" sz="2100" dirty="0" err="1">
                <a:latin typeface="Times New Roman" panose="02020603050405020304" pitchFamily="18" charset="0"/>
                <a:cs typeface="Times New Roman" panose="02020603050405020304" pitchFamily="18" charset="0"/>
              </a:rPr>
              <a:t>Kreiselmeier</a:t>
            </a:r>
            <a:r>
              <a:rPr lang="en-US" sz="2100" dirty="0">
                <a:latin typeface="Times New Roman" panose="02020603050405020304" pitchFamily="18" charset="0"/>
                <a:cs typeface="Times New Roman" panose="02020603050405020304" pitchFamily="18" charset="0"/>
              </a:rPr>
              <a:t>, J., </a:t>
            </a:r>
            <a:r>
              <a:rPr lang="en-US" sz="2100" dirty="0" err="1">
                <a:latin typeface="Times New Roman" panose="02020603050405020304" pitchFamily="18" charset="0"/>
                <a:cs typeface="Times New Roman" panose="02020603050405020304" pitchFamily="18" charset="0"/>
              </a:rPr>
              <a:t>Schwen</a:t>
            </a:r>
            <a:r>
              <a:rPr lang="en-US" sz="2100" dirty="0">
                <a:latin typeface="Times New Roman" panose="02020603050405020304" pitchFamily="18" charset="0"/>
                <a:cs typeface="Times New Roman" panose="02020603050405020304" pitchFamily="18" charset="0"/>
              </a:rPr>
              <a:t>, A., </a:t>
            </a:r>
            <a:r>
              <a:rPr lang="en-US" sz="2100" dirty="0" err="1">
                <a:latin typeface="Times New Roman" panose="02020603050405020304" pitchFamily="18" charset="0"/>
                <a:cs typeface="Times New Roman" panose="02020603050405020304" pitchFamily="18" charset="0"/>
              </a:rPr>
              <a:t>Weninger</a:t>
            </a:r>
            <a:r>
              <a:rPr lang="en-US" sz="2100" dirty="0">
                <a:latin typeface="Times New Roman" panose="02020603050405020304" pitchFamily="18" charset="0"/>
                <a:cs typeface="Times New Roman" panose="02020603050405020304" pitchFamily="18" charset="0"/>
              </a:rPr>
              <a:t>, T., Julich, S., </a:t>
            </a:r>
            <a:r>
              <a:rPr lang="en-US" sz="2100" dirty="0" err="1">
                <a:latin typeface="Times New Roman" panose="02020603050405020304" pitchFamily="18" charset="0"/>
                <a:cs typeface="Times New Roman" panose="02020603050405020304" pitchFamily="18" charset="0"/>
              </a:rPr>
              <a:t>Feger</a:t>
            </a:r>
            <a:r>
              <a:rPr lang="en-US" sz="2100" dirty="0">
                <a:latin typeface="Times New Roman" panose="02020603050405020304" pitchFamily="18" charset="0"/>
                <a:cs typeface="Times New Roman" panose="02020603050405020304" pitchFamily="18" charset="0"/>
              </a:rPr>
              <a:t>, K. H., &amp; </a:t>
            </a:r>
            <a:r>
              <a:rPr lang="en-US" sz="2100" dirty="0" err="1">
                <a:latin typeface="Times New Roman" panose="02020603050405020304" pitchFamily="18" charset="0"/>
                <a:cs typeface="Times New Roman" panose="02020603050405020304" pitchFamily="18" charset="0"/>
              </a:rPr>
              <a:t>Schwärzel</a:t>
            </a:r>
            <a:r>
              <a:rPr lang="en-US" sz="2100" dirty="0">
                <a:latin typeface="Times New Roman" panose="02020603050405020304" pitchFamily="18" charset="0"/>
                <a:cs typeface="Times New Roman" panose="02020603050405020304" pitchFamily="18" charset="0"/>
              </a:rPr>
              <a:t>, K. (2019). Modeling the evolution of soil structural pore space in agricultural soils following tillage. </a:t>
            </a:r>
            <a:r>
              <a:rPr lang="en-US" sz="2100" dirty="0" err="1">
                <a:latin typeface="Times New Roman" panose="02020603050405020304" pitchFamily="18" charset="0"/>
                <a:cs typeface="Times New Roman" panose="02020603050405020304" pitchFamily="18" charset="0"/>
              </a:rPr>
              <a:t>Geoderma</a:t>
            </a:r>
            <a:r>
              <a:rPr lang="en-US" sz="2100" dirty="0">
                <a:latin typeface="Times New Roman" panose="02020603050405020304" pitchFamily="18" charset="0"/>
                <a:cs typeface="Times New Roman" panose="02020603050405020304" pitchFamily="18" charset="0"/>
              </a:rPr>
              <a:t>, 353, </a:t>
            </a:r>
            <a:r>
              <a:rPr lang="en-US" sz="2100">
                <a:latin typeface="Times New Roman" panose="02020603050405020304" pitchFamily="18" charset="0"/>
                <a:cs typeface="Times New Roman" panose="02020603050405020304" pitchFamily="18" charset="0"/>
              </a:rPr>
              <a:t>401-414.</a:t>
            </a:r>
          </a:p>
          <a:p>
            <a:pPr marL="342900" indent="-342900" algn="just">
              <a:buClr>
                <a:schemeClr val="accent1">
                  <a:lumMod val="50000"/>
                </a:schemeClr>
              </a:buClr>
              <a:buSzPct val="150000"/>
              <a:buFont typeface="Arial" panose="020B0604020202020204" pitchFamily="34" charset="0"/>
              <a:buChar char="•"/>
            </a:pPr>
            <a:r>
              <a:rPr lang="en-US" sz="2100" dirty="0" err="1">
                <a:latin typeface="Times New Roman" panose="02020603050405020304" pitchFamily="18" charset="0"/>
                <a:cs typeface="Times New Roman" panose="02020603050405020304" pitchFamily="18" charset="0"/>
              </a:rPr>
              <a:t>Nikodem</a:t>
            </a:r>
            <a:r>
              <a:rPr lang="en-US" sz="2100" dirty="0">
                <a:latin typeface="Times New Roman" panose="02020603050405020304" pitchFamily="18" charset="0"/>
                <a:cs typeface="Times New Roman" panose="02020603050405020304" pitchFamily="18" charset="0"/>
              </a:rPr>
              <a:t>, A., </a:t>
            </a:r>
            <a:r>
              <a:rPr lang="en-US" sz="2100" dirty="0" err="1">
                <a:latin typeface="Times New Roman" panose="02020603050405020304" pitchFamily="18" charset="0"/>
                <a:cs typeface="Times New Roman" panose="02020603050405020304" pitchFamily="18" charset="0"/>
              </a:rPr>
              <a:t>Kodešová</a:t>
            </a:r>
            <a:r>
              <a:rPr lang="en-US" sz="2100" dirty="0">
                <a:latin typeface="Times New Roman" panose="02020603050405020304" pitchFamily="18" charset="0"/>
                <a:cs typeface="Times New Roman" panose="02020603050405020304" pitchFamily="18" charset="0"/>
              </a:rPr>
              <a:t>, R., </a:t>
            </a:r>
            <a:r>
              <a:rPr lang="en-US" sz="2100" dirty="0" err="1">
                <a:latin typeface="Times New Roman" panose="02020603050405020304" pitchFamily="18" charset="0"/>
                <a:cs typeface="Times New Roman" panose="02020603050405020304" pitchFamily="18" charset="0"/>
              </a:rPr>
              <a:t>Fér</a:t>
            </a:r>
            <a:r>
              <a:rPr lang="en-US" sz="2100" dirty="0">
                <a:latin typeface="Times New Roman" panose="02020603050405020304" pitchFamily="18" charset="0"/>
                <a:cs typeface="Times New Roman" panose="02020603050405020304" pitchFamily="18" charset="0"/>
              </a:rPr>
              <a:t>, M., &amp; </a:t>
            </a:r>
            <a:r>
              <a:rPr lang="en-US" sz="2100" dirty="0" err="1">
                <a:latin typeface="Times New Roman" panose="02020603050405020304" pitchFamily="18" charset="0"/>
                <a:cs typeface="Times New Roman" panose="02020603050405020304" pitchFamily="18" charset="0"/>
              </a:rPr>
              <a:t>Klement</a:t>
            </a:r>
            <a:r>
              <a:rPr lang="en-US" sz="2100" dirty="0">
                <a:latin typeface="Times New Roman" panose="02020603050405020304" pitchFamily="18" charset="0"/>
                <a:cs typeface="Times New Roman" panose="02020603050405020304" pitchFamily="18" charset="0"/>
              </a:rPr>
              <a:t>, A. (2021). Using scaling factors for characterizing spatial and temporal variability of soil hydraulic properties of </a:t>
            </a:r>
            <a:r>
              <a:rPr lang="en-US" sz="2100" dirty="0" err="1">
                <a:latin typeface="Times New Roman" panose="02020603050405020304" pitchFamily="18" charset="0"/>
                <a:cs typeface="Times New Roman" panose="02020603050405020304" pitchFamily="18" charset="0"/>
              </a:rPr>
              <a:t>topsoils</a:t>
            </a:r>
            <a:r>
              <a:rPr lang="en-US" sz="2100" dirty="0">
                <a:latin typeface="Times New Roman" panose="02020603050405020304" pitchFamily="18" charset="0"/>
                <a:cs typeface="Times New Roman" panose="02020603050405020304" pitchFamily="18" charset="0"/>
              </a:rPr>
              <a:t> in areas heavily affected by soil erosion. Journal of Hydrology, 593, 125897.</a:t>
            </a:r>
          </a:p>
          <a:p>
            <a:pPr marL="342900" indent="-342900" algn="just">
              <a:buClr>
                <a:schemeClr val="accent1">
                  <a:lumMod val="50000"/>
                </a:schemeClr>
              </a:buClr>
              <a:buSzPct val="150000"/>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Vogel, T., </a:t>
            </a:r>
            <a:r>
              <a:rPr lang="en-US" sz="2100" dirty="0" err="1">
                <a:latin typeface="Times New Roman" panose="02020603050405020304" pitchFamily="18" charset="0"/>
                <a:cs typeface="Times New Roman" panose="02020603050405020304" pitchFamily="18" charset="0"/>
              </a:rPr>
              <a:t>Cislerova</a:t>
            </a:r>
            <a:r>
              <a:rPr lang="en-US" sz="2100" dirty="0">
                <a:latin typeface="Times New Roman" panose="02020603050405020304" pitchFamily="18" charset="0"/>
                <a:cs typeface="Times New Roman" panose="02020603050405020304" pitchFamily="18" charset="0"/>
              </a:rPr>
              <a:t>, M., &amp; </a:t>
            </a:r>
            <a:r>
              <a:rPr lang="en-US" sz="2100" dirty="0" err="1">
                <a:latin typeface="Times New Roman" panose="02020603050405020304" pitchFamily="18" charset="0"/>
                <a:cs typeface="Times New Roman" panose="02020603050405020304" pitchFamily="18" charset="0"/>
              </a:rPr>
              <a:t>Hopmans</a:t>
            </a:r>
            <a:r>
              <a:rPr lang="en-US" sz="2100" dirty="0">
                <a:latin typeface="Times New Roman" panose="02020603050405020304" pitchFamily="18" charset="0"/>
                <a:cs typeface="Times New Roman" panose="02020603050405020304" pitchFamily="18" charset="0"/>
              </a:rPr>
              <a:t>, J. W. (1991). Porous media with linearly variable hydraulic properties. Water Resources Research, 27(10), 2735-2741.</a:t>
            </a:r>
          </a:p>
        </p:txBody>
      </p:sp>
      <p:sp>
        <p:nvSpPr>
          <p:cNvPr id="32" name="TextBox 31">
            <a:extLst>
              <a:ext uri="{FF2B5EF4-FFF2-40B4-BE49-F238E27FC236}">
                <a16:creationId xmlns:a16="http://schemas.microsoft.com/office/drawing/2014/main" id="{0CEB1340-2E8F-BD7A-64CF-8979D818828F}"/>
              </a:ext>
            </a:extLst>
          </p:cNvPr>
          <p:cNvSpPr txBox="1"/>
          <p:nvPr/>
        </p:nvSpPr>
        <p:spPr>
          <a:xfrm>
            <a:off x="28525902" y="11990533"/>
            <a:ext cx="13626932" cy="1015663"/>
          </a:xfrm>
          <a:prstGeom prst="rect">
            <a:avLst/>
          </a:prstGeom>
          <a:noFill/>
        </p:spPr>
        <p:txBody>
          <a:bodyPr wrap="square" rtlCol="0">
            <a:spAutoFit/>
          </a:bodyPr>
          <a:lstStyle/>
          <a:p>
            <a:pPr algn="just"/>
            <a:r>
              <a:rPr lang="en-IN" sz="3000" dirty="0">
                <a:latin typeface="Times New Roman" panose="02020603050405020304" pitchFamily="18" charset="0"/>
                <a:cs typeface="Times New Roman" panose="02020603050405020304" pitchFamily="18" charset="0"/>
              </a:rPr>
              <a:t>Figure 1: Comparison of scaled and unscaled SWRC and HCC for silt loam soil, circles represents the SHPs while line represents the reference SWRC and HCC</a:t>
            </a:r>
          </a:p>
        </p:txBody>
      </p:sp>
      <p:sp>
        <p:nvSpPr>
          <p:cNvPr id="13" name="TextBox 12">
            <a:extLst>
              <a:ext uri="{FF2B5EF4-FFF2-40B4-BE49-F238E27FC236}">
                <a16:creationId xmlns:a16="http://schemas.microsoft.com/office/drawing/2014/main" id="{27C947AB-BBDC-D888-7CD1-F8717EA3CF3B}"/>
              </a:ext>
            </a:extLst>
          </p:cNvPr>
          <p:cNvSpPr txBox="1"/>
          <p:nvPr/>
        </p:nvSpPr>
        <p:spPr>
          <a:xfrm>
            <a:off x="692355" y="25104735"/>
            <a:ext cx="14110385" cy="707887"/>
          </a:xfrm>
          <a:prstGeom prst="rect">
            <a:avLst/>
          </a:prstGeom>
          <a:noFill/>
        </p:spPr>
        <p:txBody>
          <a:bodyPr wrap="square" rtlCol="0">
            <a:spAutoFit/>
          </a:bodyPr>
          <a:lstStyle/>
          <a:p>
            <a:r>
              <a:rPr lang="en-IN" sz="4000" b="1" dirty="0">
                <a:solidFill>
                  <a:srgbClr val="003F73"/>
                </a:solidFill>
                <a:latin typeface="Arial" panose="020B0604020202020204" pitchFamily="34" charset="0"/>
                <a:cs typeface="Arial" panose="020B0604020202020204" pitchFamily="34" charset="0"/>
              </a:rPr>
              <a:t>2.2. </a:t>
            </a:r>
            <a:r>
              <a:rPr lang="en-US" sz="4000" b="1" dirty="0">
                <a:solidFill>
                  <a:srgbClr val="003F73"/>
                </a:solidFill>
                <a:latin typeface="Arial" panose="020B0604020202020204" pitchFamily="34" charset="0"/>
                <a:cs typeface="Arial" panose="020B0604020202020204" pitchFamily="34" charset="0"/>
              </a:rPr>
              <a:t>Temporal Scaling of SWRC and HCC</a:t>
            </a:r>
            <a:r>
              <a:rPr lang="en-IN" sz="4000" b="1" dirty="0">
                <a:solidFill>
                  <a:srgbClr val="003F73"/>
                </a:solidFill>
                <a:latin typeface="Arial" panose="020B0604020202020204" pitchFamily="34" charset="0"/>
                <a:cs typeface="Arial" panose="020B0604020202020204" pitchFamily="34" charset="0"/>
              </a:rPr>
              <a:t> </a:t>
            </a:r>
            <a:endParaRPr lang="en-US" sz="4000" b="1" dirty="0">
              <a:solidFill>
                <a:srgbClr val="003F73"/>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0E9A7A5F-36ED-15AD-852B-5F387B608F87}"/>
              </a:ext>
            </a:extLst>
          </p:cNvPr>
          <p:cNvSpPr/>
          <p:nvPr/>
        </p:nvSpPr>
        <p:spPr>
          <a:xfrm>
            <a:off x="842174" y="25823872"/>
            <a:ext cx="13348576" cy="517682"/>
          </a:xfrm>
          <a:prstGeom prst="rect">
            <a:avLst/>
          </a:prstGeom>
          <a:solidFill>
            <a:schemeClr val="bg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94C01FD-E4BF-86F1-02F8-DB1BE1DD2DC6}"/>
                  </a:ext>
                </a:extLst>
              </p:cNvPr>
              <p:cNvSpPr txBox="1"/>
              <p:nvPr/>
            </p:nvSpPr>
            <p:spPr>
              <a:xfrm>
                <a:off x="793070" y="26572407"/>
                <a:ext cx="13147145" cy="2997359"/>
              </a:xfrm>
              <a:prstGeom prst="rect">
                <a:avLst/>
              </a:prstGeom>
              <a:noFill/>
            </p:spPr>
            <p:txBody>
              <a:bodyPr wrap="square" rtlCol="0">
                <a:spAutoFit/>
              </a:bodyPr>
              <a:lstStyle/>
              <a:p>
                <a:pPr marL="571500" indent="-571500" algn="just">
                  <a:buClr>
                    <a:schemeClr val="accent1">
                      <a:lumMod val="50000"/>
                    </a:schemeClr>
                  </a:buClr>
                  <a:buSzPct val="150000"/>
                  <a:buFont typeface="Arial" panose="020B0604020202020204" pitchFamily="34" charset="0"/>
                  <a:buChar char="•"/>
                </a:pPr>
                <a:r>
                  <a:rPr lang="en-IN" sz="3600" dirty="0">
                    <a:latin typeface="Times New Roman" panose="02020603050405020304" pitchFamily="18" charset="0"/>
                    <a:cs typeface="Times New Roman" panose="02020603050405020304" pitchFamily="18" charset="0"/>
                  </a:rPr>
                  <a:t>Scaling factors (</a:t>
                </a:r>
                <a14:m>
                  <m:oMath xmlns:m="http://schemas.openxmlformats.org/officeDocument/2006/math">
                    <m:sSub>
                      <m:sSubPr>
                        <m:ctrlPr>
                          <a:rPr lang="en-IN" sz="3600" i="1" smtClean="0">
                            <a:effectLst/>
                            <a:latin typeface="Cambria Math" panose="02040503050406030204" pitchFamily="18" charset="0"/>
                            <a:ea typeface="Calibri" panose="020F0502020204030204" pitchFamily="34" charset="0"/>
                          </a:rPr>
                        </m:ctrlPr>
                      </m:sSubPr>
                      <m:e>
                        <m:r>
                          <m:rPr>
                            <m:sty m:val="p"/>
                          </m:rPr>
                          <a:rPr lang="en-IN" sz="3600">
                            <a:effectLst/>
                            <a:latin typeface="Cambria Math" panose="02040503050406030204" pitchFamily="18" charset="0"/>
                            <a:ea typeface="Calibri" panose="020F0502020204030204" pitchFamily="34" charset="0"/>
                          </a:rPr>
                          <m:t>α</m:t>
                        </m:r>
                      </m:e>
                      <m:sub>
                        <m:r>
                          <a:rPr lang="en-IN" sz="3600" i="1">
                            <a:effectLst/>
                            <a:latin typeface="Cambria Math" panose="02040503050406030204" pitchFamily="18" charset="0"/>
                            <a:ea typeface="Calibri" panose="020F0502020204030204" pitchFamily="34" charset="0"/>
                          </a:rPr>
                          <m:t>h</m:t>
                        </m:r>
                      </m:sub>
                    </m:sSub>
                  </m:oMath>
                </a14:m>
                <a:r>
                  <a:rPr lang="en-IN" sz="3600" dirty="0">
                    <a:latin typeface="Times New Roman" panose="02020603050405020304" pitchFamily="18" charset="0"/>
                    <a:cs typeface="Times New Roman" panose="02020603050405020304" pitchFamily="18" charset="0"/>
                  </a:rPr>
                  <a:t>,</a:t>
                </a: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IN" sz="3600" i="1">
                            <a:effectLst/>
                            <a:latin typeface="Cambria Math" panose="02040503050406030204" pitchFamily="18" charset="0"/>
                            <a:ea typeface="Calibri" panose="020F0502020204030204" pitchFamily="34" charset="0"/>
                          </a:rPr>
                        </m:ctrlPr>
                      </m:sSubPr>
                      <m:e>
                        <m:r>
                          <m:rPr>
                            <m:sty m:val="p"/>
                          </m:rPr>
                          <a:rPr lang="en-IN" sz="3600">
                            <a:effectLst/>
                            <a:latin typeface="Cambria Math" panose="02040503050406030204" pitchFamily="18" charset="0"/>
                            <a:ea typeface="Calibri" panose="020F0502020204030204" pitchFamily="34" charset="0"/>
                          </a:rPr>
                          <m:t>α</m:t>
                        </m:r>
                      </m:e>
                      <m:sub>
                        <m:r>
                          <a:rPr lang="en-IN" sz="3600" i="1">
                            <a:effectLst/>
                            <a:latin typeface="Cambria Math" panose="02040503050406030204" pitchFamily="18" charset="0"/>
                            <a:ea typeface="Calibri" panose="020F0502020204030204" pitchFamily="34" charset="0"/>
                          </a:rPr>
                          <m:t>𝐾</m:t>
                        </m:r>
                      </m:sub>
                    </m:sSub>
                  </m:oMath>
                </a14:m>
                <a:r>
                  <a:rPr lang="en-IN" sz="36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IN" sz="3600" i="1" smtClean="0">
                            <a:effectLst/>
                            <a:latin typeface="Cambria Math" panose="02040503050406030204" pitchFamily="18" charset="0"/>
                            <a:ea typeface="Calibri" panose="020F0502020204030204" pitchFamily="34" charset="0"/>
                          </a:rPr>
                        </m:ctrlPr>
                      </m:sSubPr>
                      <m:e>
                        <m:r>
                          <m:rPr>
                            <m:sty m:val="p"/>
                          </m:rPr>
                          <a:rPr lang="en-IN" sz="3600">
                            <a:effectLst/>
                            <a:latin typeface="Cambria Math" panose="02040503050406030204" pitchFamily="18" charset="0"/>
                            <a:ea typeface="Calibri" panose="020F0502020204030204" pitchFamily="34" charset="0"/>
                          </a:rPr>
                          <m:t>α</m:t>
                        </m:r>
                      </m:e>
                      <m:sub>
                        <m:r>
                          <m:rPr>
                            <m:sty m:val="p"/>
                          </m:rPr>
                          <a:rPr lang="en-IN" sz="3600">
                            <a:effectLst/>
                            <a:latin typeface="Cambria Math" panose="02040503050406030204" pitchFamily="18" charset="0"/>
                            <a:ea typeface="Calibri" panose="020F0502020204030204" pitchFamily="34" charset="0"/>
                          </a:rPr>
                          <m:t>θ</m:t>
                        </m:r>
                      </m:sub>
                    </m:sSub>
                  </m:oMath>
                </a14:m>
                <a:r>
                  <a:rPr lang="en-IN" sz="3600" dirty="0">
                    <a:latin typeface="Times New Roman" panose="02020603050405020304" pitchFamily="18" charset="0"/>
                    <a:cs typeface="Times New Roman" panose="02020603050405020304" pitchFamily="18" charset="0"/>
                  </a:rPr>
                  <a:t> ) and reference SHPs (*) are obtained as per the method given by </a:t>
                </a:r>
                <a:r>
                  <a:rPr lang="en-US" sz="3600" dirty="0">
                    <a:latin typeface="Times New Roman" panose="02020603050405020304" pitchFamily="18" charset="0"/>
                    <a:cs typeface="Times New Roman" panose="02020603050405020304" pitchFamily="18" charset="0"/>
                  </a:rPr>
                  <a:t>Vogel et al. (1991)</a:t>
                </a:r>
              </a:p>
              <a:p>
                <a:pPr algn="ctr">
                  <a:buClr>
                    <a:schemeClr val="accent1">
                      <a:lumMod val="50000"/>
                    </a:schemeClr>
                  </a:buClr>
                  <a:buSzPct val="150000"/>
                </a:pPr>
                <a14:m>
                  <m:oMath xmlns:m="http://schemas.openxmlformats.org/officeDocument/2006/math">
                    <m:sSub>
                      <m:sSubPr>
                        <m:ctrlPr>
                          <a:rPr lang="en-IN" sz="3600" i="1" smtClean="0">
                            <a:effectLst/>
                            <a:latin typeface="Cambria Math" panose="02040503050406030204" pitchFamily="18" charset="0"/>
                            <a:ea typeface="Calibri" panose="020F0502020204030204" pitchFamily="34" charset="0"/>
                          </a:rPr>
                        </m:ctrlPr>
                      </m:sSubPr>
                      <m:e>
                        <m:r>
                          <m:rPr>
                            <m:sty m:val="p"/>
                          </m:rPr>
                          <a:rPr lang="en-IN" sz="3600">
                            <a:effectLst/>
                            <a:latin typeface="Cambria Math" panose="02040503050406030204" pitchFamily="18" charset="0"/>
                            <a:ea typeface="Calibri" panose="020F0502020204030204" pitchFamily="34" charset="0"/>
                          </a:rPr>
                          <m:t>α</m:t>
                        </m:r>
                      </m:e>
                      <m:sub>
                        <m:r>
                          <a:rPr lang="en-IN" sz="3600" i="1">
                            <a:effectLst/>
                            <a:latin typeface="Cambria Math" panose="02040503050406030204" pitchFamily="18" charset="0"/>
                            <a:ea typeface="Calibri" panose="020F0502020204030204" pitchFamily="34" charset="0"/>
                          </a:rPr>
                          <m:t>h</m:t>
                        </m:r>
                      </m:sub>
                    </m:sSub>
                    <m:r>
                      <a:rPr lang="en-IN" sz="3600" i="1">
                        <a:effectLst/>
                        <a:latin typeface="Cambria Math" panose="02040503050406030204" pitchFamily="18" charset="0"/>
                        <a:ea typeface="Calibri" panose="020F0502020204030204" pitchFamily="34" charset="0"/>
                      </a:rPr>
                      <m:t>=</m:t>
                    </m:r>
                    <m:f>
                      <m:fPr>
                        <m:ctrlPr>
                          <a:rPr lang="en-IN" sz="3600" i="1">
                            <a:effectLst/>
                            <a:latin typeface="Cambria Math" panose="02040503050406030204" pitchFamily="18" charset="0"/>
                            <a:ea typeface="Calibri" panose="020F0502020204030204" pitchFamily="34" charset="0"/>
                          </a:rPr>
                        </m:ctrlPr>
                      </m:fPr>
                      <m:num>
                        <m:r>
                          <a:rPr lang="en-IN" sz="3600" i="1">
                            <a:effectLst/>
                            <a:latin typeface="Cambria Math" panose="02040503050406030204" pitchFamily="18" charset="0"/>
                            <a:ea typeface="Calibri" panose="020F0502020204030204" pitchFamily="34" charset="0"/>
                          </a:rPr>
                          <m:t>h</m:t>
                        </m:r>
                      </m:num>
                      <m:den>
                        <m:sSup>
                          <m:sSupPr>
                            <m:ctrlPr>
                              <a:rPr lang="en-IN" sz="3600" i="1">
                                <a:effectLst/>
                                <a:latin typeface="Cambria Math" panose="02040503050406030204" pitchFamily="18" charset="0"/>
                                <a:ea typeface="Calibri" panose="020F0502020204030204" pitchFamily="34" charset="0"/>
                              </a:rPr>
                            </m:ctrlPr>
                          </m:sSupPr>
                          <m:e>
                            <m:r>
                              <a:rPr lang="en-IN" sz="3600" i="1">
                                <a:effectLst/>
                                <a:latin typeface="Cambria Math" panose="02040503050406030204" pitchFamily="18" charset="0"/>
                                <a:ea typeface="Calibri" panose="020F0502020204030204" pitchFamily="34" charset="0"/>
                              </a:rPr>
                              <m:t>h</m:t>
                            </m:r>
                          </m:e>
                          <m:sup>
                            <m:r>
                              <a:rPr lang="en-IN" sz="3600" i="1">
                                <a:effectLst/>
                                <a:latin typeface="Cambria Math" panose="02040503050406030204" pitchFamily="18" charset="0"/>
                                <a:ea typeface="Calibri" panose="020F0502020204030204" pitchFamily="34" charset="0"/>
                              </a:rPr>
                              <m:t>∗</m:t>
                            </m:r>
                          </m:sup>
                        </m:sSup>
                      </m:den>
                    </m:f>
                  </m:oMath>
                </a14:m>
                <a:r>
                  <a:rPr lang="en-IN" sz="3600" dirty="0">
                    <a:effectLst/>
                    <a:latin typeface="Cambria" panose="02040503050406030204" pitchFamily="18" charset="0"/>
                    <a:ea typeface="Cambria" panose="02040503050406030204" pitchFamily="18" charset="0"/>
                  </a:rPr>
                  <a:t> , </a:t>
                </a:r>
                <a14:m>
                  <m:oMath xmlns:m="http://schemas.openxmlformats.org/officeDocument/2006/math">
                    <m:sSub>
                      <m:sSubPr>
                        <m:ctrlPr>
                          <a:rPr lang="en-IN" sz="3600" i="1">
                            <a:effectLst/>
                            <a:latin typeface="Cambria Math" panose="02040503050406030204" pitchFamily="18" charset="0"/>
                            <a:ea typeface="Calibri" panose="020F0502020204030204" pitchFamily="34" charset="0"/>
                          </a:rPr>
                        </m:ctrlPr>
                      </m:sSubPr>
                      <m:e>
                        <m:r>
                          <m:rPr>
                            <m:sty m:val="p"/>
                          </m:rPr>
                          <a:rPr lang="en-IN" sz="3600">
                            <a:effectLst/>
                            <a:latin typeface="Cambria Math" panose="02040503050406030204" pitchFamily="18" charset="0"/>
                            <a:ea typeface="Calibri" panose="020F0502020204030204" pitchFamily="34" charset="0"/>
                          </a:rPr>
                          <m:t>α</m:t>
                        </m:r>
                      </m:e>
                      <m:sub>
                        <m:r>
                          <a:rPr lang="en-IN" sz="3600" i="1">
                            <a:effectLst/>
                            <a:latin typeface="Cambria Math" panose="02040503050406030204" pitchFamily="18" charset="0"/>
                            <a:ea typeface="Calibri" panose="020F0502020204030204" pitchFamily="34" charset="0"/>
                          </a:rPr>
                          <m:t>𝐾</m:t>
                        </m:r>
                      </m:sub>
                    </m:sSub>
                    <m:r>
                      <a:rPr lang="en-IN" sz="3600" i="1">
                        <a:effectLst/>
                        <a:latin typeface="Cambria Math" panose="02040503050406030204" pitchFamily="18" charset="0"/>
                        <a:ea typeface="Calibri" panose="020F0502020204030204" pitchFamily="34" charset="0"/>
                      </a:rPr>
                      <m:t>=</m:t>
                    </m:r>
                    <m:f>
                      <m:fPr>
                        <m:ctrlPr>
                          <a:rPr lang="en-IN" sz="3600" i="1">
                            <a:effectLst/>
                            <a:latin typeface="Cambria Math" panose="02040503050406030204" pitchFamily="18" charset="0"/>
                            <a:ea typeface="Calibri" panose="020F0502020204030204" pitchFamily="34" charset="0"/>
                          </a:rPr>
                        </m:ctrlPr>
                      </m:fPr>
                      <m:num>
                        <m:r>
                          <a:rPr lang="en-IN" sz="3600" i="1">
                            <a:effectLst/>
                            <a:latin typeface="Cambria Math" panose="02040503050406030204" pitchFamily="18" charset="0"/>
                            <a:ea typeface="Calibri" panose="020F0502020204030204" pitchFamily="34" charset="0"/>
                          </a:rPr>
                          <m:t>𝐾</m:t>
                        </m:r>
                      </m:num>
                      <m:den>
                        <m:sSup>
                          <m:sSupPr>
                            <m:ctrlPr>
                              <a:rPr lang="en-IN" sz="3600" i="1">
                                <a:effectLst/>
                                <a:latin typeface="Cambria Math" panose="02040503050406030204" pitchFamily="18" charset="0"/>
                                <a:ea typeface="Calibri" panose="020F0502020204030204" pitchFamily="34" charset="0"/>
                              </a:rPr>
                            </m:ctrlPr>
                          </m:sSupPr>
                          <m:e>
                            <m:r>
                              <a:rPr lang="en-IN" sz="3600" i="1">
                                <a:effectLst/>
                                <a:latin typeface="Cambria Math" panose="02040503050406030204" pitchFamily="18" charset="0"/>
                                <a:ea typeface="Calibri" panose="020F0502020204030204" pitchFamily="34" charset="0"/>
                              </a:rPr>
                              <m:t>𝐾</m:t>
                            </m:r>
                          </m:e>
                          <m:sup>
                            <m:r>
                              <a:rPr lang="en-IN" sz="3600" i="1">
                                <a:effectLst/>
                                <a:latin typeface="Cambria Math" panose="02040503050406030204" pitchFamily="18" charset="0"/>
                                <a:ea typeface="Calibri" panose="020F0502020204030204" pitchFamily="34" charset="0"/>
                              </a:rPr>
                              <m:t>∗</m:t>
                            </m:r>
                          </m:sup>
                        </m:sSup>
                      </m:den>
                    </m:f>
                  </m:oMath>
                </a14:m>
                <a:r>
                  <a:rPr lang="en-IN" sz="3600" dirty="0">
                    <a:effectLst/>
                    <a:latin typeface="Cambria" panose="02040503050406030204" pitchFamily="18" charset="0"/>
                    <a:ea typeface="Cambria" panose="02040503050406030204" pitchFamily="18" charset="0"/>
                  </a:rPr>
                  <a:t>, </a:t>
                </a:r>
                <a14:m>
                  <m:oMath xmlns:m="http://schemas.openxmlformats.org/officeDocument/2006/math">
                    <m:sSub>
                      <m:sSubPr>
                        <m:ctrlPr>
                          <a:rPr lang="en-IN" sz="3600" i="1">
                            <a:effectLst/>
                            <a:latin typeface="Cambria Math" panose="02040503050406030204" pitchFamily="18" charset="0"/>
                            <a:ea typeface="Calibri" panose="020F0502020204030204" pitchFamily="34" charset="0"/>
                          </a:rPr>
                        </m:ctrlPr>
                      </m:sSubPr>
                      <m:e>
                        <m:r>
                          <m:rPr>
                            <m:sty m:val="p"/>
                          </m:rPr>
                          <a:rPr lang="en-IN" sz="3600">
                            <a:effectLst/>
                            <a:latin typeface="Cambria Math" panose="02040503050406030204" pitchFamily="18" charset="0"/>
                            <a:ea typeface="Calibri" panose="020F0502020204030204" pitchFamily="34" charset="0"/>
                          </a:rPr>
                          <m:t>α</m:t>
                        </m:r>
                      </m:e>
                      <m:sub>
                        <m:r>
                          <m:rPr>
                            <m:sty m:val="p"/>
                          </m:rPr>
                          <a:rPr lang="en-IN" sz="3600">
                            <a:effectLst/>
                            <a:latin typeface="Cambria Math" panose="02040503050406030204" pitchFamily="18" charset="0"/>
                            <a:ea typeface="Calibri" panose="020F0502020204030204" pitchFamily="34" charset="0"/>
                          </a:rPr>
                          <m:t>θ</m:t>
                        </m:r>
                      </m:sub>
                    </m:sSub>
                    <m:r>
                      <a:rPr lang="en-IN" sz="3600" i="1">
                        <a:effectLst/>
                        <a:latin typeface="Cambria Math" panose="02040503050406030204" pitchFamily="18" charset="0"/>
                        <a:ea typeface="Calibri" panose="020F0502020204030204" pitchFamily="34" charset="0"/>
                      </a:rPr>
                      <m:t>=</m:t>
                    </m:r>
                    <m:f>
                      <m:fPr>
                        <m:ctrlPr>
                          <a:rPr lang="en-IN" sz="3600" i="1" smtClean="0">
                            <a:effectLst/>
                            <a:latin typeface="Cambria Math" panose="02040503050406030204" pitchFamily="18" charset="0"/>
                            <a:ea typeface="Calibri" panose="020F0502020204030204" pitchFamily="34" charset="0"/>
                          </a:rPr>
                        </m:ctrlPr>
                      </m:fPr>
                      <m:num>
                        <m:r>
                          <m:rPr>
                            <m:sty m:val="p"/>
                          </m:rPr>
                          <a:rPr lang="en-IN" sz="3600">
                            <a:effectLst/>
                            <a:latin typeface="Cambria Math" panose="02040503050406030204" pitchFamily="18" charset="0"/>
                            <a:ea typeface="Calibri" panose="020F0502020204030204" pitchFamily="34" charset="0"/>
                          </a:rPr>
                          <m:t>θ</m:t>
                        </m:r>
                        <m:r>
                          <a:rPr lang="en-IN" sz="3600" i="1">
                            <a:effectLst/>
                            <a:latin typeface="Cambria Math" panose="02040503050406030204" pitchFamily="18" charset="0"/>
                            <a:ea typeface="Calibri" panose="020F0502020204030204" pitchFamily="34" charset="0"/>
                          </a:rPr>
                          <m:t>−</m:t>
                        </m:r>
                        <m:sSub>
                          <m:sSubPr>
                            <m:ctrlPr>
                              <a:rPr lang="en-IN" sz="3600" i="1">
                                <a:effectLst/>
                                <a:latin typeface="Cambria Math" panose="02040503050406030204" pitchFamily="18" charset="0"/>
                                <a:ea typeface="Calibri" panose="020F0502020204030204" pitchFamily="34" charset="0"/>
                              </a:rPr>
                            </m:ctrlPr>
                          </m:sSubPr>
                          <m:e>
                            <m:r>
                              <m:rPr>
                                <m:sty m:val="p"/>
                              </m:rPr>
                              <a:rPr lang="en-IN" sz="3600">
                                <a:effectLst/>
                                <a:latin typeface="Cambria Math" panose="02040503050406030204" pitchFamily="18" charset="0"/>
                                <a:ea typeface="Calibri" panose="020F0502020204030204" pitchFamily="34" charset="0"/>
                              </a:rPr>
                              <m:t>θ</m:t>
                            </m:r>
                          </m:e>
                          <m:sub>
                            <m:r>
                              <a:rPr lang="en-IN" sz="3600" i="1">
                                <a:effectLst/>
                                <a:latin typeface="Cambria Math" panose="02040503050406030204" pitchFamily="18" charset="0"/>
                                <a:ea typeface="Calibri" panose="020F0502020204030204" pitchFamily="34" charset="0"/>
                              </a:rPr>
                              <m:t>𝑟</m:t>
                            </m:r>
                          </m:sub>
                        </m:sSub>
                      </m:num>
                      <m:den>
                        <m:sSup>
                          <m:sSupPr>
                            <m:ctrlPr>
                              <a:rPr lang="en-IN" sz="3600" i="1">
                                <a:effectLst/>
                                <a:latin typeface="Cambria Math" panose="02040503050406030204" pitchFamily="18" charset="0"/>
                                <a:ea typeface="Calibri" panose="020F0502020204030204" pitchFamily="34" charset="0"/>
                              </a:rPr>
                            </m:ctrlPr>
                          </m:sSupPr>
                          <m:e>
                            <m:r>
                              <m:rPr>
                                <m:sty m:val="p"/>
                              </m:rPr>
                              <a:rPr lang="en-IN" sz="3600">
                                <a:effectLst/>
                                <a:latin typeface="Cambria Math" panose="02040503050406030204" pitchFamily="18" charset="0"/>
                                <a:ea typeface="Calibri" panose="020F0502020204030204" pitchFamily="34" charset="0"/>
                              </a:rPr>
                              <m:t>θ</m:t>
                            </m:r>
                          </m:e>
                          <m:sup>
                            <m:r>
                              <a:rPr lang="en-IN" sz="3600" i="1">
                                <a:effectLst/>
                                <a:latin typeface="Cambria Math" panose="02040503050406030204" pitchFamily="18" charset="0"/>
                                <a:ea typeface="Calibri" panose="020F0502020204030204" pitchFamily="34" charset="0"/>
                              </a:rPr>
                              <m:t>∗</m:t>
                            </m:r>
                          </m:sup>
                        </m:sSup>
                        <m:r>
                          <a:rPr lang="en-IN" sz="3600" i="1">
                            <a:effectLst/>
                            <a:latin typeface="Cambria Math" panose="02040503050406030204" pitchFamily="18" charset="0"/>
                            <a:ea typeface="Calibri" panose="020F0502020204030204" pitchFamily="34" charset="0"/>
                          </a:rPr>
                          <m:t>−</m:t>
                        </m:r>
                        <m:sSubSup>
                          <m:sSubSupPr>
                            <m:ctrlPr>
                              <a:rPr lang="en-IN" sz="3600" i="1">
                                <a:effectLst/>
                                <a:latin typeface="Cambria Math" panose="02040503050406030204" pitchFamily="18" charset="0"/>
                                <a:ea typeface="Calibri" panose="020F0502020204030204" pitchFamily="34" charset="0"/>
                              </a:rPr>
                            </m:ctrlPr>
                          </m:sSubSupPr>
                          <m:e>
                            <m:r>
                              <m:rPr>
                                <m:sty m:val="p"/>
                              </m:rPr>
                              <a:rPr lang="en-IN" sz="3600">
                                <a:effectLst/>
                                <a:latin typeface="Cambria Math" panose="02040503050406030204" pitchFamily="18" charset="0"/>
                                <a:ea typeface="Calibri" panose="020F0502020204030204" pitchFamily="34" charset="0"/>
                              </a:rPr>
                              <m:t>θ</m:t>
                            </m:r>
                          </m:e>
                          <m:sub>
                            <m:r>
                              <a:rPr lang="en-IN" sz="3600" i="1">
                                <a:effectLst/>
                                <a:latin typeface="Cambria Math" panose="02040503050406030204" pitchFamily="18" charset="0"/>
                                <a:ea typeface="Calibri" panose="020F0502020204030204" pitchFamily="34" charset="0"/>
                              </a:rPr>
                              <m:t>𝑟</m:t>
                            </m:r>
                          </m:sub>
                          <m:sup>
                            <m:r>
                              <a:rPr lang="en-IN" sz="3600" i="1">
                                <a:effectLst/>
                                <a:latin typeface="Cambria Math" panose="02040503050406030204" pitchFamily="18" charset="0"/>
                                <a:ea typeface="Calibri" panose="020F0502020204030204" pitchFamily="34" charset="0"/>
                              </a:rPr>
                              <m:t>∗</m:t>
                            </m:r>
                          </m:sup>
                        </m:sSubSup>
                      </m:den>
                    </m:f>
                  </m:oMath>
                </a14:m>
                <a:endParaRPr lang="en-IN" sz="3600" dirty="0">
                  <a:effectLst/>
                  <a:latin typeface="Cambria" panose="02040503050406030204" pitchFamily="18" charset="0"/>
                  <a:ea typeface="Cambria" panose="02040503050406030204" pitchFamily="18" charset="0"/>
                </a:endParaRPr>
              </a:p>
              <a:p>
                <a:pPr>
                  <a:buClr>
                    <a:schemeClr val="accent1">
                      <a:lumMod val="50000"/>
                    </a:schemeClr>
                  </a:buClr>
                  <a:buSzPct val="150000"/>
                </a:pPr>
                <a:r>
                  <a:rPr lang="en-IN" sz="3600" dirty="0">
                    <a:ea typeface="Calibri" panose="020F0502020204030204" pitchFamily="34" charset="0"/>
                  </a:rPr>
                  <a:t>		</a:t>
                </a:r>
                <a:r>
                  <a:rPr lang="en-IN" sz="3600" dirty="0">
                    <a:latin typeface="Times New Roman" panose="02020603050405020304" pitchFamily="18" charset="0"/>
                    <a:ea typeface="Calibri" panose="020F0502020204030204" pitchFamily="34" charset="0"/>
                    <a:cs typeface="Times New Roman" panose="02020603050405020304" pitchFamily="18" charset="0"/>
                  </a:rPr>
                  <a:t>where</a:t>
                </a:r>
                <a:r>
                  <a:rPr lang="en-IN" sz="3600" dirty="0">
                    <a:ea typeface="Calibri" panose="020F0502020204030204" pitchFamily="34" charset="0"/>
                  </a:rPr>
                  <a:t>, </a:t>
                </a:r>
                <a14:m>
                  <m:oMath xmlns:m="http://schemas.openxmlformats.org/officeDocument/2006/math">
                    <m:sSub>
                      <m:sSubPr>
                        <m:ctrlPr>
                          <a:rPr lang="en-IN" sz="3600" i="1">
                            <a:latin typeface="Cambria Math" panose="02040503050406030204" pitchFamily="18" charset="0"/>
                            <a:ea typeface="Calibri" panose="020F0502020204030204" pitchFamily="34" charset="0"/>
                          </a:rPr>
                        </m:ctrlPr>
                      </m:sSubPr>
                      <m:e>
                        <m:r>
                          <m:rPr>
                            <m:sty m:val="p"/>
                          </m:rPr>
                          <a:rPr lang="en-US" sz="3600">
                            <a:latin typeface="Cambria Math" panose="02040503050406030204" pitchFamily="18" charset="0"/>
                            <a:ea typeface="Calibri" panose="020F0502020204030204" pitchFamily="34" charset="0"/>
                          </a:rPr>
                          <m:t>α</m:t>
                        </m:r>
                      </m:e>
                      <m:sub>
                        <m:r>
                          <m:rPr>
                            <m:sty m:val="p"/>
                          </m:rPr>
                          <a:rPr lang="en-US" sz="3600">
                            <a:latin typeface="Cambria Math" panose="02040503050406030204" pitchFamily="18" charset="0"/>
                            <a:ea typeface="Calibri" panose="020F0502020204030204" pitchFamily="34" charset="0"/>
                          </a:rPr>
                          <m:t>θ</m:t>
                        </m:r>
                        <m:r>
                          <a:rPr lang="en-IN" sz="3600" b="0" i="0" smtClean="0">
                            <a:latin typeface="Cambria Math" panose="02040503050406030204" pitchFamily="18" charset="0"/>
                            <a:ea typeface="Calibri" panose="020F0502020204030204" pitchFamily="34" charset="0"/>
                          </a:rPr>
                          <m:t>,</m:t>
                        </m:r>
                        <m:r>
                          <a:rPr lang="en-US" sz="3600" i="1">
                            <a:latin typeface="Cambria Math" panose="02040503050406030204" pitchFamily="18" charset="0"/>
                            <a:ea typeface="Calibri" panose="020F0502020204030204" pitchFamily="34" charset="0"/>
                          </a:rPr>
                          <m:t>𝑖</m:t>
                        </m:r>
                      </m:sub>
                    </m:sSub>
                    <m:r>
                      <a:rPr lang="en-US" sz="3600">
                        <a:latin typeface="Cambria Math" panose="02040503050406030204" pitchFamily="18" charset="0"/>
                        <a:ea typeface="Calibri" panose="020F0502020204030204" pitchFamily="34" charset="0"/>
                      </a:rPr>
                      <m:t>=</m:t>
                    </m:r>
                    <m:f>
                      <m:fPr>
                        <m:ctrlPr>
                          <a:rPr lang="en-IN" sz="3600" i="1">
                            <a:latin typeface="Cambria Math" panose="02040503050406030204" pitchFamily="18" charset="0"/>
                            <a:ea typeface="Calibri" panose="020F0502020204030204" pitchFamily="34" charset="0"/>
                          </a:rPr>
                        </m:ctrlPr>
                      </m:fPr>
                      <m:num>
                        <m:sSub>
                          <m:sSubPr>
                            <m:ctrlPr>
                              <a:rPr lang="en-IN" sz="3600" i="1">
                                <a:latin typeface="Cambria Math" panose="02040503050406030204" pitchFamily="18" charset="0"/>
                                <a:ea typeface="Calibri" panose="020F0502020204030204" pitchFamily="34" charset="0"/>
                              </a:rPr>
                            </m:ctrlPr>
                          </m:sSubPr>
                          <m:e>
                            <m:r>
                              <m:rPr>
                                <m:sty m:val="p"/>
                              </m:rPr>
                              <a:rPr lang="en-US" sz="3600">
                                <a:latin typeface="Cambria Math" panose="02040503050406030204" pitchFamily="18" charset="0"/>
                                <a:ea typeface="Calibri" panose="020F0502020204030204" pitchFamily="34" charset="0"/>
                              </a:rPr>
                              <m:t>θ</m:t>
                            </m:r>
                          </m:e>
                          <m:sub>
                            <m:r>
                              <a:rPr lang="en-US" sz="3600" i="1">
                                <a:latin typeface="Cambria Math" panose="02040503050406030204" pitchFamily="18" charset="0"/>
                                <a:ea typeface="Calibri" panose="020F0502020204030204" pitchFamily="34" charset="0"/>
                              </a:rPr>
                              <m:t>𝑠</m:t>
                            </m:r>
                            <m:r>
                              <a:rPr lang="en-IN" sz="3600" b="0" i="1" smtClean="0">
                                <a:latin typeface="Cambria Math" panose="02040503050406030204" pitchFamily="18" charset="0"/>
                                <a:ea typeface="Calibri" panose="020F0502020204030204" pitchFamily="34" charset="0"/>
                              </a:rPr>
                              <m:t>,</m:t>
                            </m:r>
                            <m:r>
                              <a:rPr lang="en-US" sz="3600" i="1">
                                <a:latin typeface="Cambria Math" panose="02040503050406030204" pitchFamily="18" charset="0"/>
                                <a:ea typeface="Calibri" panose="020F0502020204030204" pitchFamily="34" charset="0"/>
                              </a:rPr>
                              <m:t>𝑖</m:t>
                            </m:r>
                          </m:sub>
                        </m:sSub>
                        <m:r>
                          <a:rPr lang="en-US" sz="3600" i="1">
                            <a:latin typeface="Cambria Math" panose="02040503050406030204" pitchFamily="18" charset="0"/>
                            <a:ea typeface="Calibri" panose="020F0502020204030204" pitchFamily="34" charset="0"/>
                          </a:rPr>
                          <m:t>−</m:t>
                        </m:r>
                        <m:sSub>
                          <m:sSubPr>
                            <m:ctrlPr>
                              <a:rPr lang="en-IN" sz="3600" i="1">
                                <a:latin typeface="Cambria Math" panose="02040503050406030204" pitchFamily="18" charset="0"/>
                                <a:ea typeface="Calibri" panose="020F0502020204030204" pitchFamily="34" charset="0"/>
                              </a:rPr>
                            </m:ctrlPr>
                          </m:sSubPr>
                          <m:e>
                            <m:r>
                              <m:rPr>
                                <m:sty m:val="p"/>
                              </m:rPr>
                              <a:rPr lang="en-US" sz="3600">
                                <a:latin typeface="Cambria Math" panose="02040503050406030204" pitchFamily="18" charset="0"/>
                                <a:ea typeface="Calibri" panose="020F0502020204030204" pitchFamily="34" charset="0"/>
                              </a:rPr>
                              <m:t>θ</m:t>
                            </m:r>
                          </m:e>
                          <m:sub>
                            <m:r>
                              <a:rPr lang="en-US" sz="3600" i="1">
                                <a:latin typeface="Cambria Math" panose="02040503050406030204" pitchFamily="18" charset="0"/>
                                <a:ea typeface="Calibri" panose="020F0502020204030204" pitchFamily="34" charset="0"/>
                              </a:rPr>
                              <m:t>𝑟</m:t>
                            </m:r>
                            <m:r>
                              <a:rPr lang="en-IN" sz="3600" b="0" i="1" smtClean="0">
                                <a:latin typeface="Cambria Math" panose="02040503050406030204" pitchFamily="18" charset="0"/>
                                <a:ea typeface="Calibri" panose="020F0502020204030204" pitchFamily="34" charset="0"/>
                              </a:rPr>
                              <m:t>,</m:t>
                            </m:r>
                            <m:r>
                              <a:rPr lang="en-US" sz="3600" i="1">
                                <a:latin typeface="Cambria Math" panose="02040503050406030204" pitchFamily="18" charset="0"/>
                                <a:ea typeface="Calibri" panose="020F0502020204030204" pitchFamily="34" charset="0"/>
                              </a:rPr>
                              <m:t>𝑖</m:t>
                            </m:r>
                          </m:sub>
                        </m:sSub>
                      </m:num>
                      <m:den>
                        <m:sSubSup>
                          <m:sSubSupPr>
                            <m:ctrlPr>
                              <a:rPr lang="en-IN" sz="3600" i="1">
                                <a:latin typeface="Cambria Math" panose="02040503050406030204" pitchFamily="18" charset="0"/>
                                <a:ea typeface="Calibri" panose="020F0502020204030204" pitchFamily="34" charset="0"/>
                              </a:rPr>
                            </m:ctrlPr>
                          </m:sSubSupPr>
                          <m:e>
                            <m:r>
                              <m:rPr>
                                <m:sty m:val="p"/>
                              </m:rPr>
                              <a:rPr lang="en-US" sz="3600">
                                <a:latin typeface="Cambria Math" panose="02040503050406030204" pitchFamily="18" charset="0"/>
                                <a:ea typeface="Calibri" panose="020F0502020204030204" pitchFamily="34" charset="0"/>
                              </a:rPr>
                              <m:t>θ</m:t>
                            </m:r>
                          </m:e>
                          <m:sub>
                            <m:r>
                              <a:rPr lang="en-US" sz="3600" i="1">
                                <a:latin typeface="Cambria Math" panose="02040503050406030204" pitchFamily="18" charset="0"/>
                                <a:ea typeface="Calibri" panose="020F0502020204030204" pitchFamily="34" charset="0"/>
                              </a:rPr>
                              <m:t>𝑠</m:t>
                            </m:r>
                          </m:sub>
                          <m:sup>
                            <m:r>
                              <a:rPr lang="en-US" sz="3600" i="1">
                                <a:latin typeface="Cambria Math" panose="02040503050406030204" pitchFamily="18" charset="0"/>
                                <a:ea typeface="Calibri" panose="020F0502020204030204" pitchFamily="34" charset="0"/>
                              </a:rPr>
                              <m:t>∗</m:t>
                            </m:r>
                          </m:sup>
                        </m:sSubSup>
                        <m:r>
                          <a:rPr lang="en-US" sz="3600" i="1">
                            <a:latin typeface="Cambria Math" panose="02040503050406030204" pitchFamily="18" charset="0"/>
                            <a:ea typeface="Calibri" panose="020F0502020204030204" pitchFamily="34" charset="0"/>
                          </a:rPr>
                          <m:t>−</m:t>
                        </m:r>
                        <m:sSubSup>
                          <m:sSubSupPr>
                            <m:ctrlPr>
                              <a:rPr lang="en-IN" sz="3600" i="1">
                                <a:latin typeface="Cambria Math" panose="02040503050406030204" pitchFamily="18" charset="0"/>
                                <a:ea typeface="Calibri" panose="020F0502020204030204" pitchFamily="34" charset="0"/>
                              </a:rPr>
                            </m:ctrlPr>
                          </m:sSubSupPr>
                          <m:e>
                            <m:r>
                              <m:rPr>
                                <m:sty m:val="p"/>
                              </m:rPr>
                              <a:rPr lang="en-US" sz="3600">
                                <a:latin typeface="Cambria Math" panose="02040503050406030204" pitchFamily="18" charset="0"/>
                                <a:ea typeface="Calibri" panose="020F0502020204030204" pitchFamily="34" charset="0"/>
                              </a:rPr>
                              <m:t>θ</m:t>
                            </m:r>
                          </m:e>
                          <m:sub>
                            <m:r>
                              <a:rPr lang="en-US" sz="3600" i="1">
                                <a:latin typeface="Cambria Math" panose="02040503050406030204" pitchFamily="18" charset="0"/>
                                <a:ea typeface="Calibri" panose="020F0502020204030204" pitchFamily="34" charset="0"/>
                              </a:rPr>
                              <m:t>𝑟</m:t>
                            </m:r>
                          </m:sub>
                          <m:sup>
                            <m:r>
                              <a:rPr lang="en-US" sz="3600" i="1">
                                <a:latin typeface="Cambria Math" panose="02040503050406030204" pitchFamily="18" charset="0"/>
                                <a:ea typeface="Calibri" panose="020F0502020204030204" pitchFamily="34" charset="0"/>
                              </a:rPr>
                              <m:t>∗</m:t>
                            </m:r>
                          </m:sup>
                        </m:sSubSup>
                      </m:den>
                    </m:f>
                    <m:r>
                      <a:rPr lang="en-IN" sz="3600">
                        <a:latin typeface="Cambria Math" panose="02040503050406030204" pitchFamily="18" charset="0"/>
                        <a:ea typeface="Calibri" panose="020F0502020204030204" pitchFamily="34" charset="0"/>
                      </a:rPr>
                      <m:t> </m:t>
                    </m:r>
                    <m:r>
                      <a:rPr lang="en-IN" sz="3600" i="1">
                        <a:latin typeface="Cambria Math" panose="02040503050406030204" pitchFamily="18" charset="0"/>
                        <a:ea typeface="Calibri" panose="020F0502020204030204" pitchFamily="34" charset="0"/>
                      </a:rPr>
                      <m:t>;  </m:t>
                    </m:r>
                    <m:sSubSup>
                      <m:sSubSupPr>
                        <m:ctrlPr>
                          <a:rPr lang="en-IN" sz="3600" i="1">
                            <a:latin typeface="Cambria Math" panose="02040503050406030204" pitchFamily="18" charset="0"/>
                            <a:ea typeface="Calibri" panose="020F0502020204030204" pitchFamily="34" charset="0"/>
                          </a:rPr>
                        </m:ctrlPr>
                      </m:sSubSupPr>
                      <m:e>
                        <m:r>
                          <a:rPr lang="en-US" sz="3600" i="1">
                            <a:latin typeface="Cambria Math" panose="02040503050406030204" pitchFamily="18" charset="0"/>
                            <a:ea typeface="Calibri" panose="020F0502020204030204" pitchFamily="34" charset="0"/>
                          </a:rPr>
                          <m:t>𝜃</m:t>
                        </m:r>
                      </m:e>
                      <m:sub>
                        <m:r>
                          <a:rPr lang="en-US" sz="3600" i="1">
                            <a:latin typeface="Cambria Math" panose="02040503050406030204" pitchFamily="18" charset="0"/>
                            <a:ea typeface="Calibri" panose="020F0502020204030204" pitchFamily="34" charset="0"/>
                          </a:rPr>
                          <m:t>𝑠</m:t>
                        </m:r>
                      </m:sub>
                      <m:sup>
                        <m:r>
                          <a:rPr lang="en-US" sz="3600" i="1">
                            <a:latin typeface="Cambria Math" panose="02040503050406030204" pitchFamily="18" charset="0"/>
                            <a:ea typeface="Calibri" panose="020F0502020204030204" pitchFamily="34" charset="0"/>
                          </a:rPr>
                          <m:t>∗</m:t>
                        </m:r>
                      </m:sup>
                    </m:sSubSup>
                    <m:r>
                      <a:rPr lang="en-US" sz="3600" i="1">
                        <a:latin typeface="Cambria Math" panose="02040503050406030204" pitchFamily="18" charset="0"/>
                        <a:ea typeface="Calibri" panose="020F0502020204030204" pitchFamily="34" charset="0"/>
                      </a:rPr>
                      <m:t>=</m:t>
                    </m:r>
                    <m:f>
                      <m:fPr>
                        <m:ctrlPr>
                          <a:rPr lang="en-IN" sz="3600" i="1">
                            <a:latin typeface="Cambria Math" panose="02040503050406030204" pitchFamily="18" charset="0"/>
                            <a:ea typeface="Calibri" panose="020F0502020204030204" pitchFamily="34" charset="0"/>
                          </a:rPr>
                        </m:ctrlPr>
                      </m:fPr>
                      <m:num>
                        <m:r>
                          <a:rPr lang="en-US" sz="3600" i="1">
                            <a:latin typeface="Cambria Math" panose="02040503050406030204" pitchFamily="18" charset="0"/>
                            <a:ea typeface="Calibri" panose="020F0502020204030204" pitchFamily="34" charset="0"/>
                          </a:rPr>
                          <m:t>1</m:t>
                        </m:r>
                      </m:num>
                      <m:den>
                        <m:r>
                          <a:rPr lang="en-US" sz="3600" i="1">
                            <a:latin typeface="Cambria Math" panose="02040503050406030204" pitchFamily="18" charset="0"/>
                            <a:ea typeface="Calibri" panose="020F0502020204030204" pitchFamily="34" charset="0"/>
                          </a:rPr>
                          <m:t>𝑀</m:t>
                        </m:r>
                      </m:den>
                    </m:f>
                    <m:nary>
                      <m:naryPr>
                        <m:chr m:val="∑"/>
                        <m:limLoc m:val="undOvr"/>
                        <m:ctrlPr>
                          <a:rPr lang="en-IN" sz="3600" i="1">
                            <a:latin typeface="Cambria Math" panose="02040503050406030204" pitchFamily="18" charset="0"/>
                            <a:ea typeface="Calibri" panose="020F0502020204030204" pitchFamily="34" charset="0"/>
                          </a:rPr>
                        </m:ctrlPr>
                      </m:naryPr>
                      <m:sub>
                        <m:r>
                          <a:rPr lang="en-US" sz="3600" i="1">
                            <a:latin typeface="Cambria Math" panose="02040503050406030204" pitchFamily="18" charset="0"/>
                            <a:ea typeface="Calibri" panose="020F0502020204030204" pitchFamily="34" charset="0"/>
                          </a:rPr>
                          <m:t>𝑖</m:t>
                        </m:r>
                        <m:r>
                          <a:rPr lang="en-US" sz="3600" i="1">
                            <a:latin typeface="Cambria Math" panose="02040503050406030204" pitchFamily="18" charset="0"/>
                            <a:ea typeface="Calibri" panose="020F0502020204030204" pitchFamily="34" charset="0"/>
                          </a:rPr>
                          <m:t> = 1</m:t>
                        </m:r>
                      </m:sub>
                      <m:sup>
                        <m:r>
                          <a:rPr lang="en-US" sz="3600" i="1">
                            <a:latin typeface="Cambria Math" panose="02040503050406030204" pitchFamily="18" charset="0"/>
                            <a:ea typeface="Calibri" panose="020F0502020204030204" pitchFamily="34" charset="0"/>
                          </a:rPr>
                          <m:t>𝑀</m:t>
                        </m:r>
                      </m:sup>
                      <m:e>
                        <m:sSub>
                          <m:sSubPr>
                            <m:ctrlPr>
                              <a:rPr lang="en-IN" sz="3600" i="1">
                                <a:latin typeface="Cambria Math" panose="02040503050406030204" pitchFamily="18" charset="0"/>
                                <a:ea typeface="Calibri" panose="020F0502020204030204" pitchFamily="34" charset="0"/>
                              </a:rPr>
                            </m:ctrlPr>
                          </m:sSubPr>
                          <m:e>
                            <m:r>
                              <a:rPr lang="en-US" sz="3600" i="1">
                                <a:latin typeface="Cambria Math" panose="02040503050406030204" pitchFamily="18" charset="0"/>
                                <a:ea typeface="Calibri" panose="020F0502020204030204" pitchFamily="34" charset="0"/>
                              </a:rPr>
                              <m:t>𝜃</m:t>
                            </m:r>
                          </m:e>
                          <m:sub>
                            <m:r>
                              <a:rPr lang="en-US" sz="3600" i="1">
                                <a:latin typeface="Cambria Math" panose="02040503050406030204" pitchFamily="18" charset="0"/>
                                <a:ea typeface="Calibri" panose="020F0502020204030204" pitchFamily="34" charset="0"/>
                              </a:rPr>
                              <m:t>𝑠</m:t>
                            </m:r>
                            <m:r>
                              <a:rPr lang="en-IN" sz="3600" b="0" i="1" smtClean="0">
                                <a:latin typeface="Cambria Math" panose="02040503050406030204" pitchFamily="18" charset="0"/>
                                <a:ea typeface="Calibri" panose="020F0502020204030204" pitchFamily="34" charset="0"/>
                              </a:rPr>
                              <m:t>,</m:t>
                            </m:r>
                            <m:r>
                              <a:rPr lang="en-US" sz="3600" i="1">
                                <a:latin typeface="Cambria Math" panose="02040503050406030204" pitchFamily="18" charset="0"/>
                                <a:ea typeface="Calibri" panose="020F0502020204030204" pitchFamily="34" charset="0"/>
                              </a:rPr>
                              <m:t>𝑖</m:t>
                            </m:r>
                          </m:sub>
                        </m:sSub>
                      </m:e>
                    </m:nary>
                    <m:r>
                      <a:rPr lang="en-IN" sz="3600">
                        <a:latin typeface="Cambria Math" panose="02040503050406030204" pitchFamily="18" charset="0"/>
                        <a:ea typeface="Calibri" panose="020F0502020204030204" pitchFamily="34" charset="0"/>
                      </a:rPr>
                      <m:t> ; </m:t>
                    </m:r>
                    <m:sSubSup>
                      <m:sSubSupPr>
                        <m:ctrlPr>
                          <a:rPr lang="en-IN" sz="3600" i="1">
                            <a:latin typeface="Cambria Math" panose="02040503050406030204" pitchFamily="18" charset="0"/>
                            <a:ea typeface="Calibri" panose="020F0502020204030204" pitchFamily="34" charset="0"/>
                          </a:rPr>
                        </m:ctrlPr>
                      </m:sSubSupPr>
                      <m:e>
                        <m:r>
                          <m:rPr>
                            <m:sty m:val="p"/>
                          </m:rPr>
                          <a:rPr lang="en-US" sz="3600">
                            <a:latin typeface="Cambria Math" panose="02040503050406030204" pitchFamily="18" charset="0"/>
                            <a:ea typeface="Calibri" panose="020F0502020204030204" pitchFamily="34" charset="0"/>
                          </a:rPr>
                          <m:t>θ</m:t>
                        </m:r>
                      </m:e>
                      <m:sub>
                        <m:r>
                          <a:rPr lang="en-US" sz="3600" i="1">
                            <a:latin typeface="Cambria Math" panose="02040503050406030204" pitchFamily="18" charset="0"/>
                            <a:ea typeface="Calibri" panose="020F0502020204030204" pitchFamily="34" charset="0"/>
                          </a:rPr>
                          <m:t>𝑟</m:t>
                        </m:r>
                      </m:sub>
                      <m:sup>
                        <m:r>
                          <a:rPr lang="en-US" sz="3600" i="1">
                            <a:latin typeface="Cambria Math" panose="02040503050406030204" pitchFamily="18" charset="0"/>
                            <a:ea typeface="Calibri" panose="020F0502020204030204" pitchFamily="34" charset="0"/>
                          </a:rPr>
                          <m:t>∗</m:t>
                        </m:r>
                      </m:sup>
                    </m:sSubSup>
                    <m:r>
                      <a:rPr lang="en-US" sz="3600" i="1">
                        <a:latin typeface="Cambria Math" panose="02040503050406030204" pitchFamily="18" charset="0"/>
                        <a:ea typeface="Calibri" panose="020F0502020204030204" pitchFamily="34" charset="0"/>
                      </a:rPr>
                      <m:t>=</m:t>
                    </m:r>
                    <m:f>
                      <m:fPr>
                        <m:ctrlPr>
                          <a:rPr lang="en-IN" sz="3600" i="1">
                            <a:latin typeface="Cambria Math" panose="02040503050406030204" pitchFamily="18" charset="0"/>
                            <a:ea typeface="Calibri" panose="020F0502020204030204" pitchFamily="34" charset="0"/>
                          </a:rPr>
                        </m:ctrlPr>
                      </m:fPr>
                      <m:num>
                        <m:r>
                          <a:rPr lang="en-US" sz="3600" i="1">
                            <a:latin typeface="Cambria Math" panose="02040503050406030204" pitchFamily="18" charset="0"/>
                            <a:ea typeface="Calibri" panose="020F0502020204030204" pitchFamily="34" charset="0"/>
                          </a:rPr>
                          <m:t>1</m:t>
                        </m:r>
                      </m:num>
                      <m:den>
                        <m:r>
                          <a:rPr lang="en-US" sz="3600" i="1">
                            <a:latin typeface="Cambria Math" panose="02040503050406030204" pitchFamily="18" charset="0"/>
                            <a:ea typeface="Calibri" panose="020F0502020204030204" pitchFamily="34" charset="0"/>
                          </a:rPr>
                          <m:t>𝑀</m:t>
                        </m:r>
                      </m:den>
                    </m:f>
                    <m:nary>
                      <m:naryPr>
                        <m:chr m:val="∑"/>
                        <m:ctrlPr>
                          <a:rPr lang="en-IN" sz="3600" i="1">
                            <a:latin typeface="Cambria Math" panose="02040503050406030204" pitchFamily="18" charset="0"/>
                            <a:ea typeface="Calibri" panose="020F0502020204030204" pitchFamily="34" charset="0"/>
                          </a:rPr>
                        </m:ctrlPr>
                      </m:naryPr>
                      <m:sub>
                        <m:r>
                          <a:rPr lang="en-US" sz="3600" i="1">
                            <a:latin typeface="Cambria Math" panose="02040503050406030204" pitchFamily="18" charset="0"/>
                            <a:ea typeface="Calibri" panose="020F0502020204030204" pitchFamily="34" charset="0"/>
                          </a:rPr>
                          <m:t>𝑖</m:t>
                        </m:r>
                        <m:r>
                          <a:rPr lang="en-US" sz="3600" i="1">
                            <a:latin typeface="Cambria Math" panose="02040503050406030204" pitchFamily="18" charset="0"/>
                            <a:ea typeface="Calibri" panose="020F0502020204030204" pitchFamily="34" charset="0"/>
                          </a:rPr>
                          <m:t> = 1</m:t>
                        </m:r>
                      </m:sub>
                      <m:sup>
                        <m:r>
                          <a:rPr lang="en-US" sz="3600" i="1">
                            <a:latin typeface="Cambria Math" panose="02040503050406030204" pitchFamily="18" charset="0"/>
                            <a:ea typeface="Calibri" panose="020F0502020204030204" pitchFamily="34" charset="0"/>
                          </a:rPr>
                          <m:t>𝑀</m:t>
                        </m:r>
                      </m:sup>
                      <m:e>
                        <m:sSub>
                          <m:sSubPr>
                            <m:ctrlPr>
                              <a:rPr lang="en-IN" sz="3600" i="1">
                                <a:latin typeface="Cambria Math" panose="02040503050406030204" pitchFamily="18" charset="0"/>
                                <a:ea typeface="Calibri" panose="020F0502020204030204" pitchFamily="34" charset="0"/>
                              </a:rPr>
                            </m:ctrlPr>
                          </m:sSubPr>
                          <m:e>
                            <m:r>
                              <m:rPr>
                                <m:sty m:val="p"/>
                              </m:rPr>
                              <a:rPr lang="en-US" sz="3600">
                                <a:latin typeface="Cambria Math" panose="02040503050406030204" pitchFamily="18" charset="0"/>
                                <a:ea typeface="Calibri" panose="020F0502020204030204" pitchFamily="34" charset="0"/>
                              </a:rPr>
                              <m:t>θ</m:t>
                            </m:r>
                          </m:e>
                          <m:sub>
                            <m:r>
                              <a:rPr lang="en-US" sz="3600" i="1">
                                <a:latin typeface="Cambria Math" panose="02040503050406030204" pitchFamily="18" charset="0"/>
                                <a:ea typeface="Calibri" panose="020F0502020204030204" pitchFamily="34" charset="0"/>
                              </a:rPr>
                              <m:t>𝑟</m:t>
                            </m:r>
                            <m:r>
                              <a:rPr lang="en-IN" sz="3600" b="0" i="1" smtClean="0">
                                <a:latin typeface="Cambria Math" panose="02040503050406030204" pitchFamily="18" charset="0"/>
                                <a:ea typeface="Calibri" panose="020F0502020204030204" pitchFamily="34" charset="0"/>
                              </a:rPr>
                              <m:t>,</m:t>
                            </m:r>
                            <m:r>
                              <a:rPr lang="en-US" sz="3600" i="1">
                                <a:latin typeface="Cambria Math" panose="02040503050406030204" pitchFamily="18" charset="0"/>
                                <a:ea typeface="Calibri" panose="020F0502020204030204" pitchFamily="34" charset="0"/>
                              </a:rPr>
                              <m:t>𝑖</m:t>
                            </m:r>
                          </m:sub>
                        </m:sSub>
                      </m:e>
                    </m:nary>
                  </m:oMath>
                </a14:m>
                <a:endParaRPr lang="en-IN" sz="3600" dirty="0">
                  <a:ea typeface="Calibri" panose="020F0502020204030204" pitchFamily="34" charset="0"/>
                </a:endParaRPr>
              </a:p>
            </p:txBody>
          </p:sp>
        </mc:Choice>
        <mc:Fallback xmlns="">
          <p:sp>
            <p:nvSpPr>
              <p:cNvPr id="22" name="TextBox 21">
                <a:extLst>
                  <a:ext uri="{FF2B5EF4-FFF2-40B4-BE49-F238E27FC236}">
                    <a16:creationId xmlns:a16="http://schemas.microsoft.com/office/drawing/2014/main" id="{694C01FD-E4BF-86F1-02F8-DB1BE1DD2DC6}"/>
                  </a:ext>
                </a:extLst>
              </p:cNvPr>
              <p:cNvSpPr txBox="1">
                <a:spLocks noRot="1" noChangeAspect="1" noMove="1" noResize="1" noEditPoints="1" noAdjustHandles="1" noChangeArrowheads="1" noChangeShapeType="1" noTextEdit="1"/>
              </p:cNvSpPr>
              <p:nvPr/>
            </p:nvSpPr>
            <p:spPr>
              <a:xfrm>
                <a:off x="793070" y="26572407"/>
                <a:ext cx="13147145" cy="2997359"/>
              </a:xfrm>
              <a:prstGeom prst="rect">
                <a:avLst/>
              </a:prstGeom>
              <a:blipFill>
                <a:blip r:embed="rId11"/>
                <a:stretch>
                  <a:fillRect l="-2225" t="-11179" r="-1437" b="-407"/>
                </a:stretch>
              </a:blipFill>
            </p:spPr>
            <p:txBody>
              <a:bodyPr/>
              <a:lstStyle/>
              <a:p>
                <a:r>
                  <a:rPr lang="en-IN">
                    <a:noFill/>
                  </a:rPr>
                  <a:t> </a:t>
                </a:r>
              </a:p>
            </p:txBody>
          </p:sp>
        </mc:Fallback>
      </mc:AlternateContent>
      <p:sp>
        <p:nvSpPr>
          <p:cNvPr id="28" name="TextBox 27">
            <a:extLst>
              <a:ext uri="{FF2B5EF4-FFF2-40B4-BE49-F238E27FC236}">
                <a16:creationId xmlns:a16="http://schemas.microsoft.com/office/drawing/2014/main" id="{2524FBF4-1C46-3879-8FC2-E97980675AE8}"/>
              </a:ext>
            </a:extLst>
          </p:cNvPr>
          <p:cNvSpPr txBox="1"/>
          <p:nvPr/>
        </p:nvSpPr>
        <p:spPr>
          <a:xfrm>
            <a:off x="28060490" y="23931391"/>
            <a:ext cx="14331829" cy="630942"/>
          </a:xfrm>
          <a:prstGeom prst="rect">
            <a:avLst/>
          </a:prstGeom>
          <a:noFill/>
        </p:spPr>
        <p:txBody>
          <a:bodyPr wrap="square" rtlCol="0">
            <a:spAutoFit/>
          </a:bodyPr>
          <a:lstStyle/>
          <a:p>
            <a:r>
              <a:rPr lang="en-IN" sz="3500" b="1" dirty="0">
                <a:solidFill>
                  <a:srgbClr val="003F73"/>
                </a:solidFill>
                <a:latin typeface="Arial" panose="020B0604020202020204" pitchFamily="34" charset="0"/>
                <a:cs typeface="Arial" panose="020B0604020202020204" pitchFamily="34" charset="0"/>
              </a:rPr>
              <a:t>Acknowledgment </a:t>
            </a:r>
            <a:endParaRPr lang="en-US" sz="3500" b="1" dirty="0">
              <a:solidFill>
                <a:srgbClr val="003F73"/>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2B49E264-2D27-1B33-FEE1-60E267F999F9}"/>
              </a:ext>
            </a:extLst>
          </p:cNvPr>
          <p:cNvSpPr/>
          <p:nvPr/>
        </p:nvSpPr>
        <p:spPr>
          <a:xfrm>
            <a:off x="28007526" y="24503588"/>
            <a:ext cx="13911479" cy="265521"/>
          </a:xfrm>
          <a:prstGeom prst="rect">
            <a:avLst/>
          </a:prstGeom>
          <a:solidFill>
            <a:schemeClr val="bg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p:sp>
        <p:nvSpPr>
          <p:cNvPr id="36" name="TextBox 35">
            <a:extLst>
              <a:ext uri="{FF2B5EF4-FFF2-40B4-BE49-F238E27FC236}">
                <a16:creationId xmlns:a16="http://schemas.microsoft.com/office/drawing/2014/main" id="{A2FC652F-D3A0-A4E4-BC44-0DA84FD66E86}"/>
              </a:ext>
            </a:extLst>
          </p:cNvPr>
          <p:cNvSpPr txBox="1"/>
          <p:nvPr/>
        </p:nvSpPr>
        <p:spPr>
          <a:xfrm>
            <a:off x="28014673" y="24723212"/>
            <a:ext cx="13991621" cy="1384995"/>
          </a:xfrm>
          <a:prstGeom prst="rect">
            <a:avLst/>
          </a:prstGeom>
          <a:noFill/>
        </p:spPr>
        <p:txBody>
          <a:bodyPr wrap="square">
            <a:spAutoFit/>
          </a:bodyPr>
          <a:lstStyle/>
          <a:p>
            <a:pPr algn="just">
              <a:buClr>
                <a:schemeClr val="accent1">
                  <a:lumMod val="50000"/>
                </a:schemeClr>
              </a:buClr>
              <a:buSzPct val="150000"/>
            </a:pPr>
            <a:r>
              <a:rPr lang="en-US" sz="2800" dirty="0">
                <a:latin typeface="Times New Roman" panose="02020603050405020304" pitchFamily="18" charset="0"/>
                <a:cs typeface="Times New Roman" panose="02020603050405020304" pitchFamily="18" charset="0"/>
              </a:rPr>
              <a:t>The authors would like to thank the financial support from Science and Engineering Research Board, Government of India, for the project titled “Temporal Variability of Soil Hydraulic Properties in Agricultural field” through project no. CRG/2021/003340.</a:t>
            </a:r>
          </a:p>
        </p:txBody>
      </p:sp>
      <p:pic>
        <p:nvPicPr>
          <p:cNvPr id="37" name="Picture 36">
            <a:extLst>
              <a:ext uri="{FF2B5EF4-FFF2-40B4-BE49-F238E27FC236}">
                <a16:creationId xmlns:a16="http://schemas.microsoft.com/office/drawing/2014/main" id="{F1911F95-7F16-E33D-0C22-0F9A7DBD11C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511396" y="11703235"/>
            <a:ext cx="9416719" cy="6665619"/>
          </a:xfrm>
          <a:prstGeom prst="rect">
            <a:avLst/>
          </a:prstGeom>
        </p:spPr>
      </p:pic>
      <p:sp>
        <p:nvSpPr>
          <p:cNvPr id="34" name="TextBox 33">
            <a:extLst>
              <a:ext uri="{FF2B5EF4-FFF2-40B4-BE49-F238E27FC236}">
                <a16:creationId xmlns:a16="http://schemas.microsoft.com/office/drawing/2014/main" id="{D53C9884-6914-3A40-7758-24993DD7132F}"/>
              </a:ext>
            </a:extLst>
          </p:cNvPr>
          <p:cNvSpPr txBox="1"/>
          <p:nvPr/>
        </p:nvSpPr>
        <p:spPr>
          <a:xfrm>
            <a:off x="31567356" y="18550435"/>
            <a:ext cx="7142489" cy="553998"/>
          </a:xfrm>
          <a:prstGeom prst="rect">
            <a:avLst/>
          </a:prstGeom>
          <a:noFill/>
        </p:spPr>
        <p:txBody>
          <a:bodyPr wrap="square" rtlCol="0">
            <a:spAutoFit/>
          </a:bodyPr>
          <a:lstStyle/>
          <a:p>
            <a:pPr algn="just"/>
            <a:r>
              <a:rPr lang="en-IN" sz="3000" dirty="0">
                <a:latin typeface="Times New Roman" panose="02020603050405020304" pitchFamily="18" charset="0"/>
                <a:cs typeface="Times New Roman" panose="02020603050405020304" pitchFamily="18" charset="0"/>
              </a:rPr>
              <a:t>Figure 2: Variation of scale factors with time</a:t>
            </a:r>
          </a:p>
        </p:txBody>
      </p:sp>
      <p:sp>
        <p:nvSpPr>
          <p:cNvPr id="58" name="Rectangle 57">
            <a:extLst>
              <a:ext uri="{FF2B5EF4-FFF2-40B4-BE49-F238E27FC236}">
                <a16:creationId xmlns:a16="http://schemas.microsoft.com/office/drawing/2014/main" id="{587DF35D-10B0-ED83-37BF-8EFB17AB2849}"/>
              </a:ext>
            </a:extLst>
          </p:cNvPr>
          <p:cNvSpPr/>
          <p:nvPr/>
        </p:nvSpPr>
        <p:spPr>
          <a:xfrm>
            <a:off x="14284006" y="5092621"/>
            <a:ext cx="13411127" cy="524037"/>
          </a:xfrm>
          <a:prstGeom prst="rect">
            <a:avLst/>
          </a:prstGeom>
          <a:solidFill>
            <a:schemeClr val="bg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p:pic>
        <p:nvPicPr>
          <p:cNvPr id="45" name="Picture 44" descr="Chart, box and whisker chart&#10;&#10;Description automatically generated">
            <a:extLst>
              <a:ext uri="{FF2B5EF4-FFF2-40B4-BE49-F238E27FC236}">
                <a16:creationId xmlns:a16="http://schemas.microsoft.com/office/drawing/2014/main" id="{BB595E34-A7B5-CDBE-7EAF-BA2E802CADC1}"/>
              </a:ext>
            </a:extLst>
          </p:cNvPr>
          <p:cNvPicPr>
            <a:picLocks noChangeAspect="1"/>
          </p:cNvPicPr>
          <p:nvPr/>
        </p:nvPicPr>
        <p:blipFill rotWithShape="1">
          <a:blip r:embed="rId13">
            <a:extLst>
              <a:ext uri="{28A0092B-C50C-407E-A947-70E740481C1C}">
                <a14:useLocalDpi xmlns:a14="http://schemas.microsoft.com/office/drawing/2010/main" val="0"/>
              </a:ext>
            </a:extLst>
          </a:blip>
          <a:srcRect l="6581" t="7639" r="7955" b="3982"/>
          <a:stretch/>
        </p:blipFill>
        <p:spPr>
          <a:xfrm>
            <a:off x="28735261" y="5648075"/>
            <a:ext cx="12503835" cy="6465081"/>
          </a:xfrm>
          <a:prstGeom prst="rect">
            <a:avLst/>
          </a:prstGeom>
        </p:spPr>
      </p:pic>
      <p:sp>
        <p:nvSpPr>
          <p:cNvPr id="60" name="Rectangle 59">
            <a:extLst>
              <a:ext uri="{FF2B5EF4-FFF2-40B4-BE49-F238E27FC236}">
                <a16:creationId xmlns:a16="http://schemas.microsoft.com/office/drawing/2014/main" id="{D7F47122-AEFC-F062-E625-55AFFD68F91B}"/>
              </a:ext>
            </a:extLst>
          </p:cNvPr>
          <p:cNvSpPr/>
          <p:nvPr/>
        </p:nvSpPr>
        <p:spPr>
          <a:xfrm>
            <a:off x="28007526" y="26572407"/>
            <a:ext cx="13982685" cy="258014"/>
          </a:xfrm>
          <a:prstGeom prst="rect">
            <a:avLst/>
          </a:prstGeom>
          <a:solidFill>
            <a:schemeClr val="bg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p:sp>
        <p:nvSpPr>
          <p:cNvPr id="61" name="Rectangle 60">
            <a:extLst>
              <a:ext uri="{FF2B5EF4-FFF2-40B4-BE49-F238E27FC236}">
                <a16:creationId xmlns:a16="http://schemas.microsoft.com/office/drawing/2014/main" id="{D4ECFB5A-552C-A1AE-7972-D0E9CDFB17EA}"/>
              </a:ext>
            </a:extLst>
          </p:cNvPr>
          <p:cNvSpPr/>
          <p:nvPr/>
        </p:nvSpPr>
        <p:spPr>
          <a:xfrm>
            <a:off x="27976794" y="19495769"/>
            <a:ext cx="13911479" cy="492569"/>
          </a:xfrm>
          <a:prstGeom prst="rect">
            <a:avLst/>
          </a:prstGeom>
          <a:solidFill>
            <a:schemeClr val="bg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p:pic>
        <p:nvPicPr>
          <p:cNvPr id="19" name="Picture 18">
            <a:extLst>
              <a:ext uri="{FF2B5EF4-FFF2-40B4-BE49-F238E27FC236}">
                <a16:creationId xmlns:a16="http://schemas.microsoft.com/office/drawing/2014/main" id="{21F17D89-C126-C3FC-5501-73E261951E45}"/>
              </a:ext>
            </a:extLst>
          </p:cNvPr>
          <p:cNvPicPr>
            <a:picLocks noChangeAspect="1"/>
          </p:cNvPicPr>
          <p:nvPr/>
        </p:nvPicPr>
        <p:blipFill rotWithShape="1">
          <a:blip r:embed="rId14"/>
          <a:srcRect l="6421" b="3986"/>
          <a:stretch/>
        </p:blipFill>
        <p:spPr>
          <a:xfrm>
            <a:off x="30748405" y="12934609"/>
            <a:ext cx="8984727" cy="5761522"/>
          </a:xfrm>
          <a:prstGeom prst="rect">
            <a:avLst/>
          </a:prstGeom>
        </p:spPr>
      </p:pic>
      <p:pic>
        <p:nvPicPr>
          <p:cNvPr id="27" name="Picture 26" descr="Logo&#10;&#10;Description automatically generated with medium confidence">
            <a:extLst>
              <a:ext uri="{FF2B5EF4-FFF2-40B4-BE49-F238E27FC236}">
                <a16:creationId xmlns:a16="http://schemas.microsoft.com/office/drawing/2014/main" id="{B8B5B6FD-29FE-6B2C-1EC6-08BFDA58D69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733132" y="317032"/>
            <a:ext cx="2155141" cy="2870860"/>
          </a:xfrm>
          <a:prstGeom prst="rect">
            <a:avLst/>
          </a:prstGeom>
        </p:spPr>
      </p:pic>
      <p:pic>
        <p:nvPicPr>
          <p:cNvPr id="24" name="Picture 23">
            <a:extLst>
              <a:ext uri="{FF2B5EF4-FFF2-40B4-BE49-F238E27FC236}">
                <a16:creationId xmlns:a16="http://schemas.microsoft.com/office/drawing/2014/main" id="{327F9175-F534-9355-E373-D8187A2EA43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9733131" y="27124842"/>
            <a:ext cx="2516753" cy="2516753"/>
          </a:xfrm>
          <a:prstGeom prst="rect">
            <a:avLst/>
          </a:prstGeom>
        </p:spPr>
      </p:pic>
      <p:pic>
        <p:nvPicPr>
          <p:cNvPr id="26" name="Picture 25" descr="Logo&#10;&#10;Description automatically generated">
            <a:extLst>
              <a:ext uri="{FF2B5EF4-FFF2-40B4-BE49-F238E27FC236}">
                <a16:creationId xmlns:a16="http://schemas.microsoft.com/office/drawing/2014/main" id="{BC511207-E282-B59C-060F-9FF2EF7435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91640" y="397478"/>
            <a:ext cx="1920396" cy="2688554"/>
          </a:xfrm>
          <a:prstGeom prst="rect">
            <a:avLst/>
          </a:prstGeom>
        </p:spPr>
      </p:pic>
    </p:spTree>
    <p:extLst>
      <p:ext uri="{BB962C8B-B14F-4D97-AF65-F5344CB8AC3E}">
        <p14:creationId xmlns:p14="http://schemas.microsoft.com/office/powerpoint/2010/main" val="778331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1065</TotalTime>
  <Words>875</Words>
  <Application>Microsoft Office PowerPoint</Application>
  <PresentationFormat>Custom</PresentationFormat>
  <Paragraphs>96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Cambria</vt:lpstr>
      <vt:lpstr>Cambria Math</vt:lpstr>
      <vt:lpstr>Times New Roman</vt:lpstr>
      <vt:lpstr>Office Theme</vt:lpstr>
      <vt:lpstr>Use of Scaling to Describe Temporal Variability in Soil Hydraulic Properties Saurabh Kumar1 and Richa Ojha1 1Department of Civil Engineering, Indian Institute of Technology Kanpur, Kanpur, India, 208016 email: saurk@iitk.ac.in; richao@iitk.c.in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Saurabh Kumar</dc:creator>
  <cp:lastModifiedBy>Saurabh Kumar</cp:lastModifiedBy>
  <cp:revision>8</cp:revision>
  <dcterms:created xsi:type="dcterms:W3CDTF">2023-04-10T15:23:16Z</dcterms:created>
  <dcterms:modified xsi:type="dcterms:W3CDTF">2023-05-05T06:47:57Z</dcterms:modified>
</cp:coreProperties>
</file>