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9" r:id="rId3"/>
    <p:sldId id="281" r:id="rId4"/>
    <p:sldId id="280" r:id="rId5"/>
    <p:sldId id="282" r:id="rId6"/>
    <p:sldId id="285" r:id="rId7"/>
    <p:sldId id="284" r:id="rId8"/>
    <p:sldId id="287" r:id="rId9"/>
    <p:sldId id="288" r:id="rId10"/>
    <p:sldId id="283" r:id="rId11"/>
    <p:sldId id="278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F94A9-F7DE-438C-BEEB-62D73036E085}" v="675" dt="2023-04-25T04:14:24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0264" autoAdjust="0"/>
  </p:normalViewPr>
  <p:slideViewPr>
    <p:cSldViewPr snapToGrid="0">
      <p:cViewPr varScale="1">
        <p:scale>
          <a:sx n="69" d="100"/>
          <a:sy n="69" d="100"/>
        </p:scale>
        <p:origin x="114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dey, K. (Kushagra)" userId="7de3fef1-e84b-47c5-ac30-909a78e0efe3" providerId="ADAL" clId="{969F94A9-F7DE-438C-BEEB-62D73036E085}"/>
    <pc:docChg chg="undo redo custSel addSld delSld modSld">
      <pc:chgData name="Pandey, K. (Kushagra)" userId="7de3fef1-e84b-47c5-ac30-909a78e0efe3" providerId="ADAL" clId="{969F94A9-F7DE-438C-BEEB-62D73036E085}" dt="2023-04-25T04:14:24.117" v="1757"/>
      <pc:docMkLst>
        <pc:docMk/>
      </pc:docMkLst>
      <pc:sldChg chg="addSp delSp modSp mod">
        <pc:chgData name="Pandey, K. (Kushagra)" userId="7de3fef1-e84b-47c5-ac30-909a78e0efe3" providerId="ADAL" clId="{969F94A9-F7DE-438C-BEEB-62D73036E085}" dt="2023-04-21T14:26:36.305" v="1756" actId="1076"/>
        <pc:sldMkLst>
          <pc:docMk/>
          <pc:sldMk cId="1336682464" sldId="274"/>
        </pc:sldMkLst>
        <pc:spChg chg="add mod">
          <ac:chgData name="Pandey, K. (Kushagra)" userId="7de3fef1-e84b-47c5-ac30-909a78e0efe3" providerId="ADAL" clId="{969F94A9-F7DE-438C-BEEB-62D73036E085}" dt="2023-04-21T14:26:36.305" v="1756" actId="1076"/>
          <ac:spMkLst>
            <pc:docMk/>
            <pc:sldMk cId="1336682464" sldId="274"/>
            <ac:spMk id="5" creationId="{CF1ECB3A-0C77-290B-4C57-C213CF869D7B}"/>
          </ac:spMkLst>
        </pc:spChg>
        <pc:spChg chg="add del mod">
          <ac:chgData name="Pandey, K. (Kushagra)" userId="7de3fef1-e84b-47c5-ac30-909a78e0efe3" providerId="ADAL" clId="{969F94A9-F7DE-438C-BEEB-62D73036E085}" dt="2023-04-21T14:24:51.899" v="1743"/>
          <ac:spMkLst>
            <pc:docMk/>
            <pc:sldMk cId="1336682464" sldId="274"/>
            <ac:spMk id="6" creationId="{DC38C02A-16F1-F821-7EFA-A0BE4F4412E9}"/>
          </ac:spMkLst>
        </pc:spChg>
        <pc:spChg chg="add del mod">
          <ac:chgData name="Pandey, K. (Kushagra)" userId="7de3fef1-e84b-47c5-ac30-909a78e0efe3" providerId="ADAL" clId="{969F94A9-F7DE-438C-BEEB-62D73036E085}" dt="2023-04-21T14:24:51.899" v="1743"/>
          <ac:spMkLst>
            <pc:docMk/>
            <pc:sldMk cId="1336682464" sldId="274"/>
            <ac:spMk id="7" creationId="{9F80CA8F-EB72-CA27-0B4B-AF993EC868F3}"/>
          </ac:spMkLst>
        </pc:spChg>
        <pc:picChg chg="add mod">
          <ac:chgData name="Pandey, K. (Kushagra)" userId="7de3fef1-e84b-47c5-ac30-909a78e0efe3" providerId="ADAL" clId="{969F94A9-F7DE-438C-BEEB-62D73036E085}" dt="2023-04-21T10:13:40.908" v="1257"/>
          <ac:picMkLst>
            <pc:docMk/>
            <pc:sldMk cId="1336682464" sldId="274"/>
            <ac:picMk id="2" creationId="{F2249F8D-669C-1821-06DF-D15A7AC24383}"/>
          </ac:picMkLst>
        </pc:picChg>
        <pc:picChg chg="add mod">
          <ac:chgData name="Pandey, K. (Kushagra)" userId="7de3fef1-e84b-47c5-ac30-909a78e0efe3" providerId="ADAL" clId="{969F94A9-F7DE-438C-BEEB-62D73036E085}" dt="2023-04-21T10:13:40.908" v="1257"/>
          <ac:picMkLst>
            <pc:docMk/>
            <pc:sldMk cId="1336682464" sldId="274"/>
            <ac:picMk id="3" creationId="{5C2C5548-4F3B-DBA9-D97A-4555BC09F80F}"/>
          </ac:picMkLst>
        </pc:picChg>
        <pc:picChg chg="add del mod">
          <ac:chgData name="Pandey, K. (Kushagra)" userId="7de3fef1-e84b-47c5-ac30-909a78e0efe3" providerId="ADAL" clId="{969F94A9-F7DE-438C-BEEB-62D73036E085}" dt="2023-04-21T14:24:51.899" v="1743"/>
          <ac:picMkLst>
            <pc:docMk/>
            <pc:sldMk cId="1336682464" sldId="274"/>
            <ac:picMk id="5" creationId="{82037FD9-916D-9D6E-77F5-6518F9E5C056}"/>
          </ac:picMkLst>
        </pc:picChg>
        <pc:picChg chg="del mod">
          <ac:chgData name="Pandey, K. (Kushagra)" userId="7de3fef1-e84b-47c5-ac30-909a78e0efe3" providerId="ADAL" clId="{969F94A9-F7DE-438C-BEEB-62D73036E085}" dt="2023-04-21T10:13:40.568" v="1256" actId="478"/>
          <ac:picMkLst>
            <pc:docMk/>
            <pc:sldMk cId="1336682464" sldId="274"/>
            <ac:picMk id="5" creationId="{951F4554-90F6-A71C-5BBC-FF090B3BBEC1}"/>
          </ac:picMkLst>
        </pc:picChg>
        <pc:picChg chg="del mod">
          <ac:chgData name="Pandey, K. (Kushagra)" userId="7de3fef1-e84b-47c5-ac30-909a78e0efe3" providerId="ADAL" clId="{969F94A9-F7DE-438C-BEEB-62D73036E085}" dt="2023-04-21T10:13:40.568" v="1256" actId="478"/>
          <ac:picMkLst>
            <pc:docMk/>
            <pc:sldMk cId="1336682464" sldId="274"/>
            <ac:picMk id="7" creationId="{173F2C31-84C3-E296-4FA9-55AA293BFC08}"/>
          </ac:picMkLst>
        </pc:picChg>
        <pc:picChg chg="add del mod">
          <ac:chgData name="Pandey, K. (Kushagra)" userId="7de3fef1-e84b-47c5-ac30-909a78e0efe3" providerId="ADAL" clId="{969F94A9-F7DE-438C-BEEB-62D73036E085}" dt="2023-04-21T14:25:28.685" v="1750" actId="478"/>
          <ac:picMkLst>
            <pc:docMk/>
            <pc:sldMk cId="1336682464" sldId="274"/>
            <ac:picMk id="8" creationId="{CD231426-4470-B5F3-058A-F39511C989D0}"/>
          </ac:picMkLst>
        </pc:picChg>
        <pc:picChg chg="add mod">
          <ac:chgData name="Pandey, K. (Kushagra)" userId="7de3fef1-e84b-47c5-ac30-909a78e0efe3" providerId="ADAL" clId="{969F94A9-F7DE-438C-BEEB-62D73036E085}" dt="2023-04-21T14:25:44.048" v="1754" actId="1076"/>
          <ac:picMkLst>
            <pc:docMk/>
            <pc:sldMk cId="1336682464" sldId="274"/>
            <ac:picMk id="13" creationId="{4D26B9BB-D4DC-3216-B175-1971A278F803}"/>
          </ac:picMkLst>
        </pc:picChg>
      </pc:sldChg>
      <pc:sldChg chg="add">
        <pc:chgData name="Pandey, K. (Kushagra)" userId="7de3fef1-e84b-47c5-ac30-909a78e0efe3" providerId="ADAL" clId="{969F94A9-F7DE-438C-BEEB-62D73036E085}" dt="2023-04-25T04:14:24.117" v="1757"/>
        <pc:sldMkLst>
          <pc:docMk/>
          <pc:sldMk cId="2530041282" sldId="278"/>
        </pc:sldMkLst>
      </pc:sldChg>
      <pc:sldChg chg="addSp delSp modSp mod">
        <pc:chgData name="Pandey, K. (Kushagra)" userId="7de3fef1-e84b-47c5-ac30-909a78e0efe3" providerId="ADAL" clId="{969F94A9-F7DE-438C-BEEB-62D73036E085}" dt="2023-04-21T10:13:33.695" v="1255" actId="1076"/>
        <pc:sldMkLst>
          <pc:docMk/>
          <pc:sldMk cId="1923571146" sldId="279"/>
        </pc:sldMkLst>
        <pc:picChg chg="del">
          <ac:chgData name="Pandey, K. (Kushagra)" userId="7de3fef1-e84b-47c5-ac30-909a78e0efe3" providerId="ADAL" clId="{969F94A9-F7DE-438C-BEEB-62D73036E085}" dt="2023-04-20T11:47:53.183" v="634" actId="478"/>
          <ac:picMkLst>
            <pc:docMk/>
            <pc:sldMk cId="1923571146" sldId="279"/>
            <ac:picMk id="3" creationId="{323EEA70-1067-BD7A-ABDC-BA82148E5D81}"/>
          </ac:picMkLst>
        </pc:picChg>
        <pc:picChg chg="del">
          <ac:chgData name="Pandey, K. (Kushagra)" userId="7de3fef1-e84b-47c5-ac30-909a78e0efe3" providerId="ADAL" clId="{969F94A9-F7DE-438C-BEEB-62D73036E085}" dt="2023-04-20T11:47:53.183" v="634" actId="478"/>
          <ac:picMkLst>
            <pc:docMk/>
            <pc:sldMk cId="1923571146" sldId="279"/>
            <ac:picMk id="5" creationId="{4800CEA4-531A-AABD-EEF9-779B55EA6974}"/>
          </ac:picMkLst>
        </pc:picChg>
        <pc:picChg chg="add mod">
          <ac:chgData name="Pandey, K. (Kushagra)" userId="7de3fef1-e84b-47c5-ac30-909a78e0efe3" providerId="ADAL" clId="{969F94A9-F7DE-438C-BEEB-62D73036E085}" dt="2023-04-21T10:13:30.670" v="1254" actId="1076"/>
          <ac:picMkLst>
            <pc:docMk/>
            <pc:sldMk cId="1923571146" sldId="279"/>
            <ac:picMk id="5" creationId="{F57DC85F-5642-FD69-2636-710878651C9C}"/>
          </ac:picMkLst>
        </pc:picChg>
        <pc:picChg chg="mod">
          <ac:chgData name="Pandey, K. (Kushagra)" userId="7de3fef1-e84b-47c5-ac30-909a78e0efe3" providerId="ADAL" clId="{969F94A9-F7DE-438C-BEEB-62D73036E085}" dt="2023-04-20T12:46:08.585" v="649" actId="1076"/>
          <ac:picMkLst>
            <pc:docMk/>
            <pc:sldMk cId="1923571146" sldId="279"/>
            <ac:picMk id="7" creationId="{88085A57-F6D4-10E1-6D9B-A3153630433E}"/>
          </ac:picMkLst>
        </pc:picChg>
        <pc:picChg chg="add mod">
          <ac:chgData name="Pandey, K. (Kushagra)" userId="7de3fef1-e84b-47c5-ac30-909a78e0efe3" providerId="ADAL" clId="{969F94A9-F7DE-438C-BEEB-62D73036E085}" dt="2023-04-21T10:13:33.695" v="1255" actId="1076"/>
          <ac:picMkLst>
            <pc:docMk/>
            <pc:sldMk cId="1923571146" sldId="279"/>
            <ac:picMk id="8" creationId="{19793DE0-E6B8-E10C-3ABA-C04BC5D62CD3}"/>
          </ac:picMkLst>
        </pc:picChg>
        <pc:picChg chg="add del mod">
          <ac:chgData name="Pandey, K. (Kushagra)" userId="7de3fef1-e84b-47c5-ac30-909a78e0efe3" providerId="ADAL" clId="{969F94A9-F7DE-438C-BEEB-62D73036E085}" dt="2023-04-21T10:13:21.688" v="1250" actId="478"/>
          <ac:picMkLst>
            <pc:docMk/>
            <pc:sldMk cId="1923571146" sldId="279"/>
            <ac:picMk id="9" creationId="{545B0565-F086-1593-D85E-AB019C1EB1C2}"/>
          </ac:picMkLst>
        </pc:picChg>
      </pc:sldChg>
      <pc:sldChg chg="addSp delSp modSp mod modAnim">
        <pc:chgData name="Pandey, K. (Kushagra)" userId="7de3fef1-e84b-47c5-ac30-909a78e0efe3" providerId="ADAL" clId="{969F94A9-F7DE-438C-BEEB-62D73036E085}" dt="2023-04-21T12:13:11.224" v="1578"/>
        <pc:sldMkLst>
          <pc:docMk/>
          <pc:sldMk cId="1557027414" sldId="280"/>
        </pc:sldMkLst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9" creationId="{ED219419-9EE7-F154-9A82-A991AFC7E08D}"/>
          </ac:spMkLst>
        </pc:spChg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10" creationId="{F63447EC-4077-6551-D741-FED30AC453A7}"/>
          </ac:spMkLst>
        </pc:spChg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13" creationId="{56C37EF7-00AD-8F39-E4EC-958B4A772F6D}"/>
          </ac:spMkLst>
        </pc:spChg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14" creationId="{73B69B59-6F4C-2E21-DC8E-56B91C52F180}"/>
          </ac:spMkLst>
        </pc:spChg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15" creationId="{DA832FFF-EF41-BB72-3CDD-9794DB7F645B}"/>
          </ac:spMkLst>
        </pc:spChg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16" creationId="{B1B82C0F-5BAC-70F4-D325-695CCFFF0B8C}"/>
          </ac:spMkLst>
        </pc:spChg>
        <pc:spChg chg="mod">
          <ac:chgData name="Pandey, K. (Kushagra)" userId="7de3fef1-e84b-47c5-ac30-909a78e0efe3" providerId="ADAL" clId="{969F94A9-F7DE-438C-BEEB-62D73036E085}" dt="2023-04-20T11:24:57.065" v="278" actId="14100"/>
          <ac:spMkLst>
            <pc:docMk/>
            <pc:sldMk cId="1557027414" sldId="280"/>
            <ac:spMk id="17" creationId="{F0DAFABD-9787-EAF5-2005-005FD4BA3CAA}"/>
          </ac:spMkLst>
        </pc:spChg>
        <pc:spChg chg="mod">
          <ac:chgData name="Pandey, K. (Kushagra)" userId="7de3fef1-e84b-47c5-ac30-909a78e0efe3" providerId="ADAL" clId="{969F94A9-F7DE-438C-BEEB-62D73036E085}" dt="2023-04-20T11:22:53.362" v="262" actId="1076"/>
          <ac:spMkLst>
            <pc:docMk/>
            <pc:sldMk cId="1557027414" sldId="280"/>
            <ac:spMk id="21" creationId="{4FCBC90E-85E1-9252-F801-C9237E5A2769}"/>
          </ac:spMkLst>
        </pc:spChg>
        <pc:spChg chg="mod">
          <ac:chgData name="Pandey, K. (Kushagra)" userId="7de3fef1-e84b-47c5-ac30-909a78e0efe3" providerId="ADAL" clId="{969F94A9-F7DE-438C-BEEB-62D73036E085}" dt="2023-04-20T11:22:45.195" v="261" actId="20577"/>
          <ac:spMkLst>
            <pc:docMk/>
            <pc:sldMk cId="1557027414" sldId="280"/>
            <ac:spMk id="37" creationId="{C18FEB40-B768-921F-86C2-D7AFDA412B6B}"/>
          </ac:spMkLst>
        </pc:spChg>
        <pc:spChg chg="add del">
          <ac:chgData name="Pandey, K. (Kushagra)" userId="7de3fef1-e84b-47c5-ac30-909a78e0efe3" providerId="ADAL" clId="{969F94A9-F7DE-438C-BEEB-62D73036E085}" dt="2023-04-20T11:45:55.201" v="577" actId="22"/>
          <ac:spMkLst>
            <pc:docMk/>
            <pc:sldMk cId="1557027414" sldId="280"/>
            <ac:spMk id="52" creationId="{5159C2D5-5689-885A-0524-545993CBD2FA}"/>
          </ac:spMkLst>
        </pc:spChg>
        <pc:grpChg chg="mod">
          <ac:chgData name="Pandey, K. (Kushagra)" userId="7de3fef1-e84b-47c5-ac30-909a78e0efe3" providerId="ADAL" clId="{969F94A9-F7DE-438C-BEEB-62D73036E085}" dt="2023-04-20T11:22:45.195" v="261" actId="20577"/>
          <ac:grpSpMkLst>
            <pc:docMk/>
            <pc:sldMk cId="1557027414" sldId="280"/>
            <ac:grpSpMk id="45" creationId="{E06521FF-5F36-0FD6-4896-3AC47E061D04}"/>
          </ac:grpSpMkLst>
        </pc:grpChg>
        <pc:grpChg chg="mod">
          <ac:chgData name="Pandey, K. (Kushagra)" userId="7de3fef1-e84b-47c5-ac30-909a78e0efe3" providerId="ADAL" clId="{969F94A9-F7DE-438C-BEEB-62D73036E085}" dt="2023-04-20T11:22:45.195" v="261" actId="20577"/>
          <ac:grpSpMkLst>
            <pc:docMk/>
            <pc:sldMk cId="1557027414" sldId="280"/>
            <ac:grpSpMk id="46" creationId="{6ADF0A31-8B79-2CEF-B18E-C8EADA6F9268}"/>
          </ac:grpSpMkLst>
        </pc:grpChg>
        <pc:grpChg chg="mod">
          <ac:chgData name="Pandey, K. (Kushagra)" userId="7de3fef1-e84b-47c5-ac30-909a78e0efe3" providerId="ADAL" clId="{969F94A9-F7DE-438C-BEEB-62D73036E085}" dt="2023-04-20T11:25:24.689" v="279" actId="164"/>
          <ac:grpSpMkLst>
            <pc:docMk/>
            <pc:sldMk cId="1557027414" sldId="280"/>
            <ac:grpSpMk id="48" creationId="{B6659480-ACD3-D2E6-EF39-1D5CF6F470FA}"/>
          </ac:grpSpMkLst>
        </pc:grpChg>
        <pc:grpChg chg="add mod ord">
          <ac:chgData name="Pandey, K. (Kushagra)" userId="7de3fef1-e84b-47c5-ac30-909a78e0efe3" providerId="ADAL" clId="{969F94A9-F7DE-438C-BEEB-62D73036E085}" dt="2023-04-20T11:25:55.999" v="284" actId="167"/>
          <ac:grpSpMkLst>
            <pc:docMk/>
            <pc:sldMk cId="1557027414" sldId="280"/>
            <ac:grpSpMk id="50" creationId="{F339EDD8-17E6-1936-A6D9-DEE127528205}"/>
          </ac:grpSpMkLst>
        </pc:grpChg>
        <pc:picChg chg="add mod">
          <ac:chgData name="Pandey, K. (Kushagra)" userId="7de3fef1-e84b-47c5-ac30-909a78e0efe3" providerId="ADAL" clId="{969F94A9-F7DE-438C-BEEB-62D73036E085}" dt="2023-04-21T10:13:54.638" v="1262"/>
          <ac:picMkLst>
            <pc:docMk/>
            <pc:sldMk cId="1557027414" sldId="280"/>
            <ac:picMk id="3" creationId="{1A90034F-EA20-4A44-28B0-F94E4E1A1C21}"/>
          </ac:picMkLst>
        </pc:picChg>
        <pc:picChg chg="del">
          <ac:chgData name="Pandey, K. (Kushagra)" userId="7de3fef1-e84b-47c5-ac30-909a78e0efe3" providerId="ADAL" clId="{969F94A9-F7DE-438C-BEEB-62D73036E085}" dt="2023-04-20T11:48:05.807" v="638" actId="478"/>
          <ac:picMkLst>
            <pc:docMk/>
            <pc:sldMk cId="1557027414" sldId="280"/>
            <ac:picMk id="3" creationId="{323EEA70-1067-BD7A-ABDC-BA82148E5D81}"/>
          </ac:picMkLst>
        </pc:picChg>
        <pc:picChg chg="del">
          <ac:chgData name="Pandey, K. (Kushagra)" userId="7de3fef1-e84b-47c5-ac30-909a78e0efe3" providerId="ADAL" clId="{969F94A9-F7DE-438C-BEEB-62D73036E085}" dt="2023-04-20T11:48:05.807" v="638" actId="478"/>
          <ac:picMkLst>
            <pc:docMk/>
            <pc:sldMk cId="1557027414" sldId="280"/>
            <ac:picMk id="5" creationId="{4800CEA4-531A-AABD-EEF9-779B55EA6974}"/>
          </ac:picMkLst>
        </pc:picChg>
        <pc:picChg chg="add mod">
          <ac:chgData name="Pandey, K. (Kushagra)" userId="7de3fef1-e84b-47c5-ac30-909a78e0efe3" providerId="ADAL" clId="{969F94A9-F7DE-438C-BEEB-62D73036E085}" dt="2023-04-21T10:13:54.638" v="1262"/>
          <ac:picMkLst>
            <pc:docMk/>
            <pc:sldMk cId="1557027414" sldId="280"/>
            <ac:picMk id="5" creationId="{4FF8B3D6-CC82-A3CE-A23A-9EB995D69095}"/>
          </ac:picMkLst>
        </pc:picChg>
        <pc:picChg chg="add del mod">
          <ac:chgData name="Pandey, K. (Kushagra)" userId="7de3fef1-e84b-47c5-ac30-909a78e0efe3" providerId="ADAL" clId="{969F94A9-F7DE-438C-BEEB-62D73036E085}" dt="2023-04-21T10:13:54.346" v="1261" actId="478"/>
          <ac:picMkLst>
            <pc:docMk/>
            <pc:sldMk cId="1557027414" sldId="280"/>
            <ac:picMk id="53" creationId="{942BC3F7-F586-7132-8627-FC68AF3C5B05}"/>
          </ac:picMkLst>
        </pc:picChg>
        <pc:picChg chg="add del mod">
          <ac:chgData name="Pandey, K. (Kushagra)" userId="7de3fef1-e84b-47c5-ac30-909a78e0efe3" providerId="ADAL" clId="{969F94A9-F7DE-438C-BEEB-62D73036E085}" dt="2023-04-21T10:13:54.346" v="1261" actId="478"/>
          <ac:picMkLst>
            <pc:docMk/>
            <pc:sldMk cId="1557027414" sldId="280"/>
            <ac:picMk id="54" creationId="{1A416A06-FDF9-2542-35F6-05A6D4D7889E}"/>
          </ac:picMkLst>
        </pc:picChg>
        <pc:cxnChg chg="mod">
          <ac:chgData name="Pandey, K. (Kushagra)" userId="7de3fef1-e84b-47c5-ac30-909a78e0efe3" providerId="ADAL" clId="{969F94A9-F7DE-438C-BEEB-62D73036E085}" dt="2023-04-20T11:22:45.195" v="261" actId="20577"/>
          <ac:cxnSpMkLst>
            <pc:docMk/>
            <pc:sldMk cId="1557027414" sldId="280"/>
            <ac:cxnSpMk id="11" creationId="{37F70A24-CB9F-7CC2-12A9-48DBCC67B01B}"/>
          </ac:cxnSpMkLst>
        </pc:cxnChg>
        <pc:cxnChg chg="mod">
          <ac:chgData name="Pandey, K. (Kushagra)" userId="7de3fef1-e84b-47c5-ac30-909a78e0efe3" providerId="ADAL" clId="{969F94A9-F7DE-438C-BEEB-62D73036E085}" dt="2023-04-20T11:22:45.195" v="261" actId="20577"/>
          <ac:cxnSpMkLst>
            <pc:docMk/>
            <pc:sldMk cId="1557027414" sldId="280"/>
            <ac:cxnSpMk id="23" creationId="{0EA0536B-1EB3-AE47-00A6-B8020CB43E25}"/>
          </ac:cxnSpMkLst>
        </pc:cxnChg>
        <pc:cxnChg chg="mod">
          <ac:chgData name="Pandey, K. (Kushagra)" userId="7de3fef1-e84b-47c5-ac30-909a78e0efe3" providerId="ADAL" clId="{969F94A9-F7DE-438C-BEEB-62D73036E085}" dt="2023-04-20T11:22:45.195" v="261" actId="20577"/>
          <ac:cxnSpMkLst>
            <pc:docMk/>
            <pc:sldMk cId="1557027414" sldId="280"/>
            <ac:cxnSpMk id="25" creationId="{B81252D6-FC2C-519E-9090-1E892E7FB7AD}"/>
          </ac:cxnSpMkLst>
        </pc:cxnChg>
        <pc:cxnChg chg="mod">
          <ac:chgData name="Pandey, K. (Kushagra)" userId="7de3fef1-e84b-47c5-ac30-909a78e0efe3" providerId="ADAL" clId="{969F94A9-F7DE-438C-BEEB-62D73036E085}" dt="2023-04-20T11:22:45.195" v="261" actId="20577"/>
          <ac:cxnSpMkLst>
            <pc:docMk/>
            <pc:sldMk cId="1557027414" sldId="280"/>
            <ac:cxnSpMk id="28" creationId="{89E40A7A-7357-67A2-FBDE-D9BFBF558790}"/>
          </ac:cxnSpMkLst>
        </pc:cxnChg>
        <pc:cxnChg chg="mod">
          <ac:chgData name="Pandey, K. (Kushagra)" userId="7de3fef1-e84b-47c5-ac30-909a78e0efe3" providerId="ADAL" clId="{969F94A9-F7DE-438C-BEEB-62D73036E085}" dt="2023-04-20T11:22:45.195" v="261" actId="20577"/>
          <ac:cxnSpMkLst>
            <pc:docMk/>
            <pc:sldMk cId="1557027414" sldId="280"/>
            <ac:cxnSpMk id="38" creationId="{4A20963E-A1F8-C9AC-AD73-4EC2D121664F}"/>
          </ac:cxnSpMkLst>
        </pc:cxnChg>
        <pc:cxnChg chg="add mod">
          <ac:chgData name="Pandey, K. (Kushagra)" userId="7de3fef1-e84b-47c5-ac30-909a78e0efe3" providerId="ADAL" clId="{969F94A9-F7DE-438C-BEEB-62D73036E085}" dt="2023-04-20T11:25:24.689" v="279" actId="164"/>
          <ac:cxnSpMkLst>
            <pc:docMk/>
            <pc:sldMk cId="1557027414" sldId="280"/>
            <ac:cxnSpMk id="49" creationId="{0396561D-EF00-2545-9E05-27115D8493D1}"/>
          </ac:cxnSpMkLst>
        </pc:cxnChg>
      </pc:sldChg>
      <pc:sldChg chg="addSp delSp modSp mod modNotesTx">
        <pc:chgData name="Pandey, K. (Kushagra)" userId="7de3fef1-e84b-47c5-ac30-909a78e0efe3" providerId="ADAL" clId="{969F94A9-F7DE-438C-BEEB-62D73036E085}" dt="2023-04-21T11:15:13.660" v="1312" actId="20577"/>
        <pc:sldMkLst>
          <pc:docMk/>
          <pc:sldMk cId="3434027930" sldId="281"/>
        </pc:sldMkLst>
        <pc:spChg chg="add mod topLvl">
          <ac:chgData name="Pandey, K. (Kushagra)" userId="7de3fef1-e84b-47c5-ac30-909a78e0efe3" providerId="ADAL" clId="{969F94A9-F7DE-438C-BEEB-62D73036E085}" dt="2023-04-20T11:23:23.593" v="271" actId="1076"/>
          <ac:spMkLst>
            <pc:docMk/>
            <pc:sldMk cId="3434027930" sldId="281"/>
            <ac:spMk id="12" creationId="{52BBC2D7-CAAB-8AB9-CA74-C4B26DAEB2CB}"/>
          </ac:spMkLst>
        </pc:spChg>
        <pc:spChg chg="add mod">
          <ac:chgData name="Pandey, K. (Kushagra)" userId="7de3fef1-e84b-47c5-ac30-909a78e0efe3" providerId="ADAL" clId="{969F94A9-F7DE-438C-BEEB-62D73036E085}" dt="2023-04-20T11:09:26.809" v="71" actId="164"/>
          <ac:spMkLst>
            <pc:docMk/>
            <pc:sldMk cId="3434027930" sldId="281"/>
            <ac:spMk id="15" creationId="{D6F4D816-4552-26B2-A0FB-92D6851176A7}"/>
          </ac:spMkLst>
        </pc:spChg>
        <pc:spChg chg="add mod">
          <ac:chgData name="Pandey, K. (Kushagra)" userId="7de3fef1-e84b-47c5-ac30-909a78e0efe3" providerId="ADAL" clId="{969F94A9-F7DE-438C-BEEB-62D73036E085}" dt="2023-04-20T11:09:26.809" v="71" actId="164"/>
          <ac:spMkLst>
            <pc:docMk/>
            <pc:sldMk cId="3434027930" sldId="281"/>
            <ac:spMk id="16" creationId="{961DF921-EC64-3D91-9172-CA4394EA720F}"/>
          </ac:spMkLst>
        </pc:spChg>
        <pc:spChg chg="add mod topLvl">
          <ac:chgData name="Pandey, K. (Kushagra)" userId="7de3fef1-e84b-47c5-ac30-909a78e0efe3" providerId="ADAL" clId="{969F94A9-F7DE-438C-BEEB-62D73036E085}" dt="2023-04-20T11:23:23.593" v="271" actId="1076"/>
          <ac:spMkLst>
            <pc:docMk/>
            <pc:sldMk cId="3434027930" sldId="281"/>
            <ac:spMk id="21" creationId="{EB13EE87-EE97-95E0-3A12-982CB8CB3EF1}"/>
          </ac:spMkLst>
        </pc:spChg>
        <pc:spChg chg="add mod">
          <ac:chgData name="Pandey, K. (Kushagra)" userId="7de3fef1-e84b-47c5-ac30-909a78e0efe3" providerId="ADAL" clId="{969F94A9-F7DE-438C-BEEB-62D73036E085}" dt="2023-04-20T11:35:54.577" v="474" actId="1037"/>
          <ac:spMkLst>
            <pc:docMk/>
            <pc:sldMk cId="3434027930" sldId="281"/>
            <ac:spMk id="29" creationId="{78B5657A-769B-45E5-969A-A17E31AAB2D0}"/>
          </ac:spMkLst>
        </pc:spChg>
        <pc:spChg chg="add mod">
          <ac:chgData name="Pandey, K. (Kushagra)" userId="7de3fef1-e84b-47c5-ac30-909a78e0efe3" providerId="ADAL" clId="{969F94A9-F7DE-438C-BEEB-62D73036E085}" dt="2023-04-20T11:35:54.577" v="474" actId="1037"/>
          <ac:spMkLst>
            <pc:docMk/>
            <pc:sldMk cId="3434027930" sldId="281"/>
            <ac:spMk id="30" creationId="{FEA80595-EFB1-A1A4-44DF-F296DE04D46A}"/>
          </ac:spMkLst>
        </pc:spChg>
        <pc:spChg chg="add mod">
          <ac:chgData name="Pandey, K. (Kushagra)" userId="7de3fef1-e84b-47c5-ac30-909a78e0efe3" providerId="ADAL" clId="{969F94A9-F7DE-438C-BEEB-62D73036E085}" dt="2023-04-20T11:23:17.105" v="270" actId="1076"/>
          <ac:spMkLst>
            <pc:docMk/>
            <pc:sldMk cId="3434027930" sldId="281"/>
            <ac:spMk id="32" creationId="{77070AEF-96DD-0AD6-B201-75BD15F40D85}"/>
          </ac:spMkLst>
        </pc:spChg>
        <pc:spChg chg="add mod">
          <ac:chgData name="Pandey, K. (Kushagra)" userId="7de3fef1-e84b-47c5-ac30-909a78e0efe3" providerId="ADAL" clId="{969F94A9-F7DE-438C-BEEB-62D73036E085}" dt="2023-04-20T11:36:11.726" v="477" actId="1076"/>
          <ac:spMkLst>
            <pc:docMk/>
            <pc:sldMk cId="3434027930" sldId="281"/>
            <ac:spMk id="35" creationId="{1DE40AB9-8B92-B527-E0E4-4B06197C708E}"/>
          </ac:spMkLst>
        </pc:spChg>
        <pc:spChg chg="add mod">
          <ac:chgData name="Pandey, K. (Kushagra)" userId="7de3fef1-e84b-47c5-ac30-909a78e0efe3" providerId="ADAL" clId="{969F94A9-F7DE-438C-BEEB-62D73036E085}" dt="2023-04-20T11:42:45.339" v="548" actId="20577"/>
          <ac:spMkLst>
            <pc:docMk/>
            <pc:sldMk cId="3434027930" sldId="281"/>
            <ac:spMk id="36" creationId="{C4FB98A2-2B3F-60EC-ECB1-D665FD78403D}"/>
          </ac:spMkLst>
        </pc:spChg>
        <pc:spChg chg="add mod">
          <ac:chgData name="Pandey, K. (Kushagra)" userId="7de3fef1-e84b-47c5-ac30-909a78e0efe3" providerId="ADAL" clId="{969F94A9-F7DE-438C-BEEB-62D73036E085}" dt="2023-04-21T11:15:13.660" v="1312" actId="20577"/>
          <ac:spMkLst>
            <pc:docMk/>
            <pc:sldMk cId="3434027930" sldId="281"/>
            <ac:spMk id="37" creationId="{28090D75-EE6A-3774-7224-F1B06A050519}"/>
          </ac:spMkLst>
        </pc:spChg>
        <pc:spChg chg="add mod">
          <ac:chgData name="Pandey, K. (Kushagra)" userId="7de3fef1-e84b-47c5-ac30-909a78e0efe3" providerId="ADAL" clId="{969F94A9-F7DE-438C-BEEB-62D73036E085}" dt="2023-04-20T12:44:35.751" v="647" actId="1582"/>
          <ac:spMkLst>
            <pc:docMk/>
            <pc:sldMk cId="3434027930" sldId="281"/>
            <ac:spMk id="40" creationId="{A9F957C5-C91B-FB5A-59E8-0F3827FC24B4}"/>
          </ac:spMkLst>
        </pc:spChg>
        <pc:grpChg chg="add del mod">
          <ac:chgData name="Pandey, K. (Kushagra)" userId="7de3fef1-e84b-47c5-ac30-909a78e0efe3" providerId="ADAL" clId="{969F94A9-F7DE-438C-BEEB-62D73036E085}" dt="2023-04-20T11:09:56.967" v="74" actId="478"/>
          <ac:grpSpMkLst>
            <pc:docMk/>
            <pc:sldMk cId="3434027930" sldId="281"/>
            <ac:grpSpMk id="18" creationId="{1A568DEA-0E6D-0586-BB36-F32015EFF0ED}"/>
          </ac:grpSpMkLst>
        </pc:grpChg>
        <pc:grpChg chg="add del mod">
          <ac:chgData name="Pandey, K. (Kushagra)" userId="7de3fef1-e84b-47c5-ac30-909a78e0efe3" providerId="ADAL" clId="{969F94A9-F7DE-438C-BEEB-62D73036E085}" dt="2023-04-20T11:12:46.627" v="113" actId="165"/>
          <ac:grpSpMkLst>
            <pc:docMk/>
            <pc:sldMk cId="3434027930" sldId="281"/>
            <ac:grpSpMk id="22" creationId="{7148210A-76D6-9156-AF0F-66BB8F6D026D}"/>
          </ac:grpSpMkLst>
        </pc:grpChg>
        <pc:grpChg chg="add del mod">
          <ac:chgData name="Pandey, K. (Kushagra)" userId="7de3fef1-e84b-47c5-ac30-909a78e0efe3" providerId="ADAL" clId="{969F94A9-F7DE-438C-BEEB-62D73036E085}" dt="2023-04-20T11:12:46.627" v="113" actId="165"/>
          <ac:grpSpMkLst>
            <pc:docMk/>
            <pc:sldMk cId="3434027930" sldId="281"/>
            <ac:grpSpMk id="23" creationId="{400B821F-8F1A-1852-A8C2-3F2BC3B51449}"/>
          </ac:grpSpMkLst>
        </pc:grpChg>
        <pc:grpChg chg="add mod">
          <ac:chgData name="Pandey, K. (Kushagra)" userId="7de3fef1-e84b-47c5-ac30-909a78e0efe3" providerId="ADAL" clId="{969F94A9-F7DE-438C-BEEB-62D73036E085}" dt="2023-04-20T11:23:23.593" v="271" actId="1076"/>
          <ac:grpSpMkLst>
            <pc:docMk/>
            <pc:sldMk cId="3434027930" sldId="281"/>
            <ac:grpSpMk id="27" creationId="{BE49091D-340B-3D46-17A1-9E7C89551C66}"/>
          </ac:grpSpMkLst>
        </pc:grpChg>
        <pc:grpChg chg="add mod">
          <ac:chgData name="Pandey, K. (Kushagra)" userId="7de3fef1-e84b-47c5-ac30-909a78e0efe3" providerId="ADAL" clId="{969F94A9-F7DE-438C-BEEB-62D73036E085}" dt="2023-04-20T11:23:23.593" v="271" actId="1076"/>
          <ac:grpSpMkLst>
            <pc:docMk/>
            <pc:sldMk cId="3434027930" sldId="281"/>
            <ac:grpSpMk id="28" creationId="{E8E3E889-888B-A568-3D59-1FBA91982494}"/>
          </ac:grpSpMkLst>
        </pc:grpChg>
        <pc:graphicFrameChg chg="add del mod modGraphic">
          <ac:chgData name="Pandey, K. (Kushagra)" userId="7de3fef1-e84b-47c5-ac30-909a78e0efe3" providerId="ADAL" clId="{969F94A9-F7DE-438C-BEEB-62D73036E085}" dt="2023-04-20T11:23:23.593" v="271" actId="1076"/>
          <ac:graphicFrameMkLst>
            <pc:docMk/>
            <pc:sldMk cId="3434027930" sldId="281"/>
            <ac:graphicFrameMk id="9" creationId="{5AA07E1F-B1CB-89AC-A16F-949071FDC816}"/>
          </ac:graphicFrameMkLst>
        </pc:graphicFrameChg>
        <pc:picChg chg="del">
          <ac:chgData name="Pandey, K. (Kushagra)" userId="7de3fef1-e84b-47c5-ac30-909a78e0efe3" providerId="ADAL" clId="{969F94A9-F7DE-438C-BEEB-62D73036E085}" dt="2023-04-20T11:47:59.959" v="636" actId="478"/>
          <ac:picMkLst>
            <pc:docMk/>
            <pc:sldMk cId="3434027930" sldId="281"/>
            <ac:picMk id="3" creationId="{323EEA70-1067-BD7A-ABDC-BA82148E5D81}"/>
          </ac:picMkLst>
        </pc:picChg>
        <pc:picChg chg="add mod">
          <ac:chgData name="Pandey, K. (Kushagra)" userId="7de3fef1-e84b-47c5-ac30-909a78e0efe3" providerId="ADAL" clId="{969F94A9-F7DE-438C-BEEB-62D73036E085}" dt="2023-04-21T10:13:47.964" v="1260"/>
          <ac:picMkLst>
            <pc:docMk/>
            <pc:sldMk cId="3434027930" sldId="281"/>
            <ac:picMk id="3" creationId="{D855B677-AFBF-ABC0-F874-0FFC374043D0}"/>
          </ac:picMkLst>
        </pc:picChg>
        <pc:picChg chg="add mod">
          <ac:chgData name="Pandey, K. (Kushagra)" userId="7de3fef1-e84b-47c5-ac30-909a78e0efe3" providerId="ADAL" clId="{969F94A9-F7DE-438C-BEEB-62D73036E085}" dt="2023-04-21T10:13:47.964" v="1260"/>
          <ac:picMkLst>
            <pc:docMk/>
            <pc:sldMk cId="3434027930" sldId="281"/>
            <ac:picMk id="5" creationId="{1EAF5FF7-4A14-CB7C-EB9F-72CBF82B94DA}"/>
          </ac:picMkLst>
        </pc:picChg>
        <pc:picChg chg="del">
          <ac:chgData name="Pandey, K. (Kushagra)" userId="7de3fef1-e84b-47c5-ac30-909a78e0efe3" providerId="ADAL" clId="{969F94A9-F7DE-438C-BEEB-62D73036E085}" dt="2023-04-20T11:47:59.959" v="636" actId="478"/>
          <ac:picMkLst>
            <pc:docMk/>
            <pc:sldMk cId="3434027930" sldId="281"/>
            <ac:picMk id="5" creationId="{4800CEA4-531A-AABD-EEF9-779B55EA6974}"/>
          </ac:picMkLst>
        </pc:picChg>
        <pc:picChg chg="add mod topLvl">
          <ac:chgData name="Pandey, K. (Kushagra)" userId="7de3fef1-e84b-47c5-ac30-909a78e0efe3" providerId="ADAL" clId="{969F94A9-F7DE-438C-BEEB-62D73036E085}" dt="2023-04-20T11:23:23.593" v="271" actId="1076"/>
          <ac:picMkLst>
            <pc:docMk/>
            <pc:sldMk cId="3434027930" sldId="281"/>
            <ac:picMk id="10" creationId="{75A44D63-4F89-243C-5941-94A576F6C1A3}"/>
          </ac:picMkLst>
        </pc:picChg>
        <pc:picChg chg="add mod topLvl">
          <ac:chgData name="Pandey, K. (Kushagra)" userId="7de3fef1-e84b-47c5-ac30-909a78e0efe3" providerId="ADAL" clId="{969F94A9-F7DE-438C-BEEB-62D73036E085}" dt="2023-04-20T11:23:23.593" v="271" actId="1076"/>
          <ac:picMkLst>
            <pc:docMk/>
            <pc:sldMk cId="3434027930" sldId="281"/>
            <ac:picMk id="11" creationId="{3F1CC080-85DC-6029-857E-5264C9A4C9B8}"/>
          </ac:picMkLst>
        </pc:picChg>
        <pc:picChg chg="add del mod">
          <ac:chgData name="Pandey, K. (Kushagra)" userId="7de3fef1-e84b-47c5-ac30-909a78e0efe3" providerId="ADAL" clId="{969F94A9-F7DE-438C-BEEB-62D73036E085}" dt="2023-04-20T11:08:58.149" v="67"/>
          <ac:picMkLst>
            <pc:docMk/>
            <pc:sldMk cId="3434027930" sldId="281"/>
            <ac:picMk id="13" creationId="{C42E66AA-C4FB-2035-DDDA-B0BF888A3D07}"/>
          </ac:picMkLst>
        </pc:picChg>
        <pc:picChg chg="add del mod">
          <ac:chgData name="Pandey, K. (Kushagra)" userId="7de3fef1-e84b-47c5-ac30-909a78e0efe3" providerId="ADAL" clId="{969F94A9-F7DE-438C-BEEB-62D73036E085}" dt="2023-04-20T11:09:14.831" v="69" actId="478"/>
          <ac:picMkLst>
            <pc:docMk/>
            <pc:sldMk cId="3434027930" sldId="281"/>
            <ac:picMk id="14" creationId="{1AEDF0B3-2349-0051-5D11-E9375F044741}"/>
          </ac:picMkLst>
        </pc:picChg>
        <pc:picChg chg="add mod">
          <ac:chgData name="Pandey, K. (Kushagra)" userId="7de3fef1-e84b-47c5-ac30-909a78e0efe3" providerId="ADAL" clId="{969F94A9-F7DE-438C-BEEB-62D73036E085}" dt="2023-04-20T11:09:26.809" v="71" actId="164"/>
          <ac:picMkLst>
            <pc:docMk/>
            <pc:sldMk cId="3434027930" sldId="281"/>
            <ac:picMk id="17" creationId="{53D7BC74-6A07-7E25-C8F5-3E3532118B1F}"/>
          </ac:picMkLst>
        </pc:picChg>
        <pc:picChg chg="add mod topLvl">
          <ac:chgData name="Pandey, K. (Kushagra)" userId="7de3fef1-e84b-47c5-ac30-909a78e0efe3" providerId="ADAL" clId="{969F94A9-F7DE-438C-BEEB-62D73036E085}" dt="2023-04-20T11:23:23.593" v="271" actId="1076"/>
          <ac:picMkLst>
            <pc:docMk/>
            <pc:sldMk cId="3434027930" sldId="281"/>
            <ac:picMk id="19" creationId="{2228A04F-ABE6-2CD5-B93B-DC4A2D09748F}"/>
          </ac:picMkLst>
        </pc:picChg>
        <pc:picChg chg="add mod topLvl">
          <ac:chgData name="Pandey, K. (Kushagra)" userId="7de3fef1-e84b-47c5-ac30-909a78e0efe3" providerId="ADAL" clId="{969F94A9-F7DE-438C-BEEB-62D73036E085}" dt="2023-04-20T11:23:23.593" v="271" actId="1076"/>
          <ac:picMkLst>
            <pc:docMk/>
            <pc:sldMk cId="3434027930" sldId="281"/>
            <ac:picMk id="20" creationId="{300B8DC6-0039-2FAC-7A08-A40CCB9471C0}"/>
          </ac:picMkLst>
        </pc:picChg>
        <pc:picChg chg="add del mod">
          <ac:chgData name="Pandey, K. (Kushagra)" userId="7de3fef1-e84b-47c5-ac30-909a78e0efe3" providerId="ADAL" clId="{969F94A9-F7DE-438C-BEEB-62D73036E085}" dt="2023-04-20T11:23:23.593" v="271" actId="1076"/>
          <ac:picMkLst>
            <pc:docMk/>
            <pc:sldMk cId="3434027930" sldId="281"/>
            <ac:picMk id="24" creationId="{83DA905B-5875-8ED5-67A4-DDF5167BC31E}"/>
          </ac:picMkLst>
        </pc:picChg>
        <pc:picChg chg="add del mod">
          <ac:chgData name="Pandey, K. (Kushagra)" userId="7de3fef1-e84b-47c5-ac30-909a78e0efe3" providerId="ADAL" clId="{969F94A9-F7DE-438C-BEEB-62D73036E085}" dt="2023-04-20T11:11:38.713" v="94"/>
          <ac:picMkLst>
            <pc:docMk/>
            <pc:sldMk cId="3434027930" sldId="281"/>
            <ac:picMk id="25" creationId="{8E514CD0-29BD-7C9B-0E7D-FF930E1554E9}"/>
          </ac:picMkLst>
        </pc:picChg>
        <pc:picChg chg="add del mod">
          <ac:chgData name="Pandey, K. (Kushagra)" userId="7de3fef1-e84b-47c5-ac30-909a78e0efe3" providerId="ADAL" clId="{969F94A9-F7DE-438C-BEEB-62D73036E085}" dt="2023-04-20T11:12:32.686" v="110" actId="478"/>
          <ac:picMkLst>
            <pc:docMk/>
            <pc:sldMk cId="3434027930" sldId="281"/>
            <ac:picMk id="26" creationId="{3B7E9466-129A-F823-FEA8-B78EC9011938}"/>
          </ac:picMkLst>
        </pc:picChg>
        <pc:picChg chg="add del mod">
          <ac:chgData name="Pandey, K. (Kushagra)" userId="7de3fef1-e84b-47c5-ac30-909a78e0efe3" providerId="ADAL" clId="{969F94A9-F7DE-438C-BEEB-62D73036E085}" dt="2023-04-21T10:13:47.610" v="1259" actId="478"/>
          <ac:picMkLst>
            <pc:docMk/>
            <pc:sldMk cId="3434027930" sldId="281"/>
            <ac:picMk id="38" creationId="{3879CED4-2C83-EF98-8F33-1B295AE0C8D9}"/>
          </ac:picMkLst>
        </pc:picChg>
        <pc:picChg chg="add del mod">
          <ac:chgData name="Pandey, K. (Kushagra)" userId="7de3fef1-e84b-47c5-ac30-909a78e0efe3" providerId="ADAL" clId="{969F94A9-F7DE-438C-BEEB-62D73036E085}" dt="2023-04-21T10:13:47.610" v="1259" actId="478"/>
          <ac:picMkLst>
            <pc:docMk/>
            <pc:sldMk cId="3434027930" sldId="281"/>
            <ac:picMk id="39" creationId="{CB1F3AE5-FE95-DC1B-AEA2-12289745968D}"/>
          </ac:picMkLst>
        </pc:picChg>
        <pc:cxnChg chg="add mod">
          <ac:chgData name="Pandey, K. (Kushagra)" userId="7de3fef1-e84b-47c5-ac30-909a78e0efe3" providerId="ADAL" clId="{969F94A9-F7DE-438C-BEEB-62D73036E085}" dt="2023-04-20T11:24:38.610" v="275" actId="693"/>
          <ac:cxnSpMkLst>
            <pc:docMk/>
            <pc:sldMk cId="3434027930" sldId="281"/>
            <ac:cxnSpMk id="34" creationId="{5DA3C4E3-F4F0-E709-6D17-2A551AAFE282}"/>
          </ac:cxnSpMkLst>
        </pc:cxnChg>
      </pc:sldChg>
      <pc:sldChg chg="new del">
        <pc:chgData name="Pandey, K. (Kushagra)" userId="7de3fef1-e84b-47c5-ac30-909a78e0efe3" providerId="ADAL" clId="{969F94A9-F7DE-438C-BEEB-62D73036E085}" dt="2023-04-20T11:28:39.411" v="286" actId="680"/>
        <pc:sldMkLst>
          <pc:docMk/>
          <pc:sldMk cId="2088434037" sldId="282"/>
        </pc:sldMkLst>
      </pc:sldChg>
      <pc:sldChg chg="addSp delSp modSp add mod">
        <pc:chgData name="Pandey, K. (Kushagra)" userId="7de3fef1-e84b-47c5-ac30-909a78e0efe3" providerId="ADAL" clId="{969F94A9-F7DE-438C-BEEB-62D73036E085}" dt="2023-04-21T11:24:00.091" v="1398" actId="20577"/>
        <pc:sldMkLst>
          <pc:docMk/>
          <pc:sldMk cId="4001767689" sldId="282"/>
        </pc:sldMkLst>
        <pc:spChg chg="mod">
          <ac:chgData name="Pandey, K. (Kushagra)" userId="7de3fef1-e84b-47c5-ac30-909a78e0efe3" providerId="ADAL" clId="{969F94A9-F7DE-438C-BEEB-62D73036E085}" dt="2023-04-20T11:46:43.369" v="627" actId="1076"/>
          <ac:spMkLst>
            <pc:docMk/>
            <pc:sldMk cId="4001767689" sldId="282"/>
            <ac:spMk id="2" creationId="{884B28BB-1D2C-CF7C-47FA-B04D8614D3E1}"/>
          </ac:spMkLst>
        </pc:spChg>
        <pc:spChg chg="add del mod">
          <ac:chgData name="Pandey, K. (Kushagra)" userId="7de3fef1-e84b-47c5-ac30-909a78e0efe3" providerId="ADAL" clId="{969F94A9-F7DE-438C-BEEB-62D73036E085}" dt="2023-04-20T11:46:09.221" v="592" actId="478"/>
          <ac:spMkLst>
            <pc:docMk/>
            <pc:sldMk cId="4001767689" sldId="282"/>
            <ac:spMk id="8" creationId="{AC61EDD7-51BA-E15D-05A6-343CDE8DAB71}"/>
          </ac:spMkLst>
        </pc:spChg>
        <pc:spChg chg="mod">
          <ac:chgData name="Pandey, K. (Kushagra)" userId="7de3fef1-e84b-47c5-ac30-909a78e0efe3" providerId="ADAL" clId="{969F94A9-F7DE-438C-BEEB-62D73036E085}" dt="2023-04-20T12:48:31.739" v="650"/>
          <ac:spMkLst>
            <pc:docMk/>
            <pc:sldMk cId="4001767689" sldId="282"/>
            <ac:spMk id="12" creationId="{A23BC056-922E-0027-CDF6-F71E40C4DAB0}"/>
          </ac:spMkLst>
        </pc:spChg>
        <pc:spChg chg="mod">
          <ac:chgData name="Pandey, K. (Kushagra)" userId="7de3fef1-e84b-47c5-ac30-909a78e0efe3" providerId="ADAL" clId="{969F94A9-F7DE-438C-BEEB-62D73036E085}" dt="2023-04-20T12:48:31.739" v="650"/>
          <ac:spMkLst>
            <pc:docMk/>
            <pc:sldMk cId="4001767689" sldId="282"/>
            <ac:spMk id="13" creationId="{C9CD43B6-05FF-BB43-2AD8-C90E7216BBCA}"/>
          </ac:spMkLst>
        </pc:spChg>
        <pc:spChg chg="mod">
          <ac:chgData name="Pandey, K. (Kushagra)" userId="7de3fef1-e84b-47c5-ac30-909a78e0efe3" providerId="ADAL" clId="{969F94A9-F7DE-438C-BEEB-62D73036E085}" dt="2023-04-20T12:48:31.739" v="650"/>
          <ac:spMkLst>
            <pc:docMk/>
            <pc:sldMk cId="4001767689" sldId="282"/>
            <ac:spMk id="15" creationId="{E3DA2D09-612A-0B3B-0F04-F945C929A930}"/>
          </ac:spMkLst>
        </pc:spChg>
        <pc:spChg chg="mod">
          <ac:chgData name="Pandey, K. (Kushagra)" userId="7de3fef1-e84b-47c5-ac30-909a78e0efe3" providerId="ADAL" clId="{969F94A9-F7DE-438C-BEEB-62D73036E085}" dt="2023-04-20T12:48:31.739" v="650"/>
          <ac:spMkLst>
            <pc:docMk/>
            <pc:sldMk cId="4001767689" sldId="282"/>
            <ac:spMk id="16" creationId="{AF553A33-C3BB-5F1D-6799-C5DE9973AA42}"/>
          </ac:spMkLst>
        </pc:spChg>
        <pc:spChg chg="mod">
          <ac:chgData name="Pandey, K. (Kushagra)" userId="7de3fef1-e84b-47c5-ac30-909a78e0efe3" providerId="ADAL" clId="{969F94A9-F7DE-438C-BEEB-62D73036E085}" dt="2023-04-20T12:48:31.739" v="650"/>
          <ac:spMkLst>
            <pc:docMk/>
            <pc:sldMk cId="4001767689" sldId="282"/>
            <ac:spMk id="20" creationId="{5D9F8FEC-F5BF-6BE8-5BEA-76BF64E51C5A}"/>
          </ac:spMkLst>
        </pc:spChg>
        <pc:spChg chg="mod">
          <ac:chgData name="Pandey, K. (Kushagra)" userId="7de3fef1-e84b-47c5-ac30-909a78e0efe3" providerId="ADAL" clId="{969F94A9-F7DE-438C-BEEB-62D73036E085}" dt="2023-04-20T12:48:31.739" v="650"/>
          <ac:spMkLst>
            <pc:docMk/>
            <pc:sldMk cId="4001767689" sldId="282"/>
            <ac:spMk id="21" creationId="{4D4EF8F6-A75B-3195-B0BD-47268DA08018}"/>
          </ac:spMkLst>
        </pc:spChg>
        <pc:spChg chg="add del mod">
          <ac:chgData name="Pandey, K. (Kushagra)" userId="7de3fef1-e84b-47c5-ac30-909a78e0efe3" providerId="ADAL" clId="{969F94A9-F7DE-438C-BEEB-62D73036E085}" dt="2023-04-21T08:31:58.573" v="1177" actId="14100"/>
          <ac:spMkLst>
            <pc:docMk/>
            <pc:sldMk cId="4001767689" sldId="282"/>
            <ac:spMk id="26" creationId="{233EFCF5-9C75-EAA2-45EF-E50F05C461EA}"/>
          </ac:spMkLst>
        </pc:spChg>
        <pc:spChg chg="add mod">
          <ac:chgData name="Pandey, K. (Kushagra)" userId="7de3fef1-e84b-47c5-ac30-909a78e0efe3" providerId="ADAL" clId="{969F94A9-F7DE-438C-BEEB-62D73036E085}" dt="2023-04-20T14:23:42.384" v="995" actId="14100"/>
          <ac:spMkLst>
            <pc:docMk/>
            <pc:sldMk cId="4001767689" sldId="282"/>
            <ac:spMk id="29" creationId="{4AA37C63-8CFE-3FE6-E441-8FFA46F9A8E6}"/>
          </ac:spMkLst>
        </pc:spChg>
        <pc:spChg chg="add del mod">
          <ac:chgData name="Pandey, K. (Kushagra)" userId="7de3fef1-e84b-47c5-ac30-909a78e0efe3" providerId="ADAL" clId="{969F94A9-F7DE-438C-BEEB-62D73036E085}" dt="2023-04-20T13:05:26.157" v="794"/>
          <ac:spMkLst>
            <pc:docMk/>
            <pc:sldMk cId="4001767689" sldId="282"/>
            <ac:spMk id="31" creationId="{86ADF5F8-F964-3437-F676-17E1E9189BC3}"/>
          </ac:spMkLst>
        </pc:spChg>
        <pc:spChg chg="add del mod">
          <ac:chgData name="Pandey, K. (Kushagra)" userId="7de3fef1-e84b-47c5-ac30-909a78e0efe3" providerId="ADAL" clId="{969F94A9-F7DE-438C-BEEB-62D73036E085}" dt="2023-04-20T13:04:52.553" v="786" actId="478"/>
          <ac:spMkLst>
            <pc:docMk/>
            <pc:sldMk cId="4001767689" sldId="282"/>
            <ac:spMk id="33" creationId="{754C94C0-710E-2788-282A-EDA9C73E0DDB}"/>
          </ac:spMkLst>
        </pc:spChg>
        <pc:spChg chg="add mod">
          <ac:chgData name="Pandey, K. (Kushagra)" userId="7de3fef1-e84b-47c5-ac30-909a78e0efe3" providerId="ADAL" clId="{969F94A9-F7DE-438C-BEEB-62D73036E085}" dt="2023-04-20T13:13:07.422" v="990"/>
          <ac:spMkLst>
            <pc:docMk/>
            <pc:sldMk cId="4001767689" sldId="282"/>
            <ac:spMk id="34" creationId="{586AD3E6-5FFF-E536-7791-A0D1986BBADD}"/>
          </ac:spMkLst>
        </pc:spChg>
        <pc:spChg chg="add del mod">
          <ac:chgData name="Pandey, K. (Kushagra)" userId="7de3fef1-e84b-47c5-ac30-909a78e0efe3" providerId="ADAL" clId="{969F94A9-F7DE-438C-BEEB-62D73036E085}" dt="2023-04-20T13:05:15.863" v="790"/>
          <ac:spMkLst>
            <pc:docMk/>
            <pc:sldMk cId="4001767689" sldId="282"/>
            <ac:spMk id="35" creationId="{DF85520A-6FC7-9E1B-8070-7DD7D2F2DD55}"/>
          </ac:spMkLst>
        </pc:spChg>
        <pc:spChg chg="add mod">
          <ac:chgData name="Pandey, K. (Kushagra)" userId="7de3fef1-e84b-47c5-ac30-909a78e0efe3" providerId="ADAL" clId="{969F94A9-F7DE-438C-BEEB-62D73036E085}" dt="2023-04-21T11:24:00.091" v="1398" actId="20577"/>
          <ac:spMkLst>
            <pc:docMk/>
            <pc:sldMk cId="4001767689" sldId="282"/>
            <ac:spMk id="37" creationId="{94816085-793F-2C23-DDC9-914961F95A52}"/>
          </ac:spMkLst>
        </pc:spChg>
        <pc:grpChg chg="add del mod">
          <ac:chgData name="Pandey, K. (Kushagra)" userId="7de3fef1-e84b-47c5-ac30-909a78e0efe3" providerId="ADAL" clId="{969F94A9-F7DE-438C-BEEB-62D73036E085}" dt="2023-04-20T12:48:40.986" v="651"/>
          <ac:grpSpMkLst>
            <pc:docMk/>
            <pc:sldMk cId="4001767689" sldId="282"/>
            <ac:grpSpMk id="11" creationId="{DE913D39-2B53-899B-87F9-B34C3681589D}"/>
          </ac:grpSpMkLst>
        </pc:grpChg>
        <pc:grpChg chg="add del mod">
          <ac:chgData name="Pandey, K. (Kushagra)" userId="7de3fef1-e84b-47c5-ac30-909a78e0efe3" providerId="ADAL" clId="{969F94A9-F7DE-438C-BEEB-62D73036E085}" dt="2023-04-20T12:48:40.986" v="651"/>
          <ac:grpSpMkLst>
            <pc:docMk/>
            <pc:sldMk cId="4001767689" sldId="282"/>
            <ac:grpSpMk id="14" creationId="{385177DC-43E1-FD8F-FA93-A9BEC4DCB039}"/>
          </ac:grpSpMkLst>
        </pc:grpChg>
        <pc:grpChg chg="add del mod">
          <ac:chgData name="Pandey, K. (Kushagra)" userId="7de3fef1-e84b-47c5-ac30-909a78e0efe3" providerId="ADAL" clId="{969F94A9-F7DE-438C-BEEB-62D73036E085}" dt="2023-04-20T12:48:40.986" v="651"/>
          <ac:grpSpMkLst>
            <pc:docMk/>
            <pc:sldMk cId="4001767689" sldId="282"/>
            <ac:grpSpMk id="19" creationId="{D644277F-1924-3BC9-89A4-5E15D408457D}"/>
          </ac:grpSpMkLst>
        </pc:grpChg>
        <pc:picChg chg="add mod">
          <ac:chgData name="Pandey, K. (Kushagra)" userId="7de3fef1-e84b-47c5-ac30-909a78e0efe3" providerId="ADAL" clId="{969F94A9-F7DE-438C-BEEB-62D73036E085}" dt="2023-04-21T10:14:00.941" v="1264"/>
          <ac:picMkLst>
            <pc:docMk/>
            <pc:sldMk cId="4001767689" sldId="282"/>
            <ac:picMk id="3" creationId="{2182E5CD-CD1D-3E3D-53EE-7969E8A6DE9C}"/>
          </ac:picMkLst>
        </pc:picChg>
        <pc:picChg chg="del">
          <ac:chgData name="Pandey, K. (Kushagra)" userId="7de3fef1-e84b-47c5-ac30-909a78e0efe3" providerId="ADAL" clId="{969F94A9-F7DE-438C-BEEB-62D73036E085}" dt="2023-04-20T11:48:10.996" v="640" actId="478"/>
          <ac:picMkLst>
            <pc:docMk/>
            <pc:sldMk cId="4001767689" sldId="282"/>
            <ac:picMk id="3" creationId="{323EEA70-1067-BD7A-ABDC-BA82148E5D81}"/>
          </ac:picMkLst>
        </pc:picChg>
        <pc:picChg chg="del">
          <ac:chgData name="Pandey, K. (Kushagra)" userId="7de3fef1-e84b-47c5-ac30-909a78e0efe3" providerId="ADAL" clId="{969F94A9-F7DE-438C-BEEB-62D73036E085}" dt="2023-04-20T11:48:10.996" v="640" actId="478"/>
          <ac:picMkLst>
            <pc:docMk/>
            <pc:sldMk cId="4001767689" sldId="282"/>
            <ac:picMk id="5" creationId="{4800CEA4-531A-AABD-EEF9-779B55EA6974}"/>
          </ac:picMkLst>
        </pc:picChg>
        <pc:picChg chg="add mod">
          <ac:chgData name="Pandey, K. (Kushagra)" userId="7de3fef1-e84b-47c5-ac30-909a78e0efe3" providerId="ADAL" clId="{969F94A9-F7DE-438C-BEEB-62D73036E085}" dt="2023-04-21T10:14:00.941" v="1264"/>
          <ac:picMkLst>
            <pc:docMk/>
            <pc:sldMk cId="4001767689" sldId="282"/>
            <ac:picMk id="5" creationId="{F5A277BE-B6EE-0BF0-D32C-7E2E9C499E2C}"/>
          </ac:picMkLst>
        </pc:picChg>
        <pc:picChg chg="del">
          <ac:chgData name="Pandey, K. (Kushagra)" userId="7de3fef1-e84b-47c5-ac30-909a78e0efe3" providerId="ADAL" clId="{969F94A9-F7DE-438C-BEEB-62D73036E085}" dt="2023-04-20T11:43:35.488" v="567" actId="478"/>
          <ac:picMkLst>
            <pc:docMk/>
            <pc:sldMk cId="4001767689" sldId="282"/>
            <ac:picMk id="7" creationId="{88085A57-F6D4-10E1-6D9B-A3153630433E}"/>
          </ac:picMkLst>
        </pc:picChg>
        <pc:picChg chg="add del mod">
          <ac:chgData name="Pandey, K. (Kushagra)" userId="7de3fef1-e84b-47c5-ac30-909a78e0efe3" providerId="ADAL" clId="{969F94A9-F7DE-438C-BEEB-62D73036E085}" dt="2023-04-21T10:14:00.569" v="1263" actId="478"/>
          <ac:picMkLst>
            <pc:docMk/>
            <pc:sldMk cId="4001767689" sldId="282"/>
            <ac:picMk id="9" creationId="{33C1AE2D-65E6-8C33-468E-F2D974AB0EB2}"/>
          </ac:picMkLst>
        </pc:picChg>
        <pc:picChg chg="add del mod">
          <ac:chgData name="Pandey, K. (Kushagra)" userId="7de3fef1-e84b-47c5-ac30-909a78e0efe3" providerId="ADAL" clId="{969F94A9-F7DE-438C-BEEB-62D73036E085}" dt="2023-04-21T10:14:00.569" v="1263" actId="478"/>
          <ac:picMkLst>
            <pc:docMk/>
            <pc:sldMk cId="4001767689" sldId="282"/>
            <ac:picMk id="10" creationId="{2D5CAC99-2C66-4E41-C432-EEB31CCBD869}"/>
          </ac:picMkLst>
        </pc:picChg>
        <pc:picChg chg="add mod">
          <ac:chgData name="Pandey, K. (Kushagra)" userId="7de3fef1-e84b-47c5-ac30-909a78e0efe3" providerId="ADAL" clId="{969F94A9-F7DE-438C-BEEB-62D73036E085}" dt="2023-04-20T12:48:47.177" v="654" actId="14100"/>
          <ac:picMkLst>
            <pc:docMk/>
            <pc:sldMk cId="4001767689" sldId="282"/>
            <ac:picMk id="23" creationId="{656D5EF4-86D8-CC75-02B4-EAAD58562DC0}"/>
          </ac:picMkLst>
        </pc:picChg>
        <pc:cxnChg chg="add del mod">
          <ac:chgData name="Pandey, K. (Kushagra)" userId="7de3fef1-e84b-47c5-ac30-909a78e0efe3" providerId="ADAL" clId="{969F94A9-F7DE-438C-BEEB-62D73036E085}" dt="2023-04-20T12:48:40.986" v="651"/>
          <ac:cxnSpMkLst>
            <pc:docMk/>
            <pc:sldMk cId="4001767689" sldId="282"/>
            <ac:cxnSpMk id="17" creationId="{87E0C63E-116F-1ECD-395B-AB1B8575C326}"/>
          </ac:cxnSpMkLst>
        </pc:cxnChg>
        <pc:cxnChg chg="add del mod">
          <ac:chgData name="Pandey, K. (Kushagra)" userId="7de3fef1-e84b-47c5-ac30-909a78e0efe3" providerId="ADAL" clId="{969F94A9-F7DE-438C-BEEB-62D73036E085}" dt="2023-04-20T12:48:40.986" v="651"/>
          <ac:cxnSpMkLst>
            <pc:docMk/>
            <pc:sldMk cId="4001767689" sldId="282"/>
            <ac:cxnSpMk id="18" creationId="{BDB365F8-2B30-A444-E8D5-1BFD5BBCD0F8}"/>
          </ac:cxnSpMkLst>
        </pc:cxnChg>
        <pc:cxnChg chg="add del mod">
          <ac:chgData name="Pandey, K. (Kushagra)" userId="7de3fef1-e84b-47c5-ac30-909a78e0efe3" providerId="ADAL" clId="{969F94A9-F7DE-438C-BEEB-62D73036E085}" dt="2023-04-20T12:48:40.986" v="651"/>
          <ac:cxnSpMkLst>
            <pc:docMk/>
            <pc:sldMk cId="4001767689" sldId="282"/>
            <ac:cxnSpMk id="22" creationId="{6E0D903B-F2F2-FA34-681B-4E670C34AFD8}"/>
          </ac:cxnSpMkLst>
        </pc:cxnChg>
        <pc:cxnChg chg="add mod">
          <ac:chgData name="Pandey, K. (Kushagra)" userId="7de3fef1-e84b-47c5-ac30-909a78e0efe3" providerId="ADAL" clId="{969F94A9-F7DE-438C-BEEB-62D73036E085}" dt="2023-04-20T13:11:52.635" v="943" actId="1582"/>
          <ac:cxnSpMkLst>
            <pc:docMk/>
            <pc:sldMk cId="4001767689" sldId="282"/>
            <ac:cxnSpMk id="25" creationId="{EEA519A0-35D2-08F8-CB2D-5A99BBC9EC58}"/>
          </ac:cxnSpMkLst>
        </pc:cxnChg>
        <pc:cxnChg chg="add mod">
          <ac:chgData name="Pandey, K. (Kushagra)" userId="7de3fef1-e84b-47c5-ac30-909a78e0efe3" providerId="ADAL" clId="{969F94A9-F7DE-438C-BEEB-62D73036E085}" dt="2023-04-20T13:11:47.262" v="942" actId="1582"/>
          <ac:cxnSpMkLst>
            <pc:docMk/>
            <pc:sldMk cId="4001767689" sldId="282"/>
            <ac:cxnSpMk id="27" creationId="{F8C41CD4-08FE-B89F-13B5-350068FE9253}"/>
          </ac:cxnSpMkLst>
        </pc:cxnChg>
        <pc:cxnChg chg="add mod">
          <ac:chgData name="Pandey, K. (Kushagra)" userId="7de3fef1-e84b-47c5-ac30-909a78e0efe3" providerId="ADAL" clId="{969F94A9-F7DE-438C-BEEB-62D73036E085}" dt="2023-04-20T13:04:26.651" v="780"/>
          <ac:cxnSpMkLst>
            <pc:docMk/>
            <pc:sldMk cId="4001767689" sldId="282"/>
            <ac:cxnSpMk id="32" creationId="{1230A4AD-A148-9942-6956-3D226A1CBC9A}"/>
          </ac:cxnSpMkLst>
        </pc:cxnChg>
        <pc:cxnChg chg="add mod">
          <ac:chgData name="Pandey, K. (Kushagra)" userId="7de3fef1-e84b-47c5-ac30-909a78e0efe3" providerId="ADAL" clId="{969F94A9-F7DE-438C-BEEB-62D73036E085}" dt="2023-04-20T13:11:33.285" v="941" actId="1582"/>
          <ac:cxnSpMkLst>
            <pc:docMk/>
            <pc:sldMk cId="4001767689" sldId="282"/>
            <ac:cxnSpMk id="39" creationId="{BB4BBB46-8327-7C88-6E06-A31B138B7B23}"/>
          </ac:cxnSpMkLst>
        </pc:cxnChg>
      </pc:sldChg>
      <pc:sldChg chg="addSp delSp modSp add mod">
        <pc:chgData name="Pandey, K. (Kushagra)" userId="7de3fef1-e84b-47c5-ac30-909a78e0efe3" providerId="ADAL" clId="{969F94A9-F7DE-438C-BEEB-62D73036E085}" dt="2023-04-21T14:24:35.759" v="1737" actId="21"/>
        <pc:sldMkLst>
          <pc:docMk/>
          <pc:sldMk cId="1920622784" sldId="283"/>
        </pc:sldMkLst>
        <pc:spChg chg="mod">
          <ac:chgData name="Pandey, K. (Kushagra)" userId="7de3fef1-e84b-47c5-ac30-909a78e0efe3" providerId="ADAL" clId="{969F94A9-F7DE-438C-BEEB-62D73036E085}" dt="2023-04-21T13:12:49.384" v="1671" actId="20577"/>
          <ac:spMkLst>
            <pc:docMk/>
            <pc:sldMk cId="1920622784" sldId="283"/>
            <ac:spMk id="2" creationId="{884B28BB-1D2C-CF7C-47FA-B04D8614D3E1}"/>
          </ac:spMkLst>
        </pc:spChg>
        <pc:spChg chg="mod">
          <ac:chgData name="Pandey, K. (Kushagra)" userId="7de3fef1-e84b-47c5-ac30-909a78e0efe3" providerId="ADAL" clId="{969F94A9-F7DE-438C-BEEB-62D73036E085}" dt="2023-04-21T13:11:10.333" v="1666" actId="20577"/>
          <ac:spMkLst>
            <pc:docMk/>
            <pc:sldMk cId="1920622784" sldId="283"/>
            <ac:spMk id="8" creationId="{AC61EDD7-51BA-E15D-05A6-343CDE8DAB71}"/>
          </ac:spMkLst>
        </pc:spChg>
        <pc:spChg chg="add del mod">
          <ac:chgData name="Pandey, K. (Kushagra)" userId="7de3fef1-e84b-47c5-ac30-909a78e0efe3" providerId="ADAL" clId="{969F94A9-F7DE-438C-BEEB-62D73036E085}" dt="2023-04-21T14:24:35.759" v="1737" actId="21"/>
          <ac:spMkLst>
            <pc:docMk/>
            <pc:sldMk cId="1920622784" sldId="283"/>
            <ac:spMk id="9" creationId="{22BB330D-99E2-4E9D-DB63-24AFF0BC8133}"/>
          </ac:spMkLst>
        </pc:spChg>
        <pc:spChg chg="add del mod">
          <ac:chgData name="Pandey, K. (Kushagra)" userId="7de3fef1-e84b-47c5-ac30-909a78e0efe3" providerId="ADAL" clId="{969F94A9-F7DE-438C-BEEB-62D73036E085}" dt="2023-04-21T14:24:35.759" v="1737" actId="21"/>
          <ac:spMkLst>
            <pc:docMk/>
            <pc:sldMk cId="1920622784" sldId="283"/>
            <ac:spMk id="10" creationId="{76AAB57E-DFD3-CF6E-EDA6-8C2775AC5CA7}"/>
          </ac:spMkLst>
        </pc:spChg>
        <pc:spChg chg="add mod">
          <ac:chgData name="Pandey, K. (Kushagra)" userId="7de3fef1-e84b-47c5-ac30-909a78e0efe3" providerId="ADAL" clId="{969F94A9-F7DE-438C-BEEB-62D73036E085}" dt="2023-04-21T14:24:08.409" v="1735" actId="1076"/>
          <ac:spMkLst>
            <pc:docMk/>
            <pc:sldMk cId="1920622784" sldId="283"/>
            <ac:spMk id="11" creationId="{7764E9AD-1792-8C8B-7CA2-9A553AF3C858}"/>
          </ac:spMkLst>
        </pc:spChg>
        <pc:spChg chg="add del mod">
          <ac:chgData name="Pandey, K. (Kushagra)" userId="7de3fef1-e84b-47c5-ac30-909a78e0efe3" providerId="ADAL" clId="{969F94A9-F7DE-438C-BEEB-62D73036E085}" dt="2023-04-21T14:24:35.759" v="1737" actId="21"/>
          <ac:spMkLst>
            <pc:docMk/>
            <pc:sldMk cId="1920622784" sldId="283"/>
            <ac:spMk id="13" creationId="{3CD59B40-E8F6-4DC9-840A-09DDC8007502}"/>
          </ac:spMkLst>
        </pc:spChg>
        <pc:picChg chg="add mod">
          <ac:chgData name="Pandey, K. (Kushagra)" userId="7de3fef1-e84b-47c5-ac30-909a78e0efe3" providerId="ADAL" clId="{969F94A9-F7DE-438C-BEEB-62D73036E085}" dt="2023-04-21T10:14:21.614" v="1270"/>
          <ac:picMkLst>
            <pc:docMk/>
            <pc:sldMk cId="1920622784" sldId="283"/>
            <ac:picMk id="3" creationId="{1440884B-F620-BD8C-DA8C-6FBF508B19EA}"/>
          </ac:picMkLst>
        </pc:picChg>
        <pc:picChg chg="del">
          <ac:chgData name="Pandey, K. (Kushagra)" userId="7de3fef1-e84b-47c5-ac30-909a78e0efe3" providerId="ADAL" clId="{969F94A9-F7DE-438C-BEEB-62D73036E085}" dt="2023-04-20T11:48:15.991" v="642" actId="478"/>
          <ac:picMkLst>
            <pc:docMk/>
            <pc:sldMk cId="1920622784" sldId="283"/>
            <ac:picMk id="3" creationId="{323EEA70-1067-BD7A-ABDC-BA82148E5D81}"/>
          </ac:picMkLst>
        </pc:picChg>
        <pc:picChg chg="del">
          <ac:chgData name="Pandey, K. (Kushagra)" userId="7de3fef1-e84b-47c5-ac30-909a78e0efe3" providerId="ADAL" clId="{969F94A9-F7DE-438C-BEEB-62D73036E085}" dt="2023-04-20T11:48:15.991" v="642" actId="478"/>
          <ac:picMkLst>
            <pc:docMk/>
            <pc:sldMk cId="1920622784" sldId="283"/>
            <ac:picMk id="5" creationId="{4800CEA4-531A-AABD-EEF9-779B55EA6974}"/>
          </ac:picMkLst>
        </pc:picChg>
        <pc:picChg chg="add mod">
          <ac:chgData name="Pandey, K. (Kushagra)" userId="7de3fef1-e84b-47c5-ac30-909a78e0efe3" providerId="ADAL" clId="{969F94A9-F7DE-438C-BEEB-62D73036E085}" dt="2023-04-21T10:14:21.614" v="1270"/>
          <ac:picMkLst>
            <pc:docMk/>
            <pc:sldMk cId="1920622784" sldId="283"/>
            <ac:picMk id="5" creationId="{FEAB4333-D230-380A-E84B-C94CBB83DDDF}"/>
          </ac:picMkLst>
        </pc:picChg>
        <pc:picChg chg="add del mod">
          <ac:chgData name="Pandey, K. (Kushagra)" userId="7de3fef1-e84b-47c5-ac30-909a78e0efe3" providerId="ADAL" clId="{969F94A9-F7DE-438C-BEEB-62D73036E085}" dt="2023-04-21T14:24:35.759" v="1737" actId="21"/>
          <ac:picMkLst>
            <pc:docMk/>
            <pc:sldMk cId="1920622784" sldId="283"/>
            <ac:picMk id="7" creationId="{2AC5BD52-3486-6123-13DA-9A8CDFC7E5D0}"/>
          </ac:picMkLst>
        </pc:picChg>
        <pc:picChg chg="add del mod">
          <ac:chgData name="Pandey, K. (Kushagra)" userId="7de3fef1-e84b-47c5-ac30-909a78e0efe3" providerId="ADAL" clId="{969F94A9-F7DE-438C-BEEB-62D73036E085}" dt="2023-04-21T10:14:21.304" v="1269" actId="478"/>
          <ac:picMkLst>
            <pc:docMk/>
            <pc:sldMk cId="1920622784" sldId="283"/>
            <ac:picMk id="7" creationId="{465BFFF3-4C20-90EF-D62E-DAF04F114816}"/>
          </ac:picMkLst>
        </pc:picChg>
        <pc:picChg chg="add del mod">
          <ac:chgData name="Pandey, K. (Kushagra)" userId="7de3fef1-e84b-47c5-ac30-909a78e0efe3" providerId="ADAL" clId="{969F94A9-F7DE-438C-BEEB-62D73036E085}" dt="2023-04-21T10:14:21.304" v="1269" actId="478"/>
          <ac:picMkLst>
            <pc:docMk/>
            <pc:sldMk cId="1920622784" sldId="283"/>
            <ac:picMk id="9" creationId="{E2532486-CFA8-7F00-BA13-5F326B494F64}"/>
          </ac:picMkLst>
        </pc:picChg>
      </pc:sldChg>
      <pc:sldChg chg="addSp delSp modSp add mod modAnim">
        <pc:chgData name="Pandey, K. (Kushagra)" userId="7de3fef1-e84b-47c5-ac30-909a78e0efe3" providerId="ADAL" clId="{969F94A9-F7DE-438C-BEEB-62D73036E085}" dt="2023-04-21T12:11:28.133" v="1571" actId="14100"/>
        <pc:sldMkLst>
          <pc:docMk/>
          <pc:sldMk cId="2991857790" sldId="284"/>
        </pc:sldMkLst>
        <pc:spChg chg="mod">
          <ac:chgData name="Pandey, K. (Kushagra)" userId="7de3fef1-e84b-47c5-ac30-909a78e0efe3" providerId="ADAL" clId="{969F94A9-F7DE-438C-BEEB-62D73036E085}" dt="2023-04-21T11:16:36.564" v="1323" actId="20577"/>
          <ac:spMkLst>
            <pc:docMk/>
            <pc:sldMk cId="2991857790" sldId="284"/>
            <ac:spMk id="2" creationId="{884B28BB-1D2C-CF7C-47FA-B04D8614D3E1}"/>
          </ac:spMkLst>
        </pc:spChg>
        <pc:spChg chg="mod">
          <ac:chgData name="Pandey, K. (Kushagra)" userId="7de3fef1-e84b-47c5-ac30-909a78e0efe3" providerId="ADAL" clId="{969F94A9-F7DE-438C-BEEB-62D73036E085}" dt="2023-04-21T11:56:42.125" v="1545" actId="114"/>
          <ac:spMkLst>
            <pc:docMk/>
            <pc:sldMk cId="2991857790" sldId="284"/>
            <ac:spMk id="12" creationId="{2E24F7E1-A356-2D0D-F53F-F8BA1E08F524}"/>
          </ac:spMkLst>
        </pc:spChg>
        <pc:spChg chg="mod">
          <ac:chgData name="Pandey, K. (Kushagra)" userId="7de3fef1-e84b-47c5-ac30-909a78e0efe3" providerId="ADAL" clId="{969F94A9-F7DE-438C-BEEB-62D73036E085}" dt="2023-04-21T11:16:39.692" v="1325"/>
          <ac:spMkLst>
            <pc:docMk/>
            <pc:sldMk cId="2991857790" sldId="284"/>
            <ac:spMk id="15" creationId="{01BB4260-FFD5-1869-1E23-39F786202089}"/>
          </ac:spMkLst>
        </pc:spChg>
        <pc:spChg chg="add del mod">
          <ac:chgData name="Pandey, K. (Kushagra)" userId="7de3fef1-e84b-47c5-ac30-909a78e0efe3" providerId="ADAL" clId="{969F94A9-F7DE-438C-BEEB-62D73036E085}" dt="2023-04-21T11:57:20.609" v="1547" actId="21"/>
          <ac:spMkLst>
            <pc:docMk/>
            <pc:sldMk cId="2991857790" sldId="284"/>
            <ac:spMk id="16" creationId="{69FB2C65-820F-8299-567A-7DB79B10E5E3}"/>
          </ac:spMkLst>
        </pc:spChg>
        <pc:spChg chg="mod">
          <ac:chgData name="Pandey, K. (Kushagra)" userId="7de3fef1-e84b-47c5-ac30-909a78e0efe3" providerId="ADAL" clId="{969F94A9-F7DE-438C-BEEB-62D73036E085}" dt="2023-04-21T11:57:21.805" v="1548"/>
          <ac:spMkLst>
            <pc:docMk/>
            <pc:sldMk cId="2991857790" sldId="284"/>
            <ac:spMk id="19" creationId="{EEC93C17-B494-4285-4256-ED59C8549D23}"/>
          </ac:spMkLst>
        </pc:spChg>
        <pc:spChg chg="mod">
          <ac:chgData name="Pandey, K. (Kushagra)" userId="7de3fef1-e84b-47c5-ac30-909a78e0efe3" providerId="ADAL" clId="{969F94A9-F7DE-438C-BEEB-62D73036E085}" dt="2023-04-21T11:57:21.805" v="1548"/>
          <ac:spMkLst>
            <pc:docMk/>
            <pc:sldMk cId="2991857790" sldId="284"/>
            <ac:spMk id="22" creationId="{62E1A39A-C439-03BA-1F69-6BCDF22C39D8}"/>
          </ac:spMkLst>
        </pc:spChg>
        <pc:spChg chg="add mod">
          <ac:chgData name="Pandey, K. (Kushagra)" userId="7de3fef1-e84b-47c5-ac30-909a78e0efe3" providerId="ADAL" clId="{969F94A9-F7DE-438C-BEEB-62D73036E085}" dt="2023-04-21T11:57:21.805" v="1548"/>
          <ac:spMkLst>
            <pc:docMk/>
            <pc:sldMk cId="2991857790" sldId="284"/>
            <ac:spMk id="24" creationId="{05B8A012-1421-8B9D-5964-83F758D2920E}"/>
          </ac:spMkLst>
        </pc:spChg>
        <pc:grpChg chg="add del mod">
          <ac:chgData name="Pandey, K. (Kushagra)" userId="7de3fef1-e84b-47c5-ac30-909a78e0efe3" providerId="ADAL" clId="{969F94A9-F7DE-438C-BEEB-62D73036E085}" dt="2023-04-21T11:57:20.609" v="1547" actId="21"/>
          <ac:grpSpMkLst>
            <pc:docMk/>
            <pc:sldMk cId="2991857790" sldId="284"/>
            <ac:grpSpMk id="10" creationId="{7001CE24-3717-C5AF-75F8-36243662C650}"/>
          </ac:grpSpMkLst>
        </pc:grpChg>
        <pc:grpChg chg="mod">
          <ac:chgData name="Pandey, K. (Kushagra)" userId="7de3fef1-e84b-47c5-ac30-909a78e0efe3" providerId="ADAL" clId="{969F94A9-F7DE-438C-BEEB-62D73036E085}" dt="2023-04-21T11:16:39.692" v="1325"/>
          <ac:grpSpMkLst>
            <pc:docMk/>
            <pc:sldMk cId="2991857790" sldId="284"/>
            <ac:grpSpMk id="11" creationId="{7E85F71B-7F05-53B9-DBA3-F009B769CD99}"/>
          </ac:grpSpMkLst>
        </pc:grpChg>
        <pc:grpChg chg="add mod">
          <ac:chgData name="Pandey, K. (Kushagra)" userId="7de3fef1-e84b-47c5-ac30-909a78e0efe3" providerId="ADAL" clId="{969F94A9-F7DE-438C-BEEB-62D73036E085}" dt="2023-04-21T12:11:28.133" v="1571" actId="14100"/>
          <ac:grpSpMkLst>
            <pc:docMk/>
            <pc:sldMk cId="2991857790" sldId="284"/>
            <ac:grpSpMk id="17" creationId="{998A2C6A-AC7B-4AF2-8D32-2BE4656289C6}"/>
          </ac:grpSpMkLst>
        </pc:grpChg>
        <pc:grpChg chg="mod">
          <ac:chgData name="Pandey, K. (Kushagra)" userId="7de3fef1-e84b-47c5-ac30-909a78e0efe3" providerId="ADAL" clId="{969F94A9-F7DE-438C-BEEB-62D73036E085}" dt="2023-04-21T11:57:21.805" v="1548"/>
          <ac:grpSpMkLst>
            <pc:docMk/>
            <pc:sldMk cId="2991857790" sldId="284"/>
            <ac:grpSpMk id="18" creationId="{0EFC336F-5F7C-8C0D-EEA4-B7343EBEEC65}"/>
          </ac:grpSpMkLst>
        </pc:grpChg>
        <pc:picChg chg="add mod">
          <ac:chgData name="Pandey, K. (Kushagra)" userId="7de3fef1-e84b-47c5-ac30-909a78e0efe3" providerId="ADAL" clId="{969F94A9-F7DE-438C-BEEB-62D73036E085}" dt="2023-04-21T10:14:16.047" v="1268"/>
          <ac:picMkLst>
            <pc:docMk/>
            <pc:sldMk cId="2991857790" sldId="284"/>
            <ac:picMk id="3" creationId="{C75EA19D-6BC4-3922-9339-C987542BB1D9}"/>
          </ac:picMkLst>
        </pc:picChg>
        <pc:picChg chg="add mod">
          <ac:chgData name="Pandey, K. (Kushagra)" userId="7de3fef1-e84b-47c5-ac30-909a78e0efe3" providerId="ADAL" clId="{969F94A9-F7DE-438C-BEEB-62D73036E085}" dt="2023-04-21T10:14:16.047" v="1268"/>
          <ac:picMkLst>
            <pc:docMk/>
            <pc:sldMk cId="2991857790" sldId="284"/>
            <ac:picMk id="5" creationId="{81A07AFE-BBAE-B018-FBB9-3F6CD376295B}"/>
          </ac:picMkLst>
        </pc:picChg>
        <pc:picChg chg="del">
          <ac:chgData name="Pandey, K. (Kushagra)" userId="7de3fef1-e84b-47c5-ac30-909a78e0efe3" providerId="ADAL" clId="{969F94A9-F7DE-438C-BEEB-62D73036E085}" dt="2023-04-21T11:16:39.331" v="1324" actId="478"/>
          <ac:picMkLst>
            <pc:docMk/>
            <pc:sldMk cId="2991857790" sldId="284"/>
            <ac:picMk id="7" creationId="{88085A57-F6D4-10E1-6D9B-A3153630433E}"/>
          </ac:picMkLst>
        </pc:picChg>
        <pc:picChg chg="del">
          <ac:chgData name="Pandey, K. (Kushagra)" userId="7de3fef1-e84b-47c5-ac30-909a78e0efe3" providerId="ADAL" clId="{969F94A9-F7DE-438C-BEEB-62D73036E085}" dt="2023-04-21T10:14:15.671" v="1267" actId="478"/>
          <ac:picMkLst>
            <pc:docMk/>
            <pc:sldMk cId="2991857790" sldId="284"/>
            <ac:picMk id="8" creationId="{19793DE0-E6B8-E10C-3ABA-C04BC5D62CD3}"/>
          </ac:picMkLst>
        </pc:picChg>
        <pc:picChg chg="del">
          <ac:chgData name="Pandey, K. (Kushagra)" userId="7de3fef1-e84b-47c5-ac30-909a78e0efe3" providerId="ADAL" clId="{969F94A9-F7DE-438C-BEEB-62D73036E085}" dt="2023-04-21T10:14:15.671" v="1267" actId="478"/>
          <ac:picMkLst>
            <pc:docMk/>
            <pc:sldMk cId="2991857790" sldId="284"/>
            <ac:picMk id="9" creationId="{545B0565-F086-1593-D85E-AB019C1EB1C2}"/>
          </ac:picMkLst>
        </pc:picChg>
        <pc:picChg chg="mod">
          <ac:chgData name="Pandey, K. (Kushagra)" userId="7de3fef1-e84b-47c5-ac30-909a78e0efe3" providerId="ADAL" clId="{969F94A9-F7DE-438C-BEEB-62D73036E085}" dt="2023-04-21T11:16:39.692" v="1325"/>
          <ac:picMkLst>
            <pc:docMk/>
            <pc:sldMk cId="2991857790" sldId="284"/>
            <ac:picMk id="13" creationId="{C339B6FE-40E4-3F78-FBE5-3828096B4561}"/>
          </ac:picMkLst>
        </pc:picChg>
        <pc:picChg chg="mod">
          <ac:chgData name="Pandey, K. (Kushagra)" userId="7de3fef1-e84b-47c5-ac30-909a78e0efe3" providerId="ADAL" clId="{969F94A9-F7DE-438C-BEEB-62D73036E085}" dt="2023-04-21T11:16:39.692" v="1325"/>
          <ac:picMkLst>
            <pc:docMk/>
            <pc:sldMk cId="2991857790" sldId="284"/>
            <ac:picMk id="14" creationId="{E5006A72-2BC4-D054-C44E-D3E466EC2659}"/>
          </ac:picMkLst>
        </pc:picChg>
        <pc:picChg chg="mod">
          <ac:chgData name="Pandey, K. (Kushagra)" userId="7de3fef1-e84b-47c5-ac30-909a78e0efe3" providerId="ADAL" clId="{969F94A9-F7DE-438C-BEEB-62D73036E085}" dt="2023-04-21T11:57:21.805" v="1548"/>
          <ac:picMkLst>
            <pc:docMk/>
            <pc:sldMk cId="2991857790" sldId="284"/>
            <ac:picMk id="20" creationId="{44158BBF-0635-4D18-F3AE-E7604B19E3B6}"/>
          </ac:picMkLst>
        </pc:picChg>
        <pc:picChg chg="mod">
          <ac:chgData name="Pandey, K. (Kushagra)" userId="7de3fef1-e84b-47c5-ac30-909a78e0efe3" providerId="ADAL" clId="{969F94A9-F7DE-438C-BEEB-62D73036E085}" dt="2023-04-21T12:11:24.107" v="1570" actId="14100"/>
          <ac:picMkLst>
            <pc:docMk/>
            <pc:sldMk cId="2991857790" sldId="284"/>
            <ac:picMk id="21" creationId="{8C9D3D37-7AFC-174D-7184-34F0EA8A8AB0}"/>
          </ac:picMkLst>
        </pc:picChg>
        <pc:picChg chg="add del mod">
          <ac:chgData name="Pandey, K. (Kushagra)" userId="7de3fef1-e84b-47c5-ac30-909a78e0efe3" providerId="ADAL" clId="{969F94A9-F7DE-438C-BEEB-62D73036E085}" dt="2023-04-21T12:10:19.111" v="1559" actId="478"/>
          <ac:picMkLst>
            <pc:docMk/>
            <pc:sldMk cId="2991857790" sldId="284"/>
            <ac:picMk id="23" creationId="{9BE9448A-0E9D-5FA9-9E77-FC792AAE426A}"/>
          </ac:picMkLst>
        </pc:picChg>
        <pc:picChg chg="add mod">
          <ac:chgData name="Pandey, K. (Kushagra)" userId="7de3fef1-e84b-47c5-ac30-909a78e0efe3" providerId="ADAL" clId="{969F94A9-F7DE-438C-BEEB-62D73036E085}" dt="2023-04-21T12:10:28.891" v="1564" actId="1076"/>
          <ac:picMkLst>
            <pc:docMk/>
            <pc:sldMk cId="2991857790" sldId="284"/>
            <ac:picMk id="25" creationId="{9914AFF2-3F1F-9A6F-A8AC-022621512712}"/>
          </ac:picMkLst>
        </pc:picChg>
        <pc:picChg chg="add del mod">
          <ac:chgData name="Pandey, K. (Kushagra)" userId="7de3fef1-e84b-47c5-ac30-909a78e0efe3" providerId="ADAL" clId="{969F94A9-F7DE-438C-BEEB-62D73036E085}" dt="2023-04-21T11:57:20.609" v="1547" actId="21"/>
          <ac:picMkLst>
            <pc:docMk/>
            <pc:sldMk cId="2991857790" sldId="284"/>
            <ac:picMk id="1026" creationId="{9D8C4AA6-4E83-A190-BC11-A5E3BD50A2AA}"/>
          </ac:picMkLst>
        </pc:picChg>
        <pc:picChg chg="add del">
          <ac:chgData name="Pandey, K. (Kushagra)" userId="7de3fef1-e84b-47c5-ac30-909a78e0efe3" providerId="ADAL" clId="{969F94A9-F7DE-438C-BEEB-62D73036E085}" dt="2023-04-21T12:10:22.531" v="1561"/>
          <ac:picMkLst>
            <pc:docMk/>
            <pc:sldMk cId="2991857790" sldId="284"/>
            <ac:picMk id="1028" creationId="{6D4684F1-3B0E-A503-AA2F-198F91400306}"/>
          </ac:picMkLst>
        </pc:picChg>
      </pc:sldChg>
      <pc:sldChg chg="addSp delSp modSp add mod setBg">
        <pc:chgData name="Pandey, K. (Kushagra)" userId="7de3fef1-e84b-47c5-ac30-909a78e0efe3" providerId="ADAL" clId="{969F94A9-F7DE-438C-BEEB-62D73036E085}" dt="2023-04-21T10:14:10.173" v="1266"/>
        <pc:sldMkLst>
          <pc:docMk/>
          <pc:sldMk cId="759100661" sldId="285"/>
        </pc:sldMkLst>
        <pc:spChg chg="mod">
          <ac:chgData name="Pandey, K. (Kushagra)" userId="7de3fef1-e84b-47c5-ac30-909a78e0efe3" providerId="ADAL" clId="{969F94A9-F7DE-438C-BEEB-62D73036E085}" dt="2023-04-21T08:36:27.942" v="1201" actId="26606"/>
          <ac:spMkLst>
            <pc:docMk/>
            <pc:sldMk cId="759100661" sldId="285"/>
            <ac:spMk id="2" creationId="{884B28BB-1D2C-CF7C-47FA-B04D8614D3E1}"/>
          </ac:spMkLst>
        </pc:spChg>
        <pc:spChg chg="mod">
          <ac:chgData name="Pandey, K. (Kushagra)" userId="7de3fef1-e84b-47c5-ac30-909a78e0efe3" providerId="ADAL" clId="{969F94A9-F7DE-438C-BEEB-62D73036E085}" dt="2023-04-21T08:36:27.942" v="1201" actId="26606"/>
          <ac:spMkLst>
            <pc:docMk/>
            <pc:sldMk cId="759100661" sldId="285"/>
            <ac:spMk id="4" creationId="{F8601EB8-B5CA-BB55-BFA8-F27CB9BE32FD}"/>
          </ac:spMkLst>
        </pc:spChg>
        <pc:spChg chg="add del">
          <ac:chgData name="Pandey, K. (Kushagra)" userId="7de3fef1-e84b-47c5-ac30-909a78e0efe3" providerId="ADAL" clId="{969F94A9-F7DE-438C-BEEB-62D73036E085}" dt="2023-04-21T08:36:27.942" v="1201" actId="26606"/>
          <ac:spMkLst>
            <pc:docMk/>
            <pc:sldMk cId="759100661" sldId="285"/>
            <ac:spMk id="14" creationId="{76906711-0AFB-47DD-A4B6-4E94B38B8C91}"/>
          </ac:spMkLst>
        </pc:spChg>
        <pc:spChg chg="add del">
          <ac:chgData name="Pandey, K. (Kushagra)" userId="7de3fef1-e84b-47c5-ac30-909a78e0efe3" providerId="ADAL" clId="{969F94A9-F7DE-438C-BEEB-62D73036E085}" dt="2023-04-21T08:36:27.942" v="1201" actId="26606"/>
          <ac:spMkLst>
            <pc:docMk/>
            <pc:sldMk cId="759100661" sldId="285"/>
            <ac:spMk id="16" creationId="{AA91F649-894C-41F6-A21D-3D1AC558E934}"/>
          </ac:spMkLst>
        </pc:spChg>
        <pc:spChg chg="add del">
          <ac:chgData name="Pandey, K. (Kushagra)" userId="7de3fef1-e84b-47c5-ac30-909a78e0efe3" providerId="ADAL" clId="{969F94A9-F7DE-438C-BEEB-62D73036E085}" dt="2023-04-21T08:36:27.942" v="1201" actId="26606"/>
          <ac:spMkLst>
            <pc:docMk/>
            <pc:sldMk cId="759100661" sldId="285"/>
            <ac:spMk id="18" creationId="{56037404-66BD-46B5-9323-1B531319671A}"/>
          </ac:spMkLst>
        </pc:spChg>
        <pc:spChg chg="add">
          <ac:chgData name="Pandey, K. (Kushagra)" userId="7de3fef1-e84b-47c5-ac30-909a78e0efe3" providerId="ADAL" clId="{969F94A9-F7DE-438C-BEEB-62D73036E085}" dt="2023-04-21T08:36:27.942" v="1201" actId="26606"/>
          <ac:spMkLst>
            <pc:docMk/>
            <pc:sldMk cId="759100661" sldId="285"/>
            <ac:spMk id="23" creationId="{D4771268-CB57-404A-9271-370EB28F6090}"/>
          </ac:spMkLst>
        </pc:spChg>
        <pc:picChg chg="add del mod ord">
          <ac:chgData name="Pandey, K. (Kushagra)" userId="7de3fef1-e84b-47c5-ac30-909a78e0efe3" providerId="ADAL" clId="{969F94A9-F7DE-438C-BEEB-62D73036E085}" dt="2023-04-21T08:36:30.750" v="1202" actId="478"/>
          <ac:picMkLst>
            <pc:docMk/>
            <pc:sldMk cId="759100661" sldId="285"/>
            <ac:picMk id="3" creationId="{4D87A418-08B3-180E-255C-E5EC84623EBB}"/>
          </ac:picMkLst>
        </pc:picChg>
        <pc:picChg chg="add del mod">
          <ac:chgData name="Pandey, K. (Kushagra)" userId="7de3fef1-e84b-47c5-ac30-909a78e0efe3" providerId="ADAL" clId="{969F94A9-F7DE-438C-BEEB-62D73036E085}" dt="2023-04-21T08:36:34.976" v="1204" actId="478"/>
          <ac:picMkLst>
            <pc:docMk/>
            <pc:sldMk cId="759100661" sldId="285"/>
            <ac:picMk id="5" creationId="{52F7BFB1-592E-BAB6-616A-2505088608FD}"/>
          </ac:picMkLst>
        </pc:picChg>
        <pc:picChg chg="del">
          <ac:chgData name="Pandey, K. (Kushagra)" userId="7de3fef1-e84b-47c5-ac30-909a78e0efe3" providerId="ADAL" clId="{969F94A9-F7DE-438C-BEEB-62D73036E085}" dt="2023-04-21T08:34:58.310" v="1189" actId="478"/>
          <ac:picMkLst>
            <pc:docMk/>
            <pc:sldMk cId="759100661" sldId="285"/>
            <ac:picMk id="7" creationId="{88085A57-F6D4-10E1-6D9B-A3153630433E}"/>
          </ac:picMkLst>
        </pc:picChg>
        <pc:picChg chg="del mod ord">
          <ac:chgData name="Pandey, K. (Kushagra)" userId="7de3fef1-e84b-47c5-ac30-909a78e0efe3" providerId="ADAL" clId="{969F94A9-F7DE-438C-BEEB-62D73036E085}" dt="2023-04-21T08:35:58.725" v="1200" actId="478"/>
          <ac:picMkLst>
            <pc:docMk/>
            <pc:sldMk cId="759100661" sldId="285"/>
            <ac:picMk id="8" creationId="{19793DE0-E6B8-E10C-3ABA-C04BC5D62CD3}"/>
          </ac:picMkLst>
        </pc:picChg>
        <pc:picChg chg="del">
          <ac:chgData name="Pandey, K. (Kushagra)" userId="7de3fef1-e84b-47c5-ac30-909a78e0efe3" providerId="ADAL" clId="{969F94A9-F7DE-438C-BEEB-62D73036E085}" dt="2023-04-21T08:35:55.568" v="1198" actId="478"/>
          <ac:picMkLst>
            <pc:docMk/>
            <pc:sldMk cId="759100661" sldId="285"/>
            <ac:picMk id="9" creationId="{545B0565-F086-1593-D85E-AB019C1EB1C2}"/>
          </ac:picMkLst>
        </pc:picChg>
        <pc:picChg chg="add del mod">
          <ac:chgData name="Pandey, K. (Kushagra)" userId="7de3fef1-e84b-47c5-ac30-909a78e0efe3" providerId="ADAL" clId="{969F94A9-F7DE-438C-BEEB-62D73036E085}" dt="2023-04-21T10:14:08.039" v="1265" actId="478"/>
          <ac:picMkLst>
            <pc:docMk/>
            <pc:sldMk cId="759100661" sldId="285"/>
            <ac:picMk id="10" creationId="{78E34107-3349-A9AA-422B-2A528A07C07E}"/>
          </ac:picMkLst>
        </pc:picChg>
        <pc:picChg chg="add del mod">
          <ac:chgData name="Pandey, K. (Kushagra)" userId="7de3fef1-e84b-47c5-ac30-909a78e0efe3" providerId="ADAL" clId="{969F94A9-F7DE-438C-BEEB-62D73036E085}" dt="2023-04-21T10:14:08.039" v="1265" actId="478"/>
          <ac:picMkLst>
            <pc:docMk/>
            <pc:sldMk cId="759100661" sldId="285"/>
            <ac:picMk id="11" creationId="{AD2212B0-1314-8472-D755-3371F1B277C1}"/>
          </ac:picMkLst>
        </pc:picChg>
        <pc:picChg chg="add mod">
          <ac:chgData name="Pandey, K. (Kushagra)" userId="7de3fef1-e84b-47c5-ac30-909a78e0efe3" providerId="ADAL" clId="{969F94A9-F7DE-438C-BEEB-62D73036E085}" dt="2023-04-21T10:14:10.173" v="1266"/>
          <ac:picMkLst>
            <pc:docMk/>
            <pc:sldMk cId="759100661" sldId="285"/>
            <ac:picMk id="12" creationId="{B168A44F-5EFD-C839-05D5-A74B69E909D4}"/>
          </ac:picMkLst>
        </pc:picChg>
        <pc:picChg chg="add mod">
          <ac:chgData name="Pandey, K. (Kushagra)" userId="7de3fef1-e84b-47c5-ac30-909a78e0efe3" providerId="ADAL" clId="{969F94A9-F7DE-438C-BEEB-62D73036E085}" dt="2023-04-21T10:14:10.173" v="1266"/>
          <ac:picMkLst>
            <pc:docMk/>
            <pc:sldMk cId="759100661" sldId="285"/>
            <ac:picMk id="13" creationId="{14ABCD33-B3CB-7C42-4F26-2C49F482C909}"/>
          </ac:picMkLst>
        </pc:picChg>
      </pc:sldChg>
      <pc:sldChg chg="addSp delSp modSp add del mod modAnim">
        <pc:chgData name="Pandey, K. (Kushagra)" userId="7de3fef1-e84b-47c5-ac30-909a78e0efe3" providerId="ADAL" clId="{969F94A9-F7DE-438C-BEEB-62D73036E085}" dt="2023-04-21T12:09:45.769" v="1556" actId="47"/>
        <pc:sldMkLst>
          <pc:docMk/>
          <pc:sldMk cId="427596128" sldId="286"/>
        </pc:sldMkLst>
        <pc:spChg chg="mod">
          <ac:chgData name="Pandey, K. (Kushagra)" userId="7de3fef1-e84b-47c5-ac30-909a78e0efe3" providerId="ADAL" clId="{969F94A9-F7DE-438C-BEEB-62D73036E085}" dt="2023-04-21T11:27:43.418" v="1466" actId="1076"/>
          <ac:spMkLst>
            <pc:docMk/>
            <pc:sldMk cId="427596128" sldId="286"/>
            <ac:spMk id="2" creationId="{884B28BB-1D2C-CF7C-47FA-B04D8614D3E1}"/>
          </ac:spMkLst>
        </pc:spChg>
        <pc:spChg chg="add del mod">
          <ac:chgData name="Pandey, K. (Kushagra)" userId="7de3fef1-e84b-47c5-ac30-909a78e0efe3" providerId="ADAL" clId="{969F94A9-F7DE-438C-BEEB-62D73036E085}" dt="2023-04-21T11:27:47.625" v="1467" actId="478"/>
          <ac:spMkLst>
            <pc:docMk/>
            <pc:sldMk cId="427596128" sldId="286"/>
            <ac:spMk id="9" creationId="{C69C5440-C4D8-8B68-9380-9A64559A8E23}"/>
          </ac:spMkLst>
        </pc:spChg>
        <pc:spChg chg="mod">
          <ac:chgData name="Pandey, K. (Kushagra)" userId="7de3fef1-e84b-47c5-ac30-909a78e0efe3" providerId="ADAL" clId="{969F94A9-F7DE-438C-BEEB-62D73036E085}" dt="2023-04-21T11:23:13.951" v="1393"/>
          <ac:spMkLst>
            <pc:docMk/>
            <pc:sldMk cId="427596128" sldId="286"/>
            <ac:spMk id="12" creationId="{D1004FD2-8932-A899-4956-A041F93C91CA}"/>
          </ac:spMkLst>
        </pc:spChg>
        <pc:spChg chg="add del mod">
          <ac:chgData name="Pandey, K. (Kushagra)" userId="7de3fef1-e84b-47c5-ac30-909a78e0efe3" providerId="ADAL" clId="{969F94A9-F7DE-438C-BEEB-62D73036E085}" dt="2023-04-21T11:27:56.039" v="1470" actId="478"/>
          <ac:spMkLst>
            <pc:docMk/>
            <pc:sldMk cId="427596128" sldId="286"/>
            <ac:spMk id="14" creationId="{2FA1BDD4-7FA8-7168-3F02-CFA78EF923A6}"/>
          </ac:spMkLst>
        </pc:spChg>
        <pc:spChg chg="add del mod">
          <ac:chgData name="Pandey, K. (Kushagra)" userId="7de3fef1-e84b-47c5-ac30-909a78e0efe3" providerId="ADAL" clId="{969F94A9-F7DE-438C-BEEB-62D73036E085}" dt="2023-04-21T11:27:47.625" v="1467" actId="478"/>
          <ac:spMkLst>
            <pc:docMk/>
            <pc:sldMk cId="427596128" sldId="286"/>
            <ac:spMk id="15" creationId="{30B4F567-15B7-B174-7A1B-486AFF2727F5}"/>
          </ac:spMkLst>
        </pc:spChg>
        <pc:spChg chg="add del mod">
          <ac:chgData name="Pandey, K. (Kushagra)" userId="7de3fef1-e84b-47c5-ac30-909a78e0efe3" providerId="ADAL" clId="{969F94A9-F7DE-438C-BEEB-62D73036E085}" dt="2023-04-21T11:27:47.625" v="1467" actId="478"/>
          <ac:spMkLst>
            <pc:docMk/>
            <pc:sldMk cId="427596128" sldId="286"/>
            <ac:spMk id="16" creationId="{B6BBF5FA-3715-E0B9-85AB-A49CE1C132FB}"/>
          </ac:spMkLst>
        </pc:spChg>
        <pc:spChg chg="add del mod">
          <ac:chgData name="Pandey, K. (Kushagra)" userId="7de3fef1-e84b-47c5-ac30-909a78e0efe3" providerId="ADAL" clId="{969F94A9-F7DE-438C-BEEB-62D73036E085}" dt="2023-04-21T11:57:59.287" v="1553" actId="478"/>
          <ac:spMkLst>
            <pc:docMk/>
            <pc:sldMk cId="427596128" sldId="286"/>
            <ac:spMk id="18" creationId="{075C12A8-1DF3-CA4F-C49F-C13EF08964D1}"/>
          </ac:spMkLst>
        </pc:spChg>
        <pc:spChg chg="add del mod">
          <ac:chgData name="Pandey, K. (Kushagra)" userId="7de3fef1-e84b-47c5-ac30-909a78e0efe3" providerId="ADAL" clId="{969F94A9-F7DE-438C-BEEB-62D73036E085}" dt="2023-04-21T11:27:52.375" v="1468" actId="478"/>
          <ac:spMkLst>
            <pc:docMk/>
            <pc:sldMk cId="427596128" sldId="286"/>
            <ac:spMk id="21" creationId="{CFE4C12E-3587-85EF-9E4A-923A243F641C}"/>
          </ac:spMkLst>
        </pc:spChg>
        <pc:spChg chg="add del mod">
          <ac:chgData name="Pandey, K. (Kushagra)" userId="7de3fef1-e84b-47c5-ac30-909a78e0efe3" providerId="ADAL" clId="{969F94A9-F7DE-438C-BEEB-62D73036E085}" dt="2023-04-21T11:28:48.132" v="1483" actId="478"/>
          <ac:spMkLst>
            <pc:docMk/>
            <pc:sldMk cId="427596128" sldId="286"/>
            <ac:spMk id="22" creationId="{D6BAE664-2C9D-BC49-768B-038EADE72AE4}"/>
          </ac:spMkLst>
        </pc:spChg>
        <pc:spChg chg="add del mod">
          <ac:chgData name="Pandey, K. (Kushagra)" userId="7de3fef1-e84b-47c5-ac30-909a78e0efe3" providerId="ADAL" clId="{969F94A9-F7DE-438C-BEEB-62D73036E085}" dt="2023-04-21T11:57:50.612" v="1551" actId="478"/>
          <ac:spMkLst>
            <pc:docMk/>
            <pc:sldMk cId="427596128" sldId="286"/>
            <ac:spMk id="23" creationId="{F4254766-DA68-AE31-8DE7-B2ED4B8DAC5C}"/>
          </ac:spMkLst>
        </pc:spChg>
        <pc:spChg chg="mod">
          <ac:chgData name="Pandey, K. (Kushagra)" userId="7de3fef1-e84b-47c5-ac30-909a78e0efe3" providerId="ADAL" clId="{969F94A9-F7DE-438C-BEEB-62D73036E085}" dt="2023-04-21T11:58:05.308" v="1555"/>
          <ac:spMkLst>
            <pc:docMk/>
            <pc:sldMk cId="427596128" sldId="286"/>
            <ac:spMk id="27" creationId="{28564890-57B0-4396-4DDC-024633A4095F}"/>
          </ac:spMkLst>
        </pc:spChg>
        <pc:spChg chg="mod">
          <ac:chgData name="Pandey, K. (Kushagra)" userId="7de3fef1-e84b-47c5-ac30-909a78e0efe3" providerId="ADAL" clId="{969F94A9-F7DE-438C-BEEB-62D73036E085}" dt="2023-04-21T11:58:05.308" v="1555"/>
          <ac:spMkLst>
            <pc:docMk/>
            <pc:sldMk cId="427596128" sldId="286"/>
            <ac:spMk id="30" creationId="{FFF3C98E-47CC-66AE-7388-74818A253B91}"/>
          </ac:spMkLst>
        </pc:spChg>
        <pc:grpChg chg="add del mod">
          <ac:chgData name="Pandey, K. (Kushagra)" userId="7de3fef1-e84b-47c5-ac30-909a78e0efe3" providerId="ADAL" clId="{969F94A9-F7DE-438C-BEEB-62D73036E085}" dt="2023-04-21T11:27:47.625" v="1467" actId="478"/>
          <ac:grpSpMkLst>
            <pc:docMk/>
            <pc:sldMk cId="427596128" sldId="286"/>
            <ac:grpSpMk id="10" creationId="{91324B2A-2333-D47E-7D44-7456495305D3}"/>
          </ac:grpSpMkLst>
        </pc:grpChg>
        <pc:grpChg chg="add mod">
          <ac:chgData name="Pandey, K. (Kushagra)" userId="7de3fef1-e84b-47c5-ac30-909a78e0efe3" providerId="ADAL" clId="{969F94A9-F7DE-438C-BEEB-62D73036E085}" dt="2023-04-21T11:58:05.308" v="1555"/>
          <ac:grpSpMkLst>
            <pc:docMk/>
            <pc:sldMk cId="427596128" sldId="286"/>
            <ac:grpSpMk id="25" creationId="{A074B865-1183-D105-3941-1274028384C9}"/>
          </ac:grpSpMkLst>
        </pc:grpChg>
        <pc:grpChg chg="mod">
          <ac:chgData name="Pandey, K. (Kushagra)" userId="7de3fef1-e84b-47c5-ac30-909a78e0efe3" providerId="ADAL" clId="{969F94A9-F7DE-438C-BEEB-62D73036E085}" dt="2023-04-21T11:58:05.308" v="1555"/>
          <ac:grpSpMkLst>
            <pc:docMk/>
            <pc:sldMk cId="427596128" sldId="286"/>
            <ac:grpSpMk id="26" creationId="{D4520AF4-AB02-863F-E913-BF854021313B}"/>
          </ac:grpSpMkLst>
        </pc:grpChg>
        <pc:picChg chg="del">
          <ac:chgData name="Pandey, K. (Kushagra)" userId="7de3fef1-e84b-47c5-ac30-909a78e0efe3" providerId="ADAL" clId="{969F94A9-F7DE-438C-BEEB-62D73036E085}" dt="2023-04-21T11:22:30.022" v="1392" actId="478"/>
          <ac:picMkLst>
            <pc:docMk/>
            <pc:sldMk cId="427596128" sldId="286"/>
            <ac:picMk id="7" creationId="{88085A57-F6D4-10E1-6D9B-A3153630433E}"/>
          </ac:picMkLst>
        </pc:picChg>
        <pc:picChg chg="add del mod">
          <ac:chgData name="Pandey, K. (Kushagra)" userId="7de3fef1-e84b-47c5-ac30-909a78e0efe3" providerId="ADAL" clId="{969F94A9-F7DE-438C-BEEB-62D73036E085}" dt="2023-04-21T11:27:47.625" v="1467" actId="478"/>
          <ac:picMkLst>
            <pc:docMk/>
            <pc:sldMk cId="427596128" sldId="286"/>
            <ac:picMk id="8" creationId="{2711D2F8-0455-85BE-6C68-3B9D97E9F58D}"/>
          </ac:picMkLst>
        </pc:picChg>
        <pc:picChg chg="mod">
          <ac:chgData name="Pandey, K. (Kushagra)" userId="7de3fef1-e84b-47c5-ac30-909a78e0efe3" providerId="ADAL" clId="{969F94A9-F7DE-438C-BEEB-62D73036E085}" dt="2023-04-21T11:23:13.951" v="1393"/>
          <ac:picMkLst>
            <pc:docMk/>
            <pc:sldMk cId="427596128" sldId="286"/>
            <ac:picMk id="11" creationId="{D05524E0-A1C4-7BBA-4092-E74281D30BF5}"/>
          </ac:picMkLst>
        </pc:picChg>
        <pc:picChg chg="add del mod">
          <ac:chgData name="Pandey, K. (Kushagra)" userId="7de3fef1-e84b-47c5-ac30-909a78e0efe3" providerId="ADAL" clId="{969F94A9-F7DE-438C-BEEB-62D73036E085}" dt="2023-04-21T11:27:47.625" v="1467" actId="478"/>
          <ac:picMkLst>
            <pc:docMk/>
            <pc:sldMk cId="427596128" sldId="286"/>
            <ac:picMk id="13" creationId="{EEF5DD1F-B2DA-F30F-C0BF-BCE13BD949E8}"/>
          </ac:picMkLst>
        </pc:picChg>
        <pc:picChg chg="add del mod">
          <ac:chgData name="Pandey, K. (Kushagra)" userId="7de3fef1-e84b-47c5-ac30-909a78e0efe3" providerId="ADAL" clId="{969F94A9-F7DE-438C-BEEB-62D73036E085}" dt="2023-04-21T11:57:47.511" v="1550" actId="478"/>
          <ac:picMkLst>
            <pc:docMk/>
            <pc:sldMk cId="427596128" sldId="286"/>
            <ac:picMk id="19" creationId="{9A783F13-E463-482D-1B60-29E0088BA8C7}"/>
          </ac:picMkLst>
        </pc:picChg>
        <pc:picChg chg="add mod">
          <ac:chgData name="Pandey, K. (Kushagra)" userId="7de3fef1-e84b-47c5-ac30-909a78e0efe3" providerId="ADAL" clId="{969F94A9-F7DE-438C-BEEB-62D73036E085}" dt="2023-04-21T11:57:52.059" v="1552"/>
          <ac:picMkLst>
            <pc:docMk/>
            <pc:sldMk cId="427596128" sldId="286"/>
            <ac:picMk id="24" creationId="{7E08422E-E6E2-6F23-EF29-24AA06831634}"/>
          </ac:picMkLst>
        </pc:picChg>
        <pc:picChg chg="mod">
          <ac:chgData name="Pandey, K. (Kushagra)" userId="7de3fef1-e84b-47c5-ac30-909a78e0efe3" providerId="ADAL" clId="{969F94A9-F7DE-438C-BEEB-62D73036E085}" dt="2023-04-21T11:58:05.308" v="1555"/>
          <ac:picMkLst>
            <pc:docMk/>
            <pc:sldMk cId="427596128" sldId="286"/>
            <ac:picMk id="28" creationId="{9DC7C2B4-FD66-B890-70D9-638E6AAD3478}"/>
          </ac:picMkLst>
        </pc:picChg>
        <pc:picChg chg="mod">
          <ac:chgData name="Pandey, K. (Kushagra)" userId="7de3fef1-e84b-47c5-ac30-909a78e0efe3" providerId="ADAL" clId="{969F94A9-F7DE-438C-BEEB-62D73036E085}" dt="2023-04-21T11:58:05.308" v="1555"/>
          <ac:picMkLst>
            <pc:docMk/>
            <pc:sldMk cId="427596128" sldId="286"/>
            <ac:picMk id="29" creationId="{51BC882D-65EF-8F1C-37C7-D8EC31C42E0B}"/>
          </ac:picMkLst>
        </pc:picChg>
        <pc:cxnChg chg="add del mod">
          <ac:chgData name="Pandey, K. (Kushagra)" userId="7de3fef1-e84b-47c5-ac30-909a78e0efe3" providerId="ADAL" clId="{969F94A9-F7DE-438C-BEEB-62D73036E085}" dt="2023-04-21T11:58:00.244" v="1554" actId="478"/>
          <ac:cxnSpMkLst>
            <pc:docMk/>
            <pc:sldMk cId="427596128" sldId="286"/>
            <ac:cxnSpMk id="17" creationId="{82E30CD4-8395-913A-5C41-5B66022DF55B}"/>
          </ac:cxnSpMkLst>
        </pc:cxnChg>
      </pc:sldChg>
      <pc:sldChg chg="addSp modSp add mod">
        <pc:chgData name="Pandey, K. (Kushagra)" userId="7de3fef1-e84b-47c5-ac30-909a78e0efe3" providerId="ADAL" clId="{969F94A9-F7DE-438C-BEEB-62D73036E085}" dt="2023-04-21T13:03:43.621" v="1587" actId="1035"/>
        <pc:sldMkLst>
          <pc:docMk/>
          <pc:sldMk cId="1526733048" sldId="287"/>
        </pc:sldMkLst>
        <pc:picChg chg="add mod">
          <ac:chgData name="Pandey, K. (Kushagra)" userId="7de3fef1-e84b-47c5-ac30-909a78e0efe3" providerId="ADAL" clId="{969F94A9-F7DE-438C-BEEB-62D73036E085}" dt="2023-04-21T13:03:43.621" v="1587" actId="1035"/>
          <ac:picMkLst>
            <pc:docMk/>
            <pc:sldMk cId="1526733048" sldId="287"/>
            <ac:picMk id="7" creationId="{00E09F4A-9C8C-43B0-802F-60E8E773ADC9}"/>
          </ac:picMkLst>
        </pc:picChg>
      </pc:sldChg>
      <pc:sldChg chg="addSp delSp modSp new mod">
        <pc:chgData name="Pandey, K. (Kushagra)" userId="7de3fef1-e84b-47c5-ac30-909a78e0efe3" providerId="ADAL" clId="{969F94A9-F7DE-438C-BEEB-62D73036E085}" dt="2023-04-21T14:22:36.685" v="1731" actId="14100"/>
        <pc:sldMkLst>
          <pc:docMk/>
          <pc:sldMk cId="4289749357" sldId="288"/>
        </pc:sldMkLst>
        <pc:spChg chg="mod">
          <ac:chgData name="Pandey, K. (Kushagra)" userId="7de3fef1-e84b-47c5-ac30-909a78e0efe3" providerId="ADAL" clId="{969F94A9-F7DE-438C-BEEB-62D73036E085}" dt="2023-04-21T14:22:36.685" v="1731" actId="14100"/>
          <ac:spMkLst>
            <pc:docMk/>
            <pc:sldMk cId="4289749357" sldId="288"/>
            <ac:spMk id="2" creationId="{CCF61354-17D6-7541-1FEE-79A5C7586415}"/>
          </ac:spMkLst>
        </pc:spChg>
        <pc:spChg chg="del">
          <ac:chgData name="Pandey, K. (Kushagra)" userId="7de3fef1-e84b-47c5-ac30-909a78e0efe3" providerId="ADAL" clId="{969F94A9-F7DE-438C-BEEB-62D73036E085}" dt="2023-04-21T13:01:16.169" v="1580"/>
          <ac:spMkLst>
            <pc:docMk/>
            <pc:sldMk cId="4289749357" sldId="288"/>
            <ac:spMk id="3" creationId="{10798FED-2B49-D7CA-9931-64C2D151D759}"/>
          </ac:spMkLst>
        </pc:spChg>
        <pc:spChg chg="add del mod">
          <ac:chgData name="Pandey, K. (Kushagra)" userId="7de3fef1-e84b-47c5-ac30-909a78e0efe3" providerId="ADAL" clId="{969F94A9-F7DE-438C-BEEB-62D73036E085}" dt="2023-04-21T14:19:53.336" v="1684" actId="478"/>
          <ac:spMkLst>
            <pc:docMk/>
            <pc:sldMk cId="4289749357" sldId="288"/>
            <ac:spMk id="3" creationId="{A20A11A8-1FDC-6959-16B5-C4765B09FD42}"/>
          </ac:spMkLst>
        </pc:spChg>
        <pc:spChg chg="add del mod">
          <ac:chgData name="Pandey, K. (Kushagra)" userId="7de3fef1-e84b-47c5-ac30-909a78e0efe3" providerId="ADAL" clId="{969F94A9-F7DE-438C-BEEB-62D73036E085}" dt="2023-04-21T13:05:29.848" v="1610" actId="478"/>
          <ac:spMkLst>
            <pc:docMk/>
            <pc:sldMk cId="4289749357" sldId="288"/>
            <ac:spMk id="4" creationId="{D2497F55-D907-761C-E0D3-5ABE337979AF}"/>
          </ac:spMkLst>
        </pc:spChg>
        <pc:spChg chg="mod">
          <ac:chgData name="Pandey, K. (Kushagra)" userId="7de3fef1-e84b-47c5-ac30-909a78e0efe3" providerId="ADAL" clId="{969F94A9-F7DE-438C-BEEB-62D73036E085}" dt="2023-04-21T14:19:49.241" v="1683" actId="14100"/>
          <ac:spMkLst>
            <pc:docMk/>
            <pc:sldMk cId="4289749357" sldId="288"/>
            <ac:spMk id="7" creationId="{2FA33302-3F48-475B-79E4-2EB6E1A03196}"/>
          </ac:spMkLst>
        </pc:spChg>
        <pc:spChg chg="mod">
          <ac:chgData name="Pandey, K. (Kushagra)" userId="7de3fef1-e84b-47c5-ac30-909a78e0efe3" providerId="ADAL" clId="{969F94A9-F7DE-438C-BEEB-62D73036E085}" dt="2023-04-21T13:05:04.204" v="1602"/>
          <ac:spMkLst>
            <pc:docMk/>
            <pc:sldMk cId="4289749357" sldId="288"/>
            <ac:spMk id="8" creationId="{F0412C1E-B6B5-8AD8-B309-9B6EDE498A7E}"/>
          </ac:spMkLst>
        </pc:spChg>
        <pc:spChg chg="mod">
          <ac:chgData name="Pandey, K. (Kushagra)" userId="7de3fef1-e84b-47c5-ac30-909a78e0efe3" providerId="ADAL" clId="{969F94A9-F7DE-438C-BEEB-62D73036E085}" dt="2023-04-21T14:19:26.139" v="1674"/>
          <ac:spMkLst>
            <pc:docMk/>
            <pc:sldMk cId="4289749357" sldId="288"/>
            <ac:spMk id="9" creationId="{83958306-C976-66E3-CF1A-966A9615A738}"/>
          </ac:spMkLst>
        </pc:spChg>
        <pc:spChg chg="mod">
          <ac:chgData name="Pandey, K. (Kushagra)" userId="7de3fef1-e84b-47c5-ac30-909a78e0efe3" providerId="ADAL" clId="{969F94A9-F7DE-438C-BEEB-62D73036E085}" dt="2023-04-21T13:05:04.204" v="1602"/>
          <ac:spMkLst>
            <pc:docMk/>
            <pc:sldMk cId="4289749357" sldId="288"/>
            <ac:spMk id="10" creationId="{0FB15024-C68F-52FF-AD59-9115398117C8}"/>
          </ac:spMkLst>
        </pc:spChg>
        <pc:spChg chg="mod">
          <ac:chgData name="Pandey, K. (Kushagra)" userId="7de3fef1-e84b-47c5-ac30-909a78e0efe3" providerId="ADAL" clId="{969F94A9-F7DE-438C-BEEB-62D73036E085}" dt="2023-04-21T14:19:26.139" v="1674"/>
          <ac:spMkLst>
            <pc:docMk/>
            <pc:sldMk cId="4289749357" sldId="288"/>
            <ac:spMk id="10" creationId="{90EE4260-0378-AC88-B0EF-871C03B31395}"/>
          </ac:spMkLst>
        </pc:spChg>
        <pc:spChg chg="mod">
          <ac:chgData name="Pandey, K. (Kushagra)" userId="7de3fef1-e84b-47c5-ac30-909a78e0efe3" providerId="ADAL" clId="{969F94A9-F7DE-438C-BEEB-62D73036E085}" dt="2023-04-21T13:05:04.204" v="1602"/>
          <ac:spMkLst>
            <pc:docMk/>
            <pc:sldMk cId="4289749357" sldId="288"/>
            <ac:spMk id="11" creationId="{80CCFD20-4747-86EC-68B3-F68F0E7B96B2}"/>
          </ac:spMkLst>
        </pc:spChg>
        <pc:spChg chg="mod">
          <ac:chgData name="Pandey, K. (Kushagra)" userId="7de3fef1-e84b-47c5-ac30-909a78e0efe3" providerId="ADAL" clId="{969F94A9-F7DE-438C-BEEB-62D73036E085}" dt="2023-04-21T14:19:26.139" v="1674"/>
          <ac:spMkLst>
            <pc:docMk/>
            <pc:sldMk cId="4289749357" sldId="288"/>
            <ac:spMk id="17" creationId="{6D0BF082-944F-DB24-A039-BB7CADBEA4AC}"/>
          </ac:spMkLst>
        </pc:spChg>
        <pc:spChg chg="add del mod">
          <ac:chgData name="Pandey, K. (Kushagra)" userId="7de3fef1-e84b-47c5-ac30-909a78e0efe3" providerId="ADAL" clId="{969F94A9-F7DE-438C-BEEB-62D73036E085}" dt="2023-04-21T13:05:26.167" v="1608" actId="1076"/>
          <ac:spMkLst>
            <pc:docMk/>
            <pc:sldMk cId="4289749357" sldId="288"/>
            <ac:spMk id="18" creationId="{6E6CA83D-36FA-6908-C4B7-BEA73EAF4679}"/>
          </ac:spMkLst>
        </pc:spChg>
        <pc:spChg chg="mod">
          <ac:chgData name="Pandey, K. (Kushagra)" userId="7de3fef1-e84b-47c5-ac30-909a78e0efe3" providerId="ADAL" clId="{969F94A9-F7DE-438C-BEEB-62D73036E085}" dt="2023-04-21T14:19:26.139" v="1674"/>
          <ac:spMkLst>
            <pc:docMk/>
            <pc:sldMk cId="4289749357" sldId="288"/>
            <ac:spMk id="19" creationId="{192C9DAF-013B-F5B1-8D2F-8C38B4E50E24}"/>
          </ac:spMkLst>
        </pc:spChg>
        <pc:spChg chg="mod">
          <ac:chgData name="Pandey, K. (Kushagra)" userId="7de3fef1-e84b-47c5-ac30-909a78e0efe3" providerId="ADAL" clId="{969F94A9-F7DE-438C-BEEB-62D73036E085}" dt="2023-04-21T13:05:04.204" v="1602"/>
          <ac:spMkLst>
            <pc:docMk/>
            <pc:sldMk cId="4289749357" sldId="288"/>
            <ac:spMk id="20" creationId="{9EF36862-F111-7184-6603-45B440B48D35}"/>
          </ac:spMkLst>
        </pc:spChg>
        <pc:spChg chg="add del mod">
          <ac:chgData name="Pandey, K. (Kushagra)" userId="7de3fef1-e84b-47c5-ac30-909a78e0efe3" providerId="ADAL" clId="{969F94A9-F7DE-438C-BEEB-62D73036E085}" dt="2023-04-21T14:19:25.657" v="1673" actId="478"/>
          <ac:spMkLst>
            <pc:docMk/>
            <pc:sldMk cId="4289749357" sldId="288"/>
            <ac:spMk id="22" creationId="{45ED8576-2811-F3F1-DDB9-0B8A9BB82BD1}"/>
          </ac:spMkLst>
        </pc:spChg>
        <pc:grpChg chg="add mod">
          <ac:chgData name="Pandey, K. (Kushagra)" userId="7de3fef1-e84b-47c5-ac30-909a78e0efe3" providerId="ADAL" clId="{969F94A9-F7DE-438C-BEEB-62D73036E085}" dt="2023-04-21T14:20:18.180" v="1710" actId="1036"/>
          <ac:grpSpMkLst>
            <pc:docMk/>
            <pc:sldMk cId="4289749357" sldId="288"/>
            <ac:grpSpMk id="4" creationId="{5B830EC6-C108-D7B0-0F48-52CEF231AE40}"/>
          </ac:grpSpMkLst>
        </pc:grpChg>
        <pc:grpChg chg="add del mod">
          <ac:chgData name="Pandey, K. (Kushagra)" userId="7de3fef1-e84b-47c5-ac30-909a78e0efe3" providerId="ADAL" clId="{969F94A9-F7DE-438C-BEEB-62D73036E085}" dt="2023-04-21T13:05:28.057" v="1609"/>
          <ac:grpSpMkLst>
            <pc:docMk/>
            <pc:sldMk cId="4289749357" sldId="288"/>
            <ac:grpSpMk id="5" creationId="{D3B5ECEC-342D-0A14-D4B2-C51A238D73F8}"/>
          </ac:grpSpMkLst>
        </pc:grpChg>
        <pc:grpChg chg="mod">
          <ac:chgData name="Pandey, K. (Kushagra)" userId="7de3fef1-e84b-47c5-ac30-909a78e0efe3" providerId="ADAL" clId="{969F94A9-F7DE-438C-BEEB-62D73036E085}" dt="2023-04-21T14:19:26.139" v="1674"/>
          <ac:grpSpMkLst>
            <pc:docMk/>
            <pc:sldMk cId="4289749357" sldId="288"/>
            <ac:grpSpMk id="6" creationId="{6E1CB6DE-E9E8-D498-7173-E95009724350}"/>
          </ac:grpSpMkLst>
        </pc:grpChg>
        <pc:grpChg chg="mod">
          <ac:chgData name="Pandey, K. (Kushagra)" userId="7de3fef1-e84b-47c5-ac30-909a78e0efe3" providerId="ADAL" clId="{969F94A9-F7DE-438C-BEEB-62D73036E085}" dt="2023-04-21T13:05:04.204" v="1602"/>
          <ac:grpSpMkLst>
            <pc:docMk/>
            <pc:sldMk cId="4289749357" sldId="288"/>
            <ac:grpSpMk id="7" creationId="{0F5F9D60-255B-2F0F-38F1-EABDA13736AC}"/>
          </ac:grpSpMkLst>
        </pc:grpChg>
        <pc:grpChg chg="mod">
          <ac:chgData name="Pandey, K. (Kushagra)" userId="7de3fef1-e84b-47c5-ac30-909a78e0efe3" providerId="ADAL" clId="{969F94A9-F7DE-438C-BEEB-62D73036E085}" dt="2023-04-21T14:19:26.139" v="1674"/>
          <ac:grpSpMkLst>
            <pc:docMk/>
            <pc:sldMk cId="4289749357" sldId="288"/>
            <ac:grpSpMk id="8" creationId="{85B19F62-0A3D-A8FD-73E0-EF7455CDA772}"/>
          </ac:grpSpMkLst>
        </pc:grpChg>
        <pc:grpChg chg="mod">
          <ac:chgData name="Pandey, K. (Kushagra)" userId="7de3fef1-e84b-47c5-ac30-909a78e0efe3" providerId="ADAL" clId="{969F94A9-F7DE-438C-BEEB-62D73036E085}" dt="2023-04-21T13:05:04.204" v="1602"/>
          <ac:grpSpMkLst>
            <pc:docMk/>
            <pc:sldMk cId="4289749357" sldId="288"/>
            <ac:grpSpMk id="9" creationId="{9B4A36BC-4CC8-9C94-6032-91F501A2934E}"/>
          </ac:grpSpMkLst>
        </pc:grpChg>
        <pc:grpChg chg="mod">
          <ac:chgData name="Pandey, K. (Kushagra)" userId="7de3fef1-e84b-47c5-ac30-909a78e0efe3" providerId="ADAL" clId="{969F94A9-F7DE-438C-BEEB-62D73036E085}" dt="2023-04-21T14:19:26.139" v="1674"/>
          <ac:grpSpMkLst>
            <pc:docMk/>
            <pc:sldMk cId="4289749357" sldId="288"/>
            <ac:grpSpMk id="14" creationId="{B7E6A659-ECE1-87A7-246C-DB2AC6CAAF4E}"/>
          </ac:grpSpMkLst>
        </pc:grpChg>
        <pc:grpChg chg="mod">
          <ac:chgData name="Pandey, K. (Kushagra)" userId="7de3fef1-e84b-47c5-ac30-909a78e0efe3" providerId="ADAL" clId="{969F94A9-F7DE-438C-BEEB-62D73036E085}" dt="2023-04-21T13:05:04.204" v="1602"/>
          <ac:grpSpMkLst>
            <pc:docMk/>
            <pc:sldMk cId="4289749357" sldId="288"/>
            <ac:grpSpMk id="15" creationId="{44E6DCB1-2BE1-B427-85DA-C478840AC9FE}"/>
          </ac:grpSpMkLst>
        </pc:grpChg>
        <pc:picChg chg="mod">
          <ac:chgData name="Pandey, K. (Kushagra)" userId="7de3fef1-e84b-47c5-ac30-909a78e0efe3" providerId="ADAL" clId="{969F94A9-F7DE-438C-BEEB-62D73036E085}" dt="2023-04-21T14:20:26.056" v="1711" actId="1076"/>
          <ac:picMkLst>
            <pc:docMk/>
            <pc:sldMk cId="4289749357" sldId="288"/>
            <ac:picMk id="5" creationId="{674D5943-487C-2507-72B6-A90707AD08A3}"/>
          </ac:picMkLst>
        </pc:picChg>
        <pc:picChg chg="mod">
          <ac:chgData name="Pandey, K. (Kushagra)" userId="7de3fef1-e84b-47c5-ac30-909a78e0efe3" providerId="ADAL" clId="{969F94A9-F7DE-438C-BEEB-62D73036E085}" dt="2023-04-21T13:05:04.204" v="1602"/>
          <ac:picMkLst>
            <pc:docMk/>
            <pc:sldMk cId="4289749357" sldId="288"/>
            <ac:picMk id="6" creationId="{CFD0B792-F699-0D55-C1EE-7A6951A327DA}"/>
          </ac:picMkLst>
        </pc:picChg>
        <pc:picChg chg="mod">
          <ac:chgData name="Pandey, K. (Kushagra)" userId="7de3fef1-e84b-47c5-ac30-909a78e0efe3" providerId="ADAL" clId="{969F94A9-F7DE-438C-BEEB-62D73036E085}" dt="2023-04-21T14:19:26.139" v="1674"/>
          <ac:picMkLst>
            <pc:docMk/>
            <pc:sldMk cId="4289749357" sldId="288"/>
            <ac:picMk id="11" creationId="{E0F6CFD6-49B5-F122-B316-0414B512A92B}"/>
          </ac:picMkLst>
        </pc:picChg>
        <pc:picChg chg="mod">
          <ac:chgData name="Pandey, K. (Kushagra)" userId="7de3fef1-e84b-47c5-ac30-909a78e0efe3" providerId="ADAL" clId="{969F94A9-F7DE-438C-BEEB-62D73036E085}" dt="2023-04-21T13:05:04.204" v="1602"/>
          <ac:picMkLst>
            <pc:docMk/>
            <pc:sldMk cId="4289749357" sldId="288"/>
            <ac:picMk id="12" creationId="{52436407-FA6D-6E62-926F-7340A6FEBE10}"/>
          </ac:picMkLst>
        </pc:picChg>
        <pc:picChg chg="mod">
          <ac:chgData name="Pandey, K. (Kushagra)" userId="7de3fef1-e84b-47c5-ac30-909a78e0efe3" providerId="ADAL" clId="{969F94A9-F7DE-438C-BEEB-62D73036E085}" dt="2023-04-21T14:19:26.139" v="1674"/>
          <ac:picMkLst>
            <pc:docMk/>
            <pc:sldMk cId="4289749357" sldId="288"/>
            <ac:picMk id="12" creationId="{F13D9D81-C63B-ADC6-596D-84ADB9638B88}"/>
          </ac:picMkLst>
        </pc:picChg>
        <pc:picChg chg="mod">
          <ac:chgData name="Pandey, K. (Kushagra)" userId="7de3fef1-e84b-47c5-ac30-909a78e0efe3" providerId="ADAL" clId="{969F94A9-F7DE-438C-BEEB-62D73036E085}" dt="2023-04-21T13:05:04.204" v="1602"/>
          <ac:picMkLst>
            <pc:docMk/>
            <pc:sldMk cId="4289749357" sldId="288"/>
            <ac:picMk id="13" creationId="{0E25CB9C-BE92-B841-5CDD-7A1E5F6FBB68}"/>
          </ac:picMkLst>
        </pc:picChg>
        <pc:picChg chg="mod">
          <ac:chgData name="Pandey, K. (Kushagra)" userId="7de3fef1-e84b-47c5-ac30-909a78e0efe3" providerId="ADAL" clId="{969F94A9-F7DE-438C-BEEB-62D73036E085}" dt="2023-04-21T14:19:26.139" v="1674"/>
          <ac:picMkLst>
            <pc:docMk/>
            <pc:sldMk cId="4289749357" sldId="288"/>
            <ac:picMk id="13" creationId="{62D804A7-EFE7-40ED-DEDB-D19BF7BAA153}"/>
          </ac:picMkLst>
        </pc:picChg>
        <pc:picChg chg="mod">
          <ac:chgData name="Pandey, K. (Kushagra)" userId="7de3fef1-e84b-47c5-ac30-909a78e0efe3" providerId="ADAL" clId="{969F94A9-F7DE-438C-BEEB-62D73036E085}" dt="2023-04-21T13:05:04.204" v="1602"/>
          <ac:picMkLst>
            <pc:docMk/>
            <pc:sldMk cId="4289749357" sldId="288"/>
            <ac:picMk id="14" creationId="{8B9BDE3E-1635-8399-DC85-482835095F00}"/>
          </ac:picMkLst>
        </pc:picChg>
        <pc:picChg chg="mod">
          <ac:chgData name="Pandey, K. (Kushagra)" userId="7de3fef1-e84b-47c5-ac30-909a78e0efe3" providerId="ADAL" clId="{969F94A9-F7DE-438C-BEEB-62D73036E085}" dt="2023-04-21T14:19:26.139" v="1674"/>
          <ac:picMkLst>
            <pc:docMk/>
            <pc:sldMk cId="4289749357" sldId="288"/>
            <ac:picMk id="15" creationId="{5B08CB0A-5B61-8228-87A8-9409F4E0CDBD}"/>
          </ac:picMkLst>
        </pc:picChg>
        <pc:picChg chg="mod">
          <ac:chgData name="Pandey, K. (Kushagra)" userId="7de3fef1-e84b-47c5-ac30-909a78e0efe3" providerId="ADAL" clId="{969F94A9-F7DE-438C-BEEB-62D73036E085}" dt="2023-04-21T13:05:04.204" v="1602"/>
          <ac:picMkLst>
            <pc:docMk/>
            <pc:sldMk cId="4289749357" sldId="288"/>
            <ac:picMk id="16" creationId="{CF61D58E-A7C4-D440-7FAC-2C4ECD25D37E}"/>
          </ac:picMkLst>
        </pc:picChg>
        <pc:picChg chg="add mod">
          <ac:chgData name="Pandey, K. (Kushagra)" userId="7de3fef1-e84b-47c5-ac30-909a78e0efe3" providerId="ADAL" clId="{969F94A9-F7DE-438C-BEEB-62D73036E085}" dt="2023-04-21T14:20:09.201" v="1686"/>
          <ac:picMkLst>
            <pc:docMk/>
            <pc:sldMk cId="4289749357" sldId="288"/>
            <ac:picMk id="20" creationId="{CF008B81-DB5F-5FBD-BC24-973D30B4E53D}"/>
          </ac:picMkLst>
        </pc:picChg>
        <pc:picChg chg="add del mod">
          <ac:chgData name="Pandey, K. (Kushagra)" userId="7de3fef1-e84b-47c5-ac30-909a78e0efe3" providerId="ADAL" clId="{969F94A9-F7DE-438C-BEEB-62D73036E085}" dt="2023-04-21T14:19:22.403" v="1672" actId="478"/>
          <ac:picMkLst>
            <pc:docMk/>
            <pc:sldMk cId="4289749357" sldId="288"/>
            <ac:picMk id="21" creationId="{F68CCDDF-1014-5A03-FD64-4B7C9EBB8F60}"/>
          </ac:picMkLst>
        </pc:picChg>
        <pc:picChg chg="add mod">
          <ac:chgData name="Pandey, K. (Kushagra)" userId="7de3fef1-e84b-47c5-ac30-909a78e0efe3" providerId="ADAL" clId="{969F94A9-F7DE-438C-BEEB-62D73036E085}" dt="2023-04-21T14:20:09.201" v="1686"/>
          <ac:picMkLst>
            <pc:docMk/>
            <pc:sldMk cId="4289749357" sldId="288"/>
            <ac:picMk id="23" creationId="{8D9FED18-58D4-A62D-A21B-0680B31E0157}"/>
          </ac:picMkLst>
        </pc:picChg>
        <pc:picChg chg="add mod">
          <ac:chgData name="Pandey, K. (Kushagra)" userId="7de3fef1-e84b-47c5-ac30-909a78e0efe3" providerId="ADAL" clId="{969F94A9-F7DE-438C-BEEB-62D73036E085}" dt="2023-04-21T14:20:09.201" v="1686"/>
          <ac:picMkLst>
            <pc:docMk/>
            <pc:sldMk cId="4289749357" sldId="288"/>
            <ac:picMk id="24" creationId="{B350B7D5-C2EB-3631-4817-05A9AE586E47}"/>
          </ac:picMkLst>
        </pc:picChg>
        <pc:picChg chg="add del mod">
          <ac:chgData name="Pandey, K. (Kushagra)" userId="7de3fef1-e84b-47c5-ac30-909a78e0efe3" providerId="ADAL" clId="{969F94A9-F7DE-438C-BEEB-62D73036E085}" dt="2023-04-21T13:01:57.173" v="1581" actId="478"/>
          <ac:picMkLst>
            <pc:docMk/>
            <pc:sldMk cId="4289749357" sldId="288"/>
            <ac:picMk id="1026" creationId="{628864E2-6A53-26F9-DB67-5444573E655C}"/>
          </ac:picMkLst>
        </pc:picChg>
        <pc:cxnChg chg="mod">
          <ac:chgData name="Pandey, K. (Kushagra)" userId="7de3fef1-e84b-47c5-ac30-909a78e0efe3" providerId="ADAL" clId="{969F94A9-F7DE-438C-BEEB-62D73036E085}" dt="2023-04-21T14:19:26.139" v="1674"/>
          <ac:cxnSpMkLst>
            <pc:docMk/>
            <pc:sldMk cId="4289749357" sldId="288"/>
            <ac:cxnSpMk id="16" creationId="{0F28F147-FB45-AB21-980C-70D5F7C0D867}"/>
          </ac:cxnSpMkLst>
        </pc:cxnChg>
        <pc:cxnChg chg="mod">
          <ac:chgData name="Pandey, K. (Kushagra)" userId="7de3fef1-e84b-47c5-ac30-909a78e0efe3" providerId="ADAL" clId="{969F94A9-F7DE-438C-BEEB-62D73036E085}" dt="2023-04-21T13:05:04.204" v="1602"/>
          <ac:cxnSpMkLst>
            <pc:docMk/>
            <pc:sldMk cId="4289749357" sldId="288"/>
            <ac:cxnSpMk id="17" creationId="{D4365A76-1533-6DE4-DE1A-842E9231081F}"/>
          </ac:cxnSpMkLst>
        </pc:cxnChg>
        <pc:cxnChg chg="mod">
          <ac:chgData name="Pandey, K. (Kushagra)" userId="7de3fef1-e84b-47c5-ac30-909a78e0efe3" providerId="ADAL" clId="{969F94A9-F7DE-438C-BEEB-62D73036E085}" dt="2023-04-21T14:19:26.139" v="1674"/>
          <ac:cxnSpMkLst>
            <pc:docMk/>
            <pc:sldMk cId="4289749357" sldId="288"/>
            <ac:cxnSpMk id="18" creationId="{F586D96F-98BB-DD64-69FE-81CC0C79F748}"/>
          </ac:cxnSpMkLst>
        </pc:cxnChg>
        <pc:cxnChg chg="mod">
          <ac:chgData name="Pandey, K. (Kushagra)" userId="7de3fef1-e84b-47c5-ac30-909a78e0efe3" providerId="ADAL" clId="{969F94A9-F7DE-438C-BEEB-62D73036E085}" dt="2023-04-21T13:05:04.204" v="1602"/>
          <ac:cxnSpMkLst>
            <pc:docMk/>
            <pc:sldMk cId="4289749357" sldId="288"/>
            <ac:cxnSpMk id="19" creationId="{088E9DB9-580E-3439-0002-CA556F18726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9938-076B-451F-934C-D5963D19999C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D8D26-DDB5-41EA-A202-0F577346640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818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Alpha- penetration </a:t>
            </a:r>
            <a:r>
              <a:rPr lang="en-GB" dirty="0" err="1"/>
              <a:t>coeffcienct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D8D26-DDB5-41EA-A202-0F577346640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144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D8D26-DDB5-41EA-A202-0F577346640D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31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81D4-23E5-62C6-0AFC-434DB671D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2D5FD-9A18-DE70-FCD4-BF01727BE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252C1-0C1B-2C2F-843E-9141CD99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0FFE7-2BAA-7DA8-AD2F-DF960DC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2BA6-0D82-A7F8-1D25-E217AAFC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927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3526-AA25-88E5-02D0-183315C8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6FB5E-08A7-5849-E317-306FEEE45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5D6E-7A2E-A525-126D-09F31D30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218BB-1DEC-8B37-CE20-A24C1C3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41A9-88D8-13DE-A619-8DE1004F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31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C55D9-C306-35FB-E54C-D8CB1BB87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CE7D1-F4E1-19A4-6DA0-BA47C6D3D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7D8C-033B-0981-D00F-19CEE231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7724-6FB5-180A-1FE7-56032C8D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1ADA3-BC0C-9F6D-AA9E-20047794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120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AE37-917C-68A6-2549-5465F14A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B6A89-46C5-731F-7876-F34660A7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2BEF-E91C-DE42-5906-D5836D88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C233D-DA92-99C4-3997-D636DE09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EAD64-D18B-7C4E-E33A-C114A9BD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271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6D59-4717-3481-0538-96174F67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F72C-1E8D-A8A2-66D8-CBC99B4B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201BE-A9C2-9B3F-A8F5-0E9C14C6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57FEE-4738-511F-A581-2EC6D81B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D771-7EED-67DC-303F-C9E490A0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25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EED5-4693-51DF-76F9-30875427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9B66-3EB9-A58B-9F27-546F46986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04A4D-93CE-3CD0-31EA-2AA17CD9E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6B6E0-457F-5F99-8985-9B100DF6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903EE-550F-296B-3C32-6BF23483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AF684-5CC6-734B-B11F-765F9A4E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6851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F773-7C51-037B-BCD7-3E507966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21D9B-0443-5A26-9140-824291124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FE0F0-BADC-985A-D9A9-F07363A14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D818E-9363-FA64-8FC4-750843B00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9318B-7965-F33E-4EA4-C5D8DCE38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70F81-5BE5-8B28-534D-54158015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4BADD-04E8-3E87-7CC4-F00EAB77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5DABC-1E6F-CD17-0DB9-8E5AE896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76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E6DF-E923-FFD6-D080-73E88711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869E8-185A-B698-265F-4AB61000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0F51F-CC95-BDED-3B54-1132E9D8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AAC04-9143-B1E5-03ED-D2F7335D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5164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DC83E-7A59-6B4A-E94D-D3B85DAD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CCFFE-A39C-3091-E57E-CE555030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BDB71-2318-448B-1716-6C8B97D2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911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A4D0-5C0A-AA62-5C43-158E23D1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76A9-7E15-89C0-342A-03DAAA32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1AB3A-5605-011D-EBFF-F4D69EF0F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CF2AF-D9B0-BADB-A956-195A56A9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4746-B06F-34B3-6B97-4BF75490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22DB2-0DC9-177B-F826-109E3467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759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F920-074A-580C-6377-43E61D88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DDC35-DDE1-05B8-7B0A-521462E9E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6C68F-1A07-E2E7-91A7-984D1B419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97B36-DDAD-1F4B-531E-18419977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F3EEE-8D92-B23A-C2D3-AD4D2030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E463A-37C7-8039-EBA7-C12AB9D2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76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81DB8-9562-5DAC-9BEF-76658AC9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1C227-8748-19F4-268C-7D24417C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3D5D6-4335-07BB-0209-3E11800E8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C3D9-A126-4F5B-A49A-CE15D5F80E5E}" type="datetimeFigureOut">
              <a:rPr lang="en-NL" smtClean="0"/>
              <a:t>25/04/2023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F6A9B-6198-A9C1-3118-491A69E9E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32FF-5ECA-1C6B-156E-E10DAC23D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6F82-EC54-4014-81BC-FEBA6F26B33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3359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ri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3/y4263e/y4263e0e.htm#bm14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Salt-Induced Land Degradation">
            <a:extLst>
              <a:ext uri="{FF2B5EF4-FFF2-40B4-BE49-F238E27FC236}">
                <a16:creationId xmlns:a16="http://schemas.microsoft.com/office/drawing/2014/main" id="{F59FEBF6-4A43-7022-49F7-3A2375D6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" y="950647"/>
            <a:ext cx="10348181" cy="59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17711E4B-8BDA-971B-41CC-7F1BDC6C901C}"/>
              </a:ext>
            </a:extLst>
          </p:cNvPr>
          <p:cNvSpPr txBox="1">
            <a:spLocks/>
          </p:cNvSpPr>
          <p:nvPr/>
        </p:nvSpPr>
        <p:spPr>
          <a:xfrm>
            <a:off x="2780612" y="5115734"/>
            <a:ext cx="9364331" cy="985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slide_head2.png">
            <a:extLst>
              <a:ext uri="{FF2B5EF4-FFF2-40B4-BE49-F238E27FC236}">
                <a16:creationId xmlns:a16="http://schemas.microsoft.com/office/drawing/2014/main" id="{5C9963A5-737E-2574-CBC8-2285E49385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6957"/>
            <a:ext cx="10348180" cy="1829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29B19E-51A6-C76A-A433-68241647B24C}"/>
              </a:ext>
            </a:extLst>
          </p:cNvPr>
          <p:cNvSpPr txBox="1"/>
          <p:nvPr/>
        </p:nvSpPr>
        <p:spPr>
          <a:xfrm>
            <a:off x="301904" y="6493274"/>
            <a:ext cx="934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Kushagra Pandey, Jens de Bruijn, Hans de Moel, and Jeroen Aerts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B4D47EB1-80E8-E176-1498-1AA7EA9F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06" y="5077147"/>
            <a:ext cx="9478751" cy="1029324"/>
          </a:xfrm>
        </p:spPr>
        <p:txBody>
          <a:bodyPr anchor="ctr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Simulating the effects of sea level rise and soil salinization on migration and adaptation in coastal Mozambique</a:t>
            </a: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A952A-0531-D23C-C5B8-3477F788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1</a:t>
            </a:fld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FDC5F7-D09C-AAD6-C73F-833F0BBF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RECEIPT - Team">
            <a:extLst>
              <a:ext uri="{FF2B5EF4-FFF2-40B4-BE49-F238E27FC236}">
                <a16:creationId xmlns:a16="http://schemas.microsoft.com/office/drawing/2014/main" id="{F2249F8D-669C-1821-06DF-D15A7AC2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C2C5548-4F3B-DBA9-D97A-4555BC09F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6B9BB-D4DC-3216-B175-1971A278F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496" y="3156155"/>
            <a:ext cx="1308360" cy="270695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CF1ECB3A-0C77-290B-4C57-C213CF869D7B}"/>
              </a:ext>
            </a:extLst>
          </p:cNvPr>
          <p:cNvSpPr txBox="1"/>
          <p:nvPr/>
        </p:nvSpPr>
        <p:spPr>
          <a:xfrm>
            <a:off x="9605158" y="1122408"/>
            <a:ext cx="7540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/>
              <a:t>Photo: </a:t>
            </a:r>
            <a:r>
              <a:rPr lang="en-GB" sz="700" dirty="0">
                <a:hlinkClick r:id="rId8"/>
              </a:rPr>
              <a:t>IRRI</a:t>
            </a:r>
            <a:endParaRPr lang="en-NL" sz="700" dirty="0"/>
          </a:p>
        </p:txBody>
      </p:sp>
    </p:spTree>
    <p:extLst>
      <p:ext uri="{BB962C8B-B14F-4D97-AF65-F5344CB8AC3E}">
        <p14:creationId xmlns:p14="http://schemas.microsoft.com/office/powerpoint/2010/main" val="133668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Further important notes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10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1EDD7-51BA-E15D-05A6-343CDE8DAB71}"/>
                  </a:ext>
                </a:extLst>
              </p:cNvPr>
              <p:cNvSpPr txBox="1"/>
              <p:nvPr/>
            </p:nvSpPr>
            <p:spPr>
              <a:xfrm>
                <a:off x="985736" y="1690688"/>
                <a:ext cx="10468921" cy="182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𝑓𝑖𝑥𝑒𝑑</m:t>
                        </m:r>
                      </m:sup>
                    </m:sSup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dirty="0"/>
                  <a:t> Kennan, J. &amp; Walker, J. R. The effect of expected income on individual migration decisions. </a:t>
                </a:r>
                <a:r>
                  <a:rPr lang="en-GB" sz="1600" i="1" dirty="0" err="1"/>
                  <a:t>Econometrica</a:t>
                </a:r>
                <a:r>
                  <a:rPr lang="en-GB" sz="1600" dirty="0"/>
                  <a:t> </a:t>
                </a:r>
                <a:r>
                  <a:rPr lang="en-GB" sz="1600" b="1" dirty="0"/>
                  <a:t>79</a:t>
                </a:r>
                <a:r>
                  <a:rPr lang="en-GB" sz="1600" dirty="0"/>
                  <a:t>, 211–251 (2011)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𝑐𝑟𝑜𝑝</m:t>
                        </m:r>
                      </m:e>
                    </m:d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nl-NL" sz="1600" dirty="0"/>
                  <a:t>Maas, E. v, &amp; Hoffman, G. J. (1977). </a:t>
                </a:r>
                <a:r>
                  <a:rPr lang="en-GB" sz="1600" dirty="0"/>
                  <a:t>Crop salt tolerance—current assessment. </a:t>
                </a:r>
                <a:r>
                  <a:rPr lang="en-GB" sz="1600" i="1" dirty="0"/>
                  <a:t>Journal of the Irrigation and Drainage Division</a:t>
                </a:r>
                <a:r>
                  <a:rPr lang="en-GB" sz="1600" dirty="0"/>
                  <a:t>, </a:t>
                </a:r>
                <a:r>
                  <a:rPr lang="en-GB" sz="1600" i="1" dirty="0"/>
                  <a:t>103</a:t>
                </a:r>
                <a:r>
                  <a:rPr lang="en-GB" sz="1600" dirty="0"/>
                  <a:t>(2), 115–134.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Crop data:FAO(2002) Annex 1. Crop salt tolerance data. Annex 1. </a:t>
                </a:r>
                <a:r>
                  <a:rPr lang="en-GB" sz="1600" dirty="0">
                    <a:hlinkClick r:id="rId3"/>
                  </a:rPr>
                  <a:t>https://www.fao.org/3/y4263e/y4263e0e.htm#bm14</a:t>
                </a: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NL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1EDD7-51BA-E15D-05A6-343CDE8DA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36" y="1690688"/>
                <a:ext cx="10468921" cy="1823897"/>
              </a:xfrm>
              <a:prstGeom prst="rect">
                <a:avLst/>
              </a:prstGeom>
              <a:blipFill>
                <a:blip r:embed="rId4"/>
                <a:stretch>
                  <a:fillRect l="-233" t="-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 descr="RECEIPT - Team">
            <a:extLst>
              <a:ext uri="{FF2B5EF4-FFF2-40B4-BE49-F238E27FC236}">
                <a16:creationId xmlns:a16="http://schemas.microsoft.com/office/drawing/2014/main" id="{1440884B-F620-BD8C-DA8C-6FBF508B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EAB4333-D230-380A-E84B-C94CBB83D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pic>
        <p:nvPicPr>
          <p:cNvPr id="7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2AC5BD52-3486-6123-13DA-9A8CDFC7E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50" y="3947678"/>
            <a:ext cx="1740014" cy="174001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B330D-99E2-4E9D-DB63-24AFF0BC8133}"/>
              </a:ext>
            </a:extLst>
          </p:cNvPr>
          <p:cNvSpPr txBox="1"/>
          <p:nvPr/>
        </p:nvSpPr>
        <p:spPr>
          <a:xfrm>
            <a:off x="1394184" y="5629449"/>
            <a:ext cx="13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SCAN ME</a:t>
            </a:r>
            <a:endParaRPr lang="en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AB57E-DFD3-CF6E-EDA6-8C2775AC5CA7}"/>
              </a:ext>
            </a:extLst>
          </p:cNvPr>
          <p:cNvSpPr txBox="1"/>
          <p:nvPr/>
        </p:nvSpPr>
        <p:spPr>
          <a:xfrm>
            <a:off x="1308534" y="5998781"/>
            <a:ext cx="145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Link to abstract</a:t>
            </a:r>
            <a:endParaRPr lang="en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4E9AD-1792-8C8B-7CA2-9A553AF3C858}"/>
              </a:ext>
            </a:extLst>
          </p:cNvPr>
          <p:cNvSpPr txBox="1"/>
          <p:nvPr/>
        </p:nvSpPr>
        <p:spPr>
          <a:xfrm>
            <a:off x="9461618" y="5583283"/>
            <a:ext cx="176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solidFill>
                  <a:schemeClr val="accent1">
                    <a:lumMod val="75000"/>
                  </a:schemeClr>
                </a:solidFill>
              </a:rPr>
              <a:t>Contact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k.pandey@vu.nl</a:t>
            </a:r>
            <a:endParaRPr lang="en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6E0D-3FF8-8F5C-B050-F986D9B2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03" y="365125"/>
            <a:ext cx="10515600" cy="1325563"/>
          </a:xfrm>
        </p:spPr>
        <p:txBody>
          <a:bodyPr/>
          <a:lstStyle/>
          <a:p>
            <a:r>
              <a:rPr lang="en-GB" dirty="0"/>
              <a:t>Contact and future research</a:t>
            </a:r>
            <a:endParaRPr lang="en-NL" dirty="0"/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0595D23F-8182-CB87-C5B5-5392D061F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24" y="2347170"/>
            <a:ext cx="1740014" cy="17400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2049A6-49E3-BBA1-1B38-66ED2F1A0AB3}"/>
              </a:ext>
            </a:extLst>
          </p:cNvPr>
          <p:cNvSpPr txBox="1"/>
          <p:nvPr/>
        </p:nvSpPr>
        <p:spPr>
          <a:xfrm>
            <a:off x="10088358" y="4028941"/>
            <a:ext cx="13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SCAN ME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41747-5DA7-4E8C-A997-70E37DC4DA9A}"/>
              </a:ext>
            </a:extLst>
          </p:cNvPr>
          <p:cNvSpPr txBox="1"/>
          <p:nvPr/>
        </p:nvSpPr>
        <p:spPr>
          <a:xfrm>
            <a:off x="10002708" y="4398273"/>
            <a:ext cx="145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Link to abstract</a:t>
            </a:r>
            <a:endParaRPr lang="en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98FCC-BFF9-9C99-81A2-A080A90F8CA0}"/>
              </a:ext>
            </a:extLst>
          </p:cNvPr>
          <p:cNvSpPr txBox="1"/>
          <p:nvPr/>
        </p:nvSpPr>
        <p:spPr>
          <a:xfrm>
            <a:off x="9859824" y="5347449"/>
            <a:ext cx="176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solidFill>
                  <a:schemeClr val="accent1">
                    <a:lumMod val="75000"/>
                  </a:schemeClr>
                </a:solidFill>
              </a:rPr>
              <a:t>Contact</a:t>
            </a: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k.pandey@vu.nl</a:t>
            </a:r>
            <a:endParaRPr lang="en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301AF-3486-A414-7D7D-17119BB07633}"/>
              </a:ext>
            </a:extLst>
          </p:cNvPr>
          <p:cNvSpPr txBox="1"/>
          <p:nvPr/>
        </p:nvSpPr>
        <p:spPr>
          <a:xfrm>
            <a:off x="899286" y="1690688"/>
            <a:ext cx="7829078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2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COASTMOVE: A global agent-based model to simulate effects of sea level rise and soil salinization on coastal adaptation and migration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SzPct val="20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Simulating heterogeneity of global adaptation methods</a:t>
            </a:r>
            <a:endParaRPr lang="en-N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80BA1-CEB6-C5BF-C84B-B6E79DC1E1B2}"/>
              </a:ext>
            </a:extLst>
          </p:cNvPr>
          <p:cNvSpPr txBox="1"/>
          <p:nvPr/>
        </p:nvSpPr>
        <p:spPr>
          <a:xfrm>
            <a:off x="838204" y="3769795"/>
            <a:ext cx="75123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Further references: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Duijndam, S. J., Botzen, W. J., Hagedoorn, L. C., &amp; Aerts, J. C. (2022). Anticipating sea‐level rise and human migration: A review of empirical evidence and avenues for future research. Wiley Interdisciplinary Reviews: Climate Change, 13(1), e747.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Aerts, J. C. J. H. (2020). Integrating agent-based approaches with flood risk models: A review and perspective. Water Security, 11, 100076.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Ruig, L. T. de, Haer, T., Moel, H. de, Orton, P., Botzen, W. J. W., &amp; Aerts, J. C. J. H. (2022). An agent-based model for evaluating reforms of the National Flood Insurance Program: A benchmarked model applied to Jamaica Bay, NYC. Risk Analysis. https://doi.org/10.1111/RISA.13905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Tierolf, L., Haer, T., Botzen, W.J.W. </a:t>
            </a:r>
            <a:r>
              <a:rPr lang="en-GB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et al.</a:t>
            </a:r>
            <a:r>
              <a:rPr lang="en-GB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A coupled agent-based model for France for simulating adaptation and migration decisions under future coastal flood risk. </a:t>
            </a:r>
            <a:r>
              <a:rPr lang="en-GB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Sci Rep</a:t>
            </a:r>
            <a:r>
              <a:rPr lang="en-GB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en-GB" sz="1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13</a:t>
            </a:r>
            <a:r>
              <a:rPr lang="en-GB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 4176 (2023). https://doi.org/10.1038/s41598-023-31351-y</a:t>
            </a:r>
            <a:endParaRPr lang="en-GB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05368B"/>
              </a:solidFill>
              <a:latin typeface="+mj-lt"/>
              <a:cs typeface="Arial" pitchFamily="34" charset="0"/>
            </a:endParaRPr>
          </a:p>
          <a:p>
            <a:endParaRPr lang="en-GB" sz="1400" dirty="0">
              <a:solidFill>
                <a:srgbClr val="05368B"/>
              </a:solidFill>
              <a:latin typeface="+mj-lt"/>
              <a:cs typeface="Arial" pitchFamily="34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98436-7A6D-40C3-F347-77D36CE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11</a:t>
            </a:fld>
            <a:endParaRPr lang="en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411E7C-D844-722B-9F51-01513A47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CEIPT - Team">
            <a:extLst>
              <a:ext uri="{FF2B5EF4-FFF2-40B4-BE49-F238E27FC236}">
                <a16:creationId xmlns:a16="http://schemas.microsoft.com/office/drawing/2014/main" id="{3240CC38-7C38-6429-D614-C03F78EB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2C2A3973-3F61-3B2B-9684-7E8C3F848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Modelling framework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2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85A57-F6D4-10E1-6D9B-A3153630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103786" cy="4665662"/>
          </a:xfrm>
          <a:prstGeom prst="rect">
            <a:avLst/>
          </a:prstGeom>
        </p:spPr>
      </p:pic>
      <p:pic>
        <p:nvPicPr>
          <p:cNvPr id="8" name="Picture 8" descr="RECEIPT - Team">
            <a:extLst>
              <a:ext uri="{FF2B5EF4-FFF2-40B4-BE49-F238E27FC236}">
                <a16:creationId xmlns:a16="http://schemas.microsoft.com/office/drawing/2014/main" id="{19793DE0-E6B8-E10C-3ABA-C04BC5D6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57DC85F-5642-FD69-2636-710878651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Decision Module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3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AA07E1F-B1CB-89AC-A16F-949071FDC8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419131"/>
                  </p:ext>
                </p:extLst>
              </p:nvPr>
            </p:nvGraphicFramePr>
            <p:xfrm>
              <a:off x="746940" y="1761269"/>
              <a:ext cx="7605409" cy="331050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605409">
                      <a:extLst>
                        <a:ext uri="{9D8B030D-6E8A-4147-A177-3AD203B41FA5}">
                          <a16:colId xmlns:a16="http://schemas.microsoft.com/office/drawing/2014/main" val="815916630"/>
                        </a:ext>
                      </a:extLst>
                    </a:gridCol>
                  </a:tblGrid>
                  <a:tr h="11035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𝐷𝐸</m:t>
                                </m:r>
                                <m:sSub>
                                  <m:sSubPr>
                                    <m:ctrlPr>
                                      <a:rPr lang="en-N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trlPr>
                                      <a:rPr lang="en-N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∗</m:t>
                                    </m:r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n-NL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  <m:e>
                                            <m:f>
                                              <m:f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𝑊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𝐼𝑛𝑐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num>
                                              <m:den>
                                                <m:sSup>
                                                  <m:sSup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NL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1+</m:t>
                                                        </m:r>
                                                        <m:r>
                                                          <a:rPr lang="en-GB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p>
                                                </m:sSup>
                                              </m:den>
                                            </m:f>
                                          </m:e>
                                        </m:nary>
                                      </m:e>
                                    </m:d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100" i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N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1000"/>
                            </a:spcAft>
                          </a:pPr>
                          <a:r>
                            <a:rPr lang="en-GB" sz="900" i="1" dirty="0">
                              <a:solidFill>
                                <a:srgbClr val="44546A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(To stay and do nothing)</a:t>
                          </a:r>
                          <a:endParaRPr lang="en-NL" sz="9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19521"/>
                      </a:ext>
                    </a:extLst>
                  </a:tr>
                  <a:tr h="11035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𝐷𝐸</m:t>
                                </m:r>
                                <m:sSub>
                                  <m:sSubPr>
                                    <m:ctrlPr>
                                      <a:rPr lang="en-N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trlPr>
                                      <a:rPr lang="en-N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∗</m:t>
                                    </m:r>
                                    <m:sSub>
                                      <m:sSub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n-NL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  <m:e>
                                            <m:f>
                                              <m:f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𝑊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𝐼𝑛𝑐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−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𝑎𝑑𝑎𝑝𝑡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 −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𝑎𝑑𝑎𝑝𝑡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p>
                                                  <m:sSup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NL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GB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1+</m:t>
                                                        </m:r>
                                                        <m:r>
                                                          <a:rPr lang="en-GB" sz="11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p>
                                                </m:sSup>
                                              </m:den>
                                            </m:f>
                                          </m:e>
                                        </m:nary>
                                      </m:e>
                                    </m:d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100" i="1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N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1000"/>
                            </a:spcAft>
                          </a:pPr>
                          <a:r>
                            <a:rPr lang="en-GB" sz="900" i="1" dirty="0">
                              <a:solidFill>
                                <a:srgbClr val="44546A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(Stay while adapting)</a:t>
                          </a:r>
                          <a:endParaRPr lang="en-NL" sz="9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3794839"/>
                      </a:ext>
                    </a:extLst>
                  </a:tr>
                  <a:tr h="11035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𝐷𝐸</m:t>
                                </m:r>
                                <m:sSub>
                                  <m:sSubPr>
                                    <m:ctrlPr>
                                      <a:rPr lang="en-NL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GB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NL" sz="1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NL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sup>
                                      <m:e>
                                        <m:f>
                                          <m:fPr>
                                            <m:ctrlPr>
                                              <a:rPr lang="en-NL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𝐼𝑛𝑐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𝑚𝑖𝑔𝑟𝑎𝑡𝑖𝑜𝑛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NL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NL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1+</m:t>
                                                    </m:r>
                                                    <m: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nary>
                                  </m:e>
                                </m:d>
                              </m:oMath>
                            </m:oMathPara>
                          </a14:m>
                          <a:endParaRPr lang="en-N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spcAft>
                              <a:spcPts val="1000"/>
                            </a:spcAft>
                          </a:pPr>
                          <a:r>
                            <a:rPr lang="en-GB" sz="900" i="1" dirty="0">
                              <a:solidFill>
                                <a:srgbClr val="44546A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(Migrate)</a:t>
                          </a:r>
                          <a:endParaRPr lang="en-NL" sz="900" i="1" dirty="0">
                            <a:solidFill>
                              <a:srgbClr val="44546A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0512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AA07E1F-B1CB-89AC-A16F-949071FDC8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419131"/>
                  </p:ext>
                </p:extLst>
              </p:nvPr>
            </p:nvGraphicFramePr>
            <p:xfrm>
              <a:off x="746940" y="1761269"/>
              <a:ext cx="7605409" cy="331050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605409">
                      <a:extLst>
                        <a:ext uri="{9D8B030D-6E8A-4147-A177-3AD203B41FA5}">
                          <a16:colId xmlns:a16="http://schemas.microsoft.com/office/drawing/2014/main" val="815916630"/>
                        </a:ext>
                      </a:extLst>
                    </a:gridCol>
                  </a:tblGrid>
                  <a:tr h="1103503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b="-2022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19521"/>
                      </a:ext>
                    </a:extLst>
                  </a:tr>
                  <a:tr h="1103503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99451" b="-1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3794839"/>
                      </a:ext>
                    </a:extLst>
                  </a:tr>
                  <a:tr h="1103503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00552" b="-16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51224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E49091D-340B-3D46-17A1-9E7C89551C66}"/>
              </a:ext>
            </a:extLst>
          </p:cNvPr>
          <p:cNvGrpSpPr/>
          <p:nvPr/>
        </p:nvGrpSpPr>
        <p:grpSpPr>
          <a:xfrm>
            <a:off x="611764" y="2085551"/>
            <a:ext cx="1243040" cy="469877"/>
            <a:chOff x="703024" y="2753093"/>
            <a:chExt cx="1243040" cy="469877"/>
          </a:xfrm>
        </p:grpSpPr>
        <p:pic>
          <p:nvPicPr>
            <p:cNvPr id="10" name="Picture 9" descr="Arrow&#10;&#10;Description automatically generated">
              <a:extLst>
                <a:ext uri="{FF2B5EF4-FFF2-40B4-BE49-F238E27FC236}">
                  <a16:creationId xmlns:a16="http://schemas.microsoft.com/office/drawing/2014/main" id="{75A44D63-4F89-243C-5941-94A576F6C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24" y="2753093"/>
              <a:ext cx="361018" cy="46987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F1CC080-85DC-6029-857E-5264C9A4C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367" y="2753093"/>
              <a:ext cx="351697" cy="437454"/>
            </a:xfrm>
            <a:prstGeom prst="rect">
              <a:avLst/>
            </a:prstGeom>
          </p:spPr>
        </p:pic>
        <p:sp>
          <p:nvSpPr>
            <p:cNvPr id="12" name="Plus Sign 11">
              <a:extLst>
                <a:ext uri="{FF2B5EF4-FFF2-40B4-BE49-F238E27FC236}">
                  <a16:creationId xmlns:a16="http://schemas.microsoft.com/office/drawing/2014/main" id="{52BBC2D7-CAAB-8AB9-CA74-C4B26DAEB2CB}"/>
                </a:ext>
              </a:extLst>
            </p:cNvPr>
            <p:cNvSpPr/>
            <p:nvPr/>
          </p:nvSpPr>
          <p:spPr>
            <a:xfrm>
              <a:off x="1168250" y="2905636"/>
              <a:ext cx="282560" cy="284911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E3E889-888B-A568-3D59-1FBA91982494}"/>
              </a:ext>
            </a:extLst>
          </p:cNvPr>
          <p:cNvGrpSpPr/>
          <p:nvPr/>
        </p:nvGrpSpPr>
        <p:grpSpPr>
          <a:xfrm>
            <a:off x="617517" y="3152627"/>
            <a:ext cx="1301606" cy="527791"/>
            <a:chOff x="708777" y="3820169"/>
            <a:chExt cx="1301606" cy="52779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28A04F-ABE6-2CD5-B93B-DC4A2D09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777" y="3820169"/>
              <a:ext cx="301777" cy="527791"/>
            </a:xfrm>
            <a:prstGeom prst="rect">
              <a:avLst/>
            </a:prstGeom>
          </p:spPr>
        </p:pic>
        <p:pic>
          <p:nvPicPr>
            <p:cNvPr id="20" name="Picture 19" descr="Gardening PNG Photos PNG, SVG Clip art for Web - Download Clip Art, PNG  Icon Arts">
              <a:extLst>
                <a:ext uri="{FF2B5EF4-FFF2-40B4-BE49-F238E27FC236}">
                  <a16:creationId xmlns:a16="http://schemas.microsoft.com/office/drawing/2014/main" id="{300B8DC6-0039-2FAC-7A08-A40CCB947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671" y="3878083"/>
              <a:ext cx="523712" cy="469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Plus Sign 20">
              <a:extLst>
                <a:ext uri="{FF2B5EF4-FFF2-40B4-BE49-F238E27FC236}">
                  <a16:creationId xmlns:a16="http://schemas.microsoft.com/office/drawing/2014/main" id="{EB13EE87-EE97-95E0-3A12-982CB8CB3EF1}"/>
                </a:ext>
              </a:extLst>
            </p:cNvPr>
            <p:cNvSpPr/>
            <p:nvPr/>
          </p:nvSpPr>
          <p:spPr>
            <a:xfrm>
              <a:off x="1102211" y="4041699"/>
              <a:ext cx="236350" cy="248828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24" name="Picture 23" descr="A group of people on a stage&#10;&#10;Description automatically generated">
            <a:extLst>
              <a:ext uri="{FF2B5EF4-FFF2-40B4-BE49-F238E27FC236}">
                <a16:creationId xmlns:a16="http://schemas.microsoft.com/office/drawing/2014/main" id="{83DA905B-5875-8ED5-67A4-DDF5167BC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0" y="3864191"/>
            <a:ext cx="1040784" cy="1171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B5657A-769B-45E5-969A-A17E31AAB2D0}"/>
                  </a:ext>
                </a:extLst>
              </p:cNvPr>
              <p:cNvSpPr txBox="1"/>
              <p:nvPr/>
            </p:nvSpPr>
            <p:spPr>
              <a:xfrm>
                <a:off x="6420787" y="2132735"/>
                <a:ext cx="1613774" cy="335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GB" sz="1400" dirty="0"/>
                  <a:t>  ,</a:t>
                </a:r>
                <a:endParaRPr lang="en-NL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B5657A-769B-45E5-969A-A17E31AAB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87" y="2132735"/>
                <a:ext cx="1613774" cy="335476"/>
              </a:xfrm>
              <a:prstGeom prst="rect">
                <a:avLst/>
              </a:prstGeom>
              <a:blipFill>
                <a:blip r:embed="rId10"/>
                <a:stretch>
                  <a:fillRect l="-1509" b="-2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A80595-EFB1-A1A4-44DF-F296DE04D46A}"/>
                  </a:ext>
                </a:extLst>
              </p:cNvPr>
              <p:cNvSpPr txBox="1"/>
              <p:nvPr/>
            </p:nvSpPr>
            <p:spPr>
              <a:xfrm>
                <a:off x="7892376" y="2190859"/>
                <a:ext cx="1613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/>
                  <a:t>+0.01</a:t>
                </a:r>
                <a:endParaRPr lang="en-NL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A80595-EFB1-A1A4-44DF-F296DE04D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76" y="2190859"/>
                <a:ext cx="1613775" cy="219227"/>
              </a:xfrm>
              <a:prstGeom prst="rect">
                <a:avLst/>
              </a:prstGeom>
              <a:blipFill>
                <a:blip r:embed="rId11"/>
                <a:stretch>
                  <a:fillRect l="-5303" t="-22222" r="-6061" b="-5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7070AEF-96DD-0AD6-B201-75BD15F40D85}"/>
              </a:ext>
            </a:extLst>
          </p:cNvPr>
          <p:cNvSpPr txBox="1"/>
          <p:nvPr/>
        </p:nvSpPr>
        <p:spPr>
          <a:xfrm>
            <a:off x="746940" y="5510585"/>
            <a:ext cx="9481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b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200" dirty="0">
                <a:cs typeface="Arial" pitchFamily="34" charset="0"/>
              </a:rPr>
              <a:t>[1]Ruig, L. T. de, Haer, T., Moel, H. de, Orton, P., Botzen, W. J. W., &amp; Aerts, J. C. J. H. (2022). An agent-based model for evaluating reforms of the National Flood Insurance Program: A benchmarked model applied to Jamaica Bay, NYC. Risk Analysis. https://doi.org/10.1111/RISA.13905</a:t>
            </a:r>
          </a:p>
          <a:p>
            <a:r>
              <a:rPr lang="en-GB" sz="1200" b="0" i="0" dirty="0">
                <a:effectLst/>
              </a:rPr>
              <a:t>[2]Tierolf, L., Haer, T., Botzen, W.J.W. </a:t>
            </a:r>
            <a:r>
              <a:rPr lang="en-GB" sz="1200" b="0" i="1" dirty="0">
                <a:effectLst/>
              </a:rPr>
              <a:t>et al.</a:t>
            </a:r>
            <a:r>
              <a:rPr lang="en-GB" sz="1200" b="0" i="0" dirty="0">
                <a:effectLst/>
              </a:rPr>
              <a:t> A coupled agent-based model for France for simulating adaptation and migration decisions under future coastal flood risk. </a:t>
            </a:r>
            <a:r>
              <a:rPr lang="en-GB" sz="1200" b="0" i="1" dirty="0">
                <a:effectLst/>
              </a:rPr>
              <a:t>Sci Rep</a:t>
            </a:r>
            <a:r>
              <a:rPr lang="en-GB" sz="1200" b="0" i="0" dirty="0">
                <a:effectLst/>
              </a:rPr>
              <a:t> </a:t>
            </a:r>
            <a:r>
              <a:rPr lang="en-GB" sz="1200" b="1" i="0" dirty="0">
                <a:effectLst/>
              </a:rPr>
              <a:t>13</a:t>
            </a:r>
            <a:r>
              <a:rPr lang="en-GB" sz="1200" b="0" i="0" dirty="0">
                <a:effectLst/>
              </a:rPr>
              <a:t>, 4176 (2023). https://doi.org/10.1038/s41598-023-31351-y</a:t>
            </a:r>
            <a:endParaRPr lang="en-GB" sz="1200" dirty="0">
              <a:cs typeface="Arial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A3C4E3-F4F0-E709-6D17-2A551AAFE282}"/>
              </a:ext>
            </a:extLst>
          </p:cNvPr>
          <p:cNvCxnSpPr/>
          <p:nvPr/>
        </p:nvCxnSpPr>
        <p:spPr>
          <a:xfrm>
            <a:off x="557719" y="5428034"/>
            <a:ext cx="108969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E40AB9-8B92-B527-E0E4-4B06197C708E}"/>
                  </a:ext>
                </a:extLst>
              </p:cNvPr>
              <p:cNvSpPr txBox="1"/>
              <p:nvPr/>
            </p:nvSpPr>
            <p:spPr>
              <a:xfrm>
                <a:off x="5752033" y="4268950"/>
                <a:ext cx="3501343" cy="461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NL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𝑚𝑖𝑔𝑟𝑎𝑡𝑖𝑜𝑛</m:t>
                          </m:r>
                        </m:sup>
                      </m:sSub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𝑓𝑖𝑥𝑒𝑑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−0.05∗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NL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E40AB9-8B92-B527-E0E4-4B06197C7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33" y="4268950"/>
                <a:ext cx="3501343" cy="461537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FB98A2-2B3F-60EC-ECB1-D665FD78403D}"/>
                  </a:ext>
                </a:extLst>
              </p:cNvPr>
              <p:cNvSpPr txBox="1"/>
              <p:nvPr/>
            </p:nvSpPr>
            <p:spPr>
              <a:xfrm>
                <a:off x="6771559" y="3255879"/>
                <a:ext cx="3588098" cy="348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/>
                  <a:t>,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NL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𝑎𝑛𝑛𝑢𝑎𝑙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𝑏𝑢𝑖𝑙𝑑𝑖𝑛𝑔</m:t>
                        </m:r>
                      </m:sup>
                    </m:sSub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NL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𝑏𝑢𝑖𝑙𝑑𝑖𝑛𝑔</m:t>
                        </m:r>
                      </m:sup>
                    </m:sSub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NL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𝑓𝑎𝑟𝑚</m:t>
                        </m:r>
                      </m:sup>
                    </m:sSubSup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)∗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NL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FB98A2-2B3F-60EC-ECB1-D665FD784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59" y="3255879"/>
                <a:ext cx="3588098" cy="348365"/>
              </a:xfrm>
              <a:prstGeom prst="rect">
                <a:avLst/>
              </a:prstGeom>
              <a:blipFill>
                <a:blip r:embed="rId13"/>
                <a:stretch>
                  <a:fillRect l="-3061" b="-122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090D75-EE6A-3774-7224-F1B06A050519}"/>
                  </a:ext>
                </a:extLst>
              </p:cNvPr>
              <p:cNvSpPr txBox="1"/>
              <p:nvPr/>
            </p:nvSpPr>
            <p:spPr>
              <a:xfrm>
                <a:off x="10484223" y="3234140"/>
                <a:ext cx="1736629" cy="262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NL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𝑓𝑎𝑟𝑚</m:t>
                        </m:r>
                      </m:sup>
                    </m:sSubSup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𝑐𝑟𝑜𝑝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</a:t>
                </a:r>
                <a:endParaRPr lang="en-N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090D75-EE6A-3774-7224-F1B06A050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223" y="3234140"/>
                <a:ext cx="1736629" cy="262380"/>
              </a:xfrm>
              <a:prstGeom prst="rect">
                <a:avLst/>
              </a:prstGeom>
              <a:blipFill>
                <a:blip r:embed="rId14"/>
                <a:stretch>
                  <a:fillRect l="-3509" r="-1404" b="-2325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F957C5-C91B-FB5A-59E8-0F3827FC24B4}"/>
              </a:ext>
            </a:extLst>
          </p:cNvPr>
          <p:cNvSpPr/>
          <p:nvPr/>
        </p:nvSpPr>
        <p:spPr>
          <a:xfrm>
            <a:off x="317770" y="1690688"/>
            <a:ext cx="1964987" cy="365479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8" descr="RECEIPT - Team">
            <a:extLst>
              <a:ext uri="{FF2B5EF4-FFF2-40B4-BE49-F238E27FC236}">
                <a16:creationId xmlns:a16="http://schemas.microsoft.com/office/drawing/2014/main" id="{D855B677-AFBF-ABC0-F874-0FFC3740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EAF5FF7-4A14-CB7C-EB9F-72CBF82B94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339EDD8-17E6-1936-A6D9-DEE127528205}"/>
              </a:ext>
            </a:extLst>
          </p:cNvPr>
          <p:cNvGrpSpPr/>
          <p:nvPr/>
        </p:nvGrpSpPr>
        <p:grpSpPr>
          <a:xfrm>
            <a:off x="359904" y="1630523"/>
            <a:ext cx="10983421" cy="5014111"/>
            <a:chOff x="359904" y="1630523"/>
            <a:chExt cx="10983421" cy="501411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6659480-ACD3-D2E6-EF39-1D5CF6F470FA}"/>
                </a:ext>
              </a:extLst>
            </p:cNvPr>
            <p:cNvGrpSpPr/>
            <p:nvPr/>
          </p:nvGrpSpPr>
          <p:grpSpPr>
            <a:xfrm>
              <a:off x="359904" y="1630523"/>
              <a:ext cx="9143564" cy="5014111"/>
              <a:chOff x="359904" y="1630523"/>
              <a:chExt cx="9143564" cy="501411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ADF0A31-8B79-2CEF-B18E-C8EADA6F9268}"/>
                  </a:ext>
                </a:extLst>
              </p:cNvPr>
              <p:cNvGrpSpPr/>
              <p:nvPr/>
            </p:nvGrpSpPr>
            <p:grpSpPr>
              <a:xfrm>
                <a:off x="457197" y="1630523"/>
                <a:ext cx="8138350" cy="3460287"/>
                <a:chOff x="457197" y="1630523"/>
                <a:chExt cx="8138350" cy="3460287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ED219419-9EE7-F154-9A82-A991AFC7E08D}"/>
                    </a:ext>
                  </a:extLst>
                </p:cNvPr>
                <p:cNvSpPr/>
                <p:nvPr/>
              </p:nvSpPr>
              <p:spPr>
                <a:xfrm>
                  <a:off x="457197" y="1630523"/>
                  <a:ext cx="8138350" cy="275800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8100">
                  <a:solidFill>
                    <a:srgbClr val="48463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NL" dirty="0"/>
                </a:p>
              </p:txBody>
            </p:sp>
            <p:sp>
              <p:nvSpPr>
                <p:cNvPr id="17" name="Arrow: Down 16">
                  <a:extLst>
                    <a:ext uri="{FF2B5EF4-FFF2-40B4-BE49-F238E27FC236}">
                      <a16:creationId xmlns:a16="http://schemas.microsoft.com/office/drawing/2014/main" id="{F0DAFABD-9787-EAF5-2005-005FD4BA3CAA}"/>
                    </a:ext>
                  </a:extLst>
                </p:cNvPr>
                <p:cNvSpPr/>
                <p:nvPr/>
              </p:nvSpPr>
              <p:spPr>
                <a:xfrm flipH="1">
                  <a:off x="5125310" y="3778896"/>
                  <a:ext cx="270126" cy="131191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NL" dirty="0"/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6521FF-5F36-0FD6-4896-3AC47E061D04}"/>
                    </a:ext>
                  </a:extLst>
                </p:cNvPr>
                <p:cNvGrpSpPr/>
                <p:nvPr/>
              </p:nvGrpSpPr>
              <p:grpSpPr>
                <a:xfrm>
                  <a:off x="750843" y="1684957"/>
                  <a:ext cx="6301630" cy="3215677"/>
                  <a:chOff x="750843" y="1684957"/>
                  <a:chExt cx="6301630" cy="3215677"/>
                </a:xfrm>
              </p:grpSpPr>
              <p:sp>
                <p:nvSpPr>
                  <p:cNvPr id="10" name="TextBox 10">
                    <a:extLst>
                      <a:ext uri="{FF2B5EF4-FFF2-40B4-BE49-F238E27FC236}">
                        <a16:creationId xmlns:a16="http://schemas.microsoft.com/office/drawing/2014/main" id="{F63447EC-4077-6551-D741-FED30AC453A7}"/>
                      </a:ext>
                    </a:extLst>
                  </p:cNvPr>
                  <p:cNvSpPr txBox="1"/>
                  <p:nvPr/>
                </p:nvSpPr>
                <p:spPr>
                  <a:xfrm>
                    <a:off x="2264818" y="3471119"/>
                    <a:ext cx="4787655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b="1" dirty="0"/>
                      <a:t>Sector Vector Machine(SVM) regression</a:t>
                    </a:r>
                    <a:endParaRPr lang="en-NL" sz="1400" b="1" dirty="0"/>
                  </a:p>
                </p:txBody>
              </p:sp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37F70A24-CB9F-7CC2-12A9-48DBCC67B0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7549" y="3625007"/>
                    <a:ext cx="31726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6C37EF7-00AD-8F39-E4EC-958B4A772F6D}"/>
                      </a:ext>
                    </a:extLst>
                  </p:cNvPr>
                  <p:cNvSpPr txBox="1"/>
                  <p:nvPr/>
                </p:nvSpPr>
                <p:spPr>
                  <a:xfrm>
                    <a:off x="750843" y="3037740"/>
                    <a:ext cx="142814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/>
                      <a:t>Distance to coast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B69B59-6F4C-2E21-DC8E-56B91C52F180}"/>
                      </a:ext>
                    </a:extLst>
                  </p:cNvPr>
                  <p:cNvSpPr txBox="1"/>
                  <p:nvPr/>
                </p:nvSpPr>
                <p:spPr>
                  <a:xfrm>
                    <a:off x="2054694" y="2329955"/>
                    <a:ext cx="1965133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/>
                      <a:t>Sea Level Rise scenarios</a:t>
                    </a:r>
                  </a:p>
                </p:txBody>
              </p:sp>
              <p:sp>
                <p:nvSpPr>
                  <p:cNvPr id="16" name="TextBox 32">
                    <a:extLst>
                      <a:ext uri="{FF2B5EF4-FFF2-40B4-BE49-F238E27FC236}">
                        <a16:creationId xmlns:a16="http://schemas.microsoft.com/office/drawing/2014/main" id="{B1B82C0F-5BAC-70F4-D325-695CCFFF0B8C}"/>
                      </a:ext>
                    </a:extLst>
                  </p:cNvPr>
                  <p:cNvSpPr txBox="1"/>
                  <p:nvPr/>
                </p:nvSpPr>
                <p:spPr>
                  <a:xfrm>
                    <a:off x="3094849" y="1684957"/>
                    <a:ext cx="22942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b="1" dirty="0"/>
                      <a:t>SOIL MODULE</a:t>
                    </a:r>
                    <a:endParaRPr lang="en-NL" b="1" dirty="0"/>
                  </a:p>
                </p:txBody>
              </p:sp>
              <p:sp>
                <p:nvSpPr>
                  <p:cNvPr id="15" name="TextBox 20">
                    <a:extLst>
                      <a:ext uri="{FF2B5EF4-FFF2-40B4-BE49-F238E27FC236}">
                        <a16:creationId xmlns:a16="http://schemas.microsoft.com/office/drawing/2014/main" id="{DA832FFF-EF41-BB72-3CDD-9794DB7F645B}"/>
                      </a:ext>
                    </a:extLst>
                  </p:cNvPr>
                  <p:cNvSpPr txBox="1"/>
                  <p:nvPr/>
                </p:nvSpPr>
                <p:spPr>
                  <a:xfrm>
                    <a:off x="4100795" y="4592857"/>
                    <a:ext cx="2392924" cy="307777"/>
                  </a:xfrm>
                  <a:prstGeom prst="rect">
                    <a:avLst/>
                  </a:prstGeom>
                  <a:solidFill>
                    <a:srgbClr val="DAE3F3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b="1" dirty="0"/>
                      <a:t>Simulated soil  salinity maps</a:t>
                    </a:r>
                    <a:endParaRPr lang="en-NL" sz="1400" b="1" dirty="0"/>
                  </a:p>
                </p:txBody>
              </p: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0EA0536B-1EB3-AE47-00A6-B8020CB43E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3672" y="2622293"/>
                    <a:ext cx="0" cy="82764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B81252D6-FC2C-519E-9090-1E892E7FB7AD}"/>
                      </a:ext>
                    </a:extLst>
                  </p:cNvPr>
                  <p:cNvCxnSpPr>
                    <a:cxnSpLocks/>
                    <a:stCxn id="14" idx="2"/>
                  </p:cNvCxnSpPr>
                  <p:nvPr/>
                </p:nvCxnSpPr>
                <p:spPr>
                  <a:xfrm>
                    <a:off x="3037261" y="2637732"/>
                    <a:ext cx="0" cy="81220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89E40A7A-7357-67A2-FBDE-D9BFBF5587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7549" y="3348807"/>
                    <a:ext cx="1" cy="2762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18FEB40-B768-921F-86C2-D7AFDA412B6B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743" y="2975281"/>
                    <a:ext cx="1965133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/>
                      <a:t>RCP and SSP scenarios</a:t>
                    </a:r>
                  </a:p>
                </p:txBody>
              </p: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4A20963E-A1F8-C9AC-AD73-4EC2D12166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23398" y="3213071"/>
                    <a:ext cx="467" cy="2738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CBC90E-85E1-9252-F801-C9237E5A2769}"/>
                  </a:ext>
                </a:extLst>
              </p:cNvPr>
              <p:cNvSpPr txBox="1"/>
              <p:nvPr/>
            </p:nvSpPr>
            <p:spPr>
              <a:xfrm>
                <a:off x="359904" y="5242455"/>
                <a:ext cx="9143564" cy="1402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References:</a:t>
                </a:r>
              </a:p>
              <a:p>
                <a:endParaRPr lang="en-GB" sz="1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[1]FAO, I., &amp; ISRIC, I. (2012). </a:t>
                </a:r>
                <a:r>
                  <a:rPr lang="en-GB" sz="12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Jrc</a:t>
                </a:r>
                <a:r>
                  <a:rPr lang="en-GB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Harmonized world soil database (version 1.2). </a:t>
                </a:r>
                <a:r>
                  <a:rPr lang="en-GB" sz="12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FAO, Rome, Italy and IIASA, </a:t>
                </a:r>
                <a:r>
                  <a:rPr lang="en-GB" sz="1200" i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Laxenburg</a:t>
                </a:r>
                <a:r>
                  <a:rPr lang="en-GB" sz="12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Austria</a:t>
                </a:r>
                <a:r>
                  <a:rPr lang="en-GB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NL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dirty="0">
                    <a:solidFill>
                      <a:srgbClr val="222222"/>
                    </a:solidFill>
                    <a:latin typeface="Harding"/>
                  </a:rPr>
                  <a:t>[2]</a:t>
                </a:r>
                <a:r>
                  <a:rPr lang="en-GB" sz="1200" b="0" i="0" dirty="0">
                    <a:solidFill>
                      <a:srgbClr val="222222"/>
                    </a:solidFill>
                    <a:effectLst/>
                    <a:latin typeface="Harding"/>
                  </a:rPr>
                  <a:t>Hassani, A., </a:t>
                </a:r>
                <a:r>
                  <a:rPr lang="en-GB" sz="1200" b="0" i="0" dirty="0" err="1">
                    <a:solidFill>
                      <a:srgbClr val="222222"/>
                    </a:solidFill>
                    <a:effectLst/>
                    <a:latin typeface="Harding"/>
                  </a:rPr>
                  <a:t>Azapagic</a:t>
                </a:r>
                <a:r>
                  <a:rPr lang="en-GB" sz="1200" b="0" i="0" dirty="0">
                    <a:solidFill>
                      <a:srgbClr val="222222"/>
                    </a:solidFill>
                    <a:effectLst/>
                    <a:latin typeface="Harding"/>
                  </a:rPr>
                  <a:t>, A. &amp; Shokri, N. Predicting long-term dynamics of soil salinity and </a:t>
                </a:r>
                <a:r>
                  <a:rPr lang="en-GB" sz="1200" b="0" i="0" dirty="0" err="1">
                    <a:solidFill>
                      <a:srgbClr val="222222"/>
                    </a:solidFill>
                    <a:effectLst/>
                    <a:latin typeface="Harding"/>
                  </a:rPr>
                  <a:t>sodicity</a:t>
                </a:r>
                <a:r>
                  <a:rPr lang="en-GB" sz="1200" b="0" i="0" dirty="0">
                    <a:solidFill>
                      <a:srgbClr val="222222"/>
                    </a:solidFill>
                    <a:effectLst/>
                    <a:latin typeface="Harding"/>
                  </a:rPr>
                  <a:t> on a global scale. </a:t>
                </a:r>
                <a:r>
                  <a:rPr lang="en-GB" sz="1200" b="0" i="1" dirty="0">
                    <a:solidFill>
                      <a:srgbClr val="222222"/>
                    </a:solidFill>
                    <a:effectLst/>
                    <a:latin typeface="Harding"/>
                  </a:rPr>
                  <a:t>Proc. Natl Acad. Sci. USA</a:t>
                </a:r>
                <a:r>
                  <a:rPr lang="en-GB" sz="1200" b="0" i="0" dirty="0">
                    <a:solidFill>
                      <a:srgbClr val="222222"/>
                    </a:solidFill>
                    <a:effectLst/>
                    <a:latin typeface="Harding"/>
                  </a:rPr>
                  <a:t> </a:t>
                </a:r>
                <a:r>
                  <a:rPr lang="en-GB" sz="1200" b="1" i="0" dirty="0">
                    <a:solidFill>
                      <a:srgbClr val="222222"/>
                    </a:solidFill>
                    <a:effectLst/>
                    <a:latin typeface="Harding"/>
                  </a:rPr>
                  <a:t>117</a:t>
                </a:r>
                <a:r>
                  <a:rPr lang="en-GB" sz="1200" b="0" i="0" dirty="0">
                    <a:solidFill>
                      <a:srgbClr val="222222"/>
                    </a:solidFill>
                    <a:effectLst/>
                    <a:latin typeface="Harding"/>
                  </a:rPr>
                  <a:t>, 33017–33027 (2020).</a:t>
                </a:r>
              </a:p>
              <a:p>
                <a:pPr indent="-304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[3]Hassani A, </a:t>
                </a:r>
                <a:r>
                  <a:rPr lang="en-GB" sz="1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Azapagic</a:t>
                </a: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Shokri N. Global predictions of primary soil salinization under changing climate in the 21st century. Nat </a:t>
                </a:r>
                <a:r>
                  <a:rPr lang="en-GB" sz="1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Commun</a:t>
                </a: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2021 Nov 18;12(1):6663. </a:t>
                </a:r>
                <a:r>
                  <a:rPr lang="en-GB" sz="12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doi</a:t>
                </a: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10.1038/s41467-021-26907-3. PMID: 34795219; PMCID: PMC8602669.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396561D-EF00-2545-9E05-27115D8493D1}"/>
                </a:ext>
              </a:extLst>
            </p:cNvPr>
            <p:cNvCxnSpPr/>
            <p:nvPr/>
          </p:nvCxnSpPr>
          <p:spPr>
            <a:xfrm>
              <a:off x="446387" y="5238464"/>
              <a:ext cx="1089693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Soil Salinity Module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4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579FAA79-7981-37DC-5AD5-B45E52081DE4}"/>
              </a:ext>
            </a:extLst>
          </p:cNvPr>
          <p:cNvSpPr txBox="1"/>
          <p:nvPr/>
        </p:nvSpPr>
        <p:spPr>
          <a:xfrm>
            <a:off x="5907147" y="2314516"/>
            <a:ext cx="256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Geo-physical parameters as [2,3]</a:t>
            </a:r>
            <a:endParaRPr lang="en-NL" sz="1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DD3089-10AB-01E2-706B-E767BFA74B8D}"/>
              </a:ext>
            </a:extLst>
          </p:cNvPr>
          <p:cNvGrpSpPr/>
          <p:nvPr/>
        </p:nvGrpSpPr>
        <p:grpSpPr>
          <a:xfrm>
            <a:off x="8397482" y="2192200"/>
            <a:ext cx="3885629" cy="3681514"/>
            <a:chOff x="8397482" y="2192200"/>
            <a:chExt cx="3885629" cy="36815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E6DFC8-0256-350C-2964-DA5627D97EF7}"/>
                </a:ext>
              </a:extLst>
            </p:cNvPr>
            <p:cNvSpPr txBox="1"/>
            <p:nvPr/>
          </p:nvSpPr>
          <p:spPr>
            <a:xfrm>
              <a:off x="9892524" y="2192200"/>
              <a:ext cx="190572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/>
                <a:t>Geo-physical parameters</a:t>
              </a:r>
            </a:p>
            <a:p>
              <a:r>
                <a:rPr lang="en-GB" sz="1000" dirty="0"/>
                <a:t>Sample upper depth</a:t>
              </a:r>
            </a:p>
            <a:p>
              <a:r>
                <a:rPr lang="en-GB" sz="1000" dirty="0"/>
                <a:t>Sample lower depth</a:t>
              </a:r>
            </a:p>
            <a:p>
              <a:r>
                <a:rPr lang="en-GB" sz="1000" dirty="0"/>
                <a:t>WRB</a:t>
              </a:r>
            </a:p>
            <a:p>
              <a:r>
                <a:rPr lang="en-GB" sz="1000" dirty="0"/>
                <a:t>Clay content</a:t>
              </a:r>
            </a:p>
            <a:p>
              <a:r>
                <a:rPr lang="en-GB" sz="1000" dirty="0"/>
                <a:t>Elevation</a:t>
              </a:r>
            </a:p>
            <a:p>
              <a:r>
                <a:rPr lang="en-GB" sz="1000" dirty="0"/>
                <a:t>Slope</a:t>
              </a:r>
            </a:p>
            <a:p>
              <a:r>
                <a:rPr lang="en-GB" sz="1000" dirty="0"/>
                <a:t>Field capacity</a:t>
              </a:r>
            </a:p>
            <a:p>
              <a:r>
                <a:rPr lang="en-GB" sz="1000" dirty="0"/>
                <a:t>Wilting point</a:t>
              </a:r>
            </a:p>
            <a:p>
              <a:r>
                <a:rPr lang="en-GB" sz="1000" dirty="0"/>
                <a:t>Effective plant rooting depth</a:t>
              </a:r>
            </a:p>
            <a:p>
              <a:r>
                <a:rPr lang="en-GB" sz="1000" dirty="0" err="1"/>
                <a:t>dryss</a:t>
              </a:r>
              <a:r>
                <a:rPr lang="en-GB" sz="1000" baseline="30000" dirty="0" err="1"/>
                <a:t>a</a:t>
              </a:r>
              <a:endParaRPr lang="en-GB" sz="1000" baseline="30000" dirty="0"/>
            </a:p>
            <a:p>
              <a:r>
                <a:rPr lang="en-GB" sz="1000" dirty="0" err="1"/>
                <a:t>wetss</a:t>
              </a:r>
              <a:r>
                <a:rPr lang="en-GB" sz="1000" baseline="30000" dirty="0" err="1"/>
                <a:t>b</a:t>
              </a:r>
              <a:endParaRPr lang="en-GB" sz="1000" baseline="30000" dirty="0"/>
            </a:p>
            <a:p>
              <a:r>
                <a:rPr lang="en-GB" sz="1000" dirty="0" err="1"/>
                <a:t>evspsbl</a:t>
              </a:r>
              <a:r>
                <a:rPr lang="en-GB" sz="1000" baseline="30000" dirty="0" err="1"/>
                <a:t>c</a:t>
              </a:r>
              <a:endParaRPr lang="en-GB" sz="1000" baseline="30000" dirty="0"/>
            </a:p>
            <a:p>
              <a:r>
                <a:rPr lang="en-GB" sz="1000" dirty="0" err="1"/>
                <a:t>Pr-fre</a:t>
              </a:r>
              <a:r>
                <a:rPr lang="en-GB" sz="1000" baseline="30000" dirty="0" err="1"/>
                <a:t>d</a:t>
              </a:r>
              <a:endParaRPr lang="en-GB" sz="1000" baseline="30000" dirty="0"/>
            </a:p>
            <a:p>
              <a:r>
                <a:rPr lang="en-GB" sz="1000" dirty="0" err="1"/>
                <a:t>Pr-int</a:t>
              </a:r>
              <a:r>
                <a:rPr lang="en-GB" sz="1000" baseline="30000" dirty="0" err="1"/>
                <a:t>e</a:t>
              </a:r>
              <a:endParaRPr lang="en-NL" sz="10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F2D8A3-ED90-1EDF-4D89-4478E28A8AAD}"/>
                </a:ext>
              </a:extLst>
            </p:cNvPr>
            <p:cNvSpPr txBox="1"/>
            <p:nvPr/>
          </p:nvSpPr>
          <p:spPr>
            <a:xfrm>
              <a:off x="8593697" y="5011940"/>
              <a:ext cx="368941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dirty="0"/>
                <a:t>a Five-year moving average of daily dry deposition rate of sea salts. </a:t>
              </a:r>
            </a:p>
            <a:p>
              <a:r>
                <a:rPr lang="en-GB" sz="1000" dirty="0"/>
                <a:t>b Five-year moving average of daily wet deposition rate of sea salts. </a:t>
              </a:r>
            </a:p>
            <a:p>
              <a:r>
                <a:rPr lang="en-GB" sz="1000" dirty="0"/>
                <a:t>c Five-year moving average of daily evapotranspiration. </a:t>
              </a:r>
            </a:p>
            <a:p>
              <a:r>
                <a:rPr lang="en-GB" sz="1000" dirty="0"/>
                <a:t>d Five-year moving average of annual precipitation frequency. </a:t>
              </a:r>
            </a:p>
            <a:p>
              <a:r>
                <a:rPr lang="en-GB" sz="1000" dirty="0"/>
                <a:t>e Five-year moving average of annual precipitation intensity</a:t>
              </a:r>
              <a:endParaRPr lang="en-NL" sz="1000" dirty="0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1C88A2CA-29E3-D63A-1D43-540BC0C94511}"/>
                </a:ext>
              </a:extLst>
            </p:cNvPr>
            <p:cNvSpPr/>
            <p:nvPr/>
          </p:nvSpPr>
          <p:spPr>
            <a:xfrm>
              <a:off x="8397482" y="2418453"/>
              <a:ext cx="1361745" cy="1307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3" name="Picture 8" descr="RECEIPT - Team">
            <a:extLst>
              <a:ext uri="{FF2B5EF4-FFF2-40B4-BE49-F238E27FC236}">
                <a16:creationId xmlns:a16="http://schemas.microsoft.com/office/drawing/2014/main" id="{1A90034F-EA20-4A44-28B0-F94E4E1A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FF8B3D6-CC82-A3CE-A23A-9EB995D69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 and Damage module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5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6D5EF4-86D8-CC75-02B4-EAAD5856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53" y="1639775"/>
            <a:ext cx="5889300" cy="20933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A519A0-35D2-08F8-CB2D-5A99BBC9EC58}"/>
              </a:ext>
            </a:extLst>
          </p:cNvPr>
          <p:cNvCxnSpPr>
            <a:cxnSpLocks/>
          </p:cNvCxnSpPr>
          <p:nvPr/>
        </p:nvCxnSpPr>
        <p:spPr>
          <a:xfrm>
            <a:off x="2886501" y="2661567"/>
            <a:ext cx="0" cy="1774887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3EFCF5-9C75-EAA2-45EF-E50F05C461EA}"/>
              </a:ext>
            </a:extLst>
          </p:cNvPr>
          <p:cNvSpPr txBox="1"/>
          <p:nvPr/>
        </p:nvSpPr>
        <p:spPr>
          <a:xfrm>
            <a:off x="557717" y="4522041"/>
            <a:ext cx="60449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Simulate salinity levels(SL) under RCP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levels(WL) interpolated based on inundation maps[1]</a:t>
            </a:r>
            <a:endParaRPr lang="en-NL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C41CD4-08FE-B89F-13B5-350068FE9253}"/>
              </a:ext>
            </a:extLst>
          </p:cNvPr>
          <p:cNvCxnSpPr>
            <a:cxnSpLocks/>
          </p:cNvCxnSpPr>
          <p:nvPr/>
        </p:nvCxnSpPr>
        <p:spPr>
          <a:xfrm>
            <a:off x="9070050" y="2425430"/>
            <a:ext cx="0" cy="92737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A37C63-8CFE-3FE6-E441-8FFA46F9A8E6}"/>
              </a:ext>
            </a:extLst>
          </p:cNvPr>
          <p:cNvSpPr/>
          <p:nvPr/>
        </p:nvSpPr>
        <p:spPr>
          <a:xfrm>
            <a:off x="1823270" y="1554187"/>
            <a:ext cx="4831187" cy="11646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30A4AD-A148-9942-6956-3D226A1CBC9A}"/>
              </a:ext>
            </a:extLst>
          </p:cNvPr>
          <p:cNvCxnSpPr/>
          <p:nvPr/>
        </p:nvCxnSpPr>
        <p:spPr>
          <a:xfrm>
            <a:off x="557719" y="5428034"/>
            <a:ext cx="108969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86AD3E6-5FFF-E536-7791-A0D1986BBADD}"/>
              </a:ext>
            </a:extLst>
          </p:cNvPr>
          <p:cNvSpPr txBox="1"/>
          <p:nvPr/>
        </p:nvSpPr>
        <p:spPr>
          <a:xfrm>
            <a:off x="746940" y="5510585"/>
            <a:ext cx="9481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b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200" dirty="0">
                <a:cs typeface="Arial" pitchFamily="34" charset="0"/>
              </a:rPr>
              <a:t>[1]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-apple-system"/>
              </a:rPr>
              <a:t> Ward, P. J. et al. Aqueduct Floods Methodology. World Resources Institute https://www.wri.org/research/aqueduct-floods-methodology (2020).</a:t>
            </a:r>
            <a:endParaRPr lang="en-NL" sz="1200" dirty="0"/>
          </a:p>
          <a:p>
            <a:r>
              <a:rPr lang="en-GB" sz="1200" b="0" i="0" dirty="0">
                <a:effectLst/>
              </a:rPr>
              <a:t>[2] Huizinga, J., De Moel, H. &amp; </a:t>
            </a:r>
            <a:r>
              <a:rPr lang="en-GB" sz="1200" b="0" i="0" dirty="0" err="1">
                <a:effectLst/>
              </a:rPr>
              <a:t>Szewczyk</a:t>
            </a:r>
            <a:r>
              <a:rPr lang="en-GB" sz="1200" b="0" i="0" dirty="0">
                <a:effectLst/>
              </a:rPr>
              <a:t>, W. Global flood depth-damage functions: Methodology and the database with guidelines. https://publications.jrc.ec.europa.eu/repository/handle/111111111/45730 (2017).</a:t>
            </a:r>
          </a:p>
          <a:p>
            <a:r>
              <a:rPr lang="en-GB" sz="1200" dirty="0">
                <a:cs typeface="Arial" pitchFamily="34" charset="0"/>
              </a:rPr>
              <a:t>[3] 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-apple-system"/>
              </a:rPr>
              <a:t>Aerts, J. C. J. H. &amp; Botzen, W. J. Flood-resilient waterfront development in New York City: Bridging flood insurance, building codes, and flood zoning. 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-apple-system"/>
              </a:rPr>
              <a:t>Ann. N. Y. Acad. Sci.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sz="1200" b="1" i="0" dirty="0">
                <a:solidFill>
                  <a:srgbClr val="222222"/>
                </a:solidFill>
                <a:effectLst/>
                <a:latin typeface="-apple-system"/>
              </a:rPr>
              <a:t>1227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-apple-system"/>
              </a:rPr>
              <a:t>, 1–82 (2011).</a:t>
            </a:r>
            <a:endParaRPr lang="en-GB" sz="12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816085-793F-2C23-DDC9-914961F95A52}"/>
                  </a:ext>
                </a:extLst>
              </p:cNvPr>
              <p:cNvSpPr txBox="1"/>
              <p:nvPr/>
            </p:nvSpPr>
            <p:spPr>
              <a:xfrm>
                <a:off x="6977974" y="3392651"/>
                <a:ext cx="4917513" cy="715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𝑓𝑙𝑜𝑜𝑑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𝑓𝑎𝑟𝑚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𝑐𝑟𝑜𝑝</m:t>
                        </m:r>
                      </m:e>
                    </m:d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816085-793F-2C23-DDC9-914961F9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74" y="3392651"/>
                <a:ext cx="4917513" cy="715004"/>
              </a:xfrm>
              <a:prstGeom prst="rect">
                <a:avLst/>
              </a:prstGeom>
              <a:blipFill>
                <a:blip r:embed="rId4"/>
                <a:stretch>
                  <a:fillRect l="-743" t="-840" b="-25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4BBB46-8327-7C88-6E06-A31B138B7B23}"/>
              </a:ext>
            </a:extLst>
          </p:cNvPr>
          <p:cNvCxnSpPr>
            <a:cxnSpLocks/>
          </p:cNvCxnSpPr>
          <p:nvPr/>
        </p:nvCxnSpPr>
        <p:spPr>
          <a:xfrm>
            <a:off x="6387153" y="2425430"/>
            <a:ext cx="26828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8" descr="RECEIPT - Team">
            <a:extLst>
              <a:ext uri="{FF2B5EF4-FFF2-40B4-BE49-F238E27FC236}">
                <a16:creationId xmlns:a16="http://schemas.microsoft.com/office/drawing/2014/main" id="{2182E5CD-CD1D-3E3D-53EE-7969E8A6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5A277BE-B6EE-0BF0-D32C-7E2E9C499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6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58BA8A-A72B-401E-8375-BA1DD3CB47CD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CEIPT - Team">
            <a:extLst>
              <a:ext uri="{FF2B5EF4-FFF2-40B4-BE49-F238E27FC236}">
                <a16:creationId xmlns:a16="http://schemas.microsoft.com/office/drawing/2014/main" id="{B168A44F-5EFD-C839-05D5-A74B69E9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4ABCD33-B3CB-7C42-4F26-2C49F482C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dirty="0"/>
              <a:t>Salinity maps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7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CEIPT - Team">
            <a:extLst>
              <a:ext uri="{FF2B5EF4-FFF2-40B4-BE49-F238E27FC236}">
                <a16:creationId xmlns:a16="http://schemas.microsoft.com/office/drawing/2014/main" id="{C75EA19D-6BC4-3922-9339-C987542B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1A07AFE-BBAE-B018-FBB9-3F6CD3762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8A2C6A-AC7B-4AF2-8D32-2BE4656289C6}"/>
              </a:ext>
            </a:extLst>
          </p:cNvPr>
          <p:cNvGrpSpPr/>
          <p:nvPr/>
        </p:nvGrpSpPr>
        <p:grpSpPr>
          <a:xfrm>
            <a:off x="1169509" y="2311370"/>
            <a:ext cx="3350872" cy="2880062"/>
            <a:chOff x="6134269" y="1433794"/>
            <a:chExt cx="1693888" cy="13394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FC336F-5F7C-8C0D-EEA4-B7343EBEEC65}"/>
                </a:ext>
              </a:extLst>
            </p:cNvPr>
            <p:cNvGrpSpPr/>
            <p:nvPr/>
          </p:nvGrpSpPr>
          <p:grpSpPr>
            <a:xfrm>
              <a:off x="6147237" y="1433794"/>
              <a:ext cx="1638747" cy="1216857"/>
              <a:chOff x="5810250" y="1645444"/>
              <a:chExt cx="1638747" cy="121685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158BBF-0635-4D18-F3AE-E7604B19E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3476" y="1683528"/>
                <a:ext cx="1171094" cy="117877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C9D3D37-7AFC-174D-7184-34F0EA8A8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8245" y="2401246"/>
                <a:ext cx="315232" cy="421729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E1A39A-C439-03BA-1F69-6BCDF22C39D8}"/>
                  </a:ext>
                </a:extLst>
              </p:cNvPr>
              <p:cNvSpPr/>
              <p:nvPr/>
            </p:nvSpPr>
            <p:spPr>
              <a:xfrm>
                <a:off x="5810250" y="1645444"/>
                <a:ext cx="1638747" cy="12168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C93C17-B494-4285-4256-ED59C8549D23}"/>
                </a:ext>
              </a:extLst>
            </p:cNvPr>
            <p:cNvSpPr txBox="1"/>
            <p:nvPr/>
          </p:nvSpPr>
          <p:spPr>
            <a:xfrm>
              <a:off x="6134269" y="2664344"/>
              <a:ext cx="1693888" cy="10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/>
                <a:t>Simulated soil salinity(dSm</a:t>
              </a:r>
              <a:r>
                <a:rPr lang="en-US" sz="1050" i="1" baseline="30000" dirty="0"/>
                <a:t>-1</a:t>
              </a:r>
              <a:r>
                <a:rPr lang="en-US" sz="1050" i="1" dirty="0"/>
                <a:t>(*10</a:t>
              </a:r>
              <a:r>
                <a:rPr lang="en-US" sz="1050" i="1" baseline="30000" dirty="0"/>
                <a:t>-5</a:t>
              </a:r>
              <a:r>
                <a:rPr lang="en-US" sz="1050" i="1" dirty="0"/>
                <a:t>)</a:t>
              </a:r>
              <a:endParaRPr lang="en-NL" sz="1050" i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B8A012-1421-8B9D-5964-83F758D2920E}"/>
              </a:ext>
            </a:extLst>
          </p:cNvPr>
          <p:cNvSpPr txBox="1"/>
          <p:nvPr/>
        </p:nvSpPr>
        <p:spPr>
          <a:xfrm>
            <a:off x="9126793" y="6639188"/>
            <a:ext cx="2227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(Hassani et al, 2021)</a:t>
            </a:r>
            <a:endParaRPr lang="en-NL" sz="11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14AFF2-3F1F-9A6F-A8AC-022621512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754" y="1353152"/>
            <a:ext cx="3901556" cy="51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28BB-1D2C-CF7C-47FA-B04D8614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7" y="365125"/>
            <a:ext cx="10515600" cy="1325563"/>
          </a:xfrm>
        </p:spPr>
        <p:txBody>
          <a:bodyPr/>
          <a:lstStyle/>
          <a:p>
            <a:r>
              <a:rPr lang="en-US" dirty="0"/>
              <a:t>Farmland maps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1EB8-B5CA-BB55-BFA8-F27CB9BE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BA8A-A72B-401E-8375-BA1DD3CB47CD}" type="slidenum">
              <a:rPr lang="en-NL" smtClean="0"/>
              <a:t>8</a:t>
            </a:fld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39B62B-16E7-2EA9-D718-B169BA70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CEIPT - Team">
            <a:extLst>
              <a:ext uri="{FF2B5EF4-FFF2-40B4-BE49-F238E27FC236}">
                <a16:creationId xmlns:a16="http://schemas.microsoft.com/office/drawing/2014/main" id="{C75EA19D-6BC4-3922-9339-C987542B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1A07AFE-BBAE-B018-FBB9-3F6CD3762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E30CD4-8395-913A-5C41-5B66022DF55B}"/>
              </a:ext>
            </a:extLst>
          </p:cNvPr>
          <p:cNvCxnSpPr/>
          <p:nvPr/>
        </p:nvCxnSpPr>
        <p:spPr>
          <a:xfrm>
            <a:off x="749836" y="5860909"/>
            <a:ext cx="108969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5C12A8-1DF3-CA4F-C49F-C13EF08964D1}"/>
              </a:ext>
            </a:extLst>
          </p:cNvPr>
          <p:cNvSpPr txBox="1"/>
          <p:nvPr/>
        </p:nvSpPr>
        <p:spPr>
          <a:xfrm>
            <a:off x="939057" y="5943460"/>
            <a:ext cx="9481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b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200" dirty="0">
                <a:cs typeface="Arial" pitchFamily="34" charset="0"/>
              </a:rPr>
              <a:t>[1]</a:t>
            </a:r>
            <a:r>
              <a:rPr lang="en-GB" sz="1200" b="0" i="0" dirty="0">
                <a:effectLst/>
              </a:rPr>
              <a:t> P. Potapov, S. </a:t>
            </a:r>
            <a:r>
              <a:rPr lang="en-GB" sz="1200" b="0" i="0" dirty="0" err="1">
                <a:effectLst/>
              </a:rPr>
              <a:t>Turubanova</a:t>
            </a:r>
            <a:r>
              <a:rPr lang="en-GB" sz="1200" b="0" i="0" dirty="0">
                <a:effectLst/>
              </a:rPr>
              <a:t>, M.C. Hansen, A. </a:t>
            </a:r>
            <a:r>
              <a:rPr lang="en-GB" sz="1200" b="0" i="0" dirty="0" err="1">
                <a:effectLst/>
              </a:rPr>
              <a:t>Tyukavina</a:t>
            </a:r>
            <a:r>
              <a:rPr lang="en-GB" sz="1200" b="0" i="0" dirty="0">
                <a:effectLst/>
              </a:rPr>
              <a:t>, V. </a:t>
            </a:r>
            <a:r>
              <a:rPr lang="en-GB" sz="1200" b="0" i="0" dirty="0" err="1">
                <a:effectLst/>
              </a:rPr>
              <a:t>Zalles</a:t>
            </a:r>
            <a:r>
              <a:rPr lang="en-GB" sz="1200" b="0" i="0" dirty="0">
                <a:effectLst/>
              </a:rPr>
              <a:t>, A. Khan, X.-P. Song, A. Pickens, Q. Shen, J. Cortez. (2021) Global maps of cropland extent and change show accelerated cropland expansion in the twenty-first century. Nature Food. https://doi.org/10.1038/s43016-021-00429-z </a:t>
            </a:r>
          </a:p>
          <a:p>
            <a:endParaRPr lang="en-GB" sz="1200" dirty="0"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783F13-E463-482D-1B60-29E0088BA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810" y="1567242"/>
            <a:ext cx="6004286" cy="38065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254766-DA68-AE31-8DE7-B2ED4B8DAC5C}"/>
              </a:ext>
            </a:extLst>
          </p:cNvPr>
          <p:cNvSpPr txBox="1"/>
          <p:nvPr/>
        </p:nvSpPr>
        <p:spPr>
          <a:xfrm>
            <a:off x="3185410" y="5395220"/>
            <a:ext cx="402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Farm lands are simulated using global cropland model[1]</a:t>
            </a:r>
            <a:endParaRPr lang="en-NL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09F4A-9C8C-43B0-802F-60E8E773A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71" y="1584858"/>
            <a:ext cx="1535403" cy="21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3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1354-17D6-7541-1FEE-79A5C758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1" y="365125"/>
            <a:ext cx="10515600" cy="1325563"/>
          </a:xfrm>
        </p:spPr>
        <p:txBody>
          <a:bodyPr/>
          <a:lstStyle/>
          <a:p>
            <a:r>
              <a:rPr lang="en-GB" dirty="0"/>
              <a:t>Model output</a:t>
            </a:r>
            <a:endParaRPr lang="en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30EC6-C108-D7B0-0F48-52CEF231AE40}"/>
              </a:ext>
            </a:extLst>
          </p:cNvPr>
          <p:cNvGrpSpPr/>
          <p:nvPr/>
        </p:nvGrpSpPr>
        <p:grpSpPr>
          <a:xfrm>
            <a:off x="206714" y="1322463"/>
            <a:ext cx="10850898" cy="5332204"/>
            <a:chOff x="206714" y="577670"/>
            <a:chExt cx="10850898" cy="5332204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674D5943-487C-2507-72B6-A90707AD0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643" y="577670"/>
              <a:ext cx="5422969" cy="53082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1CB6DE-E9E8-D498-7173-E95009724350}"/>
                </a:ext>
              </a:extLst>
            </p:cNvPr>
            <p:cNvGrpSpPr/>
            <p:nvPr/>
          </p:nvGrpSpPr>
          <p:grpSpPr>
            <a:xfrm>
              <a:off x="483966" y="579948"/>
              <a:ext cx="3403871" cy="2003260"/>
              <a:chOff x="2623874" y="1368421"/>
              <a:chExt cx="3403871" cy="20032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2D804A7-EFE7-40ED-DEDB-D19BF7BAA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3874" y="1368421"/>
                <a:ext cx="1408670" cy="2003260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7E6A659-ECE1-87A7-246C-DB2AC6CAAF4E}"/>
                  </a:ext>
                </a:extLst>
              </p:cNvPr>
              <p:cNvGrpSpPr/>
              <p:nvPr/>
            </p:nvGrpSpPr>
            <p:grpSpPr>
              <a:xfrm>
                <a:off x="3134572" y="2623635"/>
                <a:ext cx="2893173" cy="606116"/>
                <a:chOff x="6868284" y="1860463"/>
                <a:chExt cx="4904431" cy="1178236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0F28F147-FB45-AB21-980C-70D5F7C0D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96532" y="1860463"/>
                  <a:ext cx="1305533" cy="5472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D0BF082-944F-DB24-A039-BB7CADBEA4AC}"/>
                    </a:ext>
                  </a:extLst>
                </p:cNvPr>
                <p:cNvSpPr txBox="1"/>
                <p:nvPr/>
              </p:nvSpPr>
              <p:spPr>
                <a:xfrm>
                  <a:off x="8475081" y="2176362"/>
                  <a:ext cx="3297634" cy="658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Zambezia flood plain</a:t>
                  </a:r>
                  <a:endParaRPr lang="en-NL" sz="1600" dirty="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F586D96F-98BB-DD64-69FE-81CC0C79F7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68284" y="2805408"/>
                  <a:ext cx="1494923" cy="1809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2C9DAF-013B-F5B1-8D2F-8C38B4E50E24}"/>
                    </a:ext>
                  </a:extLst>
                </p:cNvPr>
                <p:cNvSpPr txBox="1"/>
                <p:nvPr/>
              </p:nvSpPr>
              <p:spPr>
                <a:xfrm>
                  <a:off x="8390503" y="2669367"/>
                  <a:ext cx="22468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Maputo</a:t>
                  </a:r>
                  <a:endParaRPr lang="en-NL" dirty="0"/>
                </a:p>
              </p:txBody>
            </p: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B08CB0A-5B61-8228-87A8-9409F4E0C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3189" y="2003713"/>
                <a:ext cx="424487" cy="732677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A33302-3F48-475B-79E4-2EB6E1A03196}"/>
                </a:ext>
              </a:extLst>
            </p:cNvPr>
            <p:cNvSpPr txBox="1"/>
            <p:nvPr/>
          </p:nvSpPr>
          <p:spPr>
            <a:xfrm>
              <a:off x="206714" y="5478987"/>
              <a:ext cx="394495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i="1" dirty="0"/>
                <a:t>Expected crop damage per no. of household involved in simulation</a:t>
              </a:r>
              <a:br>
                <a:rPr lang="en-GB" sz="1100" i="1" dirty="0"/>
              </a:br>
              <a:r>
                <a:rPr lang="en-GB" sz="1100" i="1" dirty="0"/>
                <a:t>(x10</a:t>
              </a:r>
              <a:r>
                <a:rPr lang="en-GB" sz="1100" i="1" baseline="30000" dirty="0"/>
                <a:t>3</a:t>
              </a:r>
              <a:r>
                <a:rPr lang="en-GB" sz="1100" i="1" dirty="0"/>
                <a:t> euro/household)</a:t>
              </a:r>
              <a:endParaRPr lang="en-NL" sz="1100" i="1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B19F62-0A3D-A8FD-73E0-EF7455CDA772}"/>
                </a:ext>
              </a:extLst>
            </p:cNvPr>
            <p:cNvGrpSpPr/>
            <p:nvPr/>
          </p:nvGrpSpPr>
          <p:grpSpPr>
            <a:xfrm>
              <a:off x="601496" y="2932637"/>
              <a:ext cx="1924812" cy="2054990"/>
              <a:chOff x="198568" y="1403351"/>
              <a:chExt cx="1924812" cy="20549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0F6CFD6-49B5-F122-B316-0414B512A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568" y="1403351"/>
                <a:ext cx="1578568" cy="205499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13D9D81-C63B-ADC6-596D-84ADB9638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1540" y="1940495"/>
                <a:ext cx="441840" cy="96468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958306-C976-66E3-CF1A-966A9615A738}"/>
                </a:ext>
              </a:extLst>
            </p:cNvPr>
            <p:cNvSpPr txBox="1"/>
            <p:nvPr/>
          </p:nvSpPr>
          <p:spPr>
            <a:xfrm>
              <a:off x="601496" y="2581914"/>
              <a:ext cx="937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a.)2050</a:t>
              </a:r>
              <a:endParaRPr lang="en-NL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EE4260-0378-AC88-B0EF-871C03B31395}"/>
                </a:ext>
              </a:extLst>
            </p:cNvPr>
            <p:cNvSpPr txBox="1"/>
            <p:nvPr/>
          </p:nvSpPr>
          <p:spPr>
            <a:xfrm>
              <a:off x="719765" y="5034433"/>
              <a:ext cx="937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b.)2080</a:t>
              </a:r>
              <a:endParaRPr lang="en-NL" sz="1200" dirty="0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CF008B81-DB5F-5FBD-BC24-973D30B4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" y="92699"/>
            <a:ext cx="923177" cy="12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CEIPT - Team">
            <a:extLst>
              <a:ext uri="{FF2B5EF4-FFF2-40B4-BE49-F238E27FC236}">
                <a16:creationId xmlns:a16="http://schemas.microsoft.com/office/drawing/2014/main" id="{8D9FED18-58D4-A62D-A21B-0680B31E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7" y="88007"/>
            <a:ext cx="2571922" cy="5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B350B7D5-C2EB-3631-4817-05A9AE586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34" y="602798"/>
            <a:ext cx="1017519" cy="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1230</Words>
  <Application>Microsoft Office PowerPoint</Application>
  <PresentationFormat>Widescreen</PresentationFormat>
  <Paragraphs>110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Cambria Math</vt:lpstr>
      <vt:lpstr>Harding</vt:lpstr>
      <vt:lpstr>Open Sans</vt:lpstr>
      <vt:lpstr>Times New Roman</vt:lpstr>
      <vt:lpstr>Wingdings</vt:lpstr>
      <vt:lpstr>Office Theme</vt:lpstr>
      <vt:lpstr>Simulating the effects of sea level rise and soil salinization on migration and adaptation in coastal Mozambique</vt:lpstr>
      <vt:lpstr>Modelling framework</vt:lpstr>
      <vt:lpstr>Decision Module</vt:lpstr>
      <vt:lpstr>Soil Salinity Module</vt:lpstr>
      <vt:lpstr>Risk and Damage module</vt:lpstr>
      <vt:lpstr>Results</vt:lpstr>
      <vt:lpstr>Salinity maps</vt:lpstr>
      <vt:lpstr>Farmland maps</vt:lpstr>
      <vt:lpstr>Model output</vt:lpstr>
      <vt:lpstr>Further important notes</vt:lpstr>
      <vt:lpstr>Contact and future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the effects of sea level rise and soil salinization on migration and adaptation in coastal Mozambique</dc:title>
  <dc:creator>Pandey, K. (Kushagra)</dc:creator>
  <cp:lastModifiedBy>Pandey, K. (Kushagra)</cp:lastModifiedBy>
  <cp:revision>1</cp:revision>
  <dcterms:created xsi:type="dcterms:W3CDTF">2023-04-20T09:21:41Z</dcterms:created>
  <dcterms:modified xsi:type="dcterms:W3CDTF">2023-04-25T04:14:27Z</dcterms:modified>
</cp:coreProperties>
</file>