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Lst>
  <p:sldSz cx="46080363" cy="259207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554"/>
    <a:srgbClr val="115740"/>
    <a:srgbClr val="BD9F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43" d="100"/>
          <a:sy n="43" d="100"/>
        </p:scale>
        <p:origin x="114"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5760046" y="4242116"/>
            <a:ext cx="34560272" cy="9024244"/>
          </a:xfrm>
        </p:spPr>
        <p:txBody>
          <a:bodyPr anchor="b"/>
          <a:lstStyle>
            <a:lvl1pPr algn="ctr">
              <a:defRPr sz="22678"/>
            </a:lvl1pPr>
          </a:lstStyle>
          <a:p>
            <a:r>
              <a:rPr lang="zh-CN" altLang="en-US"/>
              <a:t>单击此处编辑母版标题样式</a:t>
            </a:r>
            <a:endParaRPr lang="en-US" dirty="0"/>
          </a:p>
        </p:txBody>
      </p:sp>
      <p:sp>
        <p:nvSpPr>
          <p:cNvPr id="3" name="Subtitle 2"/>
          <p:cNvSpPr>
            <a:spLocks noGrp="1"/>
          </p:cNvSpPr>
          <p:nvPr>
            <p:ph type="subTitle" idx="1"/>
          </p:nvPr>
        </p:nvSpPr>
        <p:spPr>
          <a:xfrm>
            <a:off x="5760046" y="13614370"/>
            <a:ext cx="34560272" cy="6258167"/>
          </a:xfrm>
        </p:spPr>
        <p:txBody>
          <a:bodyPr/>
          <a:lstStyle>
            <a:lvl1pPr marL="0" indent="0" algn="ctr">
              <a:buNone/>
              <a:defRPr sz="9071"/>
            </a:lvl1pPr>
            <a:lvl2pPr marL="1728033" indent="0" algn="ctr">
              <a:buNone/>
              <a:defRPr sz="7559"/>
            </a:lvl2pPr>
            <a:lvl3pPr marL="3456066" indent="0" algn="ctr">
              <a:buNone/>
              <a:defRPr sz="6803"/>
            </a:lvl3pPr>
            <a:lvl4pPr marL="5184099" indent="0" algn="ctr">
              <a:buNone/>
              <a:defRPr sz="6047"/>
            </a:lvl4pPr>
            <a:lvl5pPr marL="6912132" indent="0" algn="ctr">
              <a:buNone/>
              <a:defRPr sz="6047"/>
            </a:lvl5pPr>
            <a:lvl6pPr marL="8640166" indent="0" algn="ctr">
              <a:buNone/>
              <a:defRPr sz="6047"/>
            </a:lvl6pPr>
            <a:lvl7pPr marL="10368199" indent="0" algn="ctr">
              <a:buNone/>
              <a:defRPr sz="6047"/>
            </a:lvl7pPr>
            <a:lvl8pPr marL="12096232" indent="0" algn="ctr">
              <a:buNone/>
              <a:defRPr sz="6047"/>
            </a:lvl8pPr>
            <a:lvl9pPr marL="13824265" indent="0" algn="ctr">
              <a:buNone/>
              <a:defRPr sz="6047"/>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CB38423-3172-413D-88E8-271E2FCF0C0E}" type="datetimeFigureOut">
              <a:rPr lang="zh-CN" altLang="en-US" smtClean="0"/>
              <a:t>2023/4/24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5100B02-B535-4908-82DA-99B9E8C29028}" type="slidenum">
              <a:rPr lang="zh-CN" altLang="en-US" smtClean="0"/>
              <a:t>‹#›</a:t>
            </a:fld>
            <a:endParaRPr lang="zh-CN" altLang="en-US"/>
          </a:p>
        </p:txBody>
      </p:sp>
    </p:spTree>
    <p:extLst>
      <p:ext uri="{BB962C8B-B14F-4D97-AF65-F5344CB8AC3E}">
        <p14:creationId xmlns:p14="http://schemas.microsoft.com/office/powerpoint/2010/main" val="3580513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CB38423-3172-413D-88E8-271E2FCF0C0E}" type="datetimeFigureOut">
              <a:rPr lang="zh-CN" altLang="en-US" smtClean="0"/>
              <a:t>2023/4/24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5100B02-B535-4908-82DA-99B9E8C29028}" type="slidenum">
              <a:rPr lang="zh-CN" altLang="en-US" smtClean="0"/>
              <a:t>‹#›</a:t>
            </a:fld>
            <a:endParaRPr lang="zh-CN" altLang="en-US"/>
          </a:p>
        </p:txBody>
      </p:sp>
    </p:spTree>
    <p:extLst>
      <p:ext uri="{BB962C8B-B14F-4D97-AF65-F5344CB8AC3E}">
        <p14:creationId xmlns:p14="http://schemas.microsoft.com/office/powerpoint/2010/main" val="753532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2976260" y="1380037"/>
            <a:ext cx="9936078" cy="21966595"/>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3168025" y="1380037"/>
            <a:ext cx="29232230" cy="21966595"/>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CB38423-3172-413D-88E8-271E2FCF0C0E}" type="datetimeFigureOut">
              <a:rPr lang="zh-CN" altLang="en-US" smtClean="0"/>
              <a:t>2023/4/24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5100B02-B535-4908-82DA-99B9E8C29028}" type="slidenum">
              <a:rPr lang="zh-CN" altLang="en-US" smtClean="0"/>
              <a:t>‹#›</a:t>
            </a:fld>
            <a:endParaRPr lang="zh-CN" altLang="en-US"/>
          </a:p>
        </p:txBody>
      </p:sp>
    </p:spTree>
    <p:extLst>
      <p:ext uri="{BB962C8B-B14F-4D97-AF65-F5344CB8AC3E}">
        <p14:creationId xmlns:p14="http://schemas.microsoft.com/office/powerpoint/2010/main" val="2886364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CB38423-3172-413D-88E8-271E2FCF0C0E}" type="datetimeFigureOut">
              <a:rPr lang="zh-CN" altLang="en-US" smtClean="0"/>
              <a:t>2023/4/24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5100B02-B535-4908-82DA-99B9E8C29028}" type="slidenum">
              <a:rPr lang="zh-CN" altLang="en-US" smtClean="0"/>
              <a:t>‹#›</a:t>
            </a:fld>
            <a:endParaRPr lang="zh-CN" altLang="en-US"/>
          </a:p>
        </p:txBody>
      </p:sp>
    </p:spTree>
    <p:extLst>
      <p:ext uri="{BB962C8B-B14F-4D97-AF65-F5344CB8AC3E}">
        <p14:creationId xmlns:p14="http://schemas.microsoft.com/office/powerpoint/2010/main" val="1071045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3144025" y="6462178"/>
            <a:ext cx="39744313" cy="10782289"/>
          </a:xfrm>
        </p:spPr>
        <p:txBody>
          <a:bodyPr anchor="b"/>
          <a:lstStyle>
            <a:lvl1pPr>
              <a:defRPr sz="22678"/>
            </a:lvl1pPr>
          </a:lstStyle>
          <a:p>
            <a:r>
              <a:rPr lang="zh-CN" altLang="en-US"/>
              <a:t>单击此处编辑母版标题样式</a:t>
            </a:r>
            <a:endParaRPr lang="en-US" dirty="0"/>
          </a:p>
        </p:txBody>
      </p:sp>
      <p:sp>
        <p:nvSpPr>
          <p:cNvPr id="3" name="Text Placeholder 2"/>
          <p:cNvSpPr>
            <a:spLocks noGrp="1"/>
          </p:cNvSpPr>
          <p:nvPr>
            <p:ph type="body" idx="1"/>
          </p:nvPr>
        </p:nvSpPr>
        <p:spPr>
          <a:xfrm>
            <a:off x="3144025" y="17346472"/>
            <a:ext cx="39744313" cy="5670151"/>
          </a:xfrm>
        </p:spPr>
        <p:txBody>
          <a:bodyPr/>
          <a:lstStyle>
            <a:lvl1pPr marL="0" indent="0">
              <a:buNone/>
              <a:defRPr sz="9071">
                <a:solidFill>
                  <a:schemeClr val="tx1">
                    <a:tint val="75000"/>
                  </a:schemeClr>
                </a:solidFill>
              </a:defRPr>
            </a:lvl1pPr>
            <a:lvl2pPr marL="1728033" indent="0">
              <a:buNone/>
              <a:defRPr sz="7559">
                <a:solidFill>
                  <a:schemeClr val="tx1">
                    <a:tint val="75000"/>
                  </a:schemeClr>
                </a:solidFill>
              </a:defRPr>
            </a:lvl2pPr>
            <a:lvl3pPr marL="3456066" indent="0">
              <a:buNone/>
              <a:defRPr sz="6803">
                <a:solidFill>
                  <a:schemeClr val="tx1">
                    <a:tint val="75000"/>
                  </a:schemeClr>
                </a:solidFill>
              </a:defRPr>
            </a:lvl3pPr>
            <a:lvl4pPr marL="5184099" indent="0">
              <a:buNone/>
              <a:defRPr sz="6047">
                <a:solidFill>
                  <a:schemeClr val="tx1">
                    <a:tint val="75000"/>
                  </a:schemeClr>
                </a:solidFill>
              </a:defRPr>
            </a:lvl4pPr>
            <a:lvl5pPr marL="6912132" indent="0">
              <a:buNone/>
              <a:defRPr sz="6047">
                <a:solidFill>
                  <a:schemeClr val="tx1">
                    <a:tint val="75000"/>
                  </a:schemeClr>
                </a:solidFill>
              </a:defRPr>
            </a:lvl5pPr>
            <a:lvl6pPr marL="8640166" indent="0">
              <a:buNone/>
              <a:defRPr sz="6047">
                <a:solidFill>
                  <a:schemeClr val="tx1">
                    <a:tint val="75000"/>
                  </a:schemeClr>
                </a:solidFill>
              </a:defRPr>
            </a:lvl6pPr>
            <a:lvl7pPr marL="10368199" indent="0">
              <a:buNone/>
              <a:defRPr sz="6047">
                <a:solidFill>
                  <a:schemeClr val="tx1">
                    <a:tint val="75000"/>
                  </a:schemeClr>
                </a:solidFill>
              </a:defRPr>
            </a:lvl7pPr>
            <a:lvl8pPr marL="12096232" indent="0">
              <a:buNone/>
              <a:defRPr sz="6047">
                <a:solidFill>
                  <a:schemeClr val="tx1">
                    <a:tint val="75000"/>
                  </a:schemeClr>
                </a:solidFill>
              </a:defRPr>
            </a:lvl8pPr>
            <a:lvl9pPr marL="13824265" indent="0">
              <a:buNone/>
              <a:defRPr sz="6047">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ECB38423-3172-413D-88E8-271E2FCF0C0E}" type="datetimeFigureOut">
              <a:rPr lang="zh-CN" altLang="en-US" smtClean="0"/>
              <a:t>2023/4/24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5100B02-B535-4908-82DA-99B9E8C29028}" type="slidenum">
              <a:rPr lang="zh-CN" altLang="en-US" smtClean="0"/>
              <a:t>‹#›</a:t>
            </a:fld>
            <a:endParaRPr lang="zh-CN" altLang="en-US"/>
          </a:p>
        </p:txBody>
      </p:sp>
    </p:spTree>
    <p:extLst>
      <p:ext uri="{BB962C8B-B14F-4D97-AF65-F5344CB8AC3E}">
        <p14:creationId xmlns:p14="http://schemas.microsoft.com/office/powerpoint/2010/main" val="415630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3168025" y="6900186"/>
            <a:ext cx="19584154" cy="164464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23328184" y="6900186"/>
            <a:ext cx="19584154" cy="164464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CB38423-3172-413D-88E8-271E2FCF0C0E}" type="datetimeFigureOut">
              <a:rPr lang="zh-CN" altLang="en-US" smtClean="0"/>
              <a:t>2023/4/24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5100B02-B535-4908-82DA-99B9E8C29028}" type="slidenum">
              <a:rPr lang="zh-CN" altLang="en-US" smtClean="0"/>
              <a:t>‹#›</a:t>
            </a:fld>
            <a:endParaRPr lang="zh-CN" altLang="en-US"/>
          </a:p>
        </p:txBody>
      </p:sp>
    </p:spTree>
    <p:extLst>
      <p:ext uri="{BB962C8B-B14F-4D97-AF65-F5344CB8AC3E}">
        <p14:creationId xmlns:p14="http://schemas.microsoft.com/office/powerpoint/2010/main" val="1015337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3174027" y="1380039"/>
            <a:ext cx="39744313" cy="5010137"/>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3174029" y="6354174"/>
            <a:ext cx="19494152" cy="3114082"/>
          </a:xfrm>
        </p:spPr>
        <p:txBody>
          <a:bodyPr anchor="b"/>
          <a:lstStyle>
            <a:lvl1pPr marL="0" indent="0">
              <a:buNone/>
              <a:defRPr sz="9071" b="1"/>
            </a:lvl1pPr>
            <a:lvl2pPr marL="1728033" indent="0">
              <a:buNone/>
              <a:defRPr sz="7559" b="1"/>
            </a:lvl2pPr>
            <a:lvl3pPr marL="3456066" indent="0">
              <a:buNone/>
              <a:defRPr sz="6803" b="1"/>
            </a:lvl3pPr>
            <a:lvl4pPr marL="5184099" indent="0">
              <a:buNone/>
              <a:defRPr sz="6047" b="1"/>
            </a:lvl4pPr>
            <a:lvl5pPr marL="6912132" indent="0">
              <a:buNone/>
              <a:defRPr sz="6047" b="1"/>
            </a:lvl5pPr>
            <a:lvl6pPr marL="8640166" indent="0">
              <a:buNone/>
              <a:defRPr sz="6047" b="1"/>
            </a:lvl6pPr>
            <a:lvl7pPr marL="10368199" indent="0">
              <a:buNone/>
              <a:defRPr sz="6047" b="1"/>
            </a:lvl7pPr>
            <a:lvl8pPr marL="12096232" indent="0">
              <a:buNone/>
              <a:defRPr sz="6047" b="1"/>
            </a:lvl8pPr>
            <a:lvl9pPr marL="13824265" indent="0">
              <a:buNone/>
              <a:defRPr sz="6047" b="1"/>
            </a:lvl9pPr>
          </a:lstStyle>
          <a:p>
            <a:pPr lvl="0"/>
            <a:r>
              <a:rPr lang="zh-CN" altLang="en-US"/>
              <a:t>编辑母版文本样式</a:t>
            </a:r>
          </a:p>
        </p:txBody>
      </p:sp>
      <p:sp>
        <p:nvSpPr>
          <p:cNvPr id="4" name="Content Placeholder 3"/>
          <p:cNvSpPr>
            <a:spLocks noGrp="1"/>
          </p:cNvSpPr>
          <p:nvPr>
            <p:ph sz="half" idx="2"/>
          </p:nvPr>
        </p:nvSpPr>
        <p:spPr>
          <a:xfrm>
            <a:off x="3174029" y="9468256"/>
            <a:ext cx="19494152" cy="1392637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23328184" y="6354174"/>
            <a:ext cx="19590156" cy="3114082"/>
          </a:xfrm>
        </p:spPr>
        <p:txBody>
          <a:bodyPr anchor="b"/>
          <a:lstStyle>
            <a:lvl1pPr marL="0" indent="0">
              <a:buNone/>
              <a:defRPr sz="9071" b="1"/>
            </a:lvl1pPr>
            <a:lvl2pPr marL="1728033" indent="0">
              <a:buNone/>
              <a:defRPr sz="7559" b="1"/>
            </a:lvl2pPr>
            <a:lvl3pPr marL="3456066" indent="0">
              <a:buNone/>
              <a:defRPr sz="6803" b="1"/>
            </a:lvl3pPr>
            <a:lvl4pPr marL="5184099" indent="0">
              <a:buNone/>
              <a:defRPr sz="6047" b="1"/>
            </a:lvl4pPr>
            <a:lvl5pPr marL="6912132" indent="0">
              <a:buNone/>
              <a:defRPr sz="6047" b="1"/>
            </a:lvl5pPr>
            <a:lvl6pPr marL="8640166" indent="0">
              <a:buNone/>
              <a:defRPr sz="6047" b="1"/>
            </a:lvl6pPr>
            <a:lvl7pPr marL="10368199" indent="0">
              <a:buNone/>
              <a:defRPr sz="6047" b="1"/>
            </a:lvl7pPr>
            <a:lvl8pPr marL="12096232" indent="0">
              <a:buNone/>
              <a:defRPr sz="6047" b="1"/>
            </a:lvl8pPr>
            <a:lvl9pPr marL="13824265" indent="0">
              <a:buNone/>
              <a:defRPr sz="6047" b="1"/>
            </a:lvl9pPr>
          </a:lstStyle>
          <a:p>
            <a:pPr lvl="0"/>
            <a:r>
              <a:rPr lang="zh-CN" altLang="en-US"/>
              <a:t>编辑母版文本样式</a:t>
            </a:r>
          </a:p>
        </p:txBody>
      </p:sp>
      <p:sp>
        <p:nvSpPr>
          <p:cNvPr id="6" name="Content Placeholder 5"/>
          <p:cNvSpPr>
            <a:spLocks noGrp="1"/>
          </p:cNvSpPr>
          <p:nvPr>
            <p:ph sz="quarter" idx="4"/>
          </p:nvPr>
        </p:nvSpPr>
        <p:spPr>
          <a:xfrm>
            <a:off x="23328184" y="9468256"/>
            <a:ext cx="19590156" cy="1392637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CB38423-3172-413D-88E8-271E2FCF0C0E}" type="datetimeFigureOut">
              <a:rPr lang="zh-CN" altLang="en-US" smtClean="0"/>
              <a:t>2023/4/24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5100B02-B535-4908-82DA-99B9E8C29028}" type="slidenum">
              <a:rPr lang="zh-CN" altLang="en-US" smtClean="0"/>
              <a:t>‹#›</a:t>
            </a:fld>
            <a:endParaRPr lang="zh-CN" altLang="en-US"/>
          </a:p>
        </p:txBody>
      </p:sp>
    </p:spTree>
    <p:extLst>
      <p:ext uri="{BB962C8B-B14F-4D97-AF65-F5344CB8AC3E}">
        <p14:creationId xmlns:p14="http://schemas.microsoft.com/office/powerpoint/2010/main" val="1987072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CB38423-3172-413D-88E8-271E2FCF0C0E}" type="datetimeFigureOut">
              <a:rPr lang="zh-CN" altLang="en-US" smtClean="0"/>
              <a:t>2023/4/24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5100B02-B535-4908-82DA-99B9E8C29028}" type="slidenum">
              <a:rPr lang="zh-CN" altLang="en-US" smtClean="0"/>
              <a:t>‹#›</a:t>
            </a:fld>
            <a:endParaRPr lang="zh-CN" altLang="en-US"/>
          </a:p>
        </p:txBody>
      </p:sp>
    </p:spTree>
    <p:extLst>
      <p:ext uri="{BB962C8B-B14F-4D97-AF65-F5344CB8AC3E}">
        <p14:creationId xmlns:p14="http://schemas.microsoft.com/office/powerpoint/2010/main" val="2566433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B38423-3172-413D-88E8-271E2FCF0C0E}" type="datetimeFigureOut">
              <a:rPr lang="zh-CN" altLang="en-US" smtClean="0"/>
              <a:t>2023/4/24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5100B02-B535-4908-82DA-99B9E8C29028}" type="slidenum">
              <a:rPr lang="zh-CN" altLang="en-US" smtClean="0"/>
              <a:t>‹#›</a:t>
            </a:fld>
            <a:endParaRPr lang="zh-CN" altLang="en-US"/>
          </a:p>
        </p:txBody>
      </p:sp>
    </p:spTree>
    <p:extLst>
      <p:ext uri="{BB962C8B-B14F-4D97-AF65-F5344CB8AC3E}">
        <p14:creationId xmlns:p14="http://schemas.microsoft.com/office/powerpoint/2010/main" val="816986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3174029" y="1728047"/>
            <a:ext cx="14862115" cy="6048163"/>
          </a:xfrm>
        </p:spPr>
        <p:txBody>
          <a:bodyPr anchor="b"/>
          <a:lstStyle>
            <a:lvl1pPr>
              <a:defRPr sz="12095"/>
            </a:lvl1pPr>
          </a:lstStyle>
          <a:p>
            <a:r>
              <a:rPr lang="zh-CN" altLang="en-US"/>
              <a:t>单击此处编辑母版标题样式</a:t>
            </a:r>
            <a:endParaRPr lang="en-US" dirty="0"/>
          </a:p>
        </p:txBody>
      </p:sp>
      <p:sp>
        <p:nvSpPr>
          <p:cNvPr id="3" name="Content Placeholder 2"/>
          <p:cNvSpPr>
            <a:spLocks noGrp="1"/>
          </p:cNvSpPr>
          <p:nvPr>
            <p:ph idx="1"/>
          </p:nvPr>
        </p:nvSpPr>
        <p:spPr>
          <a:xfrm>
            <a:off x="19590156" y="3732103"/>
            <a:ext cx="23328184" cy="18420497"/>
          </a:xfrm>
        </p:spPr>
        <p:txBody>
          <a:bodyPr/>
          <a:lstStyle>
            <a:lvl1pPr>
              <a:defRPr sz="12095"/>
            </a:lvl1pPr>
            <a:lvl2pPr>
              <a:defRPr sz="10583"/>
            </a:lvl2pPr>
            <a:lvl3pPr>
              <a:defRPr sz="9071"/>
            </a:lvl3pPr>
            <a:lvl4pPr>
              <a:defRPr sz="7559"/>
            </a:lvl4pPr>
            <a:lvl5pPr>
              <a:defRPr sz="7559"/>
            </a:lvl5pPr>
            <a:lvl6pPr>
              <a:defRPr sz="7559"/>
            </a:lvl6pPr>
            <a:lvl7pPr>
              <a:defRPr sz="7559"/>
            </a:lvl7pPr>
            <a:lvl8pPr>
              <a:defRPr sz="7559"/>
            </a:lvl8pPr>
            <a:lvl9pPr>
              <a:defRPr sz="755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3174029" y="7776210"/>
            <a:ext cx="14862115" cy="14406391"/>
          </a:xfrm>
        </p:spPr>
        <p:txBody>
          <a:bodyPr/>
          <a:lstStyle>
            <a:lvl1pPr marL="0" indent="0">
              <a:buNone/>
              <a:defRPr sz="6047"/>
            </a:lvl1pPr>
            <a:lvl2pPr marL="1728033" indent="0">
              <a:buNone/>
              <a:defRPr sz="5291"/>
            </a:lvl2pPr>
            <a:lvl3pPr marL="3456066" indent="0">
              <a:buNone/>
              <a:defRPr sz="4536"/>
            </a:lvl3pPr>
            <a:lvl4pPr marL="5184099" indent="0">
              <a:buNone/>
              <a:defRPr sz="3780"/>
            </a:lvl4pPr>
            <a:lvl5pPr marL="6912132" indent="0">
              <a:buNone/>
              <a:defRPr sz="3780"/>
            </a:lvl5pPr>
            <a:lvl6pPr marL="8640166" indent="0">
              <a:buNone/>
              <a:defRPr sz="3780"/>
            </a:lvl6pPr>
            <a:lvl7pPr marL="10368199" indent="0">
              <a:buNone/>
              <a:defRPr sz="3780"/>
            </a:lvl7pPr>
            <a:lvl8pPr marL="12096232" indent="0">
              <a:buNone/>
              <a:defRPr sz="3780"/>
            </a:lvl8pPr>
            <a:lvl9pPr marL="13824265" indent="0">
              <a:buNone/>
              <a:defRPr sz="3780"/>
            </a:lvl9pPr>
          </a:lstStyle>
          <a:p>
            <a:pPr lvl="0"/>
            <a:r>
              <a:rPr lang="zh-CN" altLang="en-US"/>
              <a:t>编辑母版文本样式</a:t>
            </a:r>
          </a:p>
        </p:txBody>
      </p:sp>
      <p:sp>
        <p:nvSpPr>
          <p:cNvPr id="5" name="Date Placeholder 4"/>
          <p:cNvSpPr>
            <a:spLocks noGrp="1"/>
          </p:cNvSpPr>
          <p:nvPr>
            <p:ph type="dt" sz="half" idx="10"/>
          </p:nvPr>
        </p:nvSpPr>
        <p:spPr/>
        <p:txBody>
          <a:bodyPr/>
          <a:lstStyle/>
          <a:p>
            <a:fld id="{ECB38423-3172-413D-88E8-271E2FCF0C0E}" type="datetimeFigureOut">
              <a:rPr lang="zh-CN" altLang="en-US" smtClean="0"/>
              <a:t>2023/4/24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5100B02-B535-4908-82DA-99B9E8C29028}" type="slidenum">
              <a:rPr lang="zh-CN" altLang="en-US" smtClean="0"/>
              <a:t>‹#›</a:t>
            </a:fld>
            <a:endParaRPr lang="zh-CN" altLang="en-US"/>
          </a:p>
        </p:txBody>
      </p:sp>
    </p:spTree>
    <p:extLst>
      <p:ext uri="{BB962C8B-B14F-4D97-AF65-F5344CB8AC3E}">
        <p14:creationId xmlns:p14="http://schemas.microsoft.com/office/powerpoint/2010/main" val="149339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3174029" y="1728047"/>
            <a:ext cx="14862115" cy="6048163"/>
          </a:xfrm>
        </p:spPr>
        <p:txBody>
          <a:bodyPr anchor="b"/>
          <a:lstStyle>
            <a:lvl1pPr>
              <a:defRPr sz="12095"/>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9590156" y="3732103"/>
            <a:ext cx="23328184" cy="18420497"/>
          </a:xfrm>
        </p:spPr>
        <p:txBody>
          <a:bodyPr anchor="t"/>
          <a:lstStyle>
            <a:lvl1pPr marL="0" indent="0">
              <a:buNone/>
              <a:defRPr sz="12095"/>
            </a:lvl1pPr>
            <a:lvl2pPr marL="1728033" indent="0">
              <a:buNone/>
              <a:defRPr sz="10583"/>
            </a:lvl2pPr>
            <a:lvl3pPr marL="3456066" indent="0">
              <a:buNone/>
              <a:defRPr sz="9071"/>
            </a:lvl3pPr>
            <a:lvl4pPr marL="5184099" indent="0">
              <a:buNone/>
              <a:defRPr sz="7559"/>
            </a:lvl4pPr>
            <a:lvl5pPr marL="6912132" indent="0">
              <a:buNone/>
              <a:defRPr sz="7559"/>
            </a:lvl5pPr>
            <a:lvl6pPr marL="8640166" indent="0">
              <a:buNone/>
              <a:defRPr sz="7559"/>
            </a:lvl6pPr>
            <a:lvl7pPr marL="10368199" indent="0">
              <a:buNone/>
              <a:defRPr sz="7559"/>
            </a:lvl7pPr>
            <a:lvl8pPr marL="12096232" indent="0">
              <a:buNone/>
              <a:defRPr sz="7559"/>
            </a:lvl8pPr>
            <a:lvl9pPr marL="13824265" indent="0">
              <a:buNone/>
              <a:defRPr sz="7559"/>
            </a:lvl9pPr>
          </a:lstStyle>
          <a:p>
            <a:r>
              <a:rPr lang="zh-CN" altLang="en-US"/>
              <a:t>单击图标添加图片</a:t>
            </a:r>
            <a:endParaRPr lang="en-US" dirty="0"/>
          </a:p>
        </p:txBody>
      </p:sp>
      <p:sp>
        <p:nvSpPr>
          <p:cNvPr id="4" name="Text Placeholder 3"/>
          <p:cNvSpPr>
            <a:spLocks noGrp="1"/>
          </p:cNvSpPr>
          <p:nvPr>
            <p:ph type="body" sz="half" idx="2"/>
          </p:nvPr>
        </p:nvSpPr>
        <p:spPr>
          <a:xfrm>
            <a:off x="3174029" y="7776210"/>
            <a:ext cx="14862115" cy="14406391"/>
          </a:xfrm>
        </p:spPr>
        <p:txBody>
          <a:bodyPr/>
          <a:lstStyle>
            <a:lvl1pPr marL="0" indent="0">
              <a:buNone/>
              <a:defRPr sz="6047"/>
            </a:lvl1pPr>
            <a:lvl2pPr marL="1728033" indent="0">
              <a:buNone/>
              <a:defRPr sz="5291"/>
            </a:lvl2pPr>
            <a:lvl3pPr marL="3456066" indent="0">
              <a:buNone/>
              <a:defRPr sz="4536"/>
            </a:lvl3pPr>
            <a:lvl4pPr marL="5184099" indent="0">
              <a:buNone/>
              <a:defRPr sz="3780"/>
            </a:lvl4pPr>
            <a:lvl5pPr marL="6912132" indent="0">
              <a:buNone/>
              <a:defRPr sz="3780"/>
            </a:lvl5pPr>
            <a:lvl6pPr marL="8640166" indent="0">
              <a:buNone/>
              <a:defRPr sz="3780"/>
            </a:lvl6pPr>
            <a:lvl7pPr marL="10368199" indent="0">
              <a:buNone/>
              <a:defRPr sz="3780"/>
            </a:lvl7pPr>
            <a:lvl8pPr marL="12096232" indent="0">
              <a:buNone/>
              <a:defRPr sz="3780"/>
            </a:lvl8pPr>
            <a:lvl9pPr marL="13824265" indent="0">
              <a:buNone/>
              <a:defRPr sz="3780"/>
            </a:lvl9pPr>
          </a:lstStyle>
          <a:p>
            <a:pPr lvl="0"/>
            <a:r>
              <a:rPr lang="zh-CN" altLang="en-US"/>
              <a:t>编辑母版文本样式</a:t>
            </a:r>
          </a:p>
        </p:txBody>
      </p:sp>
      <p:sp>
        <p:nvSpPr>
          <p:cNvPr id="5" name="Date Placeholder 4"/>
          <p:cNvSpPr>
            <a:spLocks noGrp="1"/>
          </p:cNvSpPr>
          <p:nvPr>
            <p:ph type="dt" sz="half" idx="10"/>
          </p:nvPr>
        </p:nvSpPr>
        <p:spPr/>
        <p:txBody>
          <a:bodyPr/>
          <a:lstStyle/>
          <a:p>
            <a:fld id="{ECB38423-3172-413D-88E8-271E2FCF0C0E}" type="datetimeFigureOut">
              <a:rPr lang="zh-CN" altLang="en-US" smtClean="0"/>
              <a:t>2023/4/24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5100B02-B535-4908-82DA-99B9E8C29028}" type="slidenum">
              <a:rPr lang="zh-CN" altLang="en-US" smtClean="0"/>
              <a:t>‹#›</a:t>
            </a:fld>
            <a:endParaRPr lang="zh-CN" altLang="en-US"/>
          </a:p>
        </p:txBody>
      </p:sp>
    </p:spTree>
    <p:extLst>
      <p:ext uri="{BB962C8B-B14F-4D97-AF65-F5344CB8AC3E}">
        <p14:creationId xmlns:p14="http://schemas.microsoft.com/office/powerpoint/2010/main" val="3170999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68025" y="1380039"/>
            <a:ext cx="39744313" cy="5010137"/>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3168025" y="6900186"/>
            <a:ext cx="39744313" cy="16446446"/>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3168025" y="24024651"/>
            <a:ext cx="10368082" cy="1380037"/>
          </a:xfrm>
          <a:prstGeom prst="rect">
            <a:avLst/>
          </a:prstGeom>
        </p:spPr>
        <p:txBody>
          <a:bodyPr vert="horz" lIns="91440" tIns="45720" rIns="91440" bIns="45720" rtlCol="0" anchor="ctr"/>
          <a:lstStyle>
            <a:lvl1pPr algn="l">
              <a:defRPr sz="4536">
                <a:solidFill>
                  <a:schemeClr val="tx1">
                    <a:tint val="75000"/>
                  </a:schemeClr>
                </a:solidFill>
              </a:defRPr>
            </a:lvl1pPr>
          </a:lstStyle>
          <a:p>
            <a:fld id="{ECB38423-3172-413D-88E8-271E2FCF0C0E}" type="datetimeFigureOut">
              <a:rPr lang="zh-CN" altLang="en-US" smtClean="0"/>
              <a:t>2023/4/24</a:t>
            </a:fld>
            <a:endParaRPr lang="zh-CN" altLang="en-US"/>
          </a:p>
        </p:txBody>
      </p:sp>
      <p:sp>
        <p:nvSpPr>
          <p:cNvPr id="5" name="Footer Placeholder 4"/>
          <p:cNvSpPr>
            <a:spLocks noGrp="1"/>
          </p:cNvSpPr>
          <p:nvPr>
            <p:ph type="ftr" sz="quarter" idx="3"/>
          </p:nvPr>
        </p:nvSpPr>
        <p:spPr>
          <a:xfrm>
            <a:off x="15264120" y="24024651"/>
            <a:ext cx="15552123" cy="1380037"/>
          </a:xfrm>
          <a:prstGeom prst="rect">
            <a:avLst/>
          </a:prstGeom>
        </p:spPr>
        <p:txBody>
          <a:bodyPr vert="horz" lIns="91440" tIns="45720" rIns="91440" bIns="45720" rtlCol="0" anchor="ctr"/>
          <a:lstStyle>
            <a:lvl1pPr algn="ctr">
              <a:defRPr sz="4536">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32544256" y="24024651"/>
            <a:ext cx="10368082" cy="1380037"/>
          </a:xfrm>
          <a:prstGeom prst="rect">
            <a:avLst/>
          </a:prstGeom>
        </p:spPr>
        <p:txBody>
          <a:bodyPr vert="horz" lIns="91440" tIns="45720" rIns="91440" bIns="45720" rtlCol="0" anchor="ctr"/>
          <a:lstStyle>
            <a:lvl1pPr algn="r">
              <a:defRPr sz="4536">
                <a:solidFill>
                  <a:schemeClr val="tx1">
                    <a:tint val="75000"/>
                  </a:schemeClr>
                </a:solidFill>
              </a:defRPr>
            </a:lvl1pPr>
          </a:lstStyle>
          <a:p>
            <a:fld id="{05100B02-B535-4908-82DA-99B9E8C29028}" type="slidenum">
              <a:rPr lang="zh-CN" altLang="en-US" smtClean="0"/>
              <a:t>‹#›</a:t>
            </a:fld>
            <a:endParaRPr lang="zh-CN" altLang="en-US"/>
          </a:p>
        </p:txBody>
      </p:sp>
    </p:spTree>
    <p:extLst>
      <p:ext uri="{BB962C8B-B14F-4D97-AF65-F5344CB8AC3E}">
        <p14:creationId xmlns:p14="http://schemas.microsoft.com/office/powerpoint/2010/main" val="3795855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456066" rtl="0" eaLnBrk="1" latinLnBrk="0" hangingPunct="1">
        <a:lnSpc>
          <a:spcPct val="90000"/>
        </a:lnSpc>
        <a:spcBef>
          <a:spcPct val="0"/>
        </a:spcBef>
        <a:buNone/>
        <a:defRPr sz="16630" kern="1200">
          <a:solidFill>
            <a:schemeClr val="tx1"/>
          </a:solidFill>
          <a:latin typeface="+mj-lt"/>
          <a:ea typeface="+mj-ea"/>
          <a:cs typeface="+mj-cs"/>
        </a:defRPr>
      </a:lvl1pPr>
    </p:titleStyle>
    <p:bodyStyle>
      <a:lvl1pPr marL="864017" indent="-864017" algn="l" defTabSz="3456066" rtl="0" eaLnBrk="1" latinLnBrk="0" hangingPunct="1">
        <a:lnSpc>
          <a:spcPct val="90000"/>
        </a:lnSpc>
        <a:spcBef>
          <a:spcPts val="3780"/>
        </a:spcBef>
        <a:buFont typeface="Arial" panose="020B0604020202020204" pitchFamily="34" charset="0"/>
        <a:buChar char="•"/>
        <a:defRPr sz="10583" kern="1200">
          <a:solidFill>
            <a:schemeClr val="tx1"/>
          </a:solidFill>
          <a:latin typeface="+mn-lt"/>
          <a:ea typeface="+mn-ea"/>
          <a:cs typeface="+mn-cs"/>
        </a:defRPr>
      </a:lvl1pPr>
      <a:lvl2pPr marL="2592050" indent="-864017" algn="l" defTabSz="3456066" rtl="0" eaLnBrk="1" latinLnBrk="0" hangingPunct="1">
        <a:lnSpc>
          <a:spcPct val="90000"/>
        </a:lnSpc>
        <a:spcBef>
          <a:spcPts val="1890"/>
        </a:spcBef>
        <a:buFont typeface="Arial" panose="020B0604020202020204" pitchFamily="34" charset="0"/>
        <a:buChar char="•"/>
        <a:defRPr sz="9071" kern="1200">
          <a:solidFill>
            <a:schemeClr val="tx1"/>
          </a:solidFill>
          <a:latin typeface="+mn-lt"/>
          <a:ea typeface="+mn-ea"/>
          <a:cs typeface="+mn-cs"/>
        </a:defRPr>
      </a:lvl2pPr>
      <a:lvl3pPr marL="4320083" indent="-864017" algn="l" defTabSz="3456066" rtl="0" eaLnBrk="1" latinLnBrk="0" hangingPunct="1">
        <a:lnSpc>
          <a:spcPct val="90000"/>
        </a:lnSpc>
        <a:spcBef>
          <a:spcPts val="1890"/>
        </a:spcBef>
        <a:buFont typeface="Arial" panose="020B0604020202020204" pitchFamily="34" charset="0"/>
        <a:buChar char="•"/>
        <a:defRPr sz="7559" kern="1200">
          <a:solidFill>
            <a:schemeClr val="tx1"/>
          </a:solidFill>
          <a:latin typeface="+mn-lt"/>
          <a:ea typeface="+mn-ea"/>
          <a:cs typeface="+mn-cs"/>
        </a:defRPr>
      </a:lvl3pPr>
      <a:lvl4pPr marL="6048116" indent="-864017" algn="l" defTabSz="3456066" rtl="0" eaLnBrk="1" latinLnBrk="0" hangingPunct="1">
        <a:lnSpc>
          <a:spcPct val="90000"/>
        </a:lnSpc>
        <a:spcBef>
          <a:spcPts val="1890"/>
        </a:spcBef>
        <a:buFont typeface="Arial" panose="020B0604020202020204" pitchFamily="34" charset="0"/>
        <a:buChar char="•"/>
        <a:defRPr sz="6803" kern="1200">
          <a:solidFill>
            <a:schemeClr val="tx1"/>
          </a:solidFill>
          <a:latin typeface="+mn-lt"/>
          <a:ea typeface="+mn-ea"/>
          <a:cs typeface="+mn-cs"/>
        </a:defRPr>
      </a:lvl4pPr>
      <a:lvl5pPr marL="7776149" indent="-864017" algn="l" defTabSz="3456066" rtl="0" eaLnBrk="1" latinLnBrk="0" hangingPunct="1">
        <a:lnSpc>
          <a:spcPct val="90000"/>
        </a:lnSpc>
        <a:spcBef>
          <a:spcPts val="1890"/>
        </a:spcBef>
        <a:buFont typeface="Arial" panose="020B0604020202020204" pitchFamily="34" charset="0"/>
        <a:buChar char="•"/>
        <a:defRPr sz="6803" kern="1200">
          <a:solidFill>
            <a:schemeClr val="tx1"/>
          </a:solidFill>
          <a:latin typeface="+mn-lt"/>
          <a:ea typeface="+mn-ea"/>
          <a:cs typeface="+mn-cs"/>
        </a:defRPr>
      </a:lvl5pPr>
      <a:lvl6pPr marL="9504182" indent="-864017" algn="l" defTabSz="3456066" rtl="0" eaLnBrk="1" latinLnBrk="0" hangingPunct="1">
        <a:lnSpc>
          <a:spcPct val="90000"/>
        </a:lnSpc>
        <a:spcBef>
          <a:spcPts val="1890"/>
        </a:spcBef>
        <a:buFont typeface="Arial" panose="020B0604020202020204" pitchFamily="34" charset="0"/>
        <a:buChar char="•"/>
        <a:defRPr sz="6803" kern="1200">
          <a:solidFill>
            <a:schemeClr val="tx1"/>
          </a:solidFill>
          <a:latin typeface="+mn-lt"/>
          <a:ea typeface="+mn-ea"/>
          <a:cs typeface="+mn-cs"/>
        </a:defRPr>
      </a:lvl6pPr>
      <a:lvl7pPr marL="11232215" indent="-864017" algn="l" defTabSz="3456066" rtl="0" eaLnBrk="1" latinLnBrk="0" hangingPunct="1">
        <a:lnSpc>
          <a:spcPct val="90000"/>
        </a:lnSpc>
        <a:spcBef>
          <a:spcPts val="1890"/>
        </a:spcBef>
        <a:buFont typeface="Arial" panose="020B0604020202020204" pitchFamily="34" charset="0"/>
        <a:buChar char="•"/>
        <a:defRPr sz="6803" kern="1200">
          <a:solidFill>
            <a:schemeClr val="tx1"/>
          </a:solidFill>
          <a:latin typeface="+mn-lt"/>
          <a:ea typeface="+mn-ea"/>
          <a:cs typeface="+mn-cs"/>
        </a:defRPr>
      </a:lvl7pPr>
      <a:lvl8pPr marL="12960248" indent="-864017" algn="l" defTabSz="3456066" rtl="0" eaLnBrk="1" latinLnBrk="0" hangingPunct="1">
        <a:lnSpc>
          <a:spcPct val="90000"/>
        </a:lnSpc>
        <a:spcBef>
          <a:spcPts val="1890"/>
        </a:spcBef>
        <a:buFont typeface="Arial" panose="020B0604020202020204" pitchFamily="34" charset="0"/>
        <a:buChar char="•"/>
        <a:defRPr sz="6803" kern="1200">
          <a:solidFill>
            <a:schemeClr val="tx1"/>
          </a:solidFill>
          <a:latin typeface="+mn-lt"/>
          <a:ea typeface="+mn-ea"/>
          <a:cs typeface="+mn-cs"/>
        </a:defRPr>
      </a:lvl8pPr>
      <a:lvl9pPr marL="14688282" indent="-864017" algn="l" defTabSz="3456066" rtl="0" eaLnBrk="1" latinLnBrk="0" hangingPunct="1">
        <a:lnSpc>
          <a:spcPct val="90000"/>
        </a:lnSpc>
        <a:spcBef>
          <a:spcPts val="1890"/>
        </a:spcBef>
        <a:buFont typeface="Arial" panose="020B0604020202020204" pitchFamily="34" charset="0"/>
        <a:buChar char="•"/>
        <a:defRPr sz="6803" kern="1200">
          <a:solidFill>
            <a:schemeClr val="tx1"/>
          </a:solidFill>
          <a:latin typeface="+mn-lt"/>
          <a:ea typeface="+mn-ea"/>
          <a:cs typeface="+mn-cs"/>
        </a:defRPr>
      </a:lvl9pPr>
    </p:bodyStyle>
    <p:otherStyle>
      <a:defPPr>
        <a:defRPr lang="en-US"/>
      </a:defPPr>
      <a:lvl1pPr marL="0" algn="l" defTabSz="3456066" rtl="0" eaLnBrk="1" latinLnBrk="0" hangingPunct="1">
        <a:defRPr sz="6803" kern="1200">
          <a:solidFill>
            <a:schemeClr val="tx1"/>
          </a:solidFill>
          <a:latin typeface="+mn-lt"/>
          <a:ea typeface="+mn-ea"/>
          <a:cs typeface="+mn-cs"/>
        </a:defRPr>
      </a:lvl1pPr>
      <a:lvl2pPr marL="1728033" algn="l" defTabSz="3456066" rtl="0" eaLnBrk="1" latinLnBrk="0" hangingPunct="1">
        <a:defRPr sz="6803" kern="1200">
          <a:solidFill>
            <a:schemeClr val="tx1"/>
          </a:solidFill>
          <a:latin typeface="+mn-lt"/>
          <a:ea typeface="+mn-ea"/>
          <a:cs typeface="+mn-cs"/>
        </a:defRPr>
      </a:lvl2pPr>
      <a:lvl3pPr marL="3456066" algn="l" defTabSz="3456066" rtl="0" eaLnBrk="1" latinLnBrk="0" hangingPunct="1">
        <a:defRPr sz="6803" kern="1200">
          <a:solidFill>
            <a:schemeClr val="tx1"/>
          </a:solidFill>
          <a:latin typeface="+mn-lt"/>
          <a:ea typeface="+mn-ea"/>
          <a:cs typeface="+mn-cs"/>
        </a:defRPr>
      </a:lvl3pPr>
      <a:lvl4pPr marL="5184099" algn="l" defTabSz="3456066" rtl="0" eaLnBrk="1" latinLnBrk="0" hangingPunct="1">
        <a:defRPr sz="6803" kern="1200">
          <a:solidFill>
            <a:schemeClr val="tx1"/>
          </a:solidFill>
          <a:latin typeface="+mn-lt"/>
          <a:ea typeface="+mn-ea"/>
          <a:cs typeface="+mn-cs"/>
        </a:defRPr>
      </a:lvl4pPr>
      <a:lvl5pPr marL="6912132" algn="l" defTabSz="3456066" rtl="0" eaLnBrk="1" latinLnBrk="0" hangingPunct="1">
        <a:defRPr sz="6803" kern="1200">
          <a:solidFill>
            <a:schemeClr val="tx1"/>
          </a:solidFill>
          <a:latin typeface="+mn-lt"/>
          <a:ea typeface="+mn-ea"/>
          <a:cs typeface="+mn-cs"/>
        </a:defRPr>
      </a:lvl5pPr>
      <a:lvl6pPr marL="8640166" algn="l" defTabSz="3456066" rtl="0" eaLnBrk="1" latinLnBrk="0" hangingPunct="1">
        <a:defRPr sz="6803" kern="1200">
          <a:solidFill>
            <a:schemeClr val="tx1"/>
          </a:solidFill>
          <a:latin typeface="+mn-lt"/>
          <a:ea typeface="+mn-ea"/>
          <a:cs typeface="+mn-cs"/>
        </a:defRPr>
      </a:lvl6pPr>
      <a:lvl7pPr marL="10368199" algn="l" defTabSz="3456066" rtl="0" eaLnBrk="1" latinLnBrk="0" hangingPunct="1">
        <a:defRPr sz="6803" kern="1200">
          <a:solidFill>
            <a:schemeClr val="tx1"/>
          </a:solidFill>
          <a:latin typeface="+mn-lt"/>
          <a:ea typeface="+mn-ea"/>
          <a:cs typeface="+mn-cs"/>
        </a:defRPr>
      </a:lvl7pPr>
      <a:lvl8pPr marL="12096232" algn="l" defTabSz="3456066" rtl="0" eaLnBrk="1" latinLnBrk="0" hangingPunct="1">
        <a:defRPr sz="6803" kern="1200">
          <a:solidFill>
            <a:schemeClr val="tx1"/>
          </a:solidFill>
          <a:latin typeface="+mn-lt"/>
          <a:ea typeface="+mn-ea"/>
          <a:cs typeface="+mn-cs"/>
        </a:defRPr>
      </a:lvl8pPr>
      <a:lvl9pPr marL="13824265" algn="l" defTabSz="3456066" rtl="0" eaLnBrk="1" latinLnBrk="0" hangingPunct="1">
        <a:defRPr sz="680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图片 78">
            <a:extLst>
              <a:ext uri="{FF2B5EF4-FFF2-40B4-BE49-F238E27FC236}">
                <a16:creationId xmlns:a16="http://schemas.microsoft.com/office/drawing/2014/main" id="{8C34EB31-D321-48B5-927F-E05D49BD1E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8843" y="15122085"/>
            <a:ext cx="11186334" cy="5236154"/>
          </a:xfrm>
          <a:prstGeom prst="rect">
            <a:avLst/>
          </a:prstGeom>
        </p:spPr>
      </p:pic>
      <p:pic>
        <p:nvPicPr>
          <p:cNvPr id="3" name="图片 2">
            <a:extLst>
              <a:ext uri="{FF2B5EF4-FFF2-40B4-BE49-F238E27FC236}">
                <a16:creationId xmlns:a16="http://schemas.microsoft.com/office/drawing/2014/main" id="{98CB47E2-2C28-4AE8-A448-79D156ADDDD5}"/>
              </a:ext>
            </a:extLst>
          </p:cNvPr>
          <p:cNvPicPr>
            <a:picLocks noChangeAspect="1"/>
          </p:cNvPicPr>
          <p:nvPr/>
        </p:nvPicPr>
        <p:blipFill rotWithShape="1">
          <a:blip r:embed="rId3">
            <a:extLst>
              <a:ext uri="{28A0092B-C50C-407E-A947-70E740481C1C}">
                <a14:useLocalDpi xmlns:a14="http://schemas.microsoft.com/office/drawing/2010/main" val="0"/>
              </a:ext>
            </a:extLst>
          </a:blip>
          <a:srcRect l="2752" t="4788" r="7065" b="4932"/>
          <a:stretch/>
        </p:blipFill>
        <p:spPr>
          <a:xfrm>
            <a:off x="37161005" y="14854450"/>
            <a:ext cx="8133820" cy="5598074"/>
          </a:xfrm>
          <a:prstGeom prst="rect">
            <a:avLst/>
          </a:prstGeom>
        </p:spPr>
      </p:pic>
      <p:pic>
        <p:nvPicPr>
          <p:cNvPr id="50" name="图片 49">
            <a:extLst>
              <a:ext uri="{FF2B5EF4-FFF2-40B4-BE49-F238E27FC236}">
                <a16:creationId xmlns:a16="http://schemas.microsoft.com/office/drawing/2014/main" id="{610BDF07-86FE-4140-A06E-FD2F50B44CF3}"/>
              </a:ext>
            </a:extLst>
          </p:cNvPr>
          <p:cNvPicPr>
            <a:picLocks noChangeAspect="1"/>
          </p:cNvPicPr>
          <p:nvPr/>
        </p:nvPicPr>
        <p:blipFill rotWithShape="1">
          <a:blip r:embed="rId4">
            <a:extLst>
              <a:ext uri="{28A0092B-C50C-407E-A947-70E740481C1C}">
                <a14:useLocalDpi xmlns:a14="http://schemas.microsoft.com/office/drawing/2010/main" val="0"/>
              </a:ext>
            </a:extLst>
          </a:blip>
          <a:srcRect l="2288" r="3017" b="4274"/>
          <a:stretch/>
        </p:blipFill>
        <p:spPr>
          <a:xfrm>
            <a:off x="36242757" y="6763542"/>
            <a:ext cx="9252702" cy="4763971"/>
          </a:xfrm>
          <a:prstGeom prst="rect">
            <a:avLst/>
          </a:prstGeom>
        </p:spPr>
      </p:pic>
      <p:pic>
        <p:nvPicPr>
          <p:cNvPr id="6" name="图片 5">
            <a:extLst>
              <a:ext uri="{FF2B5EF4-FFF2-40B4-BE49-F238E27FC236}">
                <a16:creationId xmlns:a16="http://schemas.microsoft.com/office/drawing/2014/main" id="{72239E1F-EE91-4C4C-B06D-29A76C3BD2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41959" y="170681"/>
            <a:ext cx="3401369" cy="4530959"/>
          </a:xfrm>
          <a:prstGeom prst="rect">
            <a:avLst/>
          </a:prstGeom>
        </p:spPr>
      </p:pic>
      <p:pic>
        <p:nvPicPr>
          <p:cNvPr id="8" name="图片 7">
            <a:extLst>
              <a:ext uri="{FF2B5EF4-FFF2-40B4-BE49-F238E27FC236}">
                <a16:creationId xmlns:a16="http://schemas.microsoft.com/office/drawing/2014/main" id="{206447DE-ED0E-4284-B71D-17EC69C3B3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91688" y="927895"/>
            <a:ext cx="2219857" cy="2219857"/>
          </a:xfrm>
          <a:prstGeom prst="rect">
            <a:avLst/>
          </a:prstGeom>
        </p:spPr>
      </p:pic>
      <p:pic>
        <p:nvPicPr>
          <p:cNvPr id="10" name="图片 9">
            <a:extLst>
              <a:ext uri="{FF2B5EF4-FFF2-40B4-BE49-F238E27FC236}">
                <a16:creationId xmlns:a16="http://schemas.microsoft.com/office/drawing/2014/main" id="{79E09623-427F-4D1E-9C1D-8FD7383C5E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176" y="545372"/>
            <a:ext cx="3715899" cy="3713829"/>
          </a:xfrm>
          <a:prstGeom prst="rect">
            <a:avLst/>
          </a:prstGeom>
        </p:spPr>
      </p:pic>
      <p:sp>
        <p:nvSpPr>
          <p:cNvPr id="11" name="文本框 10">
            <a:extLst>
              <a:ext uri="{FF2B5EF4-FFF2-40B4-BE49-F238E27FC236}">
                <a16:creationId xmlns:a16="http://schemas.microsoft.com/office/drawing/2014/main" id="{D7A063B0-E204-47D1-8BE7-EBE95D3D6C93}"/>
              </a:ext>
            </a:extLst>
          </p:cNvPr>
          <p:cNvSpPr txBox="1"/>
          <p:nvPr/>
        </p:nvSpPr>
        <p:spPr>
          <a:xfrm>
            <a:off x="11446800" y="117965"/>
            <a:ext cx="23186762" cy="3046988"/>
          </a:xfrm>
          <a:prstGeom prst="rect">
            <a:avLst/>
          </a:prstGeom>
          <a:noFill/>
        </p:spPr>
        <p:txBody>
          <a:bodyPr wrap="square" rtlCol="0">
            <a:spAutoFit/>
          </a:bodyPr>
          <a:lstStyle/>
          <a:p>
            <a:pPr algn="ctr"/>
            <a:r>
              <a:rPr lang="en-US" altLang="zh-CN" sz="6400" b="1" dirty="0">
                <a:solidFill>
                  <a:srgbClr val="002554"/>
                </a:solidFill>
                <a:latin typeface="Times New Roman" panose="02020603050405020304" pitchFamily="18" charset="0"/>
                <a:cs typeface="Times New Roman" panose="02020603050405020304" pitchFamily="18" charset="0"/>
              </a:rPr>
              <a:t>Dayside vertical wind reversal at transition altitude from E to F regions observed by the ICON satellite</a:t>
            </a:r>
            <a:endParaRPr lang="zh-CN" altLang="en-US" sz="6400" spc="320" dirty="0">
              <a:solidFill>
                <a:srgbClr val="002554"/>
              </a:solidFill>
              <a:latin typeface="Times New Roman" panose="02020603050405020304" pitchFamily="18" charset="0"/>
              <a:cs typeface="Times New Roman" panose="02020603050405020304" pitchFamily="18" charset="0"/>
              <a:sym typeface="+mn-lt"/>
            </a:endParaRPr>
          </a:p>
          <a:p>
            <a:pPr algn="ctr"/>
            <a:endParaRPr lang="zh-CN" altLang="en-US" sz="6400" dirty="0">
              <a:solidFill>
                <a:srgbClr val="002554"/>
              </a:solidFill>
            </a:endParaRPr>
          </a:p>
        </p:txBody>
      </p:sp>
      <p:sp>
        <p:nvSpPr>
          <p:cNvPr id="12" name="文本框 11">
            <a:extLst>
              <a:ext uri="{FF2B5EF4-FFF2-40B4-BE49-F238E27FC236}">
                <a16:creationId xmlns:a16="http://schemas.microsoft.com/office/drawing/2014/main" id="{81CB06AB-3274-446E-866F-BB3AA0A09AFE}"/>
              </a:ext>
            </a:extLst>
          </p:cNvPr>
          <p:cNvSpPr txBox="1"/>
          <p:nvPr/>
        </p:nvSpPr>
        <p:spPr>
          <a:xfrm>
            <a:off x="7186762" y="2289061"/>
            <a:ext cx="31706836" cy="748988"/>
          </a:xfrm>
          <a:prstGeom prst="rect">
            <a:avLst/>
          </a:prstGeom>
          <a:noFill/>
        </p:spPr>
        <p:txBody>
          <a:bodyPr wrap="square" rtlCol="0">
            <a:spAutoFit/>
          </a:bodyPr>
          <a:lstStyle/>
          <a:p>
            <a:pPr algn="ctr"/>
            <a:r>
              <a:rPr lang="en-US" altLang="zh-CN" sz="4267" b="1" dirty="0" err="1">
                <a:latin typeface="Times New Roman" panose="02020603050405020304" pitchFamily="18" charset="0"/>
                <a:cs typeface="Times New Roman" panose="02020603050405020304" pitchFamily="18" charset="0"/>
              </a:rPr>
              <a:t>Yuyang</a:t>
            </a:r>
            <a:r>
              <a:rPr lang="en-US" altLang="zh-CN" sz="4267" b="1" dirty="0">
                <a:latin typeface="Times New Roman" panose="02020603050405020304" pitchFamily="18" charset="0"/>
                <a:cs typeface="Times New Roman" panose="02020603050405020304" pitchFamily="18" charset="0"/>
              </a:rPr>
              <a:t> Huang</a:t>
            </a:r>
            <a:r>
              <a:rPr lang="en-US" altLang="zh-CN" sz="4267" b="1" baseline="30000" dirty="0">
                <a:latin typeface="Times New Roman" panose="02020603050405020304" pitchFamily="18" charset="0"/>
                <a:cs typeface="Times New Roman" panose="02020603050405020304" pitchFamily="18" charset="0"/>
              </a:rPr>
              <a:t>1</a:t>
            </a:r>
            <a:r>
              <a:rPr lang="en-US" altLang="zh-CN" sz="4267" b="1" dirty="0">
                <a:latin typeface="Times New Roman" panose="02020603050405020304" pitchFamily="18" charset="0"/>
                <a:cs typeface="Times New Roman" panose="02020603050405020304" pitchFamily="18" charset="0"/>
              </a:rPr>
              <a:t>, Chao Xiong</a:t>
            </a:r>
            <a:r>
              <a:rPr lang="en-US" altLang="zh-CN" sz="4267" b="1" baseline="30000" dirty="0">
                <a:latin typeface="Times New Roman" panose="02020603050405020304" pitchFamily="18" charset="0"/>
                <a:cs typeface="Times New Roman" panose="02020603050405020304" pitchFamily="18" charset="0"/>
              </a:rPr>
              <a:t>1,2</a:t>
            </a:r>
            <a:r>
              <a:rPr lang="en-US" altLang="zh-CN" sz="4267" b="1" dirty="0">
                <a:latin typeface="Times New Roman" panose="02020603050405020304" pitchFamily="18" charset="0"/>
                <a:cs typeface="Times New Roman" panose="02020603050405020304" pitchFamily="18" charset="0"/>
              </a:rPr>
              <a:t>, Jiawei Wu</a:t>
            </a:r>
            <a:r>
              <a:rPr lang="en-US" altLang="zh-CN" sz="4267" b="1" baseline="30000" dirty="0">
                <a:latin typeface="Times New Roman" panose="02020603050405020304" pitchFamily="18" charset="0"/>
                <a:cs typeface="Times New Roman" panose="02020603050405020304" pitchFamily="18" charset="0"/>
              </a:rPr>
              <a:t>1</a:t>
            </a:r>
            <a:r>
              <a:rPr lang="en-US" altLang="zh-CN" sz="4267" b="1" dirty="0">
                <a:latin typeface="Times New Roman" panose="02020603050405020304" pitchFamily="18" charset="0"/>
                <a:cs typeface="Times New Roman" panose="02020603050405020304" pitchFamily="18" charset="0"/>
              </a:rPr>
              <a:t>, Claudia Stolle</a:t>
            </a:r>
            <a:r>
              <a:rPr lang="en-US" altLang="zh-CN" sz="4267" b="1" baseline="30000" dirty="0">
                <a:latin typeface="Times New Roman" panose="02020603050405020304" pitchFamily="18" charset="0"/>
                <a:cs typeface="Times New Roman" panose="02020603050405020304" pitchFamily="18" charset="0"/>
              </a:rPr>
              <a:t>3</a:t>
            </a:r>
            <a:r>
              <a:rPr lang="en-US" altLang="zh-CN" sz="4267" b="1" dirty="0">
                <a:latin typeface="Times New Roman" panose="02020603050405020304" pitchFamily="18" charset="0"/>
                <a:cs typeface="Times New Roman" panose="02020603050405020304" pitchFamily="18" charset="0"/>
              </a:rPr>
              <a:t>, </a:t>
            </a:r>
            <a:r>
              <a:rPr lang="en-US" altLang="zh-CN" sz="4267" b="1" dirty="0" err="1">
                <a:latin typeface="Times New Roman" panose="02020603050405020304" pitchFamily="18" charset="0"/>
                <a:cs typeface="Times New Roman" panose="02020603050405020304" pitchFamily="18" charset="0"/>
              </a:rPr>
              <a:t>Fengjue</a:t>
            </a:r>
            <a:r>
              <a:rPr lang="en-US" altLang="zh-CN" sz="4267" b="1" dirty="0">
                <a:latin typeface="Times New Roman" panose="02020603050405020304" pitchFamily="18" charset="0"/>
                <a:cs typeface="Times New Roman" panose="02020603050405020304" pitchFamily="18" charset="0"/>
              </a:rPr>
              <a:t> Wang</a:t>
            </a:r>
            <a:r>
              <a:rPr lang="en-US" altLang="zh-CN" sz="4267" b="1" baseline="30000" dirty="0">
                <a:latin typeface="Times New Roman" panose="02020603050405020304" pitchFamily="18" charset="0"/>
                <a:cs typeface="Times New Roman" panose="02020603050405020304" pitchFamily="18" charset="0"/>
              </a:rPr>
              <a:t>1</a:t>
            </a:r>
            <a:r>
              <a:rPr lang="en-US" altLang="zh-CN" sz="4267" b="1" dirty="0">
                <a:latin typeface="Times New Roman" panose="02020603050405020304" pitchFamily="18" charset="0"/>
                <a:cs typeface="Times New Roman" panose="02020603050405020304" pitchFamily="18" charset="0"/>
              </a:rPr>
              <a:t>, </a:t>
            </a:r>
            <a:r>
              <a:rPr lang="en-US" altLang="zh-CN" sz="4267" b="1" dirty="0" err="1">
                <a:latin typeface="Times New Roman" panose="02020603050405020304" pitchFamily="18" charset="0"/>
                <a:cs typeface="Times New Roman" panose="02020603050405020304" pitchFamily="18" charset="0"/>
              </a:rPr>
              <a:t>Yuhao</a:t>
            </a:r>
            <a:r>
              <a:rPr lang="en-US" altLang="zh-CN" sz="4267" b="1" dirty="0">
                <a:latin typeface="Times New Roman" panose="02020603050405020304" pitchFamily="18" charset="0"/>
                <a:cs typeface="Times New Roman" panose="02020603050405020304" pitchFamily="18" charset="0"/>
              </a:rPr>
              <a:t> Zheng</a:t>
            </a:r>
            <a:r>
              <a:rPr lang="en-US" altLang="zh-CN" sz="4267" b="1" baseline="30000" dirty="0">
                <a:latin typeface="Times New Roman" panose="02020603050405020304" pitchFamily="18" charset="0"/>
                <a:cs typeface="Times New Roman" panose="02020603050405020304" pitchFamily="18" charset="0"/>
              </a:rPr>
              <a:t>1</a:t>
            </a:r>
            <a:r>
              <a:rPr lang="en-US" altLang="zh-CN" sz="4267" b="1" dirty="0">
                <a:latin typeface="Times New Roman" panose="02020603050405020304" pitchFamily="18" charset="0"/>
                <a:cs typeface="Times New Roman" panose="02020603050405020304" pitchFamily="18" charset="0"/>
              </a:rPr>
              <a:t>, </a:t>
            </a:r>
            <a:r>
              <a:rPr lang="en-US" altLang="zh-CN" sz="4267" b="1" dirty="0" err="1">
                <a:latin typeface="Times New Roman" panose="02020603050405020304" pitchFamily="18" charset="0"/>
                <a:cs typeface="Times New Roman" panose="02020603050405020304" pitchFamily="18" charset="0"/>
              </a:rPr>
              <a:t>Chunyu</a:t>
            </a:r>
            <a:r>
              <a:rPr lang="en-US" altLang="zh-CN" sz="4267" b="1" dirty="0">
                <a:latin typeface="Times New Roman" panose="02020603050405020304" pitchFamily="18" charset="0"/>
                <a:cs typeface="Times New Roman" panose="02020603050405020304" pitchFamily="18" charset="0"/>
              </a:rPr>
              <a:t> Xu</a:t>
            </a:r>
            <a:r>
              <a:rPr lang="en-US" altLang="zh-CN" sz="4267" b="1" baseline="30000" dirty="0">
                <a:latin typeface="Times New Roman" panose="02020603050405020304" pitchFamily="18" charset="0"/>
                <a:cs typeface="Times New Roman" panose="02020603050405020304" pitchFamily="18" charset="0"/>
              </a:rPr>
              <a:t>1</a:t>
            </a:r>
            <a:r>
              <a:rPr lang="en-US" altLang="zh-CN" sz="4267" b="1" dirty="0">
                <a:latin typeface="Times New Roman" panose="02020603050405020304" pitchFamily="18" charset="0"/>
                <a:cs typeface="Times New Roman" panose="02020603050405020304" pitchFamily="18" charset="0"/>
              </a:rPr>
              <a:t>, Yang Hu</a:t>
            </a:r>
            <a:r>
              <a:rPr lang="en-US" altLang="zh-CN" sz="4267" b="1" baseline="30000" dirty="0">
                <a:latin typeface="Times New Roman" panose="02020603050405020304" pitchFamily="18" charset="0"/>
                <a:cs typeface="Times New Roman" panose="02020603050405020304" pitchFamily="18" charset="0"/>
              </a:rPr>
              <a:t>1</a:t>
            </a:r>
            <a:r>
              <a:rPr lang="en-US" altLang="zh-CN" sz="4267" b="1" dirty="0">
                <a:latin typeface="Times New Roman" panose="02020603050405020304" pitchFamily="18" charset="0"/>
                <a:cs typeface="Times New Roman" panose="02020603050405020304" pitchFamily="18" charset="0"/>
              </a:rPr>
              <a:t>, </a:t>
            </a:r>
            <a:r>
              <a:rPr lang="en-US" altLang="zh-CN" sz="4267" b="1" dirty="0" err="1">
                <a:latin typeface="Times New Roman" panose="02020603050405020304" pitchFamily="18" charset="0"/>
                <a:cs typeface="Times New Roman" panose="02020603050405020304" pitchFamily="18" charset="0"/>
              </a:rPr>
              <a:t>Simin</a:t>
            </a:r>
            <a:r>
              <a:rPr lang="en-US" altLang="zh-CN" sz="4267" b="1" dirty="0">
                <a:latin typeface="Times New Roman" panose="02020603050405020304" pitchFamily="18" charset="0"/>
                <a:cs typeface="Times New Roman" panose="02020603050405020304" pitchFamily="18" charset="0"/>
              </a:rPr>
              <a:t> Wang</a:t>
            </a:r>
            <a:r>
              <a:rPr lang="en-US" altLang="zh-CN" sz="4267" b="1" baseline="30000" dirty="0">
                <a:latin typeface="Times New Roman" panose="02020603050405020304" pitchFamily="18" charset="0"/>
                <a:cs typeface="Times New Roman" panose="02020603050405020304" pitchFamily="18" charset="0"/>
              </a:rPr>
              <a:t>1</a:t>
            </a:r>
            <a:endParaRPr lang="zh-CN" altLang="en-US" sz="4267" dirty="0">
              <a:latin typeface="Times New Roman" panose="02020603050405020304" pitchFamily="18" charset="0"/>
              <a:cs typeface="Times New Roman" panose="02020603050405020304" pitchFamily="18" charset="0"/>
              <a:sym typeface="+mn-lt"/>
            </a:endParaRPr>
          </a:p>
        </p:txBody>
      </p:sp>
      <p:sp>
        <p:nvSpPr>
          <p:cNvPr id="13" name="文本框 12">
            <a:extLst>
              <a:ext uri="{FF2B5EF4-FFF2-40B4-BE49-F238E27FC236}">
                <a16:creationId xmlns:a16="http://schemas.microsoft.com/office/drawing/2014/main" id="{4DD3C293-9D9A-4EE9-99F5-2607CF13BA82}"/>
              </a:ext>
            </a:extLst>
          </p:cNvPr>
          <p:cNvSpPr txBox="1"/>
          <p:nvPr/>
        </p:nvSpPr>
        <p:spPr>
          <a:xfrm>
            <a:off x="12415984" y="3012918"/>
            <a:ext cx="20772389" cy="1900649"/>
          </a:xfrm>
          <a:prstGeom prst="rect">
            <a:avLst/>
          </a:prstGeom>
          <a:noFill/>
        </p:spPr>
        <p:txBody>
          <a:bodyPr wrap="square" rtlCol="0">
            <a:spAutoFit/>
          </a:bodyPr>
          <a:lstStyle/>
          <a:p>
            <a:pPr algn="ctr">
              <a:lnSpc>
                <a:spcPct val="115000"/>
              </a:lnSpc>
              <a:spcAft>
                <a:spcPts val="640"/>
              </a:spcAft>
            </a:pPr>
            <a:r>
              <a:rPr lang="en-US" altLang="zh-CN" sz="3413" kern="100" dirty="0">
                <a:latin typeface="Times New Roman" panose="02020603050405020304" pitchFamily="18" charset="0"/>
                <a:cs typeface="Times New Roman" panose="02020603050405020304" pitchFamily="18" charset="0"/>
              </a:rPr>
              <a:t>1. Department of Space Physics, School of Electronic Information, Wuhan University, Wuhan, China.</a:t>
            </a:r>
            <a:endParaRPr lang="zh-CN" altLang="zh-CN" sz="3413" kern="100" dirty="0">
              <a:latin typeface="Times New Roman" panose="02020603050405020304" pitchFamily="18" charset="0"/>
              <a:cs typeface="Times New Roman" panose="02020603050405020304" pitchFamily="18" charset="0"/>
            </a:endParaRPr>
          </a:p>
          <a:p>
            <a:pPr algn="ctr">
              <a:spcAft>
                <a:spcPts val="640"/>
              </a:spcAft>
            </a:pPr>
            <a:r>
              <a:rPr lang="en-US" altLang="zh-CN" sz="3413" kern="100" dirty="0">
                <a:latin typeface="Times New Roman" panose="02020603050405020304" pitchFamily="18" charset="0"/>
                <a:cs typeface="Times New Roman" panose="02020603050405020304" pitchFamily="18" charset="0"/>
              </a:rPr>
              <a:t>2. </a:t>
            </a:r>
            <a:r>
              <a:rPr lang="it-IT" altLang="zh-CN" sz="3413" kern="100" dirty="0">
                <a:latin typeface="Times New Roman" panose="02020603050405020304" pitchFamily="18" charset="0"/>
                <a:cs typeface="Times New Roman" panose="02020603050405020304" pitchFamily="18" charset="0"/>
              </a:rPr>
              <a:t>Hubei Luojia Laboratory, Wuhan, China</a:t>
            </a:r>
            <a:r>
              <a:rPr lang="en-US" altLang="zh-CN" sz="3413" kern="100" dirty="0">
                <a:latin typeface="Times New Roman" panose="02020603050405020304" pitchFamily="18" charset="0"/>
                <a:cs typeface="Times New Roman" panose="02020603050405020304" pitchFamily="18" charset="0"/>
              </a:rPr>
              <a:t>.</a:t>
            </a:r>
            <a:endParaRPr lang="zh-CN" altLang="zh-CN" sz="3413" kern="100" dirty="0">
              <a:latin typeface="Times New Roman" panose="02020603050405020304" pitchFamily="18" charset="0"/>
              <a:cs typeface="Times New Roman" panose="02020603050405020304" pitchFamily="18" charset="0"/>
            </a:endParaRPr>
          </a:p>
          <a:p>
            <a:pPr algn="ctr">
              <a:spcAft>
                <a:spcPts val="640"/>
              </a:spcAft>
            </a:pPr>
            <a:r>
              <a:rPr lang="en-US" altLang="zh-CN" sz="3413" kern="100" dirty="0">
                <a:latin typeface="Times New Roman" panose="02020603050405020304" pitchFamily="18" charset="0"/>
                <a:cs typeface="Times New Roman" panose="02020603050405020304" pitchFamily="18" charset="0"/>
              </a:rPr>
              <a:t>3. Leibniz Institute of Atmospheric Physics at the University of Rostock, </a:t>
            </a:r>
            <a:r>
              <a:rPr lang="en-US" altLang="zh-CN" sz="3413" kern="100" dirty="0" err="1">
                <a:latin typeface="Times New Roman" panose="02020603050405020304" pitchFamily="18" charset="0"/>
                <a:cs typeface="Times New Roman" panose="02020603050405020304" pitchFamily="18" charset="0"/>
              </a:rPr>
              <a:t>Kühlungsborn</a:t>
            </a:r>
            <a:r>
              <a:rPr lang="en-US" altLang="zh-CN" sz="3413" kern="100" dirty="0">
                <a:latin typeface="Times New Roman" panose="02020603050405020304" pitchFamily="18" charset="0"/>
                <a:cs typeface="Times New Roman" panose="02020603050405020304" pitchFamily="18" charset="0"/>
              </a:rPr>
              <a:t>, Germany.</a:t>
            </a:r>
            <a:endParaRPr lang="zh-CN" altLang="zh-CN" sz="3413" kern="100" dirty="0">
              <a:latin typeface="Times New Roman" panose="02020603050405020304" pitchFamily="18" charset="0"/>
              <a:cs typeface="Times New Roman" panose="02020603050405020304" pitchFamily="18" charset="0"/>
            </a:endParaRPr>
          </a:p>
        </p:txBody>
      </p:sp>
      <p:cxnSp>
        <p:nvCxnSpPr>
          <p:cNvPr id="15" name="直接连接符 14">
            <a:extLst>
              <a:ext uri="{FF2B5EF4-FFF2-40B4-BE49-F238E27FC236}">
                <a16:creationId xmlns:a16="http://schemas.microsoft.com/office/drawing/2014/main" id="{55C7B237-930A-41F0-B7A9-21EB4D9B6D80}"/>
              </a:ext>
            </a:extLst>
          </p:cNvPr>
          <p:cNvCxnSpPr>
            <a:cxnSpLocks/>
          </p:cNvCxnSpPr>
          <p:nvPr/>
        </p:nvCxnSpPr>
        <p:spPr>
          <a:xfrm>
            <a:off x="-1" y="5109530"/>
            <a:ext cx="46080363" cy="0"/>
          </a:xfrm>
          <a:prstGeom prst="line">
            <a:avLst/>
          </a:prstGeom>
          <a:ln w="127000">
            <a:solidFill>
              <a:srgbClr val="002554"/>
            </a:solidFill>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9518B707-D88B-46FE-89CE-B148D267AF0B}"/>
              </a:ext>
            </a:extLst>
          </p:cNvPr>
          <p:cNvSpPr txBox="1"/>
          <p:nvPr/>
        </p:nvSpPr>
        <p:spPr>
          <a:xfrm>
            <a:off x="42573592" y="3136536"/>
            <a:ext cx="3456049" cy="748988"/>
          </a:xfrm>
          <a:prstGeom prst="rect">
            <a:avLst/>
          </a:prstGeom>
          <a:noFill/>
        </p:spPr>
        <p:txBody>
          <a:bodyPr wrap="square" rtlCol="0">
            <a:spAutoFit/>
          </a:bodyPr>
          <a:lstStyle/>
          <a:p>
            <a:pPr algn="ctr"/>
            <a:r>
              <a:rPr lang="en-US" altLang="zh-CN" sz="4267" b="1" dirty="0">
                <a:solidFill>
                  <a:srgbClr val="115740"/>
                </a:solidFill>
                <a:latin typeface="Times New Roman" panose="02020603050405020304" pitchFamily="18" charset="0"/>
                <a:cs typeface="Times New Roman" panose="02020603050405020304" pitchFamily="18" charset="0"/>
              </a:rPr>
              <a:t>EGU23-4285</a:t>
            </a:r>
            <a:endParaRPr lang="zh-CN" altLang="en-US" sz="4267" b="1" dirty="0">
              <a:solidFill>
                <a:srgbClr val="115740"/>
              </a:solidFill>
              <a:latin typeface="Times New Roman" panose="02020603050405020304" pitchFamily="18" charset="0"/>
              <a:cs typeface="Times New Roman" panose="02020603050405020304" pitchFamily="18" charset="0"/>
            </a:endParaRPr>
          </a:p>
        </p:txBody>
      </p:sp>
      <p:sp>
        <p:nvSpPr>
          <p:cNvPr id="20" name="矩形: 圆角 19">
            <a:extLst>
              <a:ext uri="{FF2B5EF4-FFF2-40B4-BE49-F238E27FC236}">
                <a16:creationId xmlns:a16="http://schemas.microsoft.com/office/drawing/2014/main" id="{E62C4CFC-887A-44E0-871E-A065FC984EE3}"/>
              </a:ext>
            </a:extLst>
          </p:cNvPr>
          <p:cNvSpPr/>
          <p:nvPr/>
        </p:nvSpPr>
        <p:spPr>
          <a:xfrm>
            <a:off x="375375" y="5499142"/>
            <a:ext cx="14400168" cy="7294958"/>
          </a:xfrm>
          <a:prstGeom prst="roundRect">
            <a:avLst/>
          </a:prstGeom>
          <a:noFill/>
          <a:ln w="38100">
            <a:solidFill>
              <a:srgbClr val="00255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535" tIns="48768" rIns="97535" bIns="48768" numCol="1" spcCol="0" rtlCol="0" fromWordArt="0" anchor="ctr" anchorCtr="0" forceAA="0" compatLnSpc="1">
            <a:prstTxWarp prst="textNoShape">
              <a:avLst/>
            </a:prstTxWarp>
            <a:noAutofit/>
          </a:bodyPr>
          <a:lstStyle/>
          <a:p>
            <a:pPr algn="ctr"/>
            <a:endParaRPr lang="zh-CN" altLang="en-US" sz="1920"/>
          </a:p>
        </p:txBody>
      </p:sp>
      <p:sp>
        <p:nvSpPr>
          <p:cNvPr id="21" name="文本框 20">
            <a:extLst>
              <a:ext uri="{FF2B5EF4-FFF2-40B4-BE49-F238E27FC236}">
                <a16:creationId xmlns:a16="http://schemas.microsoft.com/office/drawing/2014/main" id="{C864F521-3438-4A03-AA6D-E8B98F4CD3B1}"/>
              </a:ext>
            </a:extLst>
          </p:cNvPr>
          <p:cNvSpPr txBox="1"/>
          <p:nvPr/>
        </p:nvSpPr>
        <p:spPr>
          <a:xfrm>
            <a:off x="5020300" y="5580352"/>
            <a:ext cx="5298542" cy="830997"/>
          </a:xfrm>
          <a:prstGeom prst="rect">
            <a:avLst/>
          </a:prstGeom>
          <a:noFill/>
        </p:spPr>
        <p:txBody>
          <a:bodyPr wrap="square" rtlCol="0">
            <a:spAutoFit/>
          </a:bodyPr>
          <a:lstStyle/>
          <a:p>
            <a:pPr algn="ctr"/>
            <a:r>
              <a:rPr lang="en-US" altLang="zh-CN" sz="4800" b="1" dirty="0">
                <a:solidFill>
                  <a:srgbClr val="115740"/>
                </a:solidFill>
                <a:latin typeface="Times New Roman" panose="02020603050405020304" pitchFamily="18" charset="0"/>
                <a:cs typeface="Times New Roman" panose="02020603050405020304" pitchFamily="18" charset="0"/>
              </a:rPr>
              <a:t>INTRODUCTION</a:t>
            </a:r>
            <a:endParaRPr lang="zh-CN" altLang="en-US" sz="4800" b="1" dirty="0">
              <a:solidFill>
                <a:srgbClr val="115740"/>
              </a:solidFill>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5584DCCD-F416-45EB-9455-65C58E1CB0E6}"/>
              </a:ext>
            </a:extLst>
          </p:cNvPr>
          <p:cNvSpPr txBox="1"/>
          <p:nvPr/>
        </p:nvSpPr>
        <p:spPr>
          <a:xfrm>
            <a:off x="818176" y="6293338"/>
            <a:ext cx="13717408" cy="7940635"/>
          </a:xfrm>
          <a:prstGeom prst="rect">
            <a:avLst/>
          </a:prstGeom>
          <a:noFill/>
        </p:spPr>
        <p:txBody>
          <a:bodyPr wrap="square" rtlCol="0">
            <a:spAutoFit/>
          </a:bodyPr>
          <a:lstStyle/>
          <a:p>
            <a:pPr>
              <a:spcAft>
                <a:spcPts val="1800"/>
              </a:spcAft>
            </a:pPr>
            <a:r>
              <a:rPr lang="en-US" altLang="zh-CN" sz="3200" dirty="0">
                <a:latin typeface="Times New Roman" panose="02020603050405020304" pitchFamily="18" charset="0"/>
                <a:cs typeface="Times New Roman" panose="02020603050405020304" pitchFamily="18" charset="0"/>
              </a:rPr>
              <a:t>Neutral wind takes a significant role in the ionospheric electrodynamics at the middle and low latitudes. So far, most previous studies focused on the variations of horizontal winds, while very few studies have investigated the vertical structures of neutral winds. Vertical structures of neutral winds also play an important role on electrodynamic processes of ionosphere. Yamazaki et al. (2022) provided direct evidence that the vertical shears play a significant role for causing Es. </a:t>
            </a:r>
          </a:p>
          <a:p>
            <a:pPr>
              <a:spcAft>
                <a:spcPts val="1800"/>
              </a:spcAft>
            </a:pPr>
            <a:r>
              <a:rPr lang="en-US" altLang="zh-CN" sz="3200" dirty="0">
                <a:latin typeface="Times New Roman" panose="02020603050405020304" pitchFamily="18" charset="0"/>
                <a:cs typeface="Times New Roman" panose="02020603050405020304" pitchFamily="18" charset="0"/>
              </a:rPr>
              <a:t>The Michelson Interferometer for Global High-Resolution </a:t>
            </a:r>
            <a:r>
              <a:rPr lang="en-US" altLang="zh-CN" sz="3200" dirty="0" err="1">
                <a:latin typeface="Times New Roman" panose="02020603050405020304" pitchFamily="18" charset="0"/>
                <a:cs typeface="Times New Roman" panose="02020603050405020304" pitchFamily="18" charset="0"/>
              </a:rPr>
              <a:t>Thermospheric</a:t>
            </a:r>
            <a:r>
              <a:rPr lang="en-US" altLang="zh-CN" sz="3200" dirty="0">
                <a:latin typeface="Times New Roman" panose="02020603050405020304" pitchFamily="18" charset="0"/>
                <a:cs typeface="Times New Roman" panose="02020603050405020304" pitchFamily="18" charset="0"/>
              </a:rPr>
              <a:t> Imaging (MIGHTI) on board the ICON provides a good opportunity to measure the vertical wind variations. Different from England et al. (2022) who investigate the vertical wind shears at low E region (from 100 km to 130 km), in this study we focus on the wind reversal due to vertical shears at the transition altitude from E to F regions, from 120 km to 220 km.</a:t>
            </a:r>
          </a:p>
          <a:p>
            <a:pPr marL="285750" indent="-285750">
              <a:buFont typeface="Wingdings" panose="05000000000000000000" pitchFamily="2" charset="2"/>
              <a:buChar char="Ø"/>
            </a:pPr>
            <a:endParaRPr lang="en-US" altLang="zh-CN" sz="32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en-US" altLang="zh-CN" sz="32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zh-CN" altLang="en-US" sz="3200" dirty="0"/>
          </a:p>
        </p:txBody>
      </p:sp>
      <p:sp>
        <p:nvSpPr>
          <p:cNvPr id="23" name="矩形: 圆角 22">
            <a:extLst>
              <a:ext uri="{FF2B5EF4-FFF2-40B4-BE49-F238E27FC236}">
                <a16:creationId xmlns:a16="http://schemas.microsoft.com/office/drawing/2014/main" id="{FBEC2A30-6189-4339-961C-5AC6B16AD1E3}"/>
              </a:ext>
            </a:extLst>
          </p:cNvPr>
          <p:cNvSpPr/>
          <p:nvPr/>
        </p:nvSpPr>
        <p:spPr>
          <a:xfrm>
            <a:off x="375375" y="13055266"/>
            <a:ext cx="14241857" cy="5279380"/>
          </a:xfrm>
          <a:prstGeom prst="roundRect">
            <a:avLst/>
          </a:prstGeom>
          <a:noFill/>
          <a:ln w="38100">
            <a:solidFill>
              <a:srgbClr val="00255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535" tIns="48768" rIns="97535" bIns="48768" numCol="1" spcCol="0" rtlCol="0" fromWordArt="0" anchor="ctr" anchorCtr="0" forceAA="0" compatLnSpc="1">
            <a:prstTxWarp prst="textNoShape">
              <a:avLst/>
            </a:prstTxWarp>
            <a:noAutofit/>
          </a:bodyPr>
          <a:lstStyle/>
          <a:p>
            <a:pPr algn="ctr"/>
            <a:endParaRPr lang="zh-CN" altLang="en-US" sz="1920"/>
          </a:p>
        </p:txBody>
      </p:sp>
      <p:sp>
        <p:nvSpPr>
          <p:cNvPr id="24" name="文本框 23">
            <a:extLst>
              <a:ext uri="{FF2B5EF4-FFF2-40B4-BE49-F238E27FC236}">
                <a16:creationId xmlns:a16="http://schemas.microsoft.com/office/drawing/2014/main" id="{F0D97913-1F38-49CC-960F-8AC2C53E0707}"/>
              </a:ext>
            </a:extLst>
          </p:cNvPr>
          <p:cNvSpPr txBox="1"/>
          <p:nvPr/>
        </p:nvSpPr>
        <p:spPr>
          <a:xfrm>
            <a:off x="5235150" y="13093971"/>
            <a:ext cx="5298542" cy="830997"/>
          </a:xfrm>
          <a:prstGeom prst="rect">
            <a:avLst/>
          </a:prstGeom>
          <a:noFill/>
        </p:spPr>
        <p:txBody>
          <a:bodyPr wrap="square" rtlCol="0">
            <a:spAutoFit/>
          </a:bodyPr>
          <a:lstStyle/>
          <a:p>
            <a:pPr algn="ctr"/>
            <a:r>
              <a:rPr lang="en-US" altLang="zh-CN" sz="4800" b="1" dirty="0">
                <a:solidFill>
                  <a:srgbClr val="115740"/>
                </a:solidFill>
                <a:latin typeface="Times New Roman" panose="02020603050405020304" pitchFamily="18" charset="0"/>
                <a:cs typeface="Times New Roman" panose="02020603050405020304" pitchFamily="18" charset="0"/>
              </a:rPr>
              <a:t>DATA</a:t>
            </a:r>
            <a:endParaRPr lang="zh-CN" altLang="en-US" sz="4800" b="1" dirty="0">
              <a:solidFill>
                <a:srgbClr val="115740"/>
              </a:solidFill>
              <a:latin typeface="Times New Roman" panose="02020603050405020304" pitchFamily="18" charset="0"/>
              <a:cs typeface="Times New Roman" panose="02020603050405020304" pitchFamily="18" charset="0"/>
            </a:endParaRPr>
          </a:p>
        </p:txBody>
      </p:sp>
      <p:sp>
        <p:nvSpPr>
          <p:cNvPr id="25" name="文本框 24">
            <a:extLst>
              <a:ext uri="{FF2B5EF4-FFF2-40B4-BE49-F238E27FC236}">
                <a16:creationId xmlns:a16="http://schemas.microsoft.com/office/drawing/2014/main" id="{F6714D2A-F68C-470D-AB90-01BA874FB377}"/>
              </a:ext>
            </a:extLst>
          </p:cNvPr>
          <p:cNvSpPr txBox="1"/>
          <p:nvPr/>
        </p:nvSpPr>
        <p:spPr>
          <a:xfrm>
            <a:off x="962920" y="14355093"/>
            <a:ext cx="13413556" cy="4416594"/>
          </a:xfrm>
          <a:prstGeom prst="rect">
            <a:avLst/>
          </a:prstGeom>
          <a:noFill/>
        </p:spPr>
        <p:txBody>
          <a:bodyPr wrap="square" rtlCol="0">
            <a:spAutoFit/>
          </a:bodyPr>
          <a:lstStyle/>
          <a:p>
            <a:pPr>
              <a:spcAft>
                <a:spcPts val="600"/>
              </a:spcAft>
            </a:pPr>
            <a:r>
              <a:rPr lang="en-US" altLang="zh-CN" sz="3200" b="1" dirty="0">
                <a:latin typeface="Times New Roman" panose="02020603050405020304" pitchFamily="18" charset="0"/>
                <a:ea typeface="方正黑体_GBK" panose="03000509000000000000" pitchFamily="65" charset="-122"/>
              </a:rPr>
              <a:t>Launch time</a:t>
            </a:r>
            <a:r>
              <a:rPr lang="zh-CN" altLang="en-US" sz="3200" dirty="0">
                <a:latin typeface="Times New Roman" panose="02020603050405020304" pitchFamily="18" charset="0"/>
                <a:ea typeface="方正黑体_GBK" panose="03000509000000000000" pitchFamily="65" charset="-122"/>
              </a:rPr>
              <a:t>：</a:t>
            </a:r>
            <a:r>
              <a:rPr lang="en-US" altLang="zh-CN" sz="3200" dirty="0">
                <a:latin typeface="Times New Roman" panose="02020603050405020304" pitchFamily="18" charset="0"/>
                <a:ea typeface="方正黑体_GBK" panose="03000509000000000000" pitchFamily="65" charset="-122"/>
              </a:rPr>
              <a:t>10th October 2019</a:t>
            </a:r>
          </a:p>
          <a:p>
            <a:pPr>
              <a:spcAft>
                <a:spcPts val="600"/>
              </a:spcAft>
            </a:pPr>
            <a:r>
              <a:rPr lang="en-US" altLang="zh-CN" sz="3200" b="1" dirty="0">
                <a:latin typeface="Times New Roman" panose="02020603050405020304" pitchFamily="18" charset="0"/>
                <a:ea typeface="方正黑体_GBK" panose="03000509000000000000" pitchFamily="65" charset="-122"/>
              </a:rPr>
              <a:t>Orbit inclination</a:t>
            </a:r>
            <a:r>
              <a:rPr lang="zh-CN" altLang="en-US" sz="3200" dirty="0">
                <a:latin typeface="Times New Roman" panose="02020603050405020304" pitchFamily="18" charset="0"/>
                <a:ea typeface="方正黑体_GBK" panose="03000509000000000000" pitchFamily="65" charset="-122"/>
              </a:rPr>
              <a:t>：</a:t>
            </a:r>
            <a:r>
              <a:rPr lang="en-US" altLang="zh-CN" sz="3200" dirty="0">
                <a:latin typeface="Times New Roman" panose="02020603050405020304" pitchFamily="18" charset="0"/>
                <a:ea typeface="方正黑体_GBK" panose="03000509000000000000" pitchFamily="65" charset="-122"/>
              </a:rPr>
              <a:t>About 27°</a:t>
            </a:r>
            <a:endParaRPr lang="en-US" altLang="zh-CN" sz="3200" dirty="0">
              <a:latin typeface="Times New Roman" panose="02020603050405020304" pitchFamily="18" charset="0"/>
              <a:ea typeface="方正黑体_GBK" panose="03000509000000000000" pitchFamily="65" charset="-122"/>
              <a:sym typeface="Symbol" panose="05050102010706020507" pitchFamily="18" charset="2"/>
            </a:endParaRPr>
          </a:p>
          <a:p>
            <a:pPr>
              <a:spcAft>
                <a:spcPts val="600"/>
              </a:spcAft>
            </a:pPr>
            <a:r>
              <a:rPr lang="en-US" altLang="zh-CN" sz="3200" b="1" dirty="0">
                <a:latin typeface="Times New Roman" panose="02020603050405020304" pitchFamily="18" charset="0"/>
                <a:ea typeface="方正黑体_GBK" panose="03000509000000000000" pitchFamily="65" charset="-122"/>
              </a:rPr>
              <a:t>Measurements</a:t>
            </a:r>
            <a:r>
              <a:rPr lang="zh-CN" altLang="en-US" sz="3200" dirty="0">
                <a:latin typeface="Times New Roman" panose="02020603050405020304" pitchFamily="18" charset="0"/>
                <a:ea typeface="方正黑体_GBK" panose="03000509000000000000" pitchFamily="65" charset="-122"/>
              </a:rPr>
              <a:t>：</a:t>
            </a:r>
            <a:r>
              <a:rPr lang="en-US" altLang="zh-CN" sz="3200" dirty="0">
                <a:latin typeface="Times New Roman" panose="02020603050405020304" pitchFamily="18" charset="0"/>
                <a:ea typeface="方正黑体_GBK" panose="03000509000000000000" pitchFamily="65" charset="-122"/>
              </a:rPr>
              <a:t>The Michelson Interferometer for Global High-Resolution </a:t>
            </a:r>
            <a:r>
              <a:rPr lang="en-US" altLang="zh-CN" sz="3200" dirty="0" err="1">
                <a:latin typeface="Times New Roman" panose="02020603050405020304" pitchFamily="18" charset="0"/>
                <a:ea typeface="方正黑体_GBK" panose="03000509000000000000" pitchFamily="65" charset="-122"/>
              </a:rPr>
              <a:t>Thermospheric</a:t>
            </a:r>
            <a:r>
              <a:rPr lang="en-US" altLang="zh-CN" sz="3200" dirty="0">
                <a:latin typeface="Times New Roman" panose="02020603050405020304" pitchFamily="18" charset="0"/>
                <a:ea typeface="方正黑体_GBK" panose="03000509000000000000" pitchFamily="65" charset="-122"/>
              </a:rPr>
              <a:t> Imaging (MIGHTI)</a:t>
            </a:r>
          </a:p>
          <a:p>
            <a:pPr>
              <a:spcAft>
                <a:spcPts val="600"/>
              </a:spcAft>
            </a:pPr>
            <a:r>
              <a:rPr lang="en-US" altLang="zh-CN" sz="3200" b="1" dirty="0">
                <a:latin typeface="Times New Roman" panose="02020603050405020304" pitchFamily="18" charset="0"/>
                <a:ea typeface="方正黑体_GBK" panose="03000509000000000000" pitchFamily="65" charset="-122"/>
              </a:rPr>
              <a:t>Measurements altitude</a:t>
            </a:r>
            <a:r>
              <a:rPr lang="en-US" altLang="zh-CN" sz="3200" dirty="0">
                <a:latin typeface="Times New Roman" panose="02020603050405020304" pitchFamily="18" charset="0"/>
                <a:ea typeface="方正黑体_GBK" panose="03000509000000000000" pitchFamily="65" charset="-122"/>
              </a:rPr>
              <a:t>: ~90-310 km for Green (557.7 nm) emissions and ~150-310 km for Red (630.0 nm) emissions</a:t>
            </a:r>
          </a:p>
          <a:p>
            <a:pPr>
              <a:spcAft>
                <a:spcPts val="600"/>
              </a:spcAft>
            </a:pPr>
            <a:r>
              <a:rPr lang="en-US" altLang="zh-CN" sz="3200" b="1" dirty="0">
                <a:latin typeface="Times New Roman" panose="02020603050405020304" pitchFamily="18" charset="0"/>
                <a:ea typeface="方正黑体_GBK" panose="03000509000000000000" pitchFamily="65" charset="-122"/>
              </a:rPr>
              <a:t>Time range</a:t>
            </a:r>
            <a:r>
              <a:rPr lang="zh-CN" altLang="en-US" sz="3200" dirty="0">
                <a:latin typeface="Times New Roman" panose="02020603050405020304" pitchFamily="18" charset="0"/>
                <a:ea typeface="方正黑体_GBK" panose="03000509000000000000" pitchFamily="65" charset="-122"/>
              </a:rPr>
              <a:t>：</a:t>
            </a:r>
            <a:r>
              <a:rPr lang="en-US" altLang="zh-CN" sz="3200" dirty="0">
                <a:latin typeface="Times New Roman" panose="02020603050405020304" pitchFamily="18" charset="0"/>
                <a:ea typeface="方正黑体_GBK" panose="03000509000000000000" pitchFamily="65" charset="-122"/>
              </a:rPr>
              <a:t>2019.12-2022.02</a:t>
            </a:r>
          </a:p>
          <a:p>
            <a:pPr>
              <a:spcAft>
                <a:spcPts val="1200"/>
              </a:spcAft>
            </a:pPr>
            <a:endParaRPr lang="en-US" altLang="zh-CN" sz="3200" dirty="0">
              <a:latin typeface="Times New Roman" panose="02020603050405020304" pitchFamily="18" charset="0"/>
              <a:ea typeface="方正黑体_GBK" panose="03000509000000000000" pitchFamily="65" charset="-122"/>
            </a:endParaRPr>
          </a:p>
        </p:txBody>
      </p:sp>
      <p:sp>
        <p:nvSpPr>
          <p:cNvPr id="28" name="文本框 27">
            <a:extLst>
              <a:ext uri="{FF2B5EF4-FFF2-40B4-BE49-F238E27FC236}">
                <a16:creationId xmlns:a16="http://schemas.microsoft.com/office/drawing/2014/main" id="{E4C6FD9B-F1EE-461B-B553-56346A9E0B93}"/>
              </a:ext>
            </a:extLst>
          </p:cNvPr>
          <p:cNvSpPr txBox="1"/>
          <p:nvPr/>
        </p:nvSpPr>
        <p:spPr>
          <a:xfrm>
            <a:off x="962920" y="13795597"/>
            <a:ext cx="8650514" cy="923330"/>
          </a:xfrm>
          <a:prstGeom prst="rect">
            <a:avLst/>
          </a:prstGeom>
          <a:noFill/>
        </p:spPr>
        <p:txBody>
          <a:bodyPr wrap="square" rtlCol="0">
            <a:spAutoFit/>
          </a:bodyPr>
          <a:lstStyle/>
          <a:p>
            <a:r>
              <a:rPr lang="en-US" altLang="zh-CN" sz="3600" b="1" i="1" dirty="0">
                <a:latin typeface="Times New Roman" panose="02020603050405020304" pitchFamily="18" charset="0"/>
                <a:ea typeface="方正黑体_GBK" panose="03000509000000000000" pitchFamily="65" charset="-122"/>
              </a:rPr>
              <a:t>Ionospheric Connection Explorer (ICON)</a:t>
            </a:r>
          </a:p>
          <a:p>
            <a:endParaRPr lang="zh-CN" altLang="en-US" i="1" dirty="0"/>
          </a:p>
        </p:txBody>
      </p:sp>
      <p:sp>
        <p:nvSpPr>
          <p:cNvPr id="35" name="文本框 34">
            <a:extLst>
              <a:ext uri="{FF2B5EF4-FFF2-40B4-BE49-F238E27FC236}">
                <a16:creationId xmlns:a16="http://schemas.microsoft.com/office/drawing/2014/main" id="{1963A706-8AE3-4C7F-84D3-0C4C0CD175B3}"/>
              </a:ext>
            </a:extLst>
          </p:cNvPr>
          <p:cNvSpPr txBox="1"/>
          <p:nvPr/>
        </p:nvSpPr>
        <p:spPr>
          <a:xfrm>
            <a:off x="15768042" y="6287965"/>
            <a:ext cx="11253722" cy="923330"/>
          </a:xfrm>
          <a:prstGeom prst="rect">
            <a:avLst/>
          </a:prstGeom>
          <a:noFill/>
        </p:spPr>
        <p:txBody>
          <a:bodyPr wrap="square" rtlCol="0">
            <a:spAutoFit/>
          </a:bodyPr>
          <a:lstStyle/>
          <a:p>
            <a:r>
              <a:rPr lang="en-US" altLang="zh-CN" sz="3600" b="1" i="1" dirty="0">
                <a:latin typeface="Times New Roman" panose="02020603050405020304" pitchFamily="18" charset="0"/>
                <a:ea typeface="方正黑体_GBK" panose="03000509000000000000" pitchFamily="65" charset="-122"/>
              </a:rPr>
              <a:t>Examples of wind reversal due to large vertical shears</a:t>
            </a:r>
          </a:p>
          <a:p>
            <a:endParaRPr lang="zh-CN" altLang="en-US" i="1" dirty="0"/>
          </a:p>
        </p:txBody>
      </p:sp>
      <p:pic>
        <p:nvPicPr>
          <p:cNvPr id="39" name="图片 38">
            <a:extLst>
              <a:ext uri="{FF2B5EF4-FFF2-40B4-BE49-F238E27FC236}">
                <a16:creationId xmlns:a16="http://schemas.microsoft.com/office/drawing/2014/main" id="{D16AEEDE-84E5-4A6A-A67F-63E0AFBF3A99}"/>
              </a:ext>
            </a:extLst>
          </p:cNvPr>
          <p:cNvPicPr>
            <a:picLocks noChangeAspect="1"/>
          </p:cNvPicPr>
          <p:nvPr/>
        </p:nvPicPr>
        <p:blipFill rotWithShape="1">
          <a:blip r:embed="rId8">
            <a:extLst>
              <a:ext uri="{28A0092B-C50C-407E-A947-70E740481C1C}">
                <a14:useLocalDpi xmlns:a14="http://schemas.microsoft.com/office/drawing/2010/main" val="0"/>
              </a:ext>
            </a:extLst>
          </a:blip>
          <a:srcRect l="3490" t="4282" r="3410"/>
          <a:stretch/>
        </p:blipFill>
        <p:spPr>
          <a:xfrm>
            <a:off x="15900350" y="6954042"/>
            <a:ext cx="9803327" cy="5790108"/>
          </a:xfrm>
          <a:prstGeom prst="rect">
            <a:avLst/>
          </a:prstGeom>
        </p:spPr>
      </p:pic>
      <p:sp>
        <p:nvSpPr>
          <p:cNvPr id="41" name="文本框 40">
            <a:extLst>
              <a:ext uri="{FF2B5EF4-FFF2-40B4-BE49-F238E27FC236}">
                <a16:creationId xmlns:a16="http://schemas.microsoft.com/office/drawing/2014/main" id="{9D0C1596-5907-46B4-9821-F501CB1DBCDC}"/>
              </a:ext>
            </a:extLst>
          </p:cNvPr>
          <p:cNvSpPr txBox="1"/>
          <p:nvPr/>
        </p:nvSpPr>
        <p:spPr>
          <a:xfrm>
            <a:off x="15344733" y="18731827"/>
            <a:ext cx="11087142" cy="2062103"/>
          </a:xfrm>
          <a:prstGeom prst="rect">
            <a:avLst/>
          </a:prstGeom>
          <a:noFill/>
        </p:spPr>
        <p:txBody>
          <a:bodyPr wrap="square" rtlCol="0">
            <a:spAutoFit/>
          </a:bodyPr>
          <a:lstStyle/>
          <a:p>
            <a:r>
              <a:rPr lang="en-US" altLang="zh-CN" sz="3200" dirty="0">
                <a:latin typeface="Times New Roman" panose="02020603050405020304" pitchFamily="18" charset="0"/>
                <a:cs typeface="Times New Roman" panose="02020603050405020304" pitchFamily="18" charset="0"/>
              </a:rPr>
              <a:t>Two events of wind reversal due to vertical wind shear from meridional and zonal wind.</a:t>
            </a:r>
          </a:p>
          <a:p>
            <a:pPr marL="457200" indent="-457200">
              <a:buFont typeface="Wingdings" panose="05000000000000000000" pitchFamily="2" charset="2"/>
              <a:buChar char="Ø"/>
            </a:pPr>
            <a:r>
              <a:rPr lang="en-US" altLang="zh-CN" sz="3200" dirty="0">
                <a:latin typeface="Times New Roman" panose="02020603050405020304" pitchFamily="18" charset="0"/>
                <a:cs typeface="Times New Roman" panose="02020603050405020304" pitchFamily="18" charset="0"/>
              </a:rPr>
              <a:t>Types I: wind reversal at higher altitudes occurring at earlier LT</a:t>
            </a:r>
          </a:p>
          <a:p>
            <a:pPr marL="457200" indent="-457200">
              <a:buFont typeface="Wingdings" panose="05000000000000000000" pitchFamily="2" charset="2"/>
              <a:buChar char="Ø"/>
            </a:pPr>
            <a:r>
              <a:rPr lang="en-US" altLang="zh-CN" sz="3200" dirty="0">
                <a:latin typeface="Times New Roman" panose="02020603050405020304" pitchFamily="18" charset="0"/>
                <a:cs typeface="Times New Roman" panose="02020603050405020304" pitchFamily="18" charset="0"/>
              </a:rPr>
              <a:t>Types II: wind reversal at higher altitudes occurring at later LT</a:t>
            </a:r>
            <a:endParaRPr lang="zh-CN" altLang="en-US" sz="3200" dirty="0">
              <a:latin typeface="Times New Roman" panose="02020603050405020304" pitchFamily="18" charset="0"/>
              <a:cs typeface="Times New Roman" panose="02020603050405020304" pitchFamily="18" charset="0"/>
            </a:endParaRPr>
          </a:p>
        </p:txBody>
      </p:sp>
      <p:sp>
        <p:nvSpPr>
          <p:cNvPr id="31" name="矩形: 圆角 30">
            <a:extLst>
              <a:ext uri="{FF2B5EF4-FFF2-40B4-BE49-F238E27FC236}">
                <a16:creationId xmlns:a16="http://schemas.microsoft.com/office/drawing/2014/main" id="{73570215-2781-4952-9868-41FA6AC1C3A4}"/>
              </a:ext>
            </a:extLst>
          </p:cNvPr>
          <p:cNvSpPr/>
          <p:nvPr/>
        </p:nvSpPr>
        <p:spPr>
          <a:xfrm>
            <a:off x="15027160" y="5508129"/>
            <a:ext cx="30677828" cy="16006800"/>
          </a:xfrm>
          <a:prstGeom prst="roundRect">
            <a:avLst>
              <a:gd name="adj" fmla="val 11713"/>
            </a:avLst>
          </a:prstGeom>
          <a:noFill/>
          <a:ln w="38100">
            <a:solidFill>
              <a:srgbClr val="00255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535" tIns="48768" rIns="97535" bIns="48768" numCol="1" spcCol="0" rtlCol="0" fromWordArt="0" anchor="ctr" anchorCtr="0" forceAA="0" compatLnSpc="1">
            <a:prstTxWarp prst="textNoShape">
              <a:avLst/>
            </a:prstTxWarp>
            <a:noAutofit/>
          </a:bodyPr>
          <a:lstStyle/>
          <a:p>
            <a:pPr algn="ctr"/>
            <a:endParaRPr lang="zh-CN" altLang="en-US" sz="1920"/>
          </a:p>
        </p:txBody>
      </p:sp>
      <p:sp>
        <p:nvSpPr>
          <p:cNvPr id="32" name="文本框 31">
            <a:extLst>
              <a:ext uri="{FF2B5EF4-FFF2-40B4-BE49-F238E27FC236}">
                <a16:creationId xmlns:a16="http://schemas.microsoft.com/office/drawing/2014/main" id="{DA54B9CF-6653-4638-893A-9715515420B3}"/>
              </a:ext>
            </a:extLst>
          </p:cNvPr>
          <p:cNvSpPr txBox="1"/>
          <p:nvPr/>
        </p:nvSpPr>
        <p:spPr>
          <a:xfrm>
            <a:off x="5235150" y="18630227"/>
            <a:ext cx="5298542" cy="830997"/>
          </a:xfrm>
          <a:prstGeom prst="rect">
            <a:avLst/>
          </a:prstGeom>
          <a:noFill/>
        </p:spPr>
        <p:txBody>
          <a:bodyPr wrap="square" rtlCol="0">
            <a:spAutoFit/>
          </a:bodyPr>
          <a:lstStyle/>
          <a:p>
            <a:pPr algn="ctr"/>
            <a:r>
              <a:rPr lang="en-US" altLang="zh-CN" sz="4800" b="1" dirty="0">
                <a:solidFill>
                  <a:srgbClr val="115740"/>
                </a:solidFill>
                <a:latin typeface="Times New Roman" panose="02020603050405020304" pitchFamily="18" charset="0"/>
                <a:cs typeface="Times New Roman" panose="02020603050405020304" pitchFamily="18" charset="0"/>
              </a:rPr>
              <a:t>RESULTS</a:t>
            </a:r>
            <a:endParaRPr lang="zh-CN" altLang="en-US" sz="4800" b="1" dirty="0">
              <a:solidFill>
                <a:srgbClr val="115740"/>
              </a:solidFill>
              <a:latin typeface="Times New Roman" panose="02020603050405020304" pitchFamily="18" charset="0"/>
              <a:cs typeface="Times New Roman" panose="02020603050405020304" pitchFamily="18" charset="0"/>
            </a:endParaRPr>
          </a:p>
        </p:txBody>
      </p:sp>
      <p:pic>
        <p:nvPicPr>
          <p:cNvPr id="44" name="图片 43">
            <a:extLst>
              <a:ext uri="{FF2B5EF4-FFF2-40B4-BE49-F238E27FC236}">
                <a16:creationId xmlns:a16="http://schemas.microsoft.com/office/drawing/2014/main" id="{86AFACC6-75C4-4BD3-B1B9-4D9F04777E08}"/>
              </a:ext>
            </a:extLst>
          </p:cNvPr>
          <p:cNvPicPr>
            <a:picLocks noChangeAspect="1"/>
          </p:cNvPicPr>
          <p:nvPr/>
        </p:nvPicPr>
        <p:blipFill rotWithShape="1">
          <a:blip r:embed="rId9">
            <a:extLst>
              <a:ext uri="{28A0092B-C50C-407E-A947-70E740481C1C}">
                <a14:useLocalDpi xmlns:a14="http://schemas.microsoft.com/office/drawing/2010/main" val="0"/>
              </a:ext>
            </a:extLst>
          </a:blip>
          <a:srcRect l="3474" t="6441" r="2341" b="7916"/>
          <a:stretch/>
        </p:blipFill>
        <p:spPr>
          <a:xfrm>
            <a:off x="7011002" y="19512700"/>
            <a:ext cx="7620000" cy="5829300"/>
          </a:xfrm>
          <a:prstGeom prst="rect">
            <a:avLst/>
          </a:prstGeom>
        </p:spPr>
      </p:pic>
      <p:sp>
        <p:nvSpPr>
          <p:cNvPr id="45" name="文本框 44">
            <a:extLst>
              <a:ext uri="{FF2B5EF4-FFF2-40B4-BE49-F238E27FC236}">
                <a16:creationId xmlns:a16="http://schemas.microsoft.com/office/drawing/2014/main" id="{4D6F1538-D4B0-42A7-9DDA-123132ADA38F}"/>
              </a:ext>
            </a:extLst>
          </p:cNvPr>
          <p:cNvSpPr txBox="1"/>
          <p:nvPr/>
        </p:nvSpPr>
        <p:spPr>
          <a:xfrm>
            <a:off x="614609" y="19425110"/>
            <a:ext cx="8663632" cy="923330"/>
          </a:xfrm>
          <a:prstGeom prst="rect">
            <a:avLst/>
          </a:prstGeom>
          <a:noFill/>
        </p:spPr>
        <p:txBody>
          <a:bodyPr wrap="square" rtlCol="0">
            <a:spAutoFit/>
          </a:bodyPr>
          <a:lstStyle/>
          <a:p>
            <a:r>
              <a:rPr lang="en-US" altLang="zh-CN" sz="3600" b="1" i="1" dirty="0">
                <a:latin typeface="Times New Roman" panose="02020603050405020304" pitchFamily="18" charset="0"/>
                <a:ea typeface="方正黑体_GBK" panose="03000509000000000000" pitchFamily="65" charset="-122"/>
              </a:rPr>
              <a:t>Averaged diurnal variation</a:t>
            </a:r>
          </a:p>
          <a:p>
            <a:endParaRPr lang="zh-CN" altLang="en-US" i="1" dirty="0"/>
          </a:p>
        </p:txBody>
      </p:sp>
      <p:sp>
        <p:nvSpPr>
          <p:cNvPr id="46" name="文本框 45">
            <a:extLst>
              <a:ext uri="{FF2B5EF4-FFF2-40B4-BE49-F238E27FC236}">
                <a16:creationId xmlns:a16="http://schemas.microsoft.com/office/drawing/2014/main" id="{B93864EE-7104-4A23-BF8A-32BB0180D5E8}"/>
              </a:ext>
            </a:extLst>
          </p:cNvPr>
          <p:cNvSpPr txBox="1"/>
          <p:nvPr/>
        </p:nvSpPr>
        <p:spPr>
          <a:xfrm>
            <a:off x="609082" y="20130798"/>
            <a:ext cx="6371581" cy="5247590"/>
          </a:xfrm>
          <a:prstGeom prst="rect">
            <a:avLst/>
          </a:prstGeom>
          <a:noFill/>
        </p:spPr>
        <p:txBody>
          <a:bodyPr wrap="square" rtlCol="0">
            <a:spAutoFit/>
          </a:bodyPr>
          <a:lstStyle/>
          <a:p>
            <a:pPr marL="457200" indent="-457200">
              <a:spcAft>
                <a:spcPts val="600"/>
              </a:spcAft>
              <a:buFont typeface="Wingdings" panose="05000000000000000000" pitchFamily="2" charset="2"/>
              <a:buChar char="Ø"/>
            </a:pPr>
            <a:r>
              <a:rPr lang="en-US" altLang="zh-CN" sz="3200" dirty="0">
                <a:latin typeface="Times New Roman" panose="02020603050405020304" pitchFamily="18" charset="0"/>
                <a:cs typeface="Times New Roman" panose="02020603050405020304" pitchFamily="18" charset="0"/>
              </a:rPr>
              <a:t>Northward wind dominant during the daytime at all altitudes.</a:t>
            </a:r>
          </a:p>
          <a:p>
            <a:pPr marL="457200" indent="-457200">
              <a:spcAft>
                <a:spcPts val="600"/>
              </a:spcAft>
              <a:buFont typeface="Wingdings" panose="05000000000000000000" pitchFamily="2" charset="2"/>
              <a:buChar char="Ø"/>
            </a:pPr>
            <a:r>
              <a:rPr lang="en-US" altLang="zh-CN" sz="3200" dirty="0">
                <a:latin typeface="Times New Roman" panose="02020603050405020304" pitchFamily="18" charset="0"/>
                <a:cs typeface="Times New Roman" panose="02020603050405020304" pitchFamily="18" charset="0"/>
              </a:rPr>
              <a:t>Northward wind during December solstice is larger than other season, as southward wind during June solstice does.</a:t>
            </a:r>
          </a:p>
          <a:p>
            <a:pPr marL="457200" indent="-457200">
              <a:spcAft>
                <a:spcPts val="600"/>
              </a:spcAft>
              <a:buFont typeface="Wingdings" panose="05000000000000000000" pitchFamily="2" charset="2"/>
              <a:buChar char="Ø"/>
            </a:pPr>
            <a:r>
              <a:rPr lang="en-US" altLang="zh-CN" sz="3200" dirty="0">
                <a:latin typeface="Times New Roman" panose="02020603050405020304" pitchFamily="18" charset="0"/>
                <a:cs typeface="Times New Roman" panose="02020603050405020304" pitchFamily="18" charset="0"/>
              </a:rPr>
              <a:t>Westward wind dominates the most of day tine.</a:t>
            </a:r>
          </a:p>
          <a:p>
            <a:pPr marL="457200" indent="-457200">
              <a:spcAft>
                <a:spcPts val="600"/>
              </a:spcAft>
              <a:buFont typeface="Wingdings" panose="05000000000000000000" pitchFamily="2" charset="2"/>
              <a:buChar char="Ø"/>
            </a:pPr>
            <a:r>
              <a:rPr lang="en-US" altLang="zh-CN" sz="3200" dirty="0">
                <a:latin typeface="Times New Roman" panose="02020603050405020304" pitchFamily="18" charset="0"/>
                <a:cs typeface="Times New Roman" panose="02020603050405020304" pitchFamily="18" charset="0"/>
              </a:rPr>
              <a:t>Vertical wind shears are observed the whole year.</a:t>
            </a:r>
          </a:p>
        </p:txBody>
      </p:sp>
      <p:pic>
        <p:nvPicPr>
          <p:cNvPr id="48" name="图片 47">
            <a:extLst>
              <a:ext uri="{FF2B5EF4-FFF2-40B4-BE49-F238E27FC236}">
                <a16:creationId xmlns:a16="http://schemas.microsoft.com/office/drawing/2014/main" id="{909E16C5-BB7B-42AF-B007-DE5410338AEA}"/>
              </a:ext>
            </a:extLst>
          </p:cNvPr>
          <p:cNvPicPr>
            <a:picLocks noChangeAspect="1"/>
          </p:cNvPicPr>
          <p:nvPr/>
        </p:nvPicPr>
        <p:blipFill rotWithShape="1">
          <a:blip r:embed="rId10">
            <a:extLst>
              <a:ext uri="{28A0092B-C50C-407E-A947-70E740481C1C}">
                <a14:useLocalDpi xmlns:a14="http://schemas.microsoft.com/office/drawing/2010/main" val="0"/>
              </a:ext>
            </a:extLst>
          </a:blip>
          <a:srcRect l="2194" r="3505"/>
          <a:stretch/>
        </p:blipFill>
        <p:spPr>
          <a:xfrm>
            <a:off x="26930350" y="6759500"/>
            <a:ext cx="9215239" cy="4977321"/>
          </a:xfrm>
          <a:prstGeom prst="rect">
            <a:avLst/>
          </a:prstGeom>
        </p:spPr>
      </p:pic>
      <p:pic>
        <p:nvPicPr>
          <p:cNvPr id="37" name="图片 36">
            <a:extLst>
              <a:ext uri="{FF2B5EF4-FFF2-40B4-BE49-F238E27FC236}">
                <a16:creationId xmlns:a16="http://schemas.microsoft.com/office/drawing/2014/main" id="{27DACC3C-B63E-49C9-93F5-CDEA0A7C96D3}"/>
              </a:ext>
            </a:extLst>
          </p:cNvPr>
          <p:cNvPicPr>
            <a:picLocks noChangeAspect="1"/>
          </p:cNvPicPr>
          <p:nvPr/>
        </p:nvPicPr>
        <p:blipFill rotWithShape="1">
          <a:blip r:embed="rId11">
            <a:extLst>
              <a:ext uri="{28A0092B-C50C-407E-A947-70E740481C1C}">
                <a14:useLocalDpi xmlns:a14="http://schemas.microsoft.com/office/drawing/2010/main" val="0"/>
              </a:ext>
            </a:extLst>
          </a:blip>
          <a:srcRect l="5006" t="5252" r="3485"/>
          <a:stretch/>
        </p:blipFill>
        <p:spPr>
          <a:xfrm>
            <a:off x="15956576" y="12783642"/>
            <a:ext cx="9734584" cy="5790108"/>
          </a:xfrm>
          <a:prstGeom prst="rect">
            <a:avLst/>
          </a:prstGeom>
        </p:spPr>
      </p:pic>
      <p:sp>
        <p:nvSpPr>
          <p:cNvPr id="52" name="矩形 51">
            <a:extLst>
              <a:ext uri="{FF2B5EF4-FFF2-40B4-BE49-F238E27FC236}">
                <a16:creationId xmlns:a16="http://schemas.microsoft.com/office/drawing/2014/main" id="{78A39C12-38D8-40B3-BE9E-DB07DE174AB6}"/>
              </a:ext>
            </a:extLst>
          </p:cNvPr>
          <p:cNvSpPr/>
          <p:nvPr/>
        </p:nvSpPr>
        <p:spPr>
          <a:xfrm>
            <a:off x="26830223" y="5644862"/>
            <a:ext cx="3506088" cy="646331"/>
          </a:xfrm>
          <a:prstGeom prst="rect">
            <a:avLst/>
          </a:prstGeom>
        </p:spPr>
        <p:txBody>
          <a:bodyPr wrap="none">
            <a:spAutoFit/>
          </a:bodyPr>
          <a:lstStyle/>
          <a:p>
            <a:r>
              <a:rPr lang="en-US" altLang="zh-CN" sz="3600" b="1" i="1" dirty="0">
                <a:latin typeface="Times New Roman" panose="02020603050405020304" pitchFamily="18" charset="0"/>
              </a:rPr>
              <a:t>Statistics Results</a:t>
            </a:r>
            <a:endParaRPr lang="zh-CN" altLang="en-US" sz="3600" b="1" i="1" dirty="0"/>
          </a:p>
        </p:txBody>
      </p:sp>
      <p:cxnSp>
        <p:nvCxnSpPr>
          <p:cNvPr id="59" name="直接连接符 58">
            <a:extLst>
              <a:ext uri="{FF2B5EF4-FFF2-40B4-BE49-F238E27FC236}">
                <a16:creationId xmlns:a16="http://schemas.microsoft.com/office/drawing/2014/main" id="{A10D0F2D-EBB1-4485-A3E0-0426F1EAF552}"/>
              </a:ext>
            </a:extLst>
          </p:cNvPr>
          <p:cNvCxnSpPr>
            <a:cxnSpLocks/>
          </p:cNvCxnSpPr>
          <p:nvPr/>
        </p:nvCxnSpPr>
        <p:spPr>
          <a:xfrm>
            <a:off x="26383322" y="6009824"/>
            <a:ext cx="0" cy="14953746"/>
          </a:xfrm>
          <a:prstGeom prst="line">
            <a:avLst/>
          </a:prstGeom>
          <a:ln w="76200">
            <a:solidFill>
              <a:srgbClr val="002554">
                <a:alpha val="50000"/>
              </a:srgbClr>
            </a:solidFill>
          </a:ln>
        </p:spPr>
        <p:style>
          <a:lnRef idx="1">
            <a:schemeClr val="accent1"/>
          </a:lnRef>
          <a:fillRef idx="0">
            <a:schemeClr val="accent1"/>
          </a:fillRef>
          <a:effectRef idx="0">
            <a:schemeClr val="accent1"/>
          </a:effectRef>
          <a:fontRef idx="minor">
            <a:schemeClr val="tx1"/>
          </a:fontRef>
        </p:style>
      </p:cxnSp>
      <p:sp>
        <p:nvSpPr>
          <p:cNvPr id="43" name="矩形: 圆角 42">
            <a:extLst>
              <a:ext uri="{FF2B5EF4-FFF2-40B4-BE49-F238E27FC236}">
                <a16:creationId xmlns:a16="http://schemas.microsoft.com/office/drawing/2014/main" id="{528E5144-26B4-4606-A548-453C43C833E0}"/>
              </a:ext>
            </a:extLst>
          </p:cNvPr>
          <p:cNvSpPr/>
          <p:nvPr/>
        </p:nvSpPr>
        <p:spPr>
          <a:xfrm>
            <a:off x="375375" y="18591615"/>
            <a:ext cx="14241857" cy="7149444"/>
          </a:xfrm>
          <a:prstGeom prst="roundRect">
            <a:avLst/>
          </a:prstGeom>
          <a:noFill/>
          <a:ln w="38100">
            <a:solidFill>
              <a:srgbClr val="00255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535" tIns="48768" rIns="97535" bIns="48768" numCol="1" spcCol="0" rtlCol="0" fromWordArt="0" anchor="ctr" anchorCtr="0" forceAA="0" compatLnSpc="1">
            <a:prstTxWarp prst="textNoShape">
              <a:avLst/>
            </a:prstTxWarp>
            <a:noAutofit/>
          </a:bodyPr>
          <a:lstStyle/>
          <a:p>
            <a:pPr algn="ctr"/>
            <a:endParaRPr lang="zh-CN" altLang="en-US" sz="1920"/>
          </a:p>
        </p:txBody>
      </p:sp>
      <p:sp>
        <p:nvSpPr>
          <p:cNvPr id="47" name="文本框 46">
            <a:extLst>
              <a:ext uri="{FF2B5EF4-FFF2-40B4-BE49-F238E27FC236}">
                <a16:creationId xmlns:a16="http://schemas.microsoft.com/office/drawing/2014/main" id="{48B5BBC6-134A-4892-9059-F930779EC953}"/>
              </a:ext>
            </a:extLst>
          </p:cNvPr>
          <p:cNvSpPr txBox="1"/>
          <p:nvPr/>
        </p:nvSpPr>
        <p:spPr>
          <a:xfrm>
            <a:off x="18314329" y="5590724"/>
            <a:ext cx="5298542" cy="830997"/>
          </a:xfrm>
          <a:prstGeom prst="rect">
            <a:avLst/>
          </a:prstGeom>
          <a:noFill/>
        </p:spPr>
        <p:txBody>
          <a:bodyPr wrap="square" rtlCol="0">
            <a:spAutoFit/>
          </a:bodyPr>
          <a:lstStyle/>
          <a:p>
            <a:pPr algn="ctr"/>
            <a:r>
              <a:rPr lang="en-US" altLang="zh-CN" sz="4800" b="1" dirty="0">
                <a:solidFill>
                  <a:srgbClr val="115740"/>
                </a:solidFill>
                <a:latin typeface="Times New Roman" panose="02020603050405020304" pitchFamily="18" charset="0"/>
                <a:cs typeface="Times New Roman" panose="02020603050405020304" pitchFamily="18" charset="0"/>
              </a:rPr>
              <a:t>RESULTS</a:t>
            </a:r>
            <a:endParaRPr lang="zh-CN" altLang="en-US" sz="4800" b="1" dirty="0">
              <a:solidFill>
                <a:srgbClr val="115740"/>
              </a:solidFill>
              <a:latin typeface="Times New Roman" panose="02020603050405020304" pitchFamily="18" charset="0"/>
              <a:cs typeface="Times New Roman" panose="02020603050405020304" pitchFamily="18" charset="0"/>
            </a:endParaRPr>
          </a:p>
        </p:txBody>
      </p:sp>
      <p:cxnSp>
        <p:nvCxnSpPr>
          <p:cNvPr id="5" name="直接箭头连接符 4">
            <a:extLst>
              <a:ext uri="{FF2B5EF4-FFF2-40B4-BE49-F238E27FC236}">
                <a16:creationId xmlns:a16="http://schemas.microsoft.com/office/drawing/2014/main" id="{0DA258D5-5730-44DE-880C-AADC7DF897B7}"/>
              </a:ext>
            </a:extLst>
          </p:cNvPr>
          <p:cNvCxnSpPr>
            <a:cxnSpLocks/>
          </p:cNvCxnSpPr>
          <p:nvPr/>
        </p:nvCxnSpPr>
        <p:spPr>
          <a:xfrm>
            <a:off x="18567857" y="9900828"/>
            <a:ext cx="1726540" cy="1570996"/>
          </a:xfrm>
          <a:prstGeom prst="straightConnector1">
            <a:avLst/>
          </a:prstGeom>
          <a:ln w="381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9" name="直接箭头连接符 48">
            <a:extLst>
              <a:ext uri="{FF2B5EF4-FFF2-40B4-BE49-F238E27FC236}">
                <a16:creationId xmlns:a16="http://schemas.microsoft.com/office/drawing/2014/main" id="{9E2077AD-570D-4E93-9FEA-14A9E6C68E50}"/>
              </a:ext>
            </a:extLst>
          </p:cNvPr>
          <p:cNvCxnSpPr>
            <a:cxnSpLocks/>
          </p:cNvCxnSpPr>
          <p:nvPr/>
        </p:nvCxnSpPr>
        <p:spPr>
          <a:xfrm flipH="1">
            <a:off x="21167588" y="10344150"/>
            <a:ext cx="1872593" cy="1127674"/>
          </a:xfrm>
          <a:prstGeom prst="straightConnector1">
            <a:avLst/>
          </a:prstGeom>
          <a:ln w="381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直接箭头连接符 50">
            <a:extLst>
              <a:ext uri="{FF2B5EF4-FFF2-40B4-BE49-F238E27FC236}">
                <a16:creationId xmlns:a16="http://schemas.microsoft.com/office/drawing/2014/main" id="{F79E4C1E-57EF-4554-8B21-122F36280EC5}"/>
              </a:ext>
            </a:extLst>
          </p:cNvPr>
          <p:cNvCxnSpPr>
            <a:cxnSpLocks/>
          </p:cNvCxnSpPr>
          <p:nvPr/>
        </p:nvCxnSpPr>
        <p:spPr>
          <a:xfrm>
            <a:off x="16611810" y="14114081"/>
            <a:ext cx="1466640" cy="892807"/>
          </a:xfrm>
          <a:prstGeom prst="straightConnector1">
            <a:avLst/>
          </a:prstGeom>
          <a:ln w="381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直接箭头连接符 52">
            <a:extLst>
              <a:ext uri="{FF2B5EF4-FFF2-40B4-BE49-F238E27FC236}">
                <a16:creationId xmlns:a16="http://schemas.microsoft.com/office/drawing/2014/main" id="{DD752A91-C306-4640-88E9-D5D6261036FA}"/>
              </a:ext>
            </a:extLst>
          </p:cNvPr>
          <p:cNvCxnSpPr>
            <a:cxnSpLocks/>
          </p:cNvCxnSpPr>
          <p:nvPr/>
        </p:nvCxnSpPr>
        <p:spPr>
          <a:xfrm flipH="1">
            <a:off x="22174506" y="13602839"/>
            <a:ext cx="1241868" cy="1330361"/>
          </a:xfrm>
          <a:prstGeom prst="straightConnector1">
            <a:avLst/>
          </a:prstGeom>
          <a:ln w="381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3" name="矩形 62">
            <a:extLst>
              <a:ext uri="{FF2B5EF4-FFF2-40B4-BE49-F238E27FC236}">
                <a16:creationId xmlns:a16="http://schemas.microsoft.com/office/drawing/2014/main" id="{CE8E0AA7-F128-41D8-8E72-F37148E1BD22}"/>
              </a:ext>
            </a:extLst>
          </p:cNvPr>
          <p:cNvSpPr/>
          <p:nvPr/>
        </p:nvSpPr>
        <p:spPr>
          <a:xfrm>
            <a:off x="26874899" y="11438613"/>
            <a:ext cx="18536645" cy="3539430"/>
          </a:xfrm>
          <a:prstGeom prst="rect">
            <a:avLst/>
          </a:prstGeom>
        </p:spPr>
        <p:txBody>
          <a:bodyPr wrap="square">
            <a:spAutoFit/>
          </a:bodyPr>
          <a:lstStyle/>
          <a:p>
            <a:r>
              <a:rPr lang="en-US" altLang="zh-CN" sz="3200" dirty="0">
                <a:latin typeface="Times New Roman" panose="02020603050405020304" pitchFamily="18" charset="0"/>
                <a:cs typeface="Times New Roman" panose="02020603050405020304" pitchFamily="18" charset="0"/>
              </a:rPr>
              <a:t>Left two columns (Type I)		</a:t>
            </a:r>
            <a:r>
              <a:rPr lang="en-US" altLang="zh-CN" sz="3200" dirty="0">
                <a:solidFill>
                  <a:srgbClr val="FF0000"/>
                </a:solidFill>
                <a:latin typeface="Times New Roman" panose="02020603050405020304" pitchFamily="18" charset="0"/>
                <a:cs typeface="Times New Roman" panose="02020603050405020304" pitchFamily="18" charset="0"/>
              </a:rPr>
              <a:t>Right two columns (Type II)</a:t>
            </a:r>
          </a:p>
          <a:p>
            <a:r>
              <a:rPr lang="en-US" altLang="zh-CN" sz="3200" dirty="0">
                <a:latin typeface="Times New Roman" panose="02020603050405020304" pitchFamily="18" charset="0"/>
                <a:cs typeface="Times New Roman" panose="02020603050405020304" pitchFamily="18" charset="0"/>
              </a:rPr>
              <a:t>Two types of wind reversal due to vertical wind shear depend on </a:t>
            </a:r>
            <a:r>
              <a:rPr lang="en-US" altLang="zh-CN" sz="3200" b="1" dirty="0">
                <a:latin typeface="Times New Roman" panose="02020603050405020304" pitchFamily="18" charset="0"/>
                <a:cs typeface="Times New Roman" panose="02020603050405020304" pitchFamily="18" charset="0"/>
              </a:rPr>
              <a:t>local time (first line)</a:t>
            </a:r>
            <a:r>
              <a:rPr lang="en-US" altLang="zh-CN" sz="3200" dirty="0">
                <a:latin typeface="Times New Roman" panose="02020603050405020304" pitchFamily="18" charset="0"/>
                <a:cs typeface="Times New Roman" panose="02020603050405020304" pitchFamily="18" charset="0"/>
              </a:rPr>
              <a:t>, </a:t>
            </a:r>
            <a:r>
              <a:rPr lang="en-US" altLang="zh-CN" sz="3200" b="1" dirty="0">
                <a:latin typeface="Times New Roman" panose="02020603050405020304" pitchFamily="18" charset="0"/>
                <a:cs typeface="Times New Roman" panose="02020603050405020304" pitchFamily="18" charset="0"/>
              </a:rPr>
              <a:t>geographic latitude (second line)</a:t>
            </a:r>
            <a:r>
              <a:rPr lang="en-US" altLang="zh-CN" sz="3200" dirty="0">
                <a:latin typeface="Times New Roman" panose="02020603050405020304" pitchFamily="18" charset="0"/>
                <a:cs typeface="Times New Roman" panose="02020603050405020304" pitchFamily="18" charset="0"/>
              </a:rPr>
              <a:t>, </a:t>
            </a:r>
            <a:r>
              <a:rPr lang="en-US" altLang="zh-CN" sz="3200" b="1" dirty="0">
                <a:latin typeface="Times New Roman" panose="02020603050405020304" pitchFamily="18" charset="0"/>
                <a:cs typeface="Times New Roman" panose="02020603050405020304" pitchFamily="18" charset="0"/>
              </a:rPr>
              <a:t>geographic longitude (third line)</a:t>
            </a:r>
            <a:r>
              <a:rPr lang="en-US" altLang="zh-CN" sz="3200" dirty="0">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Ø"/>
            </a:pPr>
            <a:r>
              <a:rPr lang="en-US" altLang="zh-CN" sz="3200" dirty="0">
                <a:latin typeface="Times New Roman" panose="02020603050405020304" pitchFamily="18" charset="0"/>
                <a:cs typeface="Times New Roman" panose="02020603050405020304" pitchFamily="18" charset="0"/>
              </a:rPr>
              <a:t>Both types occur at 120~220 km altitude and the deviations of mean altitude are over 50 km. </a:t>
            </a:r>
          </a:p>
          <a:p>
            <a:pPr marL="457200" indent="-457200">
              <a:buFont typeface="Wingdings" panose="05000000000000000000" pitchFamily="2" charset="2"/>
              <a:buChar char="Ø"/>
            </a:pPr>
            <a:r>
              <a:rPr lang="en-US" altLang="zh-CN" sz="3200" dirty="0">
                <a:latin typeface="Times New Roman" panose="02020603050405020304" pitchFamily="18" charset="0"/>
                <a:cs typeface="Times New Roman" panose="02020603050405020304" pitchFamily="18" charset="0"/>
              </a:rPr>
              <a:t>The mean altitudes of wind reversal due to vertical wind shear vary by over 20 km or</a:t>
            </a:r>
            <a:r>
              <a:rPr lang="zh-CN" altLang="en-US" sz="3200" dirty="0">
                <a:latin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cs typeface="Times New Roman" panose="02020603050405020304" pitchFamily="18" charset="0"/>
              </a:rPr>
              <a:t>even</a:t>
            </a:r>
            <a:r>
              <a:rPr lang="zh-CN" altLang="en-US" sz="3200" dirty="0">
                <a:latin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cs typeface="Times New Roman" panose="02020603050405020304" pitchFamily="18" charset="0"/>
              </a:rPr>
              <a:t>larger at longitude dependence</a:t>
            </a:r>
          </a:p>
          <a:p>
            <a:endParaRPr lang="zh-CN" altLang="en-US" sz="3200" dirty="0">
              <a:latin typeface="Times New Roman" panose="02020603050405020304" pitchFamily="18" charset="0"/>
              <a:cs typeface="Times New Roman" panose="02020603050405020304" pitchFamily="18" charset="0"/>
            </a:endParaRPr>
          </a:p>
        </p:txBody>
      </p:sp>
      <p:sp>
        <p:nvSpPr>
          <p:cNvPr id="65" name="文本框 64">
            <a:extLst>
              <a:ext uri="{FF2B5EF4-FFF2-40B4-BE49-F238E27FC236}">
                <a16:creationId xmlns:a16="http://schemas.microsoft.com/office/drawing/2014/main" id="{B41E8A2F-4148-407A-87D6-6B8D84B9835A}"/>
              </a:ext>
            </a:extLst>
          </p:cNvPr>
          <p:cNvSpPr txBox="1"/>
          <p:nvPr/>
        </p:nvSpPr>
        <p:spPr>
          <a:xfrm>
            <a:off x="36143221" y="6249865"/>
            <a:ext cx="3276600" cy="584775"/>
          </a:xfrm>
          <a:prstGeom prst="rect">
            <a:avLst/>
          </a:prstGeom>
          <a:noFill/>
        </p:spPr>
        <p:txBody>
          <a:bodyPr wrap="square" rtlCol="0">
            <a:spAutoFit/>
          </a:bodyPr>
          <a:lstStyle/>
          <a:p>
            <a:r>
              <a:rPr lang="en-US" altLang="zh-CN" sz="3200" b="1" dirty="0">
                <a:latin typeface="Times New Roman" panose="02020603050405020304" pitchFamily="18" charset="0"/>
                <a:cs typeface="Times New Roman" panose="02020603050405020304" pitchFamily="18" charset="0"/>
              </a:rPr>
              <a:t>Zonal wind</a:t>
            </a:r>
            <a:endParaRPr lang="zh-CN" altLang="en-US" sz="3200" b="1" dirty="0">
              <a:latin typeface="Times New Roman" panose="02020603050405020304" pitchFamily="18" charset="0"/>
              <a:cs typeface="Times New Roman" panose="02020603050405020304" pitchFamily="18" charset="0"/>
            </a:endParaRPr>
          </a:p>
        </p:txBody>
      </p:sp>
      <p:sp>
        <p:nvSpPr>
          <p:cNvPr id="66" name="文本框 65">
            <a:extLst>
              <a:ext uri="{FF2B5EF4-FFF2-40B4-BE49-F238E27FC236}">
                <a16:creationId xmlns:a16="http://schemas.microsoft.com/office/drawing/2014/main" id="{341ACC6A-7DE4-479E-BA42-A40407A9C062}"/>
              </a:ext>
            </a:extLst>
          </p:cNvPr>
          <p:cNvSpPr txBox="1"/>
          <p:nvPr/>
        </p:nvSpPr>
        <p:spPr>
          <a:xfrm>
            <a:off x="26906422" y="6250924"/>
            <a:ext cx="3276600" cy="584775"/>
          </a:xfrm>
          <a:prstGeom prst="rect">
            <a:avLst/>
          </a:prstGeom>
          <a:noFill/>
        </p:spPr>
        <p:txBody>
          <a:bodyPr wrap="square" rtlCol="0">
            <a:spAutoFit/>
          </a:bodyPr>
          <a:lstStyle/>
          <a:p>
            <a:r>
              <a:rPr lang="en-US" altLang="zh-CN" sz="3200" b="1" dirty="0">
                <a:latin typeface="Times New Roman" panose="02020603050405020304" pitchFamily="18" charset="0"/>
                <a:cs typeface="Times New Roman" panose="02020603050405020304" pitchFamily="18" charset="0"/>
              </a:rPr>
              <a:t>Meridional wind</a:t>
            </a:r>
            <a:endParaRPr lang="zh-CN" altLang="en-US" sz="3200" b="1" dirty="0">
              <a:latin typeface="Times New Roman" panose="02020603050405020304" pitchFamily="18" charset="0"/>
              <a:cs typeface="Times New Roman" panose="02020603050405020304" pitchFamily="18" charset="0"/>
            </a:endParaRPr>
          </a:p>
        </p:txBody>
      </p:sp>
      <p:sp>
        <p:nvSpPr>
          <p:cNvPr id="67" name="矩形: 圆角 66">
            <a:extLst>
              <a:ext uri="{FF2B5EF4-FFF2-40B4-BE49-F238E27FC236}">
                <a16:creationId xmlns:a16="http://schemas.microsoft.com/office/drawing/2014/main" id="{44A97547-3550-4907-BD83-CE97111F0D8C}"/>
              </a:ext>
            </a:extLst>
          </p:cNvPr>
          <p:cNvSpPr/>
          <p:nvPr/>
        </p:nvSpPr>
        <p:spPr>
          <a:xfrm>
            <a:off x="29489400" y="21822354"/>
            <a:ext cx="16215588" cy="3911962"/>
          </a:xfrm>
          <a:prstGeom prst="roundRect">
            <a:avLst/>
          </a:prstGeom>
          <a:noFill/>
          <a:ln w="38100">
            <a:solidFill>
              <a:srgbClr val="00255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535" tIns="48768" rIns="97535" bIns="48768" numCol="1" spcCol="0" rtlCol="0" fromWordArt="0" anchor="ctr" anchorCtr="0" forceAA="0" compatLnSpc="1">
            <a:prstTxWarp prst="textNoShape">
              <a:avLst/>
            </a:prstTxWarp>
            <a:noAutofit/>
          </a:bodyPr>
          <a:lstStyle/>
          <a:p>
            <a:pPr algn="ctr"/>
            <a:endParaRPr lang="zh-CN" altLang="en-US" sz="1920"/>
          </a:p>
        </p:txBody>
      </p:sp>
      <p:sp>
        <p:nvSpPr>
          <p:cNvPr id="68" name="文本框 67">
            <a:extLst>
              <a:ext uri="{FF2B5EF4-FFF2-40B4-BE49-F238E27FC236}">
                <a16:creationId xmlns:a16="http://schemas.microsoft.com/office/drawing/2014/main" id="{E96997F0-C0B5-4A4A-BBFB-F42E78966F96}"/>
              </a:ext>
            </a:extLst>
          </p:cNvPr>
          <p:cNvSpPr txBox="1"/>
          <p:nvPr/>
        </p:nvSpPr>
        <p:spPr>
          <a:xfrm>
            <a:off x="29709892" y="22476767"/>
            <a:ext cx="15830568" cy="3200876"/>
          </a:xfrm>
          <a:prstGeom prst="rect">
            <a:avLst/>
          </a:prstGeom>
          <a:noFill/>
        </p:spPr>
        <p:txBody>
          <a:bodyPr wrap="square" rtlCol="0">
            <a:spAutoFit/>
          </a:bodyPr>
          <a:lstStyle/>
          <a:p>
            <a:pPr marL="342900" lvl="0" indent="-342900">
              <a:spcAft>
                <a:spcPts val="600"/>
              </a:spcAft>
              <a:buFont typeface="Wingdings" panose="05000000000000000000" pitchFamily="2" charset="2"/>
              <a:buChar char="Ø"/>
            </a:pPr>
            <a:r>
              <a:rPr lang="en-US" altLang="zh-CN" sz="3200" dirty="0">
                <a:latin typeface="Times New Roman" panose="02020603050405020304" pitchFamily="18" charset="0"/>
                <a:cs typeface="Times New Roman" panose="02020603050405020304" pitchFamily="18" charset="0"/>
              </a:rPr>
              <a:t>Clear wind reversals due to large vertical shears were identified in the meridional and zonal components of ICON wind observations.</a:t>
            </a:r>
            <a:endParaRPr lang="zh-CN" altLang="zh-CN" sz="3200" dirty="0">
              <a:latin typeface="Times New Roman" panose="02020603050405020304" pitchFamily="18" charset="0"/>
              <a:cs typeface="Times New Roman" panose="02020603050405020304" pitchFamily="18" charset="0"/>
            </a:endParaRPr>
          </a:p>
          <a:p>
            <a:pPr marL="342900" lvl="0" indent="-342900">
              <a:spcAft>
                <a:spcPts val="600"/>
              </a:spcAft>
              <a:buFont typeface="Wingdings" panose="05000000000000000000" pitchFamily="2" charset="2"/>
              <a:buChar char="Ø"/>
            </a:pPr>
            <a:r>
              <a:rPr lang="en-US" altLang="zh-CN" sz="3200" dirty="0">
                <a:latin typeface="Times New Roman" panose="02020603050405020304" pitchFamily="18" charset="0"/>
                <a:cs typeface="Times New Roman" panose="02020603050405020304" pitchFamily="18" charset="0"/>
              </a:rPr>
              <a:t>The wind reversal of both meridional and zonal winds show two types of altitude variations on local time and latitude.</a:t>
            </a:r>
            <a:endParaRPr lang="zh-CN" altLang="zh-CN" sz="3200" dirty="0">
              <a:latin typeface="Times New Roman" panose="02020603050405020304" pitchFamily="18" charset="0"/>
              <a:cs typeface="Times New Roman" panose="02020603050405020304" pitchFamily="18" charset="0"/>
            </a:endParaRPr>
          </a:p>
          <a:p>
            <a:pPr marL="342900" indent="-342900">
              <a:spcAft>
                <a:spcPts val="600"/>
              </a:spcAft>
              <a:buFont typeface="Wingdings" panose="05000000000000000000" pitchFamily="2" charset="2"/>
              <a:buChar char="Ø"/>
            </a:pPr>
            <a:r>
              <a:rPr lang="en-US" altLang="zh-CN" sz="3200" dirty="0">
                <a:latin typeface="Times New Roman" panose="02020603050405020304" pitchFamily="18" charset="0"/>
                <a:cs typeface="Times New Roman" panose="02020603050405020304" pitchFamily="18" charset="0"/>
              </a:rPr>
              <a:t>For most orbits with wind reversal identified at low F region, there are wind reversals simultaneously observed at low E region.</a:t>
            </a:r>
          </a:p>
        </p:txBody>
      </p:sp>
      <p:sp>
        <p:nvSpPr>
          <p:cNvPr id="69" name="文本框 68">
            <a:extLst>
              <a:ext uri="{FF2B5EF4-FFF2-40B4-BE49-F238E27FC236}">
                <a16:creationId xmlns:a16="http://schemas.microsoft.com/office/drawing/2014/main" id="{3EEAC03F-68F9-4AAA-9515-C7D7ABE8CB91}"/>
              </a:ext>
            </a:extLst>
          </p:cNvPr>
          <p:cNvSpPr txBox="1"/>
          <p:nvPr/>
        </p:nvSpPr>
        <p:spPr>
          <a:xfrm>
            <a:off x="33683026" y="21851988"/>
            <a:ext cx="7884301" cy="830997"/>
          </a:xfrm>
          <a:prstGeom prst="rect">
            <a:avLst/>
          </a:prstGeom>
          <a:noFill/>
        </p:spPr>
        <p:txBody>
          <a:bodyPr wrap="square" rtlCol="0">
            <a:spAutoFit/>
          </a:bodyPr>
          <a:lstStyle/>
          <a:p>
            <a:pPr algn="ctr"/>
            <a:r>
              <a:rPr lang="en-US" altLang="zh-CN" sz="4800" b="1" dirty="0">
                <a:solidFill>
                  <a:srgbClr val="115740"/>
                </a:solidFill>
                <a:latin typeface="Times New Roman" panose="02020603050405020304" pitchFamily="18" charset="0"/>
                <a:cs typeface="Times New Roman" panose="02020603050405020304" pitchFamily="18" charset="0"/>
              </a:rPr>
              <a:t>COLCULSION</a:t>
            </a:r>
            <a:endParaRPr lang="zh-CN" altLang="en-US" sz="4800" b="1" dirty="0">
              <a:solidFill>
                <a:srgbClr val="115740"/>
              </a:solidFill>
              <a:latin typeface="Times New Roman" panose="02020603050405020304" pitchFamily="18" charset="0"/>
              <a:cs typeface="Times New Roman" panose="02020603050405020304" pitchFamily="18" charset="0"/>
            </a:endParaRPr>
          </a:p>
        </p:txBody>
      </p:sp>
      <p:sp>
        <p:nvSpPr>
          <p:cNvPr id="70" name="文本框 69">
            <a:extLst>
              <a:ext uri="{FF2B5EF4-FFF2-40B4-BE49-F238E27FC236}">
                <a16:creationId xmlns:a16="http://schemas.microsoft.com/office/drawing/2014/main" id="{D4306DEB-5B88-4742-B3A2-2932D2007C8E}"/>
              </a:ext>
            </a:extLst>
          </p:cNvPr>
          <p:cNvSpPr txBox="1"/>
          <p:nvPr/>
        </p:nvSpPr>
        <p:spPr>
          <a:xfrm>
            <a:off x="17254290" y="10408436"/>
            <a:ext cx="1238031" cy="584775"/>
          </a:xfrm>
          <a:prstGeom prst="rect">
            <a:avLst/>
          </a:prstGeom>
          <a:noFill/>
        </p:spPr>
        <p:txBody>
          <a:bodyPr wrap="none" rtlCol="0">
            <a:spAutoFit/>
          </a:bodyPr>
          <a:lstStyle/>
          <a:p>
            <a:r>
              <a:rPr lang="en-US" altLang="zh-CN" sz="3200" dirty="0">
                <a:solidFill>
                  <a:srgbClr val="FF0000"/>
                </a:solidFill>
                <a:latin typeface="Times New Roman" panose="02020603050405020304" pitchFamily="18" charset="0"/>
                <a:cs typeface="Times New Roman" panose="02020603050405020304" pitchFamily="18" charset="0"/>
              </a:rPr>
              <a:t>Type I</a:t>
            </a:r>
            <a:endParaRPr lang="zh-CN" altLang="en-US" sz="3200" dirty="0">
              <a:solidFill>
                <a:srgbClr val="FF0000"/>
              </a:solidFill>
              <a:latin typeface="Times New Roman" panose="02020603050405020304" pitchFamily="18" charset="0"/>
              <a:cs typeface="Times New Roman" panose="02020603050405020304" pitchFamily="18" charset="0"/>
            </a:endParaRPr>
          </a:p>
        </p:txBody>
      </p:sp>
      <p:sp>
        <p:nvSpPr>
          <p:cNvPr id="73" name="文本框 72">
            <a:extLst>
              <a:ext uri="{FF2B5EF4-FFF2-40B4-BE49-F238E27FC236}">
                <a16:creationId xmlns:a16="http://schemas.microsoft.com/office/drawing/2014/main" id="{EB88DF32-9819-41B4-AFB5-74D3AC97A19D}"/>
              </a:ext>
            </a:extLst>
          </p:cNvPr>
          <p:cNvSpPr txBox="1"/>
          <p:nvPr/>
        </p:nvSpPr>
        <p:spPr>
          <a:xfrm>
            <a:off x="23198344" y="10281532"/>
            <a:ext cx="1374287" cy="584775"/>
          </a:xfrm>
          <a:prstGeom prst="rect">
            <a:avLst/>
          </a:prstGeom>
          <a:noFill/>
        </p:spPr>
        <p:txBody>
          <a:bodyPr wrap="none" rtlCol="0">
            <a:spAutoFit/>
          </a:bodyPr>
          <a:lstStyle/>
          <a:p>
            <a:r>
              <a:rPr lang="en-US" altLang="zh-CN" sz="3200" dirty="0">
                <a:solidFill>
                  <a:srgbClr val="FF0000"/>
                </a:solidFill>
                <a:latin typeface="Times New Roman" panose="02020603050405020304" pitchFamily="18" charset="0"/>
                <a:cs typeface="Times New Roman" panose="02020603050405020304" pitchFamily="18" charset="0"/>
              </a:rPr>
              <a:t>Type II</a:t>
            </a:r>
            <a:endParaRPr lang="zh-CN" altLang="en-US" sz="3200" dirty="0">
              <a:solidFill>
                <a:srgbClr val="FF0000"/>
              </a:solidFill>
              <a:latin typeface="Times New Roman" panose="02020603050405020304" pitchFamily="18" charset="0"/>
              <a:cs typeface="Times New Roman" panose="02020603050405020304" pitchFamily="18" charset="0"/>
            </a:endParaRPr>
          </a:p>
        </p:txBody>
      </p:sp>
      <p:sp>
        <p:nvSpPr>
          <p:cNvPr id="75" name="文本框 74">
            <a:extLst>
              <a:ext uri="{FF2B5EF4-FFF2-40B4-BE49-F238E27FC236}">
                <a16:creationId xmlns:a16="http://schemas.microsoft.com/office/drawing/2014/main" id="{B7462F2A-F2E3-4B15-93A5-A94F33ACE7A9}"/>
              </a:ext>
            </a:extLst>
          </p:cNvPr>
          <p:cNvSpPr txBox="1"/>
          <p:nvPr/>
        </p:nvSpPr>
        <p:spPr>
          <a:xfrm>
            <a:off x="17748363" y="13463427"/>
            <a:ext cx="1238031" cy="584775"/>
          </a:xfrm>
          <a:prstGeom prst="rect">
            <a:avLst/>
          </a:prstGeom>
          <a:noFill/>
        </p:spPr>
        <p:txBody>
          <a:bodyPr wrap="none" rtlCol="0">
            <a:spAutoFit/>
          </a:bodyPr>
          <a:lstStyle/>
          <a:p>
            <a:r>
              <a:rPr lang="en-US" altLang="zh-CN" sz="3200" dirty="0">
                <a:solidFill>
                  <a:srgbClr val="FF0000"/>
                </a:solidFill>
                <a:latin typeface="Times New Roman" panose="02020603050405020304" pitchFamily="18" charset="0"/>
                <a:cs typeface="Times New Roman" panose="02020603050405020304" pitchFamily="18" charset="0"/>
              </a:rPr>
              <a:t>Type I</a:t>
            </a:r>
            <a:endParaRPr lang="zh-CN" altLang="en-US" sz="3200" dirty="0">
              <a:solidFill>
                <a:srgbClr val="FF0000"/>
              </a:solidFill>
              <a:latin typeface="Times New Roman" panose="02020603050405020304" pitchFamily="18" charset="0"/>
              <a:cs typeface="Times New Roman" panose="02020603050405020304" pitchFamily="18" charset="0"/>
            </a:endParaRPr>
          </a:p>
        </p:txBody>
      </p:sp>
      <p:sp>
        <p:nvSpPr>
          <p:cNvPr id="76" name="文本框 75">
            <a:extLst>
              <a:ext uri="{FF2B5EF4-FFF2-40B4-BE49-F238E27FC236}">
                <a16:creationId xmlns:a16="http://schemas.microsoft.com/office/drawing/2014/main" id="{BD695D9E-5BA0-40E0-9E3F-8AA860730FB1}"/>
              </a:ext>
            </a:extLst>
          </p:cNvPr>
          <p:cNvSpPr txBox="1"/>
          <p:nvPr/>
        </p:nvSpPr>
        <p:spPr>
          <a:xfrm>
            <a:off x="23274577" y="13717224"/>
            <a:ext cx="1374287" cy="584775"/>
          </a:xfrm>
          <a:prstGeom prst="rect">
            <a:avLst/>
          </a:prstGeom>
          <a:noFill/>
        </p:spPr>
        <p:txBody>
          <a:bodyPr wrap="none" rtlCol="0">
            <a:spAutoFit/>
          </a:bodyPr>
          <a:lstStyle/>
          <a:p>
            <a:r>
              <a:rPr lang="en-US" altLang="zh-CN" sz="3200" dirty="0">
                <a:solidFill>
                  <a:srgbClr val="FF0000"/>
                </a:solidFill>
                <a:latin typeface="Times New Roman" panose="02020603050405020304" pitchFamily="18" charset="0"/>
                <a:cs typeface="Times New Roman" panose="02020603050405020304" pitchFamily="18" charset="0"/>
              </a:rPr>
              <a:t>Type II</a:t>
            </a:r>
            <a:endParaRPr lang="zh-CN" altLang="en-US" sz="3200" dirty="0">
              <a:solidFill>
                <a:srgbClr val="FF0000"/>
              </a:solidFill>
              <a:latin typeface="Times New Roman" panose="02020603050405020304" pitchFamily="18" charset="0"/>
              <a:cs typeface="Times New Roman" panose="02020603050405020304" pitchFamily="18" charset="0"/>
            </a:endParaRPr>
          </a:p>
        </p:txBody>
      </p:sp>
      <p:sp>
        <p:nvSpPr>
          <p:cNvPr id="78" name="文本框 77">
            <a:extLst>
              <a:ext uri="{FF2B5EF4-FFF2-40B4-BE49-F238E27FC236}">
                <a16:creationId xmlns:a16="http://schemas.microsoft.com/office/drawing/2014/main" id="{A3ED6201-2328-442D-B607-27EB99AC0A43}"/>
              </a:ext>
            </a:extLst>
          </p:cNvPr>
          <p:cNvSpPr txBox="1"/>
          <p:nvPr/>
        </p:nvSpPr>
        <p:spPr>
          <a:xfrm>
            <a:off x="26453822" y="8241038"/>
            <a:ext cx="553998" cy="1773884"/>
          </a:xfrm>
          <a:prstGeom prst="rect">
            <a:avLst/>
          </a:prstGeom>
          <a:noFill/>
        </p:spPr>
        <p:txBody>
          <a:bodyPr vert="eaVert" wrap="none" rtlCol="0">
            <a:spAutoFit/>
          </a:bodyPr>
          <a:lstStyle/>
          <a:p>
            <a:r>
              <a:rPr lang="en-US" altLang="zh-CN" sz="2400" dirty="0">
                <a:latin typeface="Times New Roman" panose="02020603050405020304" pitchFamily="18" charset="0"/>
                <a:cs typeface="Times New Roman" panose="02020603050405020304" pitchFamily="18" charset="0"/>
              </a:rPr>
              <a:t>Altitude [km]</a:t>
            </a:r>
            <a:endParaRPr lang="zh-CN" altLang="en-US" sz="2400" dirty="0">
              <a:latin typeface="Times New Roman" panose="02020603050405020304" pitchFamily="18" charset="0"/>
              <a:cs typeface="Times New Roman" panose="02020603050405020304" pitchFamily="18" charset="0"/>
            </a:endParaRPr>
          </a:p>
        </p:txBody>
      </p:sp>
      <p:cxnSp>
        <p:nvCxnSpPr>
          <p:cNvPr id="80" name="直接连接符 79">
            <a:extLst>
              <a:ext uri="{FF2B5EF4-FFF2-40B4-BE49-F238E27FC236}">
                <a16:creationId xmlns:a16="http://schemas.microsoft.com/office/drawing/2014/main" id="{1F337DD5-8D85-4D3D-842E-5E825F507F8D}"/>
              </a:ext>
            </a:extLst>
          </p:cNvPr>
          <p:cNvCxnSpPr>
            <a:cxnSpLocks/>
          </p:cNvCxnSpPr>
          <p:nvPr/>
        </p:nvCxnSpPr>
        <p:spPr>
          <a:xfrm>
            <a:off x="27676775" y="17246114"/>
            <a:ext cx="2026195" cy="1253538"/>
          </a:xfrm>
          <a:prstGeom prst="line">
            <a:avLst/>
          </a:prstGeom>
          <a:ln w="38100" cap="flat" cmpd="sng" algn="ctr">
            <a:solidFill>
              <a:srgbClr val="C0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81" name="直接连接符 80">
            <a:extLst>
              <a:ext uri="{FF2B5EF4-FFF2-40B4-BE49-F238E27FC236}">
                <a16:creationId xmlns:a16="http://schemas.microsoft.com/office/drawing/2014/main" id="{EA068BAF-A8BE-450C-8CDF-C24BF1D1A1AA}"/>
              </a:ext>
            </a:extLst>
          </p:cNvPr>
          <p:cNvCxnSpPr>
            <a:cxnSpLocks/>
          </p:cNvCxnSpPr>
          <p:nvPr/>
        </p:nvCxnSpPr>
        <p:spPr>
          <a:xfrm>
            <a:off x="27676775" y="18586624"/>
            <a:ext cx="1026293" cy="462191"/>
          </a:xfrm>
          <a:prstGeom prst="line">
            <a:avLst/>
          </a:prstGeom>
          <a:ln w="38100" cap="flat" cmpd="sng" algn="ctr">
            <a:solidFill>
              <a:srgbClr val="C0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82" name="直接连接符 81">
            <a:extLst>
              <a:ext uri="{FF2B5EF4-FFF2-40B4-BE49-F238E27FC236}">
                <a16:creationId xmlns:a16="http://schemas.microsoft.com/office/drawing/2014/main" id="{BD2CFF8B-75D7-4A2D-9D55-6003A854472B}"/>
              </a:ext>
            </a:extLst>
          </p:cNvPr>
          <p:cNvCxnSpPr>
            <a:cxnSpLocks/>
          </p:cNvCxnSpPr>
          <p:nvPr/>
        </p:nvCxnSpPr>
        <p:spPr>
          <a:xfrm flipH="1">
            <a:off x="33553400" y="16586200"/>
            <a:ext cx="1574801" cy="1534486"/>
          </a:xfrm>
          <a:prstGeom prst="line">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83731414-257D-4A52-9FAA-8125EA8B9A5F}"/>
              </a:ext>
            </a:extLst>
          </p:cNvPr>
          <p:cNvCxnSpPr>
            <a:cxnSpLocks/>
          </p:cNvCxnSpPr>
          <p:nvPr/>
        </p:nvCxnSpPr>
        <p:spPr>
          <a:xfrm>
            <a:off x="34579836" y="18392852"/>
            <a:ext cx="1464319" cy="633605"/>
          </a:xfrm>
          <a:prstGeom prst="line">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2" name="文本框 91">
            <a:extLst>
              <a:ext uri="{FF2B5EF4-FFF2-40B4-BE49-F238E27FC236}">
                <a16:creationId xmlns:a16="http://schemas.microsoft.com/office/drawing/2014/main" id="{3F063CB1-99F8-4E38-B03F-8894FCA88478}"/>
              </a:ext>
            </a:extLst>
          </p:cNvPr>
          <p:cNvSpPr txBox="1"/>
          <p:nvPr/>
        </p:nvSpPr>
        <p:spPr>
          <a:xfrm>
            <a:off x="9613434" y="14143452"/>
            <a:ext cx="3138940" cy="646331"/>
          </a:xfrm>
          <a:prstGeom prst="rect">
            <a:avLst/>
          </a:prstGeom>
          <a:noFill/>
        </p:spPr>
        <p:txBody>
          <a:bodyPr wrap="square" rtlCol="0">
            <a:spAutoFit/>
          </a:bodyPr>
          <a:lstStyle/>
          <a:p>
            <a:endParaRPr lang="en-US" altLang="zh-CN" dirty="0"/>
          </a:p>
          <a:p>
            <a:endParaRPr lang="zh-CN" altLang="en-US" dirty="0"/>
          </a:p>
        </p:txBody>
      </p:sp>
      <p:sp>
        <p:nvSpPr>
          <p:cNvPr id="95" name="文本框 94">
            <a:extLst>
              <a:ext uri="{FF2B5EF4-FFF2-40B4-BE49-F238E27FC236}">
                <a16:creationId xmlns:a16="http://schemas.microsoft.com/office/drawing/2014/main" id="{55C25812-9512-4228-994E-C722D92F3105}"/>
              </a:ext>
            </a:extLst>
          </p:cNvPr>
          <p:cNvSpPr txBox="1"/>
          <p:nvPr/>
        </p:nvSpPr>
        <p:spPr>
          <a:xfrm>
            <a:off x="8298163" y="14278653"/>
            <a:ext cx="5876768" cy="2077492"/>
          </a:xfrm>
          <a:prstGeom prst="rect">
            <a:avLst/>
          </a:prstGeom>
          <a:noFill/>
        </p:spPr>
        <p:txBody>
          <a:bodyPr wrap="square" rtlCol="0">
            <a:spAutoFit/>
          </a:bodyPr>
          <a:lstStyle/>
          <a:p>
            <a:pPr>
              <a:spcAft>
                <a:spcPts val="600"/>
              </a:spcAft>
            </a:pPr>
            <a:r>
              <a:rPr lang="en-US" altLang="zh-CN" sz="3200" b="1" dirty="0">
                <a:latin typeface="Times New Roman" panose="02020603050405020304" pitchFamily="18" charset="0"/>
                <a:ea typeface="方正黑体_GBK" panose="03000509000000000000" pitchFamily="65" charset="-122"/>
              </a:rPr>
              <a:t>Orbital altitude</a:t>
            </a:r>
            <a:r>
              <a:rPr lang="zh-CN" altLang="en-US" sz="3200" dirty="0">
                <a:latin typeface="Times New Roman" panose="02020603050405020304" pitchFamily="18" charset="0"/>
                <a:ea typeface="方正黑体_GBK" panose="03000509000000000000" pitchFamily="65" charset="-122"/>
              </a:rPr>
              <a:t>：</a:t>
            </a:r>
            <a:r>
              <a:rPr lang="en-US" altLang="zh-CN" sz="3200" dirty="0">
                <a:latin typeface="Times New Roman" panose="02020603050405020304" pitchFamily="18" charset="0"/>
                <a:ea typeface="方正黑体_GBK" panose="03000509000000000000" pitchFamily="65" charset="-122"/>
              </a:rPr>
              <a:t>About 593 km</a:t>
            </a:r>
          </a:p>
          <a:p>
            <a:pPr>
              <a:spcAft>
                <a:spcPts val="600"/>
              </a:spcAft>
            </a:pPr>
            <a:r>
              <a:rPr lang="en-US" altLang="zh-CN" sz="3200" b="1" dirty="0">
                <a:latin typeface="Times New Roman" panose="02020603050405020304" pitchFamily="18" charset="0"/>
                <a:ea typeface="方正黑体_GBK" panose="03000509000000000000" pitchFamily="65" charset="-122"/>
              </a:rPr>
              <a:t>Time range</a:t>
            </a:r>
            <a:r>
              <a:rPr lang="zh-CN" altLang="en-US" sz="3200" dirty="0">
                <a:latin typeface="Times New Roman" panose="02020603050405020304" pitchFamily="18" charset="0"/>
                <a:ea typeface="方正黑体_GBK" panose="03000509000000000000" pitchFamily="65" charset="-122"/>
              </a:rPr>
              <a:t>：</a:t>
            </a:r>
            <a:r>
              <a:rPr lang="en-US" altLang="zh-CN" sz="3200" dirty="0">
                <a:latin typeface="Times New Roman" panose="02020603050405020304" pitchFamily="18" charset="0"/>
                <a:ea typeface="方正黑体_GBK" panose="03000509000000000000" pitchFamily="65" charset="-122"/>
              </a:rPr>
              <a:t>2019.12-2022.02</a:t>
            </a:r>
          </a:p>
          <a:p>
            <a:pPr>
              <a:spcAft>
                <a:spcPts val="600"/>
              </a:spcAft>
            </a:pPr>
            <a:endParaRPr lang="en-US" altLang="zh-CN" sz="3200" dirty="0">
              <a:latin typeface="Times New Roman" panose="02020603050405020304" pitchFamily="18" charset="0"/>
              <a:ea typeface="方正黑体_GBK" panose="03000509000000000000" pitchFamily="65" charset="-122"/>
            </a:endParaRPr>
          </a:p>
          <a:p>
            <a:pPr>
              <a:spcAft>
                <a:spcPts val="600"/>
              </a:spcAft>
            </a:pPr>
            <a:endParaRPr lang="zh-CN" altLang="en-US" dirty="0"/>
          </a:p>
        </p:txBody>
      </p:sp>
      <p:sp>
        <p:nvSpPr>
          <p:cNvPr id="96" name="文本框 95">
            <a:extLst>
              <a:ext uri="{FF2B5EF4-FFF2-40B4-BE49-F238E27FC236}">
                <a16:creationId xmlns:a16="http://schemas.microsoft.com/office/drawing/2014/main" id="{7865A282-0B27-466D-AECA-B7CC7C520752}"/>
              </a:ext>
            </a:extLst>
          </p:cNvPr>
          <p:cNvSpPr txBox="1"/>
          <p:nvPr/>
        </p:nvSpPr>
        <p:spPr>
          <a:xfrm>
            <a:off x="26701965" y="20254454"/>
            <a:ext cx="15066553" cy="1077218"/>
          </a:xfrm>
          <a:prstGeom prst="rect">
            <a:avLst/>
          </a:prstGeom>
          <a:noFill/>
        </p:spPr>
        <p:txBody>
          <a:bodyPr wrap="square" rtlCol="0">
            <a:spAutoFit/>
          </a:bodyPr>
          <a:lstStyle/>
          <a:p>
            <a:pPr marL="285750" indent="-285750">
              <a:buFont typeface="Wingdings" panose="05000000000000000000" pitchFamily="2" charset="2"/>
              <a:buChar char="Ø"/>
            </a:pPr>
            <a:r>
              <a:rPr lang="en-US" altLang="zh-CN" sz="3200" dirty="0">
                <a:latin typeface="Times New Roman" panose="02020603050405020304" pitchFamily="18" charset="0"/>
                <a:cs typeface="Times New Roman" panose="02020603050405020304" pitchFamily="18" charset="0"/>
              </a:rPr>
              <a:t>There are two types of spatial pattern between E and F regions.</a:t>
            </a:r>
          </a:p>
          <a:p>
            <a:pPr marL="285750" indent="-285750">
              <a:buFont typeface="Wingdings" panose="05000000000000000000" pitchFamily="2" charset="2"/>
              <a:buChar char="Ø"/>
            </a:pPr>
            <a:r>
              <a:rPr lang="en-US" altLang="zh-CN" sz="3200" dirty="0">
                <a:latin typeface="Times New Roman" panose="02020603050405020304" pitchFamily="18" charset="0"/>
                <a:cs typeface="Times New Roman" panose="02020603050405020304" pitchFamily="18" charset="0"/>
              </a:rPr>
              <a:t>Close relation between E and F region wind reversal due to vertical wind shears.</a:t>
            </a:r>
            <a:endParaRPr lang="zh-CN" altLang="en-US" sz="3200" dirty="0">
              <a:latin typeface="Times New Roman" panose="02020603050405020304" pitchFamily="18" charset="0"/>
              <a:cs typeface="Times New Roman" panose="02020603050405020304" pitchFamily="18" charset="0"/>
            </a:endParaRPr>
          </a:p>
        </p:txBody>
      </p:sp>
      <p:sp>
        <p:nvSpPr>
          <p:cNvPr id="97" name="矩形 96">
            <a:extLst>
              <a:ext uri="{FF2B5EF4-FFF2-40B4-BE49-F238E27FC236}">
                <a16:creationId xmlns:a16="http://schemas.microsoft.com/office/drawing/2014/main" id="{BDB105A0-F8C6-4900-A2B2-BC099A5CC2FD}"/>
              </a:ext>
            </a:extLst>
          </p:cNvPr>
          <p:cNvSpPr/>
          <p:nvPr/>
        </p:nvSpPr>
        <p:spPr>
          <a:xfrm>
            <a:off x="26830223" y="14487477"/>
            <a:ext cx="16197639" cy="584775"/>
          </a:xfrm>
          <a:prstGeom prst="rect">
            <a:avLst/>
          </a:prstGeom>
        </p:spPr>
        <p:txBody>
          <a:bodyPr wrap="none">
            <a:spAutoFit/>
          </a:bodyPr>
          <a:lstStyle/>
          <a:p>
            <a:r>
              <a:rPr lang="en-US" altLang="zh-CN" sz="3200" b="1" i="1" dirty="0">
                <a:latin typeface="Times New Roman" panose="02020603050405020304" pitchFamily="18" charset="0"/>
                <a:cs typeface="Times New Roman" panose="02020603050405020304" pitchFamily="18" charset="0"/>
              </a:rPr>
              <a:t>Relation between the vertical shears of the meridional and zonal winds at low F region altitude</a:t>
            </a:r>
            <a:endParaRPr lang="zh-CN" altLang="en-US" sz="3200" b="1" i="1" dirty="0">
              <a:latin typeface="Times New Roman" panose="02020603050405020304" pitchFamily="18" charset="0"/>
              <a:cs typeface="Times New Roman" panose="02020603050405020304" pitchFamily="18" charset="0"/>
            </a:endParaRPr>
          </a:p>
        </p:txBody>
      </p:sp>
      <p:sp>
        <p:nvSpPr>
          <p:cNvPr id="98" name="矩形: 圆角 97">
            <a:extLst>
              <a:ext uri="{FF2B5EF4-FFF2-40B4-BE49-F238E27FC236}">
                <a16:creationId xmlns:a16="http://schemas.microsoft.com/office/drawing/2014/main" id="{BE32F90A-64E6-472A-8B6B-BF5EE5A7FCE4}"/>
              </a:ext>
            </a:extLst>
          </p:cNvPr>
          <p:cNvSpPr/>
          <p:nvPr/>
        </p:nvSpPr>
        <p:spPr>
          <a:xfrm>
            <a:off x="15027160" y="21822354"/>
            <a:ext cx="14241857" cy="3911962"/>
          </a:xfrm>
          <a:prstGeom prst="roundRect">
            <a:avLst/>
          </a:prstGeom>
          <a:noFill/>
          <a:ln w="38100">
            <a:solidFill>
              <a:srgbClr val="00255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7535" tIns="48768" rIns="97535" bIns="48768" numCol="1" spcCol="0" rtlCol="0" fromWordArt="0" anchor="ctr" anchorCtr="0" forceAA="0" compatLnSpc="1">
            <a:prstTxWarp prst="textNoShape">
              <a:avLst/>
            </a:prstTxWarp>
            <a:noAutofit/>
          </a:bodyPr>
          <a:lstStyle/>
          <a:p>
            <a:pPr algn="ctr"/>
            <a:endParaRPr lang="zh-CN" altLang="en-US" sz="1920"/>
          </a:p>
        </p:txBody>
      </p:sp>
      <p:sp>
        <p:nvSpPr>
          <p:cNvPr id="99" name="矩形 98">
            <a:extLst>
              <a:ext uri="{FF2B5EF4-FFF2-40B4-BE49-F238E27FC236}">
                <a16:creationId xmlns:a16="http://schemas.microsoft.com/office/drawing/2014/main" id="{77486C8B-9C7B-491F-A791-D8A99A4AE832}"/>
              </a:ext>
            </a:extLst>
          </p:cNvPr>
          <p:cNvSpPr/>
          <p:nvPr/>
        </p:nvSpPr>
        <p:spPr>
          <a:xfrm>
            <a:off x="15480628" y="21963494"/>
            <a:ext cx="7515199" cy="584775"/>
          </a:xfrm>
          <a:prstGeom prst="rect">
            <a:avLst/>
          </a:prstGeom>
        </p:spPr>
        <p:txBody>
          <a:bodyPr wrap="none">
            <a:spAutoFit/>
          </a:bodyPr>
          <a:lstStyle/>
          <a:p>
            <a:r>
              <a:rPr lang="en-US" altLang="zh-CN" sz="3200" b="1" i="1" dirty="0">
                <a:latin typeface="Times New Roman" panose="02020603050405020304" pitchFamily="18" charset="0"/>
                <a:cs typeface="Times New Roman" panose="02020603050405020304" pitchFamily="18" charset="0"/>
              </a:rPr>
              <a:t>Influence of geomagnetic and solar activity</a:t>
            </a:r>
          </a:p>
        </p:txBody>
      </p:sp>
      <p:sp>
        <p:nvSpPr>
          <p:cNvPr id="100" name="矩形 99">
            <a:extLst>
              <a:ext uri="{FF2B5EF4-FFF2-40B4-BE49-F238E27FC236}">
                <a16:creationId xmlns:a16="http://schemas.microsoft.com/office/drawing/2014/main" id="{E146049C-E355-4018-B79D-B614EBA60C5B}"/>
              </a:ext>
            </a:extLst>
          </p:cNvPr>
          <p:cNvSpPr/>
          <p:nvPr/>
        </p:nvSpPr>
        <p:spPr>
          <a:xfrm>
            <a:off x="15361057" y="22473881"/>
            <a:ext cx="13588788" cy="3200876"/>
          </a:xfrm>
          <a:prstGeom prst="rect">
            <a:avLst/>
          </a:prstGeom>
        </p:spPr>
        <p:txBody>
          <a:bodyPr wrap="square">
            <a:spAutoFit/>
          </a:bodyPr>
          <a:lstStyle/>
          <a:p>
            <a:pPr marL="457200" indent="-457200">
              <a:spcAft>
                <a:spcPts val="600"/>
              </a:spcAft>
              <a:buFont typeface="Wingdings" panose="05000000000000000000" pitchFamily="2" charset="2"/>
              <a:buChar char="Ø"/>
            </a:pPr>
            <a:r>
              <a:rPr lang="en-US" altLang="zh-CN" sz="3200" dirty="0">
                <a:latin typeface="Times New Roman" panose="02020603050405020304" pitchFamily="18" charset="0"/>
                <a:cs typeface="Times New Roman" panose="02020603050405020304" pitchFamily="18" charset="0"/>
              </a:rPr>
              <a:t>Wind reversal occurs mostly (about 75%) during magnetic quiet periods with </a:t>
            </a:r>
            <a:r>
              <a:rPr lang="en-US" altLang="zh-CN" sz="3200" dirty="0" err="1">
                <a:latin typeface="Times New Roman" panose="02020603050405020304" pitchFamily="18" charset="0"/>
                <a:cs typeface="Times New Roman" panose="02020603050405020304" pitchFamily="18" charset="0"/>
              </a:rPr>
              <a:t>Kp</a:t>
            </a:r>
            <a:r>
              <a:rPr lang="en-US" altLang="zh-CN" sz="3200" dirty="0">
                <a:latin typeface="Times New Roman" panose="02020603050405020304" pitchFamily="18" charset="0"/>
                <a:cs typeface="Times New Roman" panose="02020603050405020304" pitchFamily="18" charset="0"/>
              </a:rPr>
              <a:t> less than 2 </a:t>
            </a:r>
            <a:r>
              <a:rPr lang="en-US" altLang="zh-CN" sz="3200" b="1" dirty="0">
                <a:latin typeface="Times New Roman" panose="02020603050405020304" pitchFamily="18" charset="0"/>
                <a:cs typeface="Times New Roman" panose="02020603050405020304" pitchFamily="18" charset="0"/>
              </a:rPr>
              <a:t>Geomagnetic</a:t>
            </a:r>
            <a:r>
              <a:rPr lang="en-US" altLang="zh-CN" sz="3200" dirty="0">
                <a:latin typeface="Times New Roman" panose="02020603050405020304" pitchFamily="18" charset="0"/>
                <a:cs typeface="Times New Roman" panose="02020603050405020304" pitchFamily="18" charset="0"/>
              </a:rPr>
              <a:t> </a:t>
            </a:r>
            <a:r>
              <a:rPr lang="en-US" altLang="zh-CN" sz="3200" b="1" dirty="0">
                <a:latin typeface="Times New Roman" panose="02020603050405020304" pitchFamily="18" charset="0"/>
                <a:cs typeface="Times New Roman" panose="02020603050405020304" pitchFamily="18" charset="0"/>
              </a:rPr>
              <a:t>activity</a:t>
            </a:r>
            <a:r>
              <a:rPr lang="en-US" altLang="zh-CN" sz="3200" dirty="0">
                <a:latin typeface="Times New Roman" panose="02020603050405020304" pitchFamily="18" charset="0"/>
                <a:cs typeface="Times New Roman" panose="02020603050405020304" pitchFamily="18" charset="0"/>
              </a:rPr>
              <a:t> rarely affects the vertical wind shears.</a:t>
            </a:r>
          </a:p>
          <a:p>
            <a:pPr marL="457200" indent="-457200">
              <a:spcAft>
                <a:spcPts val="600"/>
              </a:spcAft>
              <a:buFont typeface="Wingdings" panose="05000000000000000000" pitchFamily="2" charset="2"/>
              <a:buChar char="Ø"/>
            </a:pPr>
            <a:r>
              <a:rPr lang="en-US" altLang="zh-CN" sz="3200" dirty="0">
                <a:latin typeface="Times New Roman" panose="02020603050405020304" pitchFamily="18" charset="0"/>
                <a:cs typeface="Times New Roman" panose="02020603050405020304" pitchFamily="18" charset="0"/>
              </a:rPr>
              <a:t>Occurrence of vertical wind shears keeps declining with the increase of </a:t>
            </a:r>
            <a:r>
              <a:rPr lang="en-US" altLang="zh-CN" sz="3200" b="1" dirty="0">
                <a:latin typeface="Times New Roman" panose="02020603050405020304" pitchFamily="18" charset="0"/>
                <a:cs typeface="Times New Roman" panose="02020603050405020304" pitchFamily="18" charset="0"/>
              </a:rPr>
              <a:t>solar</a:t>
            </a:r>
            <a:r>
              <a:rPr lang="en-US" altLang="zh-CN" sz="3200" dirty="0">
                <a:latin typeface="Times New Roman" panose="02020603050405020304" pitchFamily="18" charset="0"/>
                <a:cs typeface="Times New Roman" panose="02020603050405020304" pitchFamily="18" charset="0"/>
              </a:rPr>
              <a:t> F10.7 flux (F10.7&lt;100 </a:t>
            </a:r>
            <a:r>
              <a:rPr lang="en-US" altLang="zh-CN" sz="3200" dirty="0" err="1">
                <a:latin typeface="Times New Roman" panose="02020603050405020304" pitchFamily="18" charset="0"/>
                <a:cs typeface="Times New Roman" panose="02020603050405020304" pitchFamily="18" charset="0"/>
              </a:rPr>
              <a:t>sfu</a:t>
            </a:r>
            <a:r>
              <a:rPr lang="en-US" altLang="zh-CN" sz="3200" dirty="0">
                <a:latin typeface="Times New Roman" panose="02020603050405020304" pitchFamily="18" charset="0"/>
                <a:cs typeface="Times New Roman" panose="02020603050405020304" pitchFamily="18" charset="0"/>
              </a:rPr>
              <a:t>).</a:t>
            </a:r>
          </a:p>
          <a:p>
            <a:pPr marL="457200" indent="-457200">
              <a:spcAft>
                <a:spcPts val="600"/>
              </a:spcAft>
              <a:buFont typeface="Wingdings" panose="05000000000000000000" pitchFamily="2" charset="2"/>
              <a:buChar char="Ø"/>
            </a:pPr>
            <a:r>
              <a:rPr lang="en-US" altLang="zh-CN" sz="3200" dirty="0">
                <a:latin typeface="Times New Roman" panose="02020603050405020304" pitchFamily="18" charset="0"/>
                <a:cs typeface="Times New Roman" panose="02020603050405020304" pitchFamily="18" charset="0"/>
              </a:rPr>
              <a:t>Fewer observations with F10.7 &gt;100 </a:t>
            </a:r>
            <a:r>
              <a:rPr lang="en-US" altLang="zh-CN" sz="3200" dirty="0" err="1">
                <a:latin typeface="Times New Roman" panose="02020603050405020304" pitchFamily="18" charset="0"/>
                <a:cs typeface="Times New Roman" panose="02020603050405020304" pitchFamily="18" charset="0"/>
              </a:rPr>
              <a:t>sfu</a:t>
            </a:r>
            <a:r>
              <a:rPr lang="en-US" altLang="zh-CN" sz="3200" dirty="0">
                <a:latin typeface="Times New Roman" panose="02020603050405020304" pitchFamily="18" charset="0"/>
                <a:cs typeface="Times New Roman" panose="02020603050405020304" pitchFamily="18" charset="0"/>
              </a:rPr>
              <a:t>, influencing the reliability of solar flux dependence of vertical shears with high solar flux.</a:t>
            </a:r>
            <a:endParaRPr lang="zh-CN" alt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632715"/>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8323</TotalTime>
  <Words>714</Words>
  <Application>Microsoft Office PowerPoint</Application>
  <PresentationFormat>自定义</PresentationFormat>
  <Paragraphs>53</Paragraphs>
  <Slides>1</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vt:i4>
      </vt:variant>
    </vt:vector>
  </HeadingPairs>
  <TitlesOfParts>
    <vt:vector size="11" baseType="lpstr">
      <vt:lpstr>等线</vt:lpstr>
      <vt:lpstr>等线 Light</vt:lpstr>
      <vt:lpstr>方正黑体_GBK</vt:lpstr>
      <vt:lpstr>Arial</vt:lpstr>
      <vt:lpstr>Calibri</vt:lpstr>
      <vt:lpstr>Calibri Light</vt:lpstr>
      <vt:lpstr>Symbol</vt:lpstr>
      <vt:lpstr>Times New Roman</vt:lpstr>
      <vt:lpstr>Wingdings</vt:lpstr>
      <vt:lpstr>Office 主题​​</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黄 宇阳</dc:creator>
  <cp:lastModifiedBy>黄 宇阳</cp:lastModifiedBy>
  <cp:revision>46</cp:revision>
  <dcterms:created xsi:type="dcterms:W3CDTF">2023-04-20T06:11:32Z</dcterms:created>
  <dcterms:modified xsi:type="dcterms:W3CDTF">2023-04-26T01:08:37Z</dcterms:modified>
</cp:coreProperties>
</file>