
<file path=[Content_Types].xml><?xml version="1.0" encoding="utf-8"?>
<Types xmlns="http://schemas.openxmlformats.org/package/2006/content-types">
  <Default Extension="bin" ContentType="application/vnd.openxmlformats-officedocument.oleObject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1716" r:id="rId2"/>
  </p:sldIdLst>
  <p:sldSz cx="51206400" cy="329184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">
          <p15:clr>
            <a:srgbClr val="A4A3A4"/>
          </p15:clr>
        </p15:guide>
        <p15:guide id="2" orient="horz" pos="2592" userDrawn="1">
          <p15:clr>
            <a:srgbClr val="A4A3A4"/>
          </p15:clr>
        </p15:guide>
        <p15:guide id="3" orient="horz" pos="3984">
          <p15:clr>
            <a:srgbClr val="A4A3A4"/>
          </p15:clr>
        </p15:guide>
        <p15:guide id="4" orient="horz" pos="20208">
          <p15:clr>
            <a:srgbClr val="A4A3A4"/>
          </p15:clr>
        </p15:guide>
        <p15:guide id="5" pos="576">
          <p15:clr>
            <a:srgbClr val="A4A3A4"/>
          </p15:clr>
        </p15:guide>
        <p15:guide id="6" pos="7920">
          <p15:clr>
            <a:srgbClr val="A4A3A4"/>
          </p15:clr>
        </p15:guide>
        <p15:guide id="7" pos="8400">
          <p15:clr>
            <a:srgbClr val="A4A3A4"/>
          </p15:clr>
        </p15:guide>
        <p15:guide id="8" pos="15936">
          <p15:clr>
            <a:srgbClr val="A4A3A4"/>
          </p15:clr>
        </p15:guide>
        <p15:guide id="9" pos="16464" userDrawn="1">
          <p15:clr>
            <a:srgbClr val="A4A3A4"/>
          </p15:clr>
        </p15:guide>
        <p15:guide id="10" pos="23760" userDrawn="1">
          <p15:clr>
            <a:srgbClr val="A4A3A4"/>
          </p15:clr>
        </p15:guide>
        <p15:guide id="11" pos="24288">
          <p15:clr>
            <a:srgbClr val="A4A3A4"/>
          </p15:clr>
        </p15:guide>
        <p15:guide id="12" pos="31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주현 심" initials="주심" lastIdx="1" clrIdx="0">
    <p:extLst>
      <p:ext uri="{19B8F6BF-5375-455C-9EA6-DF929625EA0E}">
        <p15:presenceInfo xmlns:p15="http://schemas.microsoft.com/office/powerpoint/2012/main" userId="주현 심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B9"/>
    <a:srgbClr val="1F5C4A"/>
    <a:srgbClr val="E7E7DD"/>
    <a:srgbClr val="C7DBFF"/>
    <a:srgbClr val="90C778"/>
    <a:srgbClr val="A6A6A4"/>
    <a:srgbClr val="DFFBD9"/>
    <a:srgbClr val="BFF3C4"/>
    <a:srgbClr val="E8E7E0"/>
    <a:srgbClr val="538D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1" autoAdjust="0"/>
    <p:restoredTop sz="94548" autoAdjust="0"/>
  </p:normalViewPr>
  <p:slideViewPr>
    <p:cSldViewPr>
      <p:cViewPr varScale="1">
        <p:scale>
          <a:sx n="31" d="100"/>
          <a:sy n="31" d="100"/>
        </p:scale>
        <p:origin x="2274" y="144"/>
      </p:cViewPr>
      <p:guideLst>
        <p:guide orient="horz" pos="480"/>
        <p:guide orient="horz" pos="2592"/>
        <p:guide orient="horz" pos="3984"/>
        <p:guide orient="horz" pos="20208"/>
        <p:guide pos="576"/>
        <p:guide pos="7920"/>
        <p:guide pos="8400"/>
        <p:guide pos="15936"/>
        <p:guide pos="16464"/>
        <p:guide pos="23760"/>
        <p:guide pos="24288"/>
        <p:guide pos="31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2126" y="-5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446" cy="47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98" tIns="48199" rIns="96398" bIns="4819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754" y="0"/>
            <a:ext cx="3169446" cy="47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98" tIns="48199" rIns="96398" bIns="4819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352"/>
            <a:ext cx="3169446" cy="47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98" tIns="48199" rIns="96398" bIns="4819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754" y="9121352"/>
            <a:ext cx="3169446" cy="47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98" tIns="48199" rIns="96398" bIns="4819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DD2EE6D7-56FB-4031-A2C2-4B27523A6E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224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446" cy="479848"/>
          </a:xfrm>
          <a:prstGeom prst="rect">
            <a:avLst/>
          </a:prstGeom>
        </p:spPr>
        <p:txBody>
          <a:bodyPr vert="horz" lIns="96398" tIns="48199" rIns="96398" bIns="48199" rtlCol="0"/>
          <a:lstStyle>
            <a:lvl1pPr algn="l" eaLnBrk="1" hangingPunct="1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85" y="0"/>
            <a:ext cx="3170631" cy="479848"/>
          </a:xfrm>
          <a:prstGeom prst="rect">
            <a:avLst/>
          </a:prstGeom>
        </p:spPr>
        <p:txBody>
          <a:bodyPr vert="horz" lIns="96398" tIns="48199" rIns="96398" bIns="48199" rtlCol="0"/>
          <a:lstStyle>
            <a:lvl1pPr algn="r" eaLnBrk="1" hangingPunct="1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29F65819-D424-471E-B82F-85176A13A9E4}" type="datetimeFigureOut">
              <a:rPr lang="en-US"/>
              <a:pPr>
                <a:defRPr/>
              </a:pPr>
              <a:t>5/7/2023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720725"/>
            <a:ext cx="56007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98" tIns="48199" rIns="96398" bIns="4819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046" y="4559615"/>
            <a:ext cx="5853108" cy="4320752"/>
          </a:xfrm>
          <a:prstGeom prst="rect">
            <a:avLst/>
          </a:prstGeom>
        </p:spPr>
        <p:txBody>
          <a:bodyPr vert="horz" lIns="96398" tIns="48199" rIns="96398" bIns="4819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229"/>
            <a:ext cx="3169446" cy="479848"/>
          </a:xfrm>
          <a:prstGeom prst="rect">
            <a:avLst/>
          </a:prstGeom>
        </p:spPr>
        <p:txBody>
          <a:bodyPr vert="horz" lIns="96398" tIns="48199" rIns="96398" bIns="48199" rtlCol="0" anchor="b"/>
          <a:lstStyle>
            <a:lvl1pPr algn="l" eaLnBrk="1" hangingPunct="1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85" y="9119229"/>
            <a:ext cx="3170631" cy="479848"/>
          </a:xfrm>
          <a:prstGeom prst="rect">
            <a:avLst/>
          </a:prstGeom>
        </p:spPr>
        <p:txBody>
          <a:bodyPr vert="horz" wrap="square" lIns="96398" tIns="48199" rIns="96398" bIns="4819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0F037531-4CCE-4227-9D51-0757998E6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190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20214" indent="-200082">
              <a:spcBef>
                <a:spcPct val="30000"/>
              </a:spcBef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00329" indent="-160066">
              <a:spcBef>
                <a:spcPct val="30000"/>
              </a:spcBef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20460" indent="-160066">
              <a:spcBef>
                <a:spcPct val="30000"/>
              </a:spcBef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40591" indent="-160066">
              <a:spcBef>
                <a:spcPct val="30000"/>
              </a:spcBef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60723" indent="-160066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080854" indent="-160066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400986" indent="-160066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721117" indent="-160066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15340D-7102-48BA-A7C6-8DA179EC9D5B}" type="slidenum">
              <a:rPr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5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3" y="10226675"/>
            <a:ext cx="43526075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5" y="18653125"/>
            <a:ext cx="3584575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354F2-4EF6-433B-B390-B2654D7C3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07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61A59-8232-4DD5-A58D-FB2E8AB1C8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73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5513" y="2925763"/>
            <a:ext cx="10880725" cy="26335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163" y="2925763"/>
            <a:ext cx="32492950" cy="26335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9F78-CD9C-477C-BDDD-009F941412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02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054EE-1CFC-4779-BBB8-64FF0BD49A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64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21153438"/>
            <a:ext cx="4352607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0" y="13952538"/>
            <a:ext cx="43526075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30BFA-5D4A-461C-A3B4-1B870FADE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04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163" y="9509125"/>
            <a:ext cx="21686837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0" y="9509125"/>
            <a:ext cx="21686838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716FB-3B50-4B6D-B9B9-824230435B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88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7625"/>
            <a:ext cx="4608512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7369175"/>
            <a:ext cx="2262505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10439400"/>
            <a:ext cx="2262505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7369175"/>
            <a:ext cx="2263298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10439400"/>
            <a:ext cx="2263298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45407-6901-4768-B658-8CA1FF1908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27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841D5-976E-4B7A-ABB7-6F9DF1B3BD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36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포스터발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E5D7F-157C-4FBA-B7B6-8F9C75FA63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21C1830-A532-4E8B-FA9F-5A8D49B7017F}"/>
              </a:ext>
            </a:extLst>
          </p:cNvPr>
          <p:cNvSpPr/>
          <p:nvPr userDrawn="1"/>
        </p:nvSpPr>
        <p:spPr>
          <a:xfrm>
            <a:off x="533400" y="3276600"/>
            <a:ext cx="50215800" cy="292220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3100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68" userDrawn="1">
          <p15:clr>
            <a:srgbClr val="FBAE40"/>
          </p15:clr>
        </p15:guide>
        <p15:guide id="2" pos="1612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1275"/>
            <a:ext cx="1684655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311275"/>
            <a:ext cx="286258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6888163"/>
            <a:ext cx="1684655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1D4EC-5E0F-461E-992F-2C362FDC8D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535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68" userDrawn="1">
          <p15:clr>
            <a:srgbClr val="FBAE40"/>
          </p15:clr>
        </p15:guide>
        <p15:guide id="2" pos="1612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5" y="23042563"/>
            <a:ext cx="3072447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5" y="2941638"/>
            <a:ext cx="3072447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5" y="25763538"/>
            <a:ext cx="3072447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0CE5B-6BCB-481A-B00E-622AC56CB8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90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163" y="2925763"/>
            <a:ext cx="435260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0709" tIns="240355" rIns="480709" bIns="2403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163" y="9509125"/>
            <a:ext cx="43526075" cy="197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0709" tIns="240355" rIns="480709" bIns="2403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0163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709" tIns="240355" rIns="480709" bIns="24035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9992638"/>
            <a:ext cx="162147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709" tIns="240355" rIns="480709" bIns="24035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709" tIns="240355" rIns="480709" bIns="24035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00"/>
            </a:lvl1pPr>
          </a:lstStyle>
          <a:p>
            <a:pPr>
              <a:defRPr/>
            </a:pPr>
            <a:fld id="{011C51A6-7EBB-4B42-BCE9-EDAC403BE0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charset="0"/>
        </a:defRPr>
      </a:lvl2pPr>
      <a:lvl3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charset="0"/>
        </a:defRPr>
      </a:lvl3pPr>
      <a:lvl4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charset="0"/>
        </a:defRPr>
      </a:lvl4pPr>
      <a:lvl5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charset="0"/>
        </a:defRPr>
      </a:lvl5pPr>
      <a:lvl6pPr marL="457200"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charset="0"/>
        </a:defRPr>
      </a:lvl6pPr>
      <a:lvl7pPr marL="914400"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charset="0"/>
        </a:defRPr>
      </a:lvl7pPr>
      <a:lvl8pPr marL="1371600"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charset="0"/>
        </a:defRPr>
      </a:lvl8pPr>
      <a:lvl9pPr marL="1828800"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charset="0"/>
        </a:defRPr>
      </a:lvl9pPr>
    </p:titleStyle>
    <p:bodyStyle>
      <a:lvl1pPr marL="1803400" indent="-1803400" algn="l" defTabSz="4806950" rtl="0" eaLnBrk="0" fontAlgn="base" hangingPunct="0">
        <a:spcBef>
          <a:spcPct val="20000"/>
        </a:spcBef>
        <a:spcAft>
          <a:spcPct val="0"/>
        </a:spcAft>
        <a:buChar char="•"/>
        <a:defRPr sz="16800">
          <a:solidFill>
            <a:schemeClr val="tx1"/>
          </a:solidFill>
          <a:latin typeface="+mn-lt"/>
          <a:ea typeface="+mn-ea"/>
          <a:cs typeface="+mn-cs"/>
        </a:defRPr>
      </a:lvl1pPr>
      <a:lvl2pPr marL="3905250" indent="-1501775" algn="l" defTabSz="4806950" rtl="0" eaLnBrk="0" fontAlgn="base" hangingPunct="0">
        <a:spcBef>
          <a:spcPct val="20000"/>
        </a:spcBef>
        <a:spcAft>
          <a:spcPct val="0"/>
        </a:spcAft>
        <a:buChar char="–"/>
        <a:defRPr sz="14700">
          <a:solidFill>
            <a:schemeClr val="tx1"/>
          </a:solidFill>
          <a:latin typeface="+mn-lt"/>
        </a:defRPr>
      </a:lvl2pPr>
      <a:lvl3pPr marL="6008688" indent="-1201738" algn="l" defTabSz="4806950" rtl="0" eaLnBrk="0" fontAlgn="base" hangingPunct="0">
        <a:spcBef>
          <a:spcPct val="20000"/>
        </a:spcBef>
        <a:spcAft>
          <a:spcPct val="0"/>
        </a:spcAft>
        <a:buChar char="•"/>
        <a:defRPr sz="12600">
          <a:solidFill>
            <a:schemeClr val="tx1"/>
          </a:solidFill>
          <a:latin typeface="+mn-lt"/>
        </a:defRPr>
      </a:lvl3pPr>
      <a:lvl4pPr marL="8412163" indent="-1201738" algn="l" defTabSz="4806950" rtl="0" eaLnBrk="0" fontAlgn="base" hangingPunct="0">
        <a:spcBef>
          <a:spcPct val="20000"/>
        </a:spcBef>
        <a:spcAft>
          <a:spcPct val="0"/>
        </a:spcAft>
        <a:buChar char="–"/>
        <a:defRPr sz="10500">
          <a:solidFill>
            <a:schemeClr val="tx1"/>
          </a:solidFill>
          <a:latin typeface="+mn-lt"/>
        </a:defRPr>
      </a:lvl4pPr>
      <a:lvl5pPr marL="10815638" indent="-1201738" algn="l" defTabSz="4806950" rtl="0" eaLnBrk="0" fontAlgn="base" hangingPunct="0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5pPr>
      <a:lvl6pPr marL="11272838" indent="-1201738" algn="l" defTabSz="480695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6pPr>
      <a:lvl7pPr marL="11730038" indent="-1201738" algn="l" defTabSz="480695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7pPr>
      <a:lvl8pPr marL="12187238" indent="-1201738" algn="l" defTabSz="480695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8pPr>
      <a:lvl9pPr marL="12644438" indent="-1201738" algn="l" defTabSz="480695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oleObject" Target="../embeddings/oleObject2.bin"/><Relationship Id="rId26" Type="http://schemas.openxmlformats.org/officeDocument/2006/relationships/oleObject" Target="../embeddings/oleObject6.bin"/><Relationship Id="rId39" Type="http://schemas.openxmlformats.org/officeDocument/2006/relationships/image" Target="../media/image27.png"/><Relationship Id="rId21" Type="http://schemas.openxmlformats.org/officeDocument/2006/relationships/image" Target="../media/image10.wmf"/><Relationship Id="rId34" Type="http://schemas.openxmlformats.org/officeDocument/2006/relationships/image" Target="../media/image22.png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6" Type="http://schemas.openxmlformats.org/officeDocument/2006/relationships/oleObject" Target="../embeddings/oleObject1.bin"/><Relationship Id="rId20" Type="http://schemas.openxmlformats.org/officeDocument/2006/relationships/oleObject" Target="../embeddings/oleObject3.bin"/><Relationship Id="rId29" Type="http://schemas.openxmlformats.org/officeDocument/2006/relationships/image" Target="../media/image14.wmf"/><Relationship Id="rId41" Type="http://schemas.openxmlformats.org/officeDocument/2006/relationships/image" Target="../media/image17.png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oleObject" Target="../embeddings/oleObject5.bin"/><Relationship Id="rId32" Type="http://schemas.openxmlformats.org/officeDocument/2006/relationships/image" Target="../media/image16.png"/><Relationship Id="rId37" Type="http://schemas.openxmlformats.org/officeDocument/2006/relationships/image" Target="../media/image25.png"/><Relationship Id="rId40" Type="http://schemas.openxmlformats.org/officeDocument/2006/relationships/image" Target="../media/image28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23" Type="http://schemas.openxmlformats.org/officeDocument/2006/relationships/image" Target="../media/image11.wmf"/><Relationship Id="rId28" Type="http://schemas.openxmlformats.org/officeDocument/2006/relationships/oleObject" Target="../embeddings/oleObject7.bin"/><Relationship Id="rId36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9.wmf"/><Relationship Id="rId31" Type="http://schemas.openxmlformats.org/officeDocument/2006/relationships/image" Target="../media/image15.w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13.wmf"/><Relationship Id="rId30" Type="http://schemas.openxmlformats.org/officeDocument/2006/relationships/oleObject" Target="../embeddings/oleObject8.bin"/><Relationship Id="rId35" Type="http://schemas.openxmlformats.org/officeDocument/2006/relationships/image" Target="../media/image23.png"/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8.png"/><Relationship Id="rId17" Type="http://schemas.openxmlformats.org/officeDocument/2006/relationships/image" Target="../media/image8.wmf"/><Relationship Id="rId25" Type="http://schemas.openxmlformats.org/officeDocument/2006/relationships/image" Target="../media/image12.wmf"/><Relationship Id="rId33" Type="http://schemas.openxmlformats.org/officeDocument/2006/relationships/image" Target="../media/image21.png"/><Relationship Id="rId3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Rectangle 135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6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724">
            <a:extLst>
              <a:ext uri="{FF2B5EF4-FFF2-40B4-BE49-F238E27FC236}">
                <a16:creationId xmlns:a16="http://schemas.microsoft.com/office/drawing/2014/main" id="{D9C6931A-769A-6218-C4A1-917509185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109703"/>
            <a:ext cx="51242913" cy="5249847"/>
          </a:xfrm>
          <a:prstGeom prst="rect">
            <a:avLst/>
          </a:prstGeom>
          <a:gradFill rotWithShape="1">
            <a:gsLst>
              <a:gs pos="1000">
                <a:schemeClr val="bg1">
                  <a:alpha val="65999"/>
                </a:schemeClr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14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12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1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9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9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BC2F3448-A3F9-E3CD-8116-27B244FFD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0800" y="2920649"/>
            <a:ext cx="26750963" cy="83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62" rIns="91330" bIns="45662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14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12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1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9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9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ko-KR" sz="4800" b="1" u="sng" kern="0" spc="0" dirty="0">
                <a:solidFill>
                  <a:srgbClr val="2D2D8A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Ju-</a:t>
            </a:r>
            <a:r>
              <a:rPr lang="en-US" altLang="ko-KR" sz="4800" b="1" u="sng" kern="0" spc="0" dirty="0" err="1">
                <a:solidFill>
                  <a:srgbClr val="2D2D8A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seon</a:t>
            </a:r>
            <a:r>
              <a:rPr lang="en-US" altLang="ko-KR" sz="4800" b="1" u="sng" kern="0" spc="0" dirty="0">
                <a:solidFill>
                  <a:srgbClr val="2D2D8A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Shin</a:t>
            </a:r>
            <a:r>
              <a:rPr lang="en-US" altLang="ko-KR" sz="4800" b="1" kern="0" spc="0" dirty="0">
                <a:solidFill>
                  <a:srgbClr val="2D2D8A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en-US" altLang="ko-KR" sz="4800" b="1" kern="0" spc="0" dirty="0" err="1">
                <a:solidFill>
                  <a:srgbClr val="2D2D8A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Juhyeon</a:t>
            </a:r>
            <a:r>
              <a:rPr lang="ko-KR" altLang="en-US" sz="4800" b="1" kern="0" spc="0" dirty="0">
                <a:solidFill>
                  <a:srgbClr val="2D2D8A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4800" b="1" kern="0" spc="0" dirty="0">
                <a:solidFill>
                  <a:srgbClr val="2D2D8A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</a:t>
            </a:r>
            <a:r>
              <a:rPr lang="en-US" altLang="ko-KR" sz="4800" b="1" kern="0" dirty="0">
                <a:solidFill>
                  <a:srgbClr val="2D2D8A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im,</a:t>
            </a:r>
            <a:r>
              <a:rPr lang="ko-KR" altLang="en-US" sz="4800" b="1" kern="0" dirty="0">
                <a:solidFill>
                  <a:srgbClr val="2D2D8A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4800" b="1" kern="0" spc="0" dirty="0" err="1">
                <a:solidFill>
                  <a:srgbClr val="2D2D8A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Dukhyun</a:t>
            </a:r>
            <a:r>
              <a:rPr lang="en-US" altLang="ko-KR" sz="4800" b="1" kern="0" spc="0" dirty="0">
                <a:solidFill>
                  <a:srgbClr val="2D2D8A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Kim</a:t>
            </a:r>
            <a:r>
              <a:rPr lang="en-US" altLang="ko-KR" sz="4800" b="1" kern="0" spc="0" baseline="30000" dirty="0">
                <a:solidFill>
                  <a:srgbClr val="2D2D8A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</a:t>
            </a:r>
            <a:r>
              <a:rPr lang="en-US" altLang="ko-KR" sz="4800" b="1" kern="0" spc="0" dirty="0">
                <a:solidFill>
                  <a:srgbClr val="2D2D8A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and </a:t>
            </a:r>
            <a:r>
              <a:rPr lang="en-US" altLang="ko-KR" sz="4800" b="1" kern="0" spc="0" dirty="0" err="1">
                <a:solidFill>
                  <a:srgbClr val="2D2D8A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Youngmin</a:t>
            </a:r>
            <a:r>
              <a:rPr lang="en-US" altLang="ko-KR" sz="4800" b="1" kern="0" spc="0" dirty="0">
                <a:solidFill>
                  <a:srgbClr val="2D2D8A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Noh </a:t>
            </a:r>
            <a:endParaRPr kumimoji="0" lang="ko-KR" altLang="en-US" sz="4800" b="1" dirty="0">
              <a:solidFill>
                <a:srgbClr val="2D2D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43">
            <a:extLst>
              <a:ext uri="{FF2B5EF4-FFF2-40B4-BE49-F238E27FC236}">
                <a16:creationId xmlns:a16="http://schemas.microsoft.com/office/drawing/2014/main" id="{36F6D2DB-24F2-358F-5C38-416536F61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6196" y="565275"/>
            <a:ext cx="3273657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8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8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8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8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8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6600" b="1" dirty="0">
                <a:solidFill>
                  <a:srgbClr val="0000FF"/>
                </a:solidFill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Estimation on refractive index of ambient aerosols as fine- and coarse-mode volume size distribution</a:t>
            </a:r>
            <a:endParaRPr lang="ko-KR" altLang="en-US" sz="6600" b="1" dirty="0">
              <a:solidFill>
                <a:srgbClr val="0000FF"/>
              </a:solidFill>
              <a:latin typeface="Arial" panose="020B0604020202020204" pitchFamily="34" charset="0"/>
              <a:ea typeface="나눔바른고딕" pitchFamily="50" charset="-127"/>
              <a:cs typeface="Arial" panose="020B0604020202020204" pitchFamily="34" charset="0"/>
            </a:endParaRPr>
          </a:p>
        </p:txBody>
      </p:sp>
      <p:sp>
        <p:nvSpPr>
          <p:cNvPr id="12" name="직사각형 115">
            <a:extLst>
              <a:ext uri="{FF2B5EF4-FFF2-40B4-BE49-F238E27FC236}">
                <a16:creationId xmlns:a16="http://schemas.microsoft.com/office/drawing/2014/main" id="{00C9EB9C-0D70-0C48-8A6C-3564E673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6196" y="3903332"/>
            <a:ext cx="30419675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14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12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1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9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9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Earth Environmental System Science, </a:t>
            </a:r>
            <a:r>
              <a:rPr kumimoji="0" lang="en-US" altLang="ko-KR" sz="3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Pukyong</a:t>
            </a:r>
            <a:r>
              <a:rPr kumimoji="0" lang="en-US" altLang="ko-KR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University, Busan, Republic of Korea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31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kumimoji="0" lang="en-US" altLang="ko-KR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Basic Science, </a:t>
            </a:r>
            <a:r>
              <a:rPr kumimoji="0" lang="en-US" altLang="ko-KR" sz="3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Hanbat</a:t>
            </a:r>
            <a:r>
              <a:rPr kumimoji="0" lang="en-US" altLang="ko-KR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University, Daejeon, Republic of Korea</a:t>
            </a:r>
          </a:p>
        </p:txBody>
      </p:sp>
      <p:pic>
        <p:nvPicPr>
          <p:cNvPr id="33" name="Picture 121" descr="C:\work\cyprus\data\ELC\PKNUlogo.png">
            <a:extLst>
              <a:ext uri="{FF2B5EF4-FFF2-40B4-BE49-F238E27FC236}">
                <a16:creationId xmlns:a16="http://schemas.microsoft.com/office/drawing/2014/main" id="{B78A6490-6EE0-AA71-BA05-176E11150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9" y="647669"/>
            <a:ext cx="3065105" cy="304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1CA0F9A6-4E45-40A8-F63C-57F8DE4702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42" y="635523"/>
            <a:ext cx="4272978" cy="2883288"/>
          </a:xfrm>
          <a:prstGeom prst="rect">
            <a:avLst/>
          </a:prstGeom>
        </p:spPr>
      </p:pic>
      <p:pic>
        <p:nvPicPr>
          <p:cNvPr id="4122" name="Picture 9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908" y="-41265"/>
            <a:ext cx="2538492" cy="324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0" name="그림 4149">
            <a:extLst>
              <a:ext uri="{FF2B5EF4-FFF2-40B4-BE49-F238E27FC236}">
                <a16:creationId xmlns:a16="http://schemas.microsoft.com/office/drawing/2014/main" id="{EA9C0224-1C8F-4F69-9523-31F3149F0A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71273" y="-54246"/>
            <a:ext cx="2538492" cy="3240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C9F6092-A1DB-4711-B699-DC7503C6C3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5" y="4080585"/>
            <a:ext cx="5700254" cy="8169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4668DC6E-B1F5-C346-EBAC-7BA190E82E36}"/>
              </a:ext>
            </a:extLst>
          </p:cNvPr>
          <p:cNvSpPr/>
          <p:nvPr/>
        </p:nvSpPr>
        <p:spPr>
          <a:xfrm>
            <a:off x="624798" y="6147713"/>
            <a:ext cx="16059570" cy="7807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en-US" alt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 Importance</a:t>
            </a:r>
            <a:r>
              <a:rPr lang="ko-KR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ko-KR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Refractive</a:t>
            </a:r>
            <a:r>
              <a:rPr lang="ko-KR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index (RI)</a:t>
            </a:r>
            <a:b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 - RI has </a:t>
            </a: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information on aerosol optical properties 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like shape and size</a:t>
            </a:r>
            <a:b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 - cause making errors on direct aerosol radiative forcing (DARF) and climate change models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 Limitation on existing methods</a:t>
            </a:r>
            <a:b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  - Chemical method: collaborate known RI of chemical species and their volume ratio</a:t>
            </a:r>
            <a:b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  - Optical method: based on Mie theory using measure Extinction coefficient and size distribution</a:t>
            </a:r>
            <a:b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Measurement and analysis process takes much time, so it’s </a:t>
            </a: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difficult to apply for long-term or real-time measurement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182310" y="5542292"/>
            <a:ext cx="14400000" cy="1080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43748" tIns="21122" rIns="43748" bIns="21122" anchor="ctr"/>
          <a:lstStyle/>
          <a:p>
            <a:pPr algn="ctr" defTabSz="412750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I</a:t>
            </a:r>
            <a:r>
              <a:rPr lang="en-US" altLang="ko-K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ntroduction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212F2B98-0543-D143-05FF-0DE2E5CBAAB6}"/>
              </a:ext>
            </a:extLst>
          </p:cNvPr>
          <p:cNvSpPr/>
          <p:nvPr/>
        </p:nvSpPr>
        <p:spPr>
          <a:xfrm>
            <a:off x="685036" y="15023934"/>
            <a:ext cx="16197402" cy="1709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Size and PM mass concentration 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from OPC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Extinction coefficient from camera 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analysis on different wavelength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Retrieve the real part of RI </a:t>
            </a: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based on the Mie theory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utoShape 23">
            <a:extLst>
              <a:ext uri="{FF2B5EF4-FFF2-40B4-BE49-F238E27FC236}">
                <a16:creationId xmlns:a16="http://schemas.microsoft.com/office/drawing/2014/main" id="{23413290-5E76-5C84-C6A5-261174581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48" y="14218986"/>
            <a:ext cx="14400000" cy="1080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43748" tIns="21122" rIns="43748" bIns="21122" anchor="ctr"/>
          <a:lstStyle/>
          <a:p>
            <a:pPr algn="ctr" defTabSz="412750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Method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7C80A210-CA9B-1320-5A00-E16F6151236F}"/>
              </a:ext>
            </a:extLst>
          </p:cNvPr>
          <p:cNvSpPr/>
          <p:nvPr/>
        </p:nvSpPr>
        <p:spPr>
          <a:xfrm>
            <a:off x="17266200" y="5952054"/>
            <a:ext cx="33315402" cy="207941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Site1: Port area (</a:t>
            </a:r>
            <a:r>
              <a:rPr lang="en-US" altLang="ko-K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Yongdang</a:t>
            </a: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/Busan/Korea)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ko-K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Site2: Small industrial and residential area (</a:t>
            </a:r>
            <a:r>
              <a:rPr lang="en-US" altLang="ko-K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Gimhae-si</a:t>
            </a: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ko-K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Gyeongsangnam</a:t>
            </a: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-do/Korea)</a:t>
            </a:r>
          </a:p>
          <a:p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utoShape 23">
            <a:extLst>
              <a:ext uri="{FF2B5EF4-FFF2-40B4-BE49-F238E27FC236}">
                <a16:creationId xmlns:a16="http://schemas.microsoft.com/office/drawing/2014/main" id="{A2C42FFB-2C75-6101-B893-2BE9BAC1F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2438" y="5568887"/>
            <a:ext cx="14400000" cy="1080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43748" tIns="21122" rIns="43748" bIns="21122" anchor="ctr"/>
          <a:lstStyle/>
          <a:p>
            <a:pPr algn="ctr" defTabSz="412750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Results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C667FFD6-D307-3329-4C3F-4FC18E787CBA}"/>
              </a:ext>
            </a:extLst>
          </p:cNvPr>
          <p:cNvSpPr/>
          <p:nvPr/>
        </p:nvSpPr>
        <p:spPr>
          <a:xfrm>
            <a:off x="17266200" y="27947803"/>
            <a:ext cx="23051574" cy="44824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The real part of RI is an important parameter related to aerosol properties.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We tried to retrieve the real part of RI using OPC mass concentration and extinction coefficient measured by camera image.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The retrieval of RI is possible if we know the size information and have extinction coefficients on different wavelengths.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The research should proceed further, considering aerosol types and meteorological conditions. If we successfully retrieve RI in this way, we could apply this method to long-term measurement and climate models.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utoShape 23">
            <a:extLst>
              <a:ext uri="{FF2B5EF4-FFF2-40B4-BE49-F238E27FC236}">
                <a16:creationId xmlns:a16="http://schemas.microsoft.com/office/drawing/2014/main" id="{E388AEC0-673E-69B6-E729-23C095BE3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6633" y="27089975"/>
            <a:ext cx="14400000" cy="1080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43748" tIns="21122" rIns="43748" bIns="21122" anchor="ctr"/>
          <a:lstStyle/>
          <a:p>
            <a:pPr algn="ctr" defTabSz="412750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Conclusion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26A747CA-FFE6-BFCB-6B09-58B1A939766E}"/>
              </a:ext>
            </a:extLst>
          </p:cNvPr>
          <p:cNvSpPr/>
          <p:nvPr/>
        </p:nvSpPr>
        <p:spPr>
          <a:xfrm>
            <a:off x="40876662" y="27947803"/>
            <a:ext cx="9704940" cy="4471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3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ko-KR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This work was supported by the Agency for Defense Development by the Korean Government(UI220035ZD)</a:t>
            </a:r>
            <a:br>
              <a:rPr lang="en-US" altLang="ko-KR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altLang="ko-KR" sz="3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ko-KR" sz="3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contact</a:t>
            </a:r>
          </a:p>
          <a:p>
            <a:r>
              <a:rPr lang="en-US" altLang="ko-KR" sz="36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Juseon</a:t>
            </a:r>
            <a:r>
              <a:rPr lang="en-US" altLang="ko-KR" sz="3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Shin: juseonshin@pukyong.ac.kr</a:t>
            </a:r>
          </a:p>
          <a:p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utoShape 23">
            <a:extLst>
              <a:ext uri="{FF2B5EF4-FFF2-40B4-BE49-F238E27FC236}">
                <a16:creationId xmlns:a16="http://schemas.microsoft.com/office/drawing/2014/main" id="{4AAC531B-731D-3891-CCD0-26304F746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4347" y="27198824"/>
            <a:ext cx="8305800" cy="1080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43748" tIns="21122" rIns="43748" bIns="21122" anchor="ctr"/>
          <a:lstStyle/>
          <a:p>
            <a:pPr algn="ctr" defTabSz="412750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Fundings &amp; Contacts</a:t>
            </a:r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06BC9C48-4840-DCFA-5733-F33B2FAAC5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2821" y="16560314"/>
            <a:ext cx="8822532" cy="5409393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73418BC6-5144-079A-7193-96CF8C30225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25934"/>
          <a:stretch/>
        </p:blipFill>
        <p:spPr>
          <a:xfrm>
            <a:off x="1192363" y="21997293"/>
            <a:ext cx="8350168" cy="8849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F42C61A-DF6D-CFCE-2E69-72A8CFE0A80F}"/>
                  </a:ext>
                </a:extLst>
              </p:cNvPr>
              <p:cNvSpPr txBox="1"/>
              <p:nvPr/>
            </p:nvSpPr>
            <p:spPr>
              <a:xfrm>
                <a:off x="9290240" y="27625001"/>
                <a:ext cx="6606680" cy="22643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340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altLang="ko-KR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3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ko-KR" sz="3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3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ko-KR" sz="3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sz="3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3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3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3400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3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ko-KR" altLang="en-US" sz="34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3400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ko-KR" sz="3400" i="1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altLang="ko-KR" sz="3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sz="3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3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3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3400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3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altLang="ko-KR" sz="3400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ko-KR" sz="3400" i="1">
                              <a:latin typeface="Cambria Math" panose="02040503050406030204" pitchFamily="18" charset="0"/>
                            </a:rPr>
                            <m:t>𝑑𝑟</m:t>
                          </m:r>
                          <m:r>
                            <a:rPr lang="en-US" altLang="ko-KR" sz="3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ko-KR" altLang="en-US" sz="3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F42C61A-DF6D-CFCE-2E69-72A8CFE0A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240" y="27625001"/>
                <a:ext cx="6606680" cy="22643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" name="TextBox 4095">
            <a:extLst>
              <a:ext uri="{FF2B5EF4-FFF2-40B4-BE49-F238E27FC236}">
                <a16:creationId xmlns:a16="http://schemas.microsoft.com/office/drawing/2014/main" id="{9F46922C-5474-2F25-7256-27EEE09C5D6B}"/>
              </a:ext>
            </a:extLst>
          </p:cNvPr>
          <p:cNvSpPr txBox="1"/>
          <p:nvPr/>
        </p:nvSpPr>
        <p:spPr>
          <a:xfrm>
            <a:off x="2137488" y="30846508"/>
            <a:ext cx="7131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QX: Extinction efficiency (depending on real part of RI)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7" name="TextBox 4096">
                <a:extLst>
                  <a:ext uri="{FF2B5EF4-FFF2-40B4-BE49-F238E27FC236}">
                    <a16:creationId xmlns:a16="http://schemas.microsoft.com/office/drawing/2014/main" id="{CE80C28F-B37A-9DF7-E4CA-85B2D097A443}"/>
                  </a:ext>
                </a:extLst>
              </p:cNvPr>
              <p:cNvSpPr txBox="1"/>
              <p:nvPr/>
            </p:nvSpPr>
            <p:spPr>
              <a:xfrm>
                <a:off x="10329738" y="30181342"/>
                <a:ext cx="5519032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sz="3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ko-KR" sz="3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Extinction coefficient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ko-KR" sz="3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ko-KR" sz="3000" i="1">
                          <a:latin typeface="Cambria Math" panose="02040503050406030204" pitchFamily="18" charset="0"/>
                        </a:rPr>
                        <m:t>𝐸𝑥𝑡𝑖𝑛𝑐𝑡𝑖𝑜𝑛</m:t>
                      </m:r>
                      <m:r>
                        <a:rPr lang="en-US" altLang="ko-KR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3000" i="1">
                          <a:latin typeface="Cambria Math" panose="02040503050406030204" pitchFamily="18" charset="0"/>
                        </a:rPr>
                        <m:t>𝑒𝑓𝑓𝑖𝑐𝑖𝑒𝑛𝑐𝑦</m:t>
                      </m:r>
                    </m:oMath>
                  </m:oMathPara>
                </a14:m>
                <a:endParaRPr lang="en-US" altLang="ko-KR" sz="3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ko-KR" sz="3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ko-KR" sz="3000" i="1">
                          <a:latin typeface="Cambria Math" panose="02040503050406030204" pitchFamily="18" charset="0"/>
                        </a:rPr>
                        <m:t>𝑟𝑎𝑑𝑖𝑢𝑠</m:t>
                      </m:r>
                    </m:oMath>
                  </m:oMathPara>
                </a14:m>
                <a:endParaRPr lang="en-US" altLang="ko-KR" sz="3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0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ko-KR" sz="3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ko-KR" sz="3000" i="1">
                          <a:latin typeface="Cambria Math" panose="02040503050406030204" pitchFamily="18" charset="0"/>
                        </a:rPr>
                        <m:t>𝑟𝑒𝑓𝑎𝑟𝑐𝑡𝑖𝑣𝑒</m:t>
                      </m:r>
                      <m:r>
                        <a:rPr lang="en-US" altLang="ko-KR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3000" i="1">
                          <a:latin typeface="Cambria Math" panose="02040503050406030204" pitchFamily="18" charset="0"/>
                        </a:rPr>
                        <m:t>𝑖𝑛𝑑𝑒𝑥</m:t>
                      </m:r>
                    </m:oMath>
                  </m:oMathPara>
                </a14:m>
                <a:endParaRPr lang="en-US" altLang="ko-KR" sz="3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97" name="TextBox 4096">
                <a:extLst>
                  <a:ext uri="{FF2B5EF4-FFF2-40B4-BE49-F238E27FC236}">
                    <a16:creationId xmlns:a16="http://schemas.microsoft.com/office/drawing/2014/main" id="{CE80C28F-B37A-9DF7-E4CA-85B2D097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738" y="30181342"/>
                <a:ext cx="5519032" cy="1938992"/>
              </a:xfrm>
              <a:prstGeom prst="rect">
                <a:avLst/>
              </a:prstGeom>
              <a:blipFill>
                <a:blip r:embed="rId13"/>
                <a:stretch>
                  <a:fillRect t="-40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TextBox 4097">
                <a:extLst>
                  <a:ext uri="{FF2B5EF4-FFF2-40B4-BE49-F238E27FC236}">
                    <a16:creationId xmlns:a16="http://schemas.microsoft.com/office/drawing/2014/main" id="{F4525733-E7BD-1529-F041-8B883D95E389}"/>
                  </a:ext>
                </a:extLst>
              </p:cNvPr>
              <p:cNvSpPr txBox="1"/>
              <p:nvPr/>
            </p:nvSpPr>
            <p:spPr>
              <a:xfrm>
                <a:off x="9119947" y="23071626"/>
                <a:ext cx="6098147" cy="2644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400" i="1">
                              <a:latin typeface="Cambria Math" panose="02040503050406030204" pitchFamily="18" charset="0"/>
                            </a:rPr>
                            <m:t>𝑑𝑉</m:t>
                          </m:r>
                          <m:r>
                            <a:rPr lang="en-US" altLang="ko-KR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3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ko-KR" sz="3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ko-KR" sz="3400" i="1">
                              <a:latin typeface="Cambria Math" panose="02040503050406030204" pitchFamily="18" charset="0"/>
                            </a:rPr>
                            <m:t>𝑑𝑙𝑜𝑔</m:t>
                          </m:r>
                          <m:r>
                            <a:rPr lang="en-US" altLang="ko-KR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3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ko-KR" sz="3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ko-KR" sz="3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3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3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sz="3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3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3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3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3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3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ko-KR" sz="3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ko-KR" sz="3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sz="3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ko-KR" altLang="en-US" sz="3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altLang="ko-KR" sz="3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ko-KR" sz="3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3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sz="34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3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3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3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3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func>
                                        <m:funcPr>
                                          <m:ctrlPr>
                                            <a:rPr lang="en-US" altLang="ko-KR" sz="3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34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ko-KR" sz="3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3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3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3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altLang="ko-KR" sz="3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altLang="ko-KR" sz="3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34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ko-KR" sz="3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ko-KR" sz="34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altLang="ko-KR" sz="3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ko-KR" sz="3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ko-KR" sz="3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altLang="ko-KR" sz="3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ko-KR" sz="3400" i="1">
                                          <a:latin typeface="Cambria Math" panose="02040503050406030204" pitchFamily="18" charset="0"/>
                                        </a:rPr>
                                        <m:t>𝑙𝑜𝑔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3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sz="34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3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ko-KR" sz="3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ko-KR" sz="3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ko-KR" altLang="en-US" sz="3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98" name="TextBox 4097">
                <a:extLst>
                  <a:ext uri="{FF2B5EF4-FFF2-40B4-BE49-F238E27FC236}">
                    <a16:creationId xmlns:a16="http://schemas.microsoft.com/office/drawing/2014/main" id="{F4525733-E7BD-1529-F041-8B883D95E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947" y="23071626"/>
                <a:ext cx="6098147" cy="2644635"/>
              </a:xfrm>
              <a:prstGeom prst="rect">
                <a:avLst/>
              </a:prstGeom>
              <a:blipFill>
                <a:blip r:embed="rId14"/>
                <a:stretch>
                  <a:fillRect r="-173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TextBox 4098">
                <a:extLst>
                  <a:ext uri="{FF2B5EF4-FFF2-40B4-BE49-F238E27FC236}">
                    <a16:creationId xmlns:a16="http://schemas.microsoft.com/office/drawing/2014/main" id="{B0965EAC-F646-4640-A945-2304D5EF7278}"/>
                  </a:ext>
                </a:extLst>
              </p:cNvPr>
              <p:cNvSpPr txBox="1"/>
              <p:nvPr/>
            </p:nvSpPr>
            <p:spPr>
              <a:xfrm>
                <a:off x="8943512" y="25789758"/>
                <a:ext cx="7777642" cy="1588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3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ko-KR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3000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ko-KR" sz="3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3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sz="3000" i="1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altLang="ko-K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Volume of fine/coarse peak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sz="3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ko-KR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3000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ko-KR" sz="3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sz="3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sz="3000" i="1">
                        <a:latin typeface="Cambria Math" panose="02040503050406030204" pitchFamily="18" charset="0"/>
                      </a:rPr>
                      <m:t>  : </m:t>
                    </m:r>
                  </m:oMath>
                </a14:m>
                <a:r>
                  <a:rPr lang="en-US" altLang="ko-K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Median radius of fine/coarse peak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3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3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ko-KR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3000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ko-KR" sz="3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3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3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sz="3000" i="1">
                        <a:latin typeface="Cambria Math" panose="02040503050406030204" pitchFamily="18" charset="0"/>
                      </a:rPr>
                      <m:t>:  </m:t>
                    </m:r>
                  </m:oMath>
                </a14:m>
                <a:r>
                  <a:rPr lang="en-US" altLang="ko-K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Width of fine/coarse peak</a:t>
                </a:r>
                <a:endParaRPr lang="ko-KR" alt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99" name="TextBox 4098">
                <a:extLst>
                  <a:ext uri="{FF2B5EF4-FFF2-40B4-BE49-F238E27FC236}">
                    <a16:creationId xmlns:a16="http://schemas.microsoft.com/office/drawing/2014/main" id="{B0965EAC-F646-4640-A945-2304D5EF7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512" y="25789758"/>
                <a:ext cx="7777642" cy="1588320"/>
              </a:xfrm>
              <a:prstGeom prst="rect">
                <a:avLst/>
              </a:prstGeom>
              <a:blipFill>
                <a:blip r:embed="rId15"/>
                <a:stretch>
                  <a:fillRect t="-5385" r="-1019" b="-84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01" name="개체 4100">
            <a:extLst>
              <a:ext uri="{FF2B5EF4-FFF2-40B4-BE49-F238E27FC236}">
                <a16:creationId xmlns:a16="http://schemas.microsoft.com/office/drawing/2014/main" id="{FDF99FDB-D8FE-8074-C587-0FBDCA84C8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580988"/>
              </p:ext>
            </p:extLst>
          </p:nvPr>
        </p:nvGraphicFramePr>
        <p:xfrm>
          <a:off x="16706150" y="7162766"/>
          <a:ext cx="11405913" cy="8730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6" imgW="9802440" imgH="7502760" progId="Origin95.Graph">
                  <p:embed/>
                </p:oleObj>
              </mc:Choice>
              <mc:Fallback>
                <p:oleObj name="Graph" r:id="rId16" imgW="9802440" imgH="7502760" progId="Origin95.Graph">
                  <p:embed/>
                  <p:pic>
                    <p:nvPicPr>
                      <p:cNvPr id="13" name="개체 12">
                        <a:extLst>
                          <a:ext uri="{FF2B5EF4-FFF2-40B4-BE49-F238E27FC236}">
                            <a16:creationId xmlns:a16="http://schemas.microsoft.com/office/drawing/2014/main" id="{EA5A9A5F-A868-983B-E698-0E6B5E9BDF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706150" y="7162766"/>
                        <a:ext cx="11405913" cy="8730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개체 4101">
            <a:extLst>
              <a:ext uri="{FF2B5EF4-FFF2-40B4-BE49-F238E27FC236}">
                <a16:creationId xmlns:a16="http://schemas.microsoft.com/office/drawing/2014/main" id="{963DF1A4-3D26-5ED0-5181-A8DDF03233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83500"/>
              </p:ext>
            </p:extLst>
          </p:nvPr>
        </p:nvGraphicFramePr>
        <p:xfrm>
          <a:off x="37979387" y="6901236"/>
          <a:ext cx="7054967" cy="54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8" imgW="9802440" imgH="7502760" progId="Origin95.Graph">
                  <p:embed/>
                </p:oleObj>
              </mc:Choice>
              <mc:Fallback>
                <p:oleObj name="Graph" r:id="rId18" imgW="9802440" imgH="7502760" progId="Origin95.Graph">
                  <p:embed/>
                  <p:pic>
                    <p:nvPicPr>
                      <p:cNvPr id="3" name="개체 2">
                        <a:extLst>
                          <a:ext uri="{FF2B5EF4-FFF2-40B4-BE49-F238E27FC236}">
                            <a16:creationId xmlns:a16="http://schemas.microsoft.com/office/drawing/2014/main" id="{B87CD565-77C9-AED7-870D-E3D6C3EA3C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7979387" y="6901236"/>
                        <a:ext cx="7054967" cy="54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개체 4102">
            <a:extLst>
              <a:ext uri="{FF2B5EF4-FFF2-40B4-BE49-F238E27FC236}">
                <a16:creationId xmlns:a16="http://schemas.microsoft.com/office/drawing/2014/main" id="{935C656C-2278-B212-B17C-2A73AE1BF1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708392"/>
              </p:ext>
            </p:extLst>
          </p:nvPr>
        </p:nvGraphicFramePr>
        <p:xfrm>
          <a:off x="26898844" y="7391400"/>
          <a:ext cx="11917497" cy="8326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0" imgW="10436040" imgH="7290720" progId="Origin95.Graph">
                  <p:embed/>
                </p:oleObj>
              </mc:Choice>
              <mc:Fallback>
                <p:oleObj name="Graph" r:id="rId20" imgW="10436040" imgH="7290720" progId="Origin95.Graph">
                  <p:embed/>
                  <p:pic>
                    <p:nvPicPr>
                      <p:cNvPr id="4" name="개체 3">
                        <a:extLst>
                          <a:ext uri="{FF2B5EF4-FFF2-40B4-BE49-F238E27FC236}">
                            <a16:creationId xmlns:a16="http://schemas.microsoft.com/office/drawing/2014/main" id="{09C9AFC0-C84F-D2D3-321F-59A67B093C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6898844" y="7391400"/>
                        <a:ext cx="11917497" cy="8326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개체 4103">
            <a:extLst>
              <a:ext uri="{FF2B5EF4-FFF2-40B4-BE49-F238E27FC236}">
                <a16:creationId xmlns:a16="http://schemas.microsoft.com/office/drawing/2014/main" id="{9059464E-D570-BA3E-9813-7032552857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298110"/>
              </p:ext>
            </p:extLst>
          </p:nvPr>
        </p:nvGraphicFramePr>
        <p:xfrm>
          <a:off x="43465614" y="10709008"/>
          <a:ext cx="7054969" cy="54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2" imgW="9802440" imgH="7502760" progId="Origin95.Graph">
                  <p:embed/>
                </p:oleObj>
              </mc:Choice>
              <mc:Fallback>
                <p:oleObj name="Graph" r:id="rId22" imgW="9802440" imgH="7502760" progId="Origin95.Graph">
                  <p:embed/>
                  <p:pic>
                    <p:nvPicPr>
                      <p:cNvPr id="6" name="개체 5">
                        <a:extLst>
                          <a:ext uri="{FF2B5EF4-FFF2-40B4-BE49-F238E27FC236}">
                            <a16:creationId xmlns:a16="http://schemas.microsoft.com/office/drawing/2014/main" id="{ACA35917-BF04-6151-27B7-6B4975F2E8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3465614" y="10709008"/>
                        <a:ext cx="7054969" cy="54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Box 4104">
            <a:extLst>
              <a:ext uri="{FF2B5EF4-FFF2-40B4-BE49-F238E27FC236}">
                <a16:creationId xmlns:a16="http://schemas.microsoft.com/office/drawing/2014/main" id="{42EF2945-1FE3-7DF1-66BF-BA306C897785}"/>
              </a:ext>
            </a:extLst>
          </p:cNvPr>
          <p:cNvSpPr txBox="1"/>
          <p:nvPr/>
        </p:nvSpPr>
        <p:spPr>
          <a:xfrm>
            <a:off x="18158344" y="15581038"/>
            <a:ext cx="8905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Figure1. Retrieved volume size distribution</a:t>
            </a:r>
          </a:p>
          <a:p>
            <a:pPr algn="ctr"/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 from mass (site1)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6" name="TextBox 4105">
            <a:extLst>
              <a:ext uri="{FF2B5EF4-FFF2-40B4-BE49-F238E27FC236}">
                <a16:creationId xmlns:a16="http://schemas.microsoft.com/office/drawing/2014/main" id="{829850E7-DD51-B93B-7CE0-EC480AB0ECDA}"/>
              </a:ext>
            </a:extLst>
          </p:cNvPr>
          <p:cNvSpPr txBox="1"/>
          <p:nvPr/>
        </p:nvSpPr>
        <p:spPr>
          <a:xfrm>
            <a:off x="28121865" y="15600311"/>
            <a:ext cx="9635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Figure2. PM mass, Extinction coefficient and retrieved the real part of RI (site1)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11" name="개체 4110">
            <a:extLst>
              <a:ext uri="{FF2B5EF4-FFF2-40B4-BE49-F238E27FC236}">
                <a16:creationId xmlns:a16="http://schemas.microsoft.com/office/drawing/2014/main" id="{4A8FD32A-4EE1-7DE6-D47C-EE5B37CE60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983441"/>
              </p:ext>
            </p:extLst>
          </p:nvPr>
        </p:nvGraphicFramePr>
        <p:xfrm>
          <a:off x="17114089" y="17094663"/>
          <a:ext cx="11643657" cy="8912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4" imgW="9802440" imgH="7502760" progId="Origin95.Graph">
                  <p:embed/>
                </p:oleObj>
              </mc:Choice>
              <mc:Fallback>
                <p:oleObj name="Graph" r:id="rId24" imgW="9802440" imgH="7502760" progId="Origin95.Graph">
                  <p:embed/>
                  <p:pic>
                    <p:nvPicPr>
                      <p:cNvPr id="4" name="개체 3">
                        <a:extLst>
                          <a:ext uri="{FF2B5EF4-FFF2-40B4-BE49-F238E27FC236}">
                            <a16:creationId xmlns:a16="http://schemas.microsoft.com/office/drawing/2014/main" id="{05983AA8-22AE-498F-6E5C-307EA982B4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7114089" y="17094663"/>
                        <a:ext cx="11643657" cy="8912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4" name="개체 4113">
            <a:extLst>
              <a:ext uri="{FF2B5EF4-FFF2-40B4-BE49-F238E27FC236}">
                <a16:creationId xmlns:a16="http://schemas.microsoft.com/office/drawing/2014/main" id="{2E613937-F126-A36C-1471-ECFD64F0B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002604"/>
              </p:ext>
            </p:extLst>
          </p:nvPr>
        </p:nvGraphicFramePr>
        <p:xfrm>
          <a:off x="38314623" y="17065587"/>
          <a:ext cx="7054967" cy="54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6" imgW="9802440" imgH="7502760" progId="Origin95.Graph">
                  <p:embed/>
                </p:oleObj>
              </mc:Choice>
              <mc:Fallback>
                <p:oleObj name="Graph" r:id="rId26" imgW="9802440" imgH="7502760" progId="Origin95.Graph">
                  <p:embed/>
                  <p:pic>
                    <p:nvPicPr>
                      <p:cNvPr id="3" name="개체 2">
                        <a:extLst>
                          <a:ext uri="{FF2B5EF4-FFF2-40B4-BE49-F238E27FC236}">
                            <a16:creationId xmlns:a16="http://schemas.microsoft.com/office/drawing/2014/main" id="{70B2C591-0346-EA92-A568-454CCB415F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8314623" y="17065587"/>
                        <a:ext cx="7054967" cy="54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5" name="개체 4114">
            <a:extLst>
              <a:ext uri="{FF2B5EF4-FFF2-40B4-BE49-F238E27FC236}">
                <a16:creationId xmlns:a16="http://schemas.microsoft.com/office/drawing/2014/main" id="{3BF371D3-75DC-9DE5-3E2B-8DB934E37B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270397"/>
              </p:ext>
            </p:extLst>
          </p:nvPr>
        </p:nvGraphicFramePr>
        <p:xfrm>
          <a:off x="27418736" y="17485341"/>
          <a:ext cx="11851100" cy="82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8" imgW="10436040" imgH="7290720" progId="Origin95.Graph">
                  <p:embed/>
                </p:oleObj>
              </mc:Choice>
              <mc:Fallback>
                <p:oleObj name="Graph" r:id="rId28" imgW="10436040" imgH="7290720" progId="Origin95.Graph">
                  <p:embed/>
                  <p:pic>
                    <p:nvPicPr>
                      <p:cNvPr id="6" name="개체 5">
                        <a:extLst>
                          <a:ext uri="{FF2B5EF4-FFF2-40B4-BE49-F238E27FC236}">
                            <a16:creationId xmlns:a16="http://schemas.microsoft.com/office/drawing/2014/main" id="{E859D3BF-BEEC-85A7-550C-33CEA27EC2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7418736" y="17485341"/>
                        <a:ext cx="11851100" cy="82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" name="개체 4115">
            <a:extLst>
              <a:ext uri="{FF2B5EF4-FFF2-40B4-BE49-F238E27FC236}">
                <a16:creationId xmlns:a16="http://schemas.microsoft.com/office/drawing/2014/main" id="{D2DF28A0-1732-4DCF-2634-E56862DE7C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163840"/>
              </p:ext>
            </p:extLst>
          </p:nvPr>
        </p:nvGraphicFramePr>
        <p:xfrm>
          <a:off x="44104761" y="20058187"/>
          <a:ext cx="7054967" cy="54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0" imgW="9802440" imgH="7502760" progId="Origin95.Graph">
                  <p:embed/>
                </p:oleObj>
              </mc:Choice>
              <mc:Fallback>
                <p:oleObj name="Graph" r:id="rId30" imgW="9802440" imgH="7502760" progId="Origin95.Graph">
                  <p:embed/>
                  <p:pic>
                    <p:nvPicPr>
                      <p:cNvPr id="10" name="개체 9">
                        <a:extLst>
                          <a:ext uri="{FF2B5EF4-FFF2-40B4-BE49-F238E27FC236}">
                            <a16:creationId xmlns:a16="http://schemas.microsoft.com/office/drawing/2014/main" id="{7471BF71-AC81-645C-072C-9C8CAF3FBC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4104761" y="20058187"/>
                        <a:ext cx="7054967" cy="54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7" name="TextBox 4116">
            <a:extLst>
              <a:ext uri="{FF2B5EF4-FFF2-40B4-BE49-F238E27FC236}">
                <a16:creationId xmlns:a16="http://schemas.microsoft.com/office/drawing/2014/main" id="{8FC0ECD0-5ED2-6E52-ED13-CDC69927C16E}"/>
              </a:ext>
            </a:extLst>
          </p:cNvPr>
          <p:cNvSpPr txBox="1"/>
          <p:nvPr/>
        </p:nvSpPr>
        <p:spPr>
          <a:xfrm>
            <a:off x="38462112" y="15690933"/>
            <a:ext cx="11589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Figure3. Validation of VSD parameters and retrieved RI </a:t>
            </a:r>
          </a:p>
          <a:p>
            <a:pPr algn="ctr"/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(site1)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8" name="TextBox 4117">
            <a:extLst>
              <a:ext uri="{FF2B5EF4-FFF2-40B4-BE49-F238E27FC236}">
                <a16:creationId xmlns:a16="http://schemas.microsoft.com/office/drawing/2014/main" id="{8563B1AB-B26B-00EC-F5D9-219D9C7FFC00}"/>
              </a:ext>
            </a:extLst>
          </p:cNvPr>
          <p:cNvSpPr txBox="1"/>
          <p:nvPr/>
        </p:nvSpPr>
        <p:spPr>
          <a:xfrm>
            <a:off x="17337990" y="25314675"/>
            <a:ext cx="11451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Figure4. Retrieved volume size distribution</a:t>
            </a:r>
          </a:p>
          <a:p>
            <a:pPr algn="ctr"/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from mass (site2)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0" name="TextBox 4119">
            <a:extLst>
              <a:ext uri="{FF2B5EF4-FFF2-40B4-BE49-F238E27FC236}">
                <a16:creationId xmlns:a16="http://schemas.microsoft.com/office/drawing/2014/main" id="{C39CC46F-2817-E6B3-70D7-49DCA8EF5195}"/>
              </a:ext>
            </a:extLst>
          </p:cNvPr>
          <p:cNvSpPr txBox="1"/>
          <p:nvPr/>
        </p:nvSpPr>
        <p:spPr>
          <a:xfrm>
            <a:off x="28103504" y="25458187"/>
            <a:ext cx="9724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Figure5. PM mass, Extinction coefficient and retrieved the real part of RI (site2)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1" name="TextBox 4120">
            <a:extLst>
              <a:ext uri="{FF2B5EF4-FFF2-40B4-BE49-F238E27FC236}">
                <a16:creationId xmlns:a16="http://schemas.microsoft.com/office/drawing/2014/main" id="{96A0A125-573C-D1E1-1A1D-3A47E9C87333}"/>
              </a:ext>
            </a:extLst>
          </p:cNvPr>
          <p:cNvSpPr txBox="1"/>
          <p:nvPr/>
        </p:nvSpPr>
        <p:spPr>
          <a:xfrm>
            <a:off x="38816341" y="25378848"/>
            <a:ext cx="11589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Figure6. Validation of VSD parameters and retrieved RI </a:t>
            </a:r>
            <a:b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(site2)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23" name="그림 4122">
            <a:extLst>
              <a:ext uri="{FF2B5EF4-FFF2-40B4-BE49-F238E27FC236}">
                <a16:creationId xmlns:a16="http://schemas.microsoft.com/office/drawing/2014/main" id="{EC30590D-8A6E-4F86-3DE3-D2EF2E2BB96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7105" y="80430"/>
            <a:ext cx="2538492" cy="2538492"/>
          </a:xfrm>
          <a:prstGeom prst="rect">
            <a:avLst/>
          </a:prstGeom>
        </p:spPr>
      </p:pic>
      <p:sp>
        <p:nvSpPr>
          <p:cNvPr id="4125" name="TextBox 4124">
            <a:extLst>
              <a:ext uri="{FF2B5EF4-FFF2-40B4-BE49-F238E27FC236}">
                <a16:creationId xmlns:a16="http://schemas.microsoft.com/office/drawing/2014/main" id="{A558D18A-E9C1-8EE9-92AA-85A6E83DD302}"/>
              </a:ext>
            </a:extLst>
          </p:cNvPr>
          <p:cNvSpPr txBox="1"/>
          <p:nvPr/>
        </p:nvSpPr>
        <p:spPr>
          <a:xfrm>
            <a:off x="43662600" y="2715846"/>
            <a:ext cx="16161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/>
              <a:t>Abstract</a:t>
            </a:r>
            <a:endParaRPr lang="ko-KR" alt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9" name="TextBox 4128">
                <a:extLst>
                  <a:ext uri="{FF2B5EF4-FFF2-40B4-BE49-F238E27FC236}">
                    <a16:creationId xmlns:a16="http://schemas.microsoft.com/office/drawing/2014/main" id="{0D691E23-697B-EC94-FE6A-CA3C1C53F463}"/>
                  </a:ext>
                </a:extLst>
              </p:cNvPr>
              <p:cNvSpPr txBox="1"/>
              <p:nvPr/>
            </p:nvSpPr>
            <p:spPr>
              <a:xfrm>
                <a:off x="18938448" y="7732948"/>
                <a:ext cx="3484765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latinLnBrk="1"/>
                <a:r>
                  <a:rPr lang="en-US" altLang="ko-KR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0.80 ± 0.58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ko-KR" alt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29" name="TextBox 4128">
                <a:extLst>
                  <a:ext uri="{FF2B5EF4-FFF2-40B4-BE49-F238E27FC236}">
                    <a16:creationId xmlns:a16="http://schemas.microsoft.com/office/drawing/2014/main" id="{0D691E23-697B-EC94-FE6A-CA3C1C53F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8448" y="7732948"/>
                <a:ext cx="3484765" cy="470000"/>
              </a:xfrm>
              <a:prstGeom prst="rect">
                <a:avLst/>
              </a:prstGeom>
              <a:blipFill>
                <a:blip r:embed="rId33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30" name="TextBox 4129">
                <a:extLst>
                  <a:ext uri="{FF2B5EF4-FFF2-40B4-BE49-F238E27FC236}">
                    <a16:creationId xmlns:a16="http://schemas.microsoft.com/office/drawing/2014/main" id="{9B908DF3-617C-03F3-9E48-6545967DA9BB}"/>
                  </a:ext>
                </a:extLst>
              </p:cNvPr>
              <p:cNvSpPr txBox="1"/>
              <p:nvPr/>
            </p:nvSpPr>
            <p:spPr>
              <a:xfrm>
                <a:off x="22908867" y="7721554"/>
                <a:ext cx="3484765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latinLnBrk="1"/>
                <a:r>
                  <a:rPr lang="en-US" altLang="ko-KR" b="1" dirty="0">
                    <a:solidFill>
                      <a:schemeClr val="accent2">
                        <a:lumMod val="75000"/>
                      </a:schemeClr>
                    </a:solidFill>
                  </a:rPr>
                  <a:t>4.73 ± 1.52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ko-KR" alt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30" name="TextBox 4129">
                <a:extLst>
                  <a:ext uri="{FF2B5EF4-FFF2-40B4-BE49-F238E27FC236}">
                    <a16:creationId xmlns:a16="http://schemas.microsoft.com/office/drawing/2014/main" id="{9B908DF3-617C-03F3-9E48-6545967DA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8867" y="7721554"/>
                <a:ext cx="3484765" cy="470000"/>
              </a:xfrm>
              <a:prstGeom prst="rect">
                <a:avLst/>
              </a:prstGeom>
              <a:blipFill>
                <a:blip r:embed="rId34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31" name="TextBox 4130">
                <a:extLst>
                  <a:ext uri="{FF2B5EF4-FFF2-40B4-BE49-F238E27FC236}">
                    <a16:creationId xmlns:a16="http://schemas.microsoft.com/office/drawing/2014/main" id="{A347F86C-A8B1-CD9E-32CA-CEAB4B2570EB}"/>
                  </a:ext>
                </a:extLst>
              </p:cNvPr>
              <p:cNvSpPr txBox="1"/>
              <p:nvPr/>
            </p:nvSpPr>
            <p:spPr>
              <a:xfrm>
                <a:off x="18889740" y="11580863"/>
                <a:ext cx="3484765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latinLnBrk="1"/>
                <a:r>
                  <a:rPr lang="en-US" altLang="ko-KR" b="1" dirty="0">
                    <a:solidFill>
                      <a:schemeClr val="accent2">
                        <a:lumMod val="75000"/>
                      </a:schemeClr>
                    </a:solidFill>
                  </a:rPr>
                  <a:t>0.11 ± 0.03</a:t>
                </a:r>
                <a14:m>
                  <m:oMath xmlns:m="http://schemas.openxmlformats.org/officeDocument/2006/math">
                    <m:r>
                      <a:rPr lang="en-US" altLang="ko-KR" sz="2400" b="1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ko-KR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ko-KR" alt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31" name="TextBox 4130">
                <a:extLst>
                  <a:ext uri="{FF2B5EF4-FFF2-40B4-BE49-F238E27FC236}">
                    <a16:creationId xmlns:a16="http://schemas.microsoft.com/office/drawing/2014/main" id="{A347F86C-A8B1-CD9E-32CA-CEAB4B257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9740" y="11580863"/>
                <a:ext cx="3484765" cy="470000"/>
              </a:xfrm>
              <a:prstGeom prst="rect">
                <a:avLst/>
              </a:prstGeom>
              <a:blipFill>
                <a:blip r:embed="rId35"/>
                <a:stretch>
                  <a:fillRect t="-10390" b="-272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32" name="TextBox 4131">
                <a:extLst>
                  <a:ext uri="{FF2B5EF4-FFF2-40B4-BE49-F238E27FC236}">
                    <a16:creationId xmlns:a16="http://schemas.microsoft.com/office/drawing/2014/main" id="{7A0597EC-E4C8-3563-1882-9CF4621EFF0C}"/>
                  </a:ext>
                </a:extLst>
              </p:cNvPr>
              <p:cNvSpPr txBox="1"/>
              <p:nvPr/>
            </p:nvSpPr>
            <p:spPr>
              <a:xfrm>
                <a:off x="22654711" y="11545286"/>
                <a:ext cx="3484765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latinLnBrk="1"/>
                <a:r>
                  <a:rPr lang="en-US" altLang="ko-KR" b="1" dirty="0">
                    <a:solidFill>
                      <a:schemeClr val="accent2">
                        <a:lumMod val="75000"/>
                      </a:schemeClr>
                    </a:solidFill>
                  </a:rPr>
                  <a:t>1.92 ± 0.10 </a:t>
                </a:r>
                <a14:m>
                  <m:oMath xmlns:m="http://schemas.openxmlformats.org/officeDocument/2006/math">
                    <m:r>
                      <a:rPr lang="ko-KR" altLang="en-US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ko-KR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ko-KR" alt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32" name="TextBox 4131">
                <a:extLst>
                  <a:ext uri="{FF2B5EF4-FFF2-40B4-BE49-F238E27FC236}">
                    <a16:creationId xmlns:a16="http://schemas.microsoft.com/office/drawing/2014/main" id="{7A0597EC-E4C8-3563-1882-9CF4621EF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4711" y="11545286"/>
                <a:ext cx="3484765" cy="470000"/>
              </a:xfrm>
              <a:prstGeom prst="rect">
                <a:avLst/>
              </a:prstGeom>
              <a:blipFill>
                <a:blip r:embed="rId36"/>
                <a:stretch>
                  <a:fillRect t="-10390" b="-272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34" name="TextBox 4133">
            <a:extLst>
              <a:ext uri="{FF2B5EF4-FFF2-40B4-BE49-F238E27FC236}">
                <a16:creationId xmlns:a16="http://schemas.microsoft.com/office/drawing/2014/main" id="{F20DA312-248D-C310-2972-FBBE2F52A2EB}"/>
              </a:ext>
            </a:extLst>
          </p:cNvPr>
          <p:cNvSpPr txBox="1"/>
          <p:nvPr/>
        </p:nvSpPr>
        <p:spPr>
          <a:xfrm>
            <a:off x="33619703" y="13028918"/>
            <a:ext cx="3484765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/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1.37 ± 0.05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135" name="표 4134">
            <a:extLst>
              <a:ext uri="{FF2B5EF4-FFF2-40B4-BE49-F238E27FC236}">
                <a16:creationId xmlns:a16="http://schemas.microsoft.com/office/drawing/2014/main" id="{65AA9F8E-189A-2518-27D5-EB0CF5635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666820"/>
              </p:ext>
            </p:extLst>
          </p:nvPr>
        </p:nvGraphicFramePr>
        <p:xfrm>
          <a:off x="45034354" y="7886730"/>
          <a:ext cx="4487772" cy="21945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654686">
                  <a:extLst>
                    <a:ext uri="{9D8B030D-6E8A-4147-A177-3AD203B41FA5}">
                      <a16:colId xmlns:a16="http://schemas.microsoft.com/office/drawing/2014/main" val="2690227169"/>
                    </a:ext>
                  </a:extLst>
                </a:gridCol>
                <a:gridCol w="1337161">
                  <a:extLst>
                    <a:ext uri="{9D8B030D-6E8A-4147-A177-3AD203B41FA5}">
                      <a16:colId xmlns:a16="http://schemas.microsoft.com/office/drawing/2014/main" val="546149041"/>
                    </a:ext>
                  </a:extLst>
                </a:gridCol>
                <a:gridCol w="1495925">
                  <a:extLst>
                    <a:ext uri="{9D8B030D-6E8A-4147-A177-3AD203B41FA5}">
                      <a16:colId xmlns:a16="http://schemas.microsoft.com/office/drawing/2014/main" val="3156537681"/>
                    </a:ext>
                  </a:extLst>
                </a:gridCol>
              </a:tblGrid>
              <a:tr h="1666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Mass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Slope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R</a:t>
                      </a:r>
                      <a:r>
                        <a:rPr lang="en-US" altLang="ko-KR" sz="3000" baseline="30000" dirty="0"/>
                        <a:t>2</a:t>
                      </a:r>
                      <a:endParaRPr lang="ko-KR" altLang="en-US" sz="30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148427"/>
                  </a:ext>
                </a:extLst>
              </a:tr>
              <a:tr h="2999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PM</a:t>
                      </a:r>
                      <a:r>
                        <a:rPr lang="en-US" altLang="ko-KR" sz="3000" baseline="-25000" dirty="0"/>
                        <a:t>10</a:t>
                      </a:r>
                      <a:endParaRPr lang="ko-KR" altLang="en-US" sz="3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0.73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0.75</a:t>
                      </a:r>
                      <a:endParaRPr lang="ko-KR" alt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149320"/>
                  </a:ext>
                </a:extLst>
              </a:tr>
              <a:tr h="2999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PM</a:t>
                      </a:r>
                      <a:r>
                        <a:rPr lang="en-US" altLang="ko-KR" sz="3000" baseline="-25000" dirty="0"/>
                        <a:t>2.5</a:t>
                      </a:r>
                      <a:endParaRPr lang="ko-KR" altLang="en-US" sz="3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0.92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0.91</a:t>
                      </a:r>
                      <a:endParaRPr lang="ko-KR" alt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413382"/>
                  </a:ext>
                </a:extLst>
              </a:tr>
              <a:tr h="2999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PM</a:t>
                      </a:r>
                      <a:r>
                        <a:rPr lang="en-US" altLang="ko-KR" sz="3000" baseline="-25000" dirty="0"/>
                        <a:t>1</a:t>
                      </a:r>
                      <a:endParaRPr lang="ko-KR" altLang="en-US" sz="3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0.99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0.98</a:t>
                      </a:r>
                      <a:endParaRPr lang="ko-KR" alt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691075"/>
                  </a:ext>
                </a:extLst>
              </a:tr>
            </a:tbl>
          </a:graphicData>
        </a:graphic>
      </p:graphicFrame>
      <p:graphicFrame>
        <p:nvGraphicFramePr>
          <p:cNvPr id="4137" name="표 4136">
            <a:extLst>
              <a:ext uri="{FF2B5EF4-FFF2-40B4-BE49-F238E27FC236}">
                <a16:creationId xmlns:a16="http://schemas.microsoft.com/office/drawing/2014/main" id="{6CC783E7-74E0-7B72-5012-A4B0747B1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079270"/>
              </p:ext>
            </p:extLst>
          </p:nvPr>
        </p:nvGraphicFramePr>
        <p:xfrm>
          <a:off x="38767814" y="13043749"/>
          <a:ext cx="4572866" cy="21945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99977">
                  <a:extLst>
                    <a:ext uri="{9D8B030D-6E8A-4147-A177-3AD203B41FA5}">
                      <a16:colId xmlns:a16="http://schemas.microsoft.com/office/drawing/2014/main" val="269022716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46149041"/>
                    </a:ext>
                  </a:extLst>
                </a:gridCol>
                <a:gridCol w="1053689">
                  <a:extLst>
                    <a:ext uri="{9D8B030D-6E8A-4147-A177-3AD203B41FA5}">
                      <a16:colId xmlns:a16="http://schemas.microsoft.com/office/drawing/2014/main" val="3156537681"/>
                    </a:ext>
                  </a:extLst>
                </a:gridCol>
              </a:tblGrid>
              <a:tr h="1666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Wavelength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Slope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R</a:t>
                      </a:r>
                      <a:r>
                        <a:rPr lang="en-US" altLang="ko-KR" sz="3000" baseline="30000" dirty="0"/>
                        <a:t>2</a:t>
                      </a:r>
                      <a:endParaRPr lang="ko-KR" altLang="en-US" sz="30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148427"/>
                  </a:ext>
                </a:extLst>
              </a:tr>
              <a:tr h="2999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R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0.89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0.76</a:t>
                      </a:r>
                      <a:endParaRPr lang="ko-KR" alt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149320"/>
                  </a:ext>
                </a:extLst>
              </a:tr>
              <a:tr h="2999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G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1.11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0.84</a:t>
                      </a:r>
                      <a:endParaRPr lang="ko-KR" alt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413382"/>
                  </a:ext>
                </a:extLst>
              </a:tr>
              <a:tr h="2999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B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1.12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0.84</a:t>
                      </a:r>
                      <a:endParaRPr lang="ko-KR" alt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691075"/>
                  </a:ext>
                </a:extLst>
              </a:tr>
            </a:tbl>
          </a:graphicData>
        </a:graphic>
      </p:graphicFrame>
      <p:graphicFrame>
        <p:nvGraphicFramePr>
          <p:cNvPr id="4138" name="표 4137">
            <a:extLst>
              <a:ext uri="{FF2B5EF4-FFF2-40B4-BE49-F238E27FC236}">
                <a16:creationId xmlns:a16="http://schemas.microsoft.com/office/drawing/2014/main" id="{C9DC99E6-2111-B67A-4DC3-510E43BA9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093422"/>
              </p:ext>
            </p:extLst>
          </p:nvPr>
        </p:nvGraphicFramePr>
        <p:xfrm>
          <a:off x="45278748" y="17553992"/>
          <a:ext cx="4487772" cy="21945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654686">
                  <a:extLst>
                    <a:ext uri="{9D8B030D-6E8A-4147-A177-3AD203B41FA5}">
                      <a16:colId xmlns:a16="http://schemas.microsoft.com/office/drawing/2014/main" val="2690227169"/>
                    </a:ext>
                  </a:extLst>
                </a:gridCol>
                <a:gridCol w="1337161">
                  <a:extLst>
                    <a:ext uri="{9D8B030D-6E8A-4147-A177-3AD203B41FA5}">
                      <a16:colId xmlns:a16="http://schemas.microsoft.com/office/drawing/2014/main" val="546149041"/>
                    </a:ext>
                  </a:extLst>
                </a:gridCol>
                <a:gridCol w="1495925">
                  <a:extLst>
                    <a:ext uri="{9D8B030D-6E8A-4147-A177-3AD203B41FA5}">
                      <a16:colId xmlns:a16="http://schemas.microsoft.com/office/drawing/2014/main" val="3156537681"/>
                    </a:ext>
                  </a:extLst>
                </a:gridCol>
              </a:tblGrid>
              <a:tr h="1666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Mass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Slope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R</a:t>
                      </a:r>
                      <a:r>
                        <a:rPr lang="en-US" altLang="ko-KR" sz="3000" baseline="30000" dirty="0"/>
                        <a:t>2</a:t>
                      </a:r>
                      <a:endParaRPr lang="ko-KR" altLang="en-US" sz="30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148427"/>
                  </a:ext>
                </a:extLst>
              </a:tr>
              <a:tr h="2999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PM</a:t>
                      </a:r>
                      <a:r>
                        <a:rPr lang="en-US" altLang="ko-KR" sz="3000" baseline="-25000" dirty="0"/>
                        <a:t>10</a:t>
                      </a:r>
                      <a:endParaRPr lang="ko-KR" altLang="en-US" sz="3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0.73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0.85</a:t>
                      </a:r>
                      <a:endParaRPr lang="ko-KR" alt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149320"/>
                  </a:ext>
                </a:extLst>
              </a:tr>
              <a:tr h="2999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PM</a:t>
                      </a:r>
                      <a:r>
                        <a:rPr lang="en-US" altLang="ko-KR" sz="3000" baseline="-25000" dirty="0"/>
                        <a:t>2.5</a:t>
                      </a:r>
                      <a:endParaRPr lang="ko-KR" altLang="en-US" sz="3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0.93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0.93</a:t>
                      </a:r>
                      <a:endParaRPr lang="ko-KR" alt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413382"/>
                  </a:ext>
                </a:extLst>
              </a:tr>
              <a:tr h="2999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PM</a:t>
                      </a:r>
                      <a:r>
                        <a:rPr lang="en-US" altLang="ko-KR" sz="3000" baseline="-25000" dirty="0"/>
                        <a:t>1</a:t>
                      </a:r>
                      <a:endParaRPr lang="ko-KR" altLang="en-US" sz="3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0.99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0.96</a:t>
                      </a:r>
                      <a:endParaRPr lang="ko-KR" alt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691075"/>
                  </a:ext>
                </a:extLst>
              </a:tr>
            </a:tbl>
          </a:graphicData>
        </a:graphic>
      </p:graphicFrame>
      <p:graphicFrame>
        <p:nvGraphicFramePr>
          <p:cNvPr id="4139" name="표 4138">
            <a:extLst>
              <a:ext uri="{FF2B5EF4-FFF2-40B4-BE49-F238E27FC236}">
                <a16:creationId xmlns:a16="http://schemas.microsoft.com/office/drawing/2014/main" id="{21766248-CD9E-8435-8CDB-9F31182B9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790189"/>
              </p:ext>
            </p:extLst>
          </p:nvPr>
        </p:nvGraphicFramePr>
        <p:xfrm>
          <a:off x="39331874" y="22690928"/>
          <a:ext cx="4572866" cy="21945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99977">
                  <a:extLst>
                    <a:ext uri="{9D8B030D-6E8A-4147-A177-3AD203B41FA5}">
                      <a16:colId xmlns:a16="http://schemas.microsoft.com/office/drawing/2014/main" val="269022716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46149041"/>
                    </a:ext>
                  </a:extLst>
                </a:gridCol>
                <a:gridCol w="1053689">
                  <a:extLst>
                    <a:ext uri="{9D8B030D-6E8A-4147-A177-3AD203B41FA5}">
                      <a16:colId xmlns:a16="http://schemas.microsoft.com/office/drawing/2014/main" val="3156537681"/>
                    </a:ext>
                  </a:extLst>
                </a:gridCol>
              </a:tblGrid>
              <a:tr h="1666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Wavelength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Slope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R</a:t>
                      </a:r>
                      <a:r>
                        <a:rPr lang="en-US" altLang="ko-KR" sz="3000" baseline="30000" dirty="0"/>
                        <a:t>2</a:t>
                      </a:r>
                      <a:endParaRPr lang="ko-KR" altLang="en-US" sz="30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148427"/>
                  </a:ext>
                </a:extLst>
              </a:tr>
              <a:tr h="2999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R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0.62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0.41</a:t>
                      </a:r>
                      <a:endParaRPr lang="ko-KR" alt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149320"/>
                  </a:ext>
                </a:extLst>
              </a:tr>
              <a:tr h="2999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G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0.80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0.56</a:t>
                      </a:r>
                      <a:endParaRPr lang="ko-KR" alt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413382"/>
                  </a:ext>
                </a:extLst>
              </a:tr>
              <a:tr h="2999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B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0.92</a:t>
                      </a:r>
                      <a:endParaRPr lang="ko-KR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0.67</a:t>
                      </a:r>
                      <a:endParaRPr lang="ko-KR" alt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6910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140" name="TextBox 4139">
                <a:extLst>
                  <a:ext uri="{FF2B5EF4-FFF2-40B4-BE49-F238E27FC236}">
                    <a16:creationId xmlns:a16="http://schemas.microsoft.com/office/drawing/2014/main" id="{659E713E-5BF8-8660-DD4B-EE58745166AB}"/>
                  </a:ext>
                </a:extLst>
              </p:cNvPr>
              <p:cNvSpPr txBox="1"/>
              <p:nvPr/>
            </p:nvSpPr>
            <p:spPr>
              <a:xfrm>
                <a:off x="19920564" y="17922369"/>
                <a:ext cx="3484765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latinLnBrk="1"/>
                <a:r>
                  <a:rPr lang="en-US" altLang="ko-KR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0.69 ± 0.53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ko-KR" alt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40" name="TextBox 4139">
                <a:extLst>
                  <a:ext uri="{FF2B5EF4-FFF2-40B4-BE49-F238E27FC236}">
                    <a16:creationId xmlns:a16="http://schemas.microsoft.com/office/drawing/2014/main" id="{659E713E-5BF8-8660-DD4B-EE5874516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564" y="17922369"/>
                <a:ext cx="3484765" cy="470000"/>
              </a:xfrm>
              <a:prstGeom prst="rect">
                <a:avLst/>
              </a:prstGeom>
              <a:blipFill>
                <a:blip r:embed="rId37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41" name="TextBox 4140">
                <a:extLst>
                  <a:ext uri="{FF2B5EF4-FFF2-40B4-BE49-F238E27FC236}">
                    <a16:creationId xmlns:a16="http://schemas.microsoft.com/office/drawing/2014/main" id="{98820732-D5F7-57C2-8AEC-B5E1CA3C9315}"/>
                  </a:ext>
                </a:extLst>
              </p:cNvPr>
              <p:cNvSpPr txBox="1"/>
              <p:nvPr/>
            </p:nvSpPr>
            <p:spPr>
              <a:xfrm>
                <a:off x="23336795" y="17913023"/>
                <a:ext cx="3484765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latinLnBrk="1"/>
                <a:r>
                  <a:rPr lang="en-US" altLang="ko-KR" b="1" dirty="0">
                    <a:solidFill>
                      <a:schemeClr val="accent2">
                        <a:lumMod val="75000"/>
                      </a:schemeClr>
                    </a:solidFill>
                  </a:rPr>
                  <a:t>4.83 ± 1.31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ko-KR" alt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41" name="TextBox 4140">
                <a:extLst>
                  <a:ext uri="{FF2B5EF4-FFF2-40B4-BE49-F238E27FC236}">
                    <a16:creationId xmlns:a16="http://schemas.microsoft.com/office/drawing/2014/main" id="{98820732-D5F7-57C2-8AEC-B5E1CA3C9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6795" y="17913023"/>
                <a:ext cx="3484765" cy="470000"/>
              </a:xfrm>
              <a:prstGeom prst="rect">
                <a:avLst/>
              </a:prstGeom>
              <a:blipFill>
                <a:blip r:embed="rId38"/>
                <a:stretch>
                  <a:fillRect t="-7692" b="-282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42" name="TextBox 4141">
                <a:extLst>
                  <a:ext uri="{FF2B5EF4-FFF2-40B4-BE49-F238E27FC236}">
                    <a16:creationId xmlns:a16="http://schemas.microsoft.com/office/drawing/2014/main" id="{EB10A4C7-D93D-E0D7-3F1D-4FEE01EB138E}"/>
                  </a:ext>
                </a:extLst>
              </p:cNvPr>
              <p:cNvSpPr txBox="1"/>
              <p:nvPr/>
            </p:nvSpPr>
            <p:spPr>
              <a:xfrm>
                <a:off x="19871856" y="21770284"/>
                <a:ext cx="3484765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latinLnBrk="1"/>
                <a:r>
                  <a:rPr lang="en-US" altLang="ko-KR" b="1" dirty="0">
                    <a:solidFill>
                      <a:schemeClr val="accent2">
                        <a:lumMod val="75000"/>
                      </a:schemeClr>
                    </a:solidFill>
                  </a:rPr>
                  <a:t>0.11 ± 0.0</a:t>
                </a:r>
                <a14:m>
                  <m:oMath xmlns:m="http://schemas.openxmlformats.org/officeDocument/2006/math">
                    <m:r>
                      <a:rPr lang="en-US" altLang="ko-KR" sz="2400" b="1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ko-KR" sz="2400" b="1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ko-KR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ko-KR" alt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42" name="TextBox 4141">
                <a:extLst>
                  <a:ext uri="{FF2B5EF4-FFF2-40B4-BE49-F238E27FC236}">
                    <a16:creationId xmlns:a16="http://schemas.microsoft.com/office/drawing/2014/main" id="{EB10A4C7-D93D-E0D7-3F1D-4FEE01EB1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856" y="21770284"/>
                <a:ext cx="3484765" cy="470000"/>
              </a:xfrm>
              <a:prstGeom prst="rect">
                <a:avLst/>
              </a:prstGeom>
              <a:blipFill>
                <a:blip r:embed="rId39"/>
                <a:stretch>
                  <a:fillRect t="-10390" b="-272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43" name="TextBox 4142">
                <a:extLst>
                  <a:ext uri="{FF2B5EF4-FFF2-40B4-BE49-F238E27FC236}">
                    <a16:creationId xmlns:a16="http://schemas.microsoft.com/office/drawing/2014/main" id="{BBD5796B-009B-AEB2-604B-5490447E3EE6}"/>
                  </a:ext>
                </a:extLst>
              </p:cNvPr>
              <p:cNvSpPr txBox="1"/>
              <p:nvPr/>
            </p:nvSpPr>
            <p:spPr>
              <a:xfrm>
                <a:off x="22908867" y="21641362"/>
                <a:ext cx="3484765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latinLnBrk="1"/>
                <a:r>
                  <a:rPr lang="en-US" altLang="ko-KR" b="1" dirty="0">
                    <a:solidFill>
                      <a:schemeClr val="accent2">
                        <a:lumMod val="75000"/>
                      </a:schemeClr>
                    </a:solidFill>
                  </a:rPr>
                  <a:t>1.94 ± 0.11 </a:t>
                </a:r>
                <a14:m>
                  <m:oMath xmlns:m="http://schemas.openxmlformats.org/officeDocument/2006/math">
                    <m:r>
                      <a:rPr lang="ko-KR" altLang="en-US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ko-KR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ko-KR" alt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43" name="TextBox 4142">
                <a:extLst>
                  <a:ext uri="{FF2B5EF4-FFF2-40B4-BE49-F238E27FC236}">
                    <a16:creationId xmlns:a16="http://schemas.microsoft.com/office/drawing/2014/main" id="{BBD5796B-009B-AEB2-604B-5490447E3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8867" y="21641362"/>
                <a:ext cx="3484765" cy="470000"/>
              </a:xfrm>
              <a:prstGeom prst="rect">
                <a:avLst/>
              </a:prstGeom>
              <a:blipFill>
                <a:blip r:embed="rId40"/>
                <a:stretch>
                  <a:fillRect t="-10390" b="-272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44" name="TextBox 4143">
            <a:extLst>
              <a:ext uri="{FF2B5EF4-FFF2-40B4-BE49-F238E27FC236}">
                <a16:creationId xmlns:a16="http://schemas.microsoft.com/office/drawing/2014/main" id="{FBD95BFF-7A42-96CD-1A71-71BD02CE7A53}"/>
              </a:ext>
            </a:extLst>
          </p:cNvPr>
          <p:cNvSpPr txBox="1"/>
          <p:nvPr/>
        </p:nvSpPr>
        <p:spPr>
          <a:xfrm>
            <a:off x="33703483" y="23057144"/>
            <a:ext cx="3484765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/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1.37 ± 0.07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0" name="오디오 49">
            <a:hlinkClick r:id="" action="ppaction://media"/>
            <a:extLst>
              <a:ext uri="{FF2B5EF4-FFF2-40B4-BE49-F238E27FC236}">
                <a16:creationId xmlns:a16="http://schemas.microsoft.com/office/drawing/2014/main" id="{7D1B8347-5BDC-0E23-2217-74BEBE8C4B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1"/>
          <a:srcRect l="-760000" t="-760000" r="-760000" b="-760000"/>
          <a:stretch>
            <a:fillRect/>
          </a:stretch>
        </p:blipFill>
        <p:spPr>
          <a:xfrm>
            <a:off x="42694484" y="-562444"/>
            <a:ext cx="9875520" cy="9875520"/>
          </a:xfrm>
          <a:prstGeom prst="ellipse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06C3034-ABE6-6E42-AF3F-E9852FAB2CE5}"/>
              </a:ext>
            </a:extLst>
          </p:cNvPr>
          <p:cNvSpPr txBox="1"/>
          <p:nvPr/>
        </p:nvSpPr>
        <p:spPr>
          <a:xfrm>
            <a:off x="42720591" y="3950811"/>
            <a:ext cx="4295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/>
              <a:t>Presentation Link: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2627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2019"/>
    </mc:Choice>
    <mc:Fallback>
      <p:transition spd="slow" advTm="182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496" x="7680325" y="11818938"/>
          <p14:tracePt t="2503" x="7680325" y="11772900"/>
          <p14:tracePt t="2514" x="7726363" y="11704638"/>
          <p14:tracePt t="2549" x="7772400" y="11636375"/>
          <p14:tracePt t="2564" x="7772400" y="11612563"/>
          <p14:tracePt t="2662" x="7772400" y="11590338"/>
          <p14:tracePt t="2709" x="7772400" y="11566525"/>
          <p14:tracePt t="2748" x="7772400" y="11544300"/>
          <p14:tracePt t="2755" x="7794625" y="11498263"/>
          <p14:tracePt t="2771" x="7818438" y="11476038"/>
          <p14:tracePt t="2787" x="7840663" y="11452225"/>
          <p14:tracePt t="2796" x="7840663" y="11430000"/>
          <p14:tracePt t="2814" x="7864475" y="11430000"/>
          <p14:tracePt t="3110" x="7886700" y="11407775"/>
          <p14:tracePt t="3119" x="7886700" y="11383963"/>
          <p14:tracePt t="3139" x="7886700" y="11361738"/>
          <p14:tracePt t="3147" x="7886700" y="11337925"/>
          <p14:tracePt t="3164" x="7886700" y="11315700"/>
          <p14:tracePt t="3187" x="7886700" y="11293475"/>
          <p14:tracePt t="3203" x="7886700" y="11269663"/>
          <p14:tracePt t="3214" x="7908925" y="11247438"/>
          <p14:tracePt t="3235" x="7932738" y="11223625"/>
          <p14:tracePt t="3247" x="7954963" y="11201400"/>
          <p14:tracePt t="3264" x="7978775" y="11179175"/>
          <p14:tracePt t="3281" x="8023225" y="11155363"/>
          <p14:tracePt t="3314" x="8069263" y="11155363"/>
          <p14:tracePt t="3339" x="7978775" y="11109325"/>
          <p14:tracePt t="3348" x="7978775" y="11064875"/>
          <p14:tracePt t="3364" x="7886700" y="10926763"/>
          <p14:tracePt t="4079" x="7840663" y="10926763"/>
          <p14:tracePt t="4086" x="7818438" y="10926763"/>
          <p14:tracePt t="4098" x="7794625" y="10926763"/>
          <p14:tracePt t="4115" x="7658100" y="10950575"/>
          <p14:tracePt t="4116" x="7566025" y="10950575"/>
          <p14:tracePt t="4131" x="7269163" y="11018838"/>
          <p14:tracePt t="4149" x="7086600" y="11087100"/>
          <p14:tracePt t="4165" x="7040563" y="11087100"/>
          <p14:tracePt t="4182" x="6994525" y="11087100"/>
          <p14:tracePt t="4198" x="6972300" y="11087100"/>
          <p14:tracePt t="4215" x="6950075" y="11064875"/>
          <p14:tracePt t="4277" x="6950075" y="11041063"/>
          <p14:tracePt t="4284" x="6926263" y="11041063"/>
          <p14:tracePt t="4298" x="6926263" y="11018838"/>
          <p14:tracePt t="4316" x="6926263" y="10995025"/>
          <p14:tracePt t="4331" x="6926263" y="10972800"/>
          <p14:tracePt t="4355" x="6926263" y="10950575"/>
          <p14:tracePt t="4365" x="6926263" y="10926763"/>
          <p14:tracePt t="4398" x="6926263" y="10904538"/>
          <p14:tracePt t="4782" x="6904038" y="10880725"/>
          <p14:tracePt t="4795" x="6904038" y="10858500"/>
          <p14:tracePt t="4803" x="6880225" y="10836275"/>
          <p14:tracePt t="4814" x="6858000" y="10836275"/>
          <p14:tracePt t="4831" x="6835775" y="10812463"/>
          <p14:tracePt t="4849" x="6789738" y="10812463"/>
          <p14:tracePt t="4882" x="6765925" y="10790238"/>
          <p14:tracePt t="4899" x="6743700" y="10790238"/>
          <p14:tracePt t="4916" x="6721475" y="10766425"/>
          <p14:tracePt t="4949" x="6721475" y="10744200"/>
          <p14:tracePt t="4966" x="6675438" y="10744200"/>
          <p14:tracePt t="4982" x="6629400" y="10698163"/>
          <p14:tracePt t="4999" x="6607175" y="10675938"/>
          <p14:tracePt t="5018" x="6537325" y="10629900"/>
          <p14:tracePt t="5032" x="6515100" y="10607675"/>
          <p14:tracePt t="5049" x="6469063" y="10561638"/>
          <p14:tracePt t="5065" x="6446838" y="10561638"/>
          <p14:tracePt t="5081" x="6423025" y="10537825"/>
          <p14:tracePt t="5099" x="6400800" y="10537825"/>
          <p14:tracePt t="5123" x="6378575" y="10515600"/>
          <p14:tracePt t="5139" x="6378575" y="10493375"/>
          <p14:tracePt t="5163" x="6378575" y="10469563"/>
          <p14:tracePt t="5171" x="6378575" y="10447338"/>
          <p14:tracePt t="5181" x="6378575" y="10423525"/>
          <p14:tracePt t="5199" x="6354763" y="10401300"/>
          <p14:tracePt t="5215" x="6354763" y="10379075"/>
          <p14:tracePt t="5235" x="6354763" y="10355263"/>
          <p14:tracePt t="5248" x="6354763" y="10333038"/>
          <p14:tracePt t="5266" x="6354763" y="10309225"/>
          <p14:tracePt t="5282" x="6354763" y="10287000"/>
          <p14:tracePt t="5299" x="6354763" y="10240963"/>
          <p14:tracePt t="5331" x="6354763" y="10218738"/>
          <p14:tracePt t="5364" x="6354763" y="10172700"/>
          <p14:tracePt t="5396" x="6354763" y="10150475"/>
          <p14:tracePt t="5412" x="6378575" y="10126663"/>
          <p14:tracePt t="5419" x="6378575" y="10104438"/>
          <p14:tracePt t="5443" x="6378575" y="10080625"/>
          <p14:tracePt t="5493" x="6400800" y="10036175"/>
          <p14:tracePt t="5508" x="6423025" y="10012363"/>
          <p14:tracePt t="5523" x="6446838" y="9966325"/>
          <p14:tracePt t="5532" x="6446838" y="9921875"/>
          <p14:tracePt t="5549" x="6469063" y="9852025"/>
          <p14:tracePt t="5565" x="6492875" y="9783763"/>
          <p14:tracePt t="5583" x="6492875" y="9737725"/>
          <p14:tracePt t="5599" x="6537325" y="9623425"/>
          <p14:tracePt t="5616" x="6537325" y="9578975"/>
          <p14:tracePt t="5633" x="6583363" y="9486900"/>
          <p14:tracePt t="5649" x="6583363" y="9394825"/>
          <p14:tracePt t="5666" x="6607175" y="9280525"/>
          <p14:tracePt t="5683" x="6629400" y="9144000"/>
          <p14:tracePt t="5684" x="6629400" y="9075738"/>
          <p14:tracePt t="5699" x="6675438" y="8983663"/>
          <p14:tracePt t="5716" x="6743700" y="8893175"/>
          <p14:tracePt t="5733" x="6789738" y="8801100"/>
          <p14:tracePt t="5749" x="6811963" y="8732838"/>
          <p14:tracePt t="5766" x="6858000" y="8686800"/>
          <p14:tracePt t="5783" x="6880225" y="8640763"/>
          <p14:tracePt t="5799" x="6904038" y="8640763"/>
          <p14:tracePt t="5816" x="6904038" y="8618538"/>
          <p14:tracePt t="5833" x="6926263" y="8594725"/>
          <p14:tracePt t="5849" x="6950075" y="8572500"/>
          <p14:tracePt t="5866" x="6972300" y="8572500"/>
          <p14:tracePt t="5883" x="6972300" y="8550275"/>
          <p14:tracePt t="5884" x="7018338" y="8550275"/>
          <p14:tracePt t="5899" x="7018338" y="8526463"/>
          <p14:tracePt t="5900" x="7040563" y="8526463"/>
          <p14:tracePt t="5916" x="7064375" y="8504238"/>
          <p14:tracePt t="5933" x="7132638" y="8435975"/>
          <p14:tracePt t="5950" x="7246938" y="8366125"/>
          <p14:tracePt t="5966" x="7451725" y="8229600"/>
          <p14:tracePt t="5983" x="7750175" y="8115300"/>
          <p14:tracePt t="6000" x="7908925" y="7954963"/>
          <p14:tracePt t="6016" x="7978775" y="7223125"/>
          <p14:tracePt t="6227" x="8001000" y="7223125"/>
          <p14:tracePt t="6243" x="7954963" y="7246938"/>
          <p14:tracePt t="6259" x="7864475" y="7223125"/>
          <p14:tracePt t="6267" x="7818438" y="7108825"/>
          <p14:tracePt t="6275" x="7772400" y="6904038"/>
          <p14:tracePt t="6283" x="7794625" y="6675438"/>
          <p14:tracePt t="6300" x="8047038" y="6240463"/>
          <p14:tracePt t="6316" x="8435975" y="5737225"/>
          <p14:tracePt t="6333" x="9121775" y="5235575"/>
          <p14:tracePt t="6350" x="10287000" y="4525963"/>
          <p14:tracePt t="6366" x="11704638" y="3932238"/>
          <p14:tracePt t="6383" x="13623925" y="3382963"/>
          <p14:tracePt t="6399" x="15590838" y="2835275"/>
          <p14:tracePt t="6416" x="17122775" y="2446338"/>
          <p14:tracePt t="6433" x="18059400" y="2308225"/>
          <p14:tracePt t="6450" x="18881725" y="2171700"/>
          <p14:tracePt t="6451" x="19224625" y="2171700"/>
          <p14:tracePt t="6466" x="19523075" y="2171700"/>
          <p14:tracePt t="6468" x="19796125" y="2171700"/>
          <p14:tracePt t="6484" x="20002500" y="2171700"/>
          <p14:tracePt t="6501" x="20024725" y="2079625"/>
          <p14:tracePt t="6799" x="20024725" y="2057400"/>
          <p14:tracePt t="6804" x="20070763" y="2011363"/>
          <p14:tracePt t="6817" x="20094575" y="2011363"/>
          <p14:tracePt t="6869" x="20024725" y="2011363"/>
          <p14:tracePt t="6883" x="19523075" y="2079625"/>
          <p14:tracePt t="6900" x="18767425" y="2171700"/>
          <p14:tracePt t="6916" x="17602200" y="2239963"/>
          <p14:tracePt t="6933" x="16322675" y="2400300"/>
          <p14:tracePt t="6949" x="15133638" y="2400300"/>
          <p14:tracePt t="6967" x="14012863" y="2400300"/>
          <p14:tracePt t="6983" x="13327063" y="2400300"/>
          <p14:tracePt t="7001" x="12984163" y="2400300"/>
          <p14:tracePt t="7017" x="12869863" y="2400300"/>
          <p14:tracePt t="7034" x="12847638" y="2400300"/>
          <p14:tracePt t="7172" x="12847638" y="2378075"/>
          <p14:tracePt t="7180" x="12801600" y="2354263"/>
          <p14:tracePt t="7200" x="12709525" y="2354263"/>
          <p14:tracePt t="7218" x="12665075" y="2308225"/>
          <p14:tracePt t="7234" x="12573000" y="2308225"/>
          <p14:tracePt t="7253" x="12390438" y="2308225"/>
          <p14:tracePt t="7267" x="12322175" y="2308225"/>
          <p14:tracePt t="7268" x="12230100" y="2308225"/>
          <p14:tracePt t="7284" x="12069763" y="2308225"/>
          <p14:tracePt t="7300" x="12023725" y="2308225"/>
          <p14:tracePt t="7317" x="12001500" y="2308225"/>
          <p14:tracePt t="7355" x="12001500" y="2332038"/>
          <p14:tracePt t="7367" x="12047538" y="2354263"/>
          <p14:tracePt t="7384" x="12252325" y="2354263"/>
          <p14:tracePt t="7401" x="12573000" y="2354263"/>
          <p14:tracePt t="7417" x="13098463" y="2354263"/>
          <p14:tracePt t="7434" x="13669963" y="2354263"/>
          <p14:tracePt t="7435" x="13966825" y="2400300"/>
          <p14:tracePt t="7450" x="14241463" y="2422525"/>
          <p14:tracePt t="7467" x="14584363" y="2422525"/>
          <p14:tracePt t="7467" x="14722475" y="2422525"/>
          <p14:tracePt t="7484" x="14905038" y="2422525"/>
          <p14:tracePt t="7501" x="15087600" y="2422525"/>
          <p14:tracePt t="7517" x="15247938" y="2422525"/>
          <p14:tracePt t="7534" x="15338425" y="2400300"/>
          <p14:tracePt t="7551" x="15476538" y="2378075"/>
          <p14:tracePt t="7567" x="15498763" y="2378075"/>
          <p14:tracePt t="7584" x="15498763" y="2354263"/>
          <p14:tracePt t="7741" x="15544800" y="2354263"/>
          <p14:tracePt t="7755" x="15567025" y="2332038"/>
          <p14:tracePt t="7763" x="15613063" y="2332038"/>
          <p14:tracePt t="7771" x="15636875" y="2332038"/>
          <p14:tracePt t="7784" x="15705138" y="2332038"/>
          <p14:tracePt t="7801" x="15865475" y="2332038"/>
          <p14:tracePt t="7818" x="16002000" y="2332038"/>
          <p14:tracePt t="7834" x="16138525" y="2332038"/>
          <p14:tracePt t="7836" x="16208375" y="2332038"/>
          <p14:tracePt t="7851" x="16252825" y="2332038"/>
          <p14:tracePt t="7852" x="16298863" y="2332038"/>
          <p14:tracePt t="7868" x="16413163" y="2308225"/>
          <p14:tracePt t="7884" x="16551275" y="2286000"/>
          <p14:tracePt t="7901" x="16733838" y="2286000"/>
          <p14:tracePt t="7918" x="16938625" y="2217738"/>
          <p14:tracePt t="7934" x="17076738" y="2217738"/>
          <p14:tracePt t="7951" x="17213263" y="2217738"/>
          <p14:tracePt t="7968" x="17327563" y="2217738"/>
          <p14:tracePt t="7984" x="17395825" y="2217738"/>
          <p14:tracePt t="8001" x="17465675" y="2217738"/>
          <p14:tracePt t="8018" x="17510125" y="2217738"/>
          <p14:tracePt t="8035" x="17579975" y="2217738"/>
          <p14:tracePt t="8036" x="17624425" y="2217738"/>
          <p14:tracePt t="8053" x="17808575" y="2217738"/>
          <p14:tracePt t="8070" x="18173700" y="2239963"/>
          <p14:tracePt t="8084" x="18538825" y="2308225"/>
          <p14:tracePt t="8101" x="18699163" y="2354263"/>
          <p14:tracePt t="8118" x="18722975" y="2332038"/>
          <p14:tracePt t="8135" x="18494375" y="2149475"/>
          <p14:tracePt t="8423" x="18494375" y="2171700"/>
          <p14:tracePt t="8429" x="18516600" y="2193925"/>
          <p14:tracePt t="8435" x="18653125" y="2217738"/>
          <p14:tracePt t="8451" x="18676938" y="2239963"/>
          <p14:tracePt t="8467" x="18973800" y="2308225"/>
          <p14:tracePt t="8484" x="19088100" y="2308225"/>
          <p14:tracePt t="8501" x="19110325" y="2308225"/>
          <p14:tracePt t="8518" x="19156363" y="2308225"/>
          <p14:tracePt t="8535" x="19248438" y="2332038"/>
          <p14:tracePt t="8552" x="19270663" y="2354263"/>
          <p14:tracePt t="8568" x="19316700" y="2354263"/>
          <p14:tracePt t="8589" x="19338925" y="2354263"/>
          <p14:tracePt t="8612" x="19384963" y="2354263"/>
          <p14:tracePt t="8619" x="19408775" y="2354263"/>
          <p14:tracePt t="8635" x="19453225" y="2354263"/>
          <p14:tracePt t="8636" x="19499263" y="2354263"/>
          <p14:tracePt t="8652" x="19659600" y="2378075"/>
          <p14:tracePt t="8668" x="19888200" y="2378075"/>
          <p14:tracePt t="8685" x="20070763" y="2378075"/>
          <p14:tracePt t="8701" x="20208875" y="2378075"/>
          <p14:tracePt t="8718" x="20391438" y="2378075"/>
          <p14:tracePt t="8735" x="20574000" y="2378075"/>
          <p14:tracePt t="8752" x="20894675" y="2354263"/>
          <p14:tracePt t="8768" x="21237575" y="2332038"/>
          <p14:tracePt t="8785" x="21488400" y="2286000"/>
          <p14:tracePt t="8802" x="21694775" y="2263775"/>
          <p14:tracePt t="8820" x="21785263" y="2239963"/>
          <p14:tracePt t="8835" x="21831300" y="2239963"/>
          <p14:tracePt t="8852" x="21853525" y="2217738"/>
          <p14:tracePt t="8908" x="21877338" y="2217738"/>
          <p14:tracePt t="8990" x="21899563" y="2217738"/>
          <p14:tracePt t="9003" x="21923375" y="2217738"/>
          <p14:tracePt t="9011" x="21967825" y="2217738"/>
          <p14:tracePt t="9019" x="21991638" y="2217738"/>
          <p14:tracePt t="9035" x="22059900" y="2217738"/>
          <p14:tracePt t="9036" x="22128163" y="2217738"/>
          <p14:tracePt t="9052" x="22288500" y="2217738"/>
          <p14:tracePt t="9069" x="22425025" y="2217738"/>
          <p14:tracePt t="9085" x="22563138" y="2239963"/>
          <p14:tracePt t="9102" x="22631400" y="2239963"/>
          <p14:tracePt t="9119" x="22653625" y="2239963"/>
          <p14:tracePt t="9488" x="22677438" y="2239963"/>
          <p14:tracePt t="9502" x="22699663" y="2239963"/>
          <p14:tracePt t="9523" x="22723475" y="2239963"/>
          <p14:tracePt t="9581" x="22745700" y="2239963"/>
          <p14:tracePt t="9661" x="22745700" y="2263775"/>
          <p14:tracePt t="9686" x="22745700" y="2286000"/>
          <p14:tracePt t="9701" x="22723475" y="2286000"/>
          <p14:tracePt t="9723" x="22699663" y="2286000"/>
          <p14:tracePt t="10557" x="22677438" y="2286000"/>
          <p14:tracePt t="10750" x="22653625" y="2286000"/>
          <p14:tracePt t="10787" x="22631400" y="2308225"/>
          <p14:tracePt t="11247" x="22609175" y="2308225"/>
          <p14:tracePt t="11276" x="22585363" y="2308225"/>
          <p14:tracePt t="11325" x="22563138" y="2332038"/>
          <p14:tracePt t="11445" x="22539325" y="2332038"/>
          <p14:tracePt t="11623" x="22517100" y="2354263"/>
          <p14:tracePt t="11759" x="22539325" y="2354263"/>
          <p14:tracePt t="11766" x="22631400" y="2354263"/>
          <p14:tracePt t="11771" x="22813963" y="2378075"/>
          <p14:tracePt t="11787" x="22974300" y="2422525"/>
          <p14:tracePt t="11805" x="23660100" y="2514600"/>
          <p14:tracePt t="11822" x="24049038" y="2606675"/>
          <p14:tracePt t="11838" x="24231600" y="2651125"/>
          <p14:tracePt t="11854" x="24345900" y="2674938"/>
          <p14:tracePt t="11871" x="24414163" y="2720975"/>
          <p14:tracePt t="11887" x="24482425" y="2720975"/>
          <p14:tracePt t="11904" x="24574500" y="2720975"/>
          <p14:tracePt t="11921" x="24825325" y="2743200"/>
          <p14:tracePt t="11938" x="25077738" y="2789238"/>
          <p14:tracePt t="11955" x="25466675" y="2857500"/>
          <p14:tracePt t="11956" x="25649238" y="2879725"/>
          <p14:tracePt t="11971" x="25900063" y="2903538"/>
          <p14:tracePt t="11972" x="26106438" y="2925763"/>
          <p14:tracePt t="11988" x="26654125" y="3040063"/>
          <p14:tracePt t="12004" x="27317700" y="3108325"/>
          <p14:tracePt t="12021" x="28209875" y="3268663"/>
          <p14:tracePt t="12039" x="28757563" y="3429000"/>
          <p14:tracePt t="12054" x="28803600" y="3429000"/>
          <p14:tracePt t="12071" x="28597225" y="3086100"/>
          <p14:tracePt t="12255" x="28528963" y="3178175"/>
          <p14:tracePt t="12271" x="28482925" y="3178175"/>
          <p14:tracePt t="12300" x="28460700" y="3200400"/>
          <p14:tracePt t="12323" x="28460700" y="3246438"/>
          <p14:tracePt t="12331" x="28460700" y="3268663"/>
          <p14:tracePt t="12344" x="28460700" y="3314700"/>
          <p14:tracePt t="12363" x="28482925" y="3360738"/>
          <p14:tracePt t="12388" x="28506738" y="3382963"/>
          <p14:tracePt t="12403" x="28506738" y="3406775"/>
          <p14:tracePt t="12427" x="28506738" y="3429000"/>
          <p14:tracePt t="12452" x="28506738" y="3451225"/>
          <p14:tracePt t="12475" x="28506738" y="3475038"/>
          <p14:tracePt t="12491" x="28482925" y="3475038"/>
          <p14:tracePt t="12499" x="28460700" y="3497263"/>
          <p14:tracePt t="12515" x="28438475" y="3497263"/>
          <p14:tracePt t="12862" x="28414663" y="3497263"/>
          <p14:tracePt t="12876" x="28368625" y="3497263"/>
          <p14:tracePt t="12883" x="28278138" y="3543300"/>
          <p14:tracePt t="12891" x="28117800" y="3589338"/>
          <p14:tracePt t="12905" x="27843163" y="3657600"/>
          <p14:tracePt t="12922" x="27271663" y="3703638"/>
          <p14:tracePt t="12938" x="26792238" y="3679825"/>
          <p14:tracePt t="12939" x="26768425" y="3611563"/>
          <p14:tracePt t="12955" x="26768425" y="3589338"/>
          <p14:tracePt t="13142" x="26746200" y="3543300"/>
          <p14:tracePt t="13149" x="26700163" y="3406775"/>
          <p14:tracePt t="13155" x="26700163" y="3336925"/>
          <p14:tracePt t="13172" x="26654125" y="3222625"/>
          <p14:tracePt t="13188" x="26609675" y="3154363"/>
          <p14:tracePt t="13206" x="26403300" y="3154363"/>
          <p14:tracePt t="13222" x="26174700" y="3292475"/>
          <p14:tracePt t="13239" x="25717500" y="3565525"/>
          <p14:tracePt t="13255" x="25192038" y="3954463"/>
          <p14:tracePt t="13272" x="24666575" y="4275138"/>
          <p14:tracePt t="13288" x="24185563" y="4572000"/>
          <p14:tracePt t="13305" x="23728363" y="4960938"/>
          <p14:tracePt t="13322" x="23156863" y="5464175"/>
          <p14:tracePt t="13324" x="22974300" y="5668963"/>
          <p14:tracePt t="13338" x="22699663" y="5965825"/>
          <p14:tracePt t="13339" x="22494875" y="6194425"/>
          <p14:tracePt t="13355" x="22356763" y="6423025"/>
          <p14:tracePt t="13372" x="21945600" y="7132638"/>
          <p14:tracePt t="13389" x="21739225" y="7566025"/>
          <p14:tracePt t="13406" x="21488400" y="8001000"/>
          <p14:tracePt t="13422" x="21282025" y="8458200"/>
          <p14:tracePt t="13439" x="21077238" y="8937625"/>
          <p14:tracePt t="13455" x="20870863" y="9440863"/>
          <p14:tracePt t="13472" x="20734338" y="9990138"/>
          <p14:tracePt t="13489" x="20574000" y="10561638"/>
          <p14:tracePt t="13505" x="20437475" y="11087100"/>
          <p14:tracePt t="13521" x="20277138" y="11636375"/>
          <p14:tracePt t="13538" x="20185063" y="12344400"/>
          <p14:tracePt t="13539" x="20185063" y="12619038"/>
          <p14:tracePt t="13555" x="20253325" y="12755563"/>
          <p14:tracePt t="13572" x="20367625" y="12687300"/>
          <p14:tracePt t="13822" x="20367625" y="12709525"/>
          <p14:tracePt t="13829" x="20367625" y="12755563"/>
          <p14:tracePt t="13839" x="20367625" y="12801600"/>
          <p14:tracePt t="13856" x="20277138" y="12961938"/>
          <p14:tracePt t="13873" x="20162838" y="13190538"/>
          <p14:tracePt t="13889" x="20024725" y="13419138"/>
          <p14:tracePt t="13906" x="19956463" y="13487400"/>
          <p14:tracePt t="13908" x="19910425" y="13509625"/>
          <p14:tracePt t="13923" x="19819938" y="13601700"/>
          <p14:tracePt t="13941" x="19751675" y="13669963"/>
          <p14:tracePt t="13956" x="19705638" y="13738225"/>
          <p14:tracePt t="13972" x="19637375" y="13808075"/>
          <p14:tracePt t="13989" x="19567525" y="13876338"/>
          <p14:tracePt t="14006" x="19545300" y="13898563"/>
          <p14:tracePt t="14023" x="19523075" y="13922375"/>
          <p14:tracePt t="14039" x="19453225" y="13944600"/>
          <p14:tracePt t="14067" x="19431000" y="13944600"/>
          <p14:tracePt t="14091" x="19408775" y="13944600"/>
          <p14:tracePt t="14108" x="19384963" y="13944600"/>
          <p14:tracePt t="14123" x="19362738" y="13944600"/>
          <p14:tracePt t="14140" x="19362738" y="13898563"/>
          <p14:tracePt t="14157" x="19362738" y="13876338"/>
          <p14:tracePt t="14173" x="19316700" y="13830300"/>
          <p14:tracePt t="14206" x="19316700" y="13808075"/>
          <p14:tracePt t="14223" x="19316700" y="13762038"/>
          <p14:tracePt t="14240" x="19316700" y="13669963"/>
          <p14:tracePt t="14256" x="19362738" y="13601700"/>
          <p14:tracePt t="14273" x="19408775" y="13533438"/>
          <p14:tracePt t="14289" x="19453225" y="13487400"/>
          <p14:tracePt t="14306" x="19453225" y="13419138"/>
          <p14:tracePt t="14323" x="19523075" y="13122275"/>
          <p14:tracePt t="14324" x="19523075" y="13052425"/>
          <p14:tracePt t="14340" x="19591338" y="12961938"/>
          <p14:tracePt t="14356" x="19796125" y="12847638"/>
          <p14:tracePt t="14373" x="19956463" y="12779375"/>
          <p14:tracePt t="18341" x="19980275" y="12779375"/>
          <p14:tracePt t="18863" x="19980275" y="12755563"/>
          <p14:tracePt t="18901" x="19910425" y="12755563"/>
          <p14:tracePt t="18907" x="19773900" y="12755563"/>
          <p14:tracePt t="18915" x="19567525" y="12755563"/>
          <p14:tracePt t="18926" x="19362738" y="12755563"/>
          <p14:tracePt t="18943" x="18996025" y="12755563"/>
          <p14:tracePt t="18960" x="18470563" y="12847638"/>
          <p14:tracePt t="18977" x="18151475" y="12869863"/>
          <p14:tracePt t="19230" x="18059400" y="13007975"/>
          <p14:tracePt t="19238" x="17922875" y="13166725"/>
          <p14:tracePt t="19243" x="17808575" y="13395325"/>
          <p14:tracePt t="19260" x="17624425" y="13693775"/>
          <p14:tracePt t="19277" x="17281525" y="14012863"/>
          <p14:tracePt t="19293" x="16938625" y="14241463"/>
          <p14:tracePt t="19310" x="16505238" y="14401800"/>
          <p14:tracePt t="19327" x="16048038" y="14538325"/>
          <p14:tracePt t="19344" x="15613063" y="14608175"/>
          <p14:tracePt t="19360" x="15133638" y="14630400"/>
          <p14:tracePt t="19377" x="14608175" y="14630400"/>
          <p14:tracePt t="19394" x="14012863" y="14608175"/>
          <p14:tracePt t="19395" x="13579475" y="14562138"/>
          <p14:tracePt t="19410" x="13098463" y="14447838"/>
          <p14:tracePt t="19412" x="12665075" y="14355763"/>
          <p14:tracePt t="19427" x="12093575" y="14173200"/>
          <p14:tracePt t="19444" x="10058400" y="13601700"/>
          <p14:tracePt t="19460" x="8983663" y="13098463"/>
          <p14:tracePt t="19477" x="8115300" y="12687300"/>
          <p14:tracePt t="19494" x="7383463" y="12252325"/>
          <p14:tracePt t="19510" x="6607175" y="11818938"/>
          <p14:tracePt t="19527" x="5989638" y="11476038"/>
          <p14:tracePt t="19544" x="5600700" y="11247438"/>
          <p14:tracePt t="19560" x="5464175" y="11155363"/>
          <p14:tracePt t="19577" x="5464175" y="11133138"/>
          <p14:tracePt t="19594" x="5464175" y="11018838"/>
          <p14:tracePt t="19611" x="5440363" y="10858500"/>
          <p14:tracePt t="19612" x="5394325" y="10766425"/>
          <p14:tracePt t="19627" x="5372100" y="10698163"/>
          <p14:tracePt t="19627" x="5303838" y="10583863"/>
          <p14:tracePt t="19643" x="5189538" y="10401300"/>
          <p14:tracePt t="19660" x="5121275" y="10287000"/>
          <p14:tracePt t="19676" x="5075238" y="10240963"/>
          <p14:tracePt t="19694" x="5075238" y="10218738"/>
          <p14:tracePt t="19710" x="5075238" y="10172700"/>
          <p14:tracePt t="19727" x="5075238" y="10012363"/>
          <p14:tracePt t="19743" x="5075238" y="9669463"/>
          <p14:tracePt t="19760" x="4960938" y="9280525"/>
          <p14:tracePt t="19777" x="4868863" y="9075738"/>
          <p14:tracePt t="19794" x="4778375" y="8961438"/>
          <p14:tracePt t="19811" x="4732338" y="8915400"/>
          <p14:tracePt t="19812" x="4708525" y="8915400"/>
          <p14:tracePt t="19826" x="4640263" y="8915400"/>
          <p14:tracePt t="19827" x="4572000" y="8915400"/>
          <p14:tracePt t="19844" x="4503738" y="8915400"/>
          <p14:tracePt t="19877" x="4479925" y="8915400"/>
          <p14:tracePt t="19894" x="4457700" y="8915400"/>
          <p14:tracePt t="19915" x="4457700" y="8937625"/>
          <p14:tracePt t="19927" x="4435475" y="8937625"/>
          <p14:tracePt t="19944" x="4389438" y="8937625"/>
          <p14:tracePt t="19961" x="4275138" y="8937625"/>
          <p14:tracePt t="19977" x="4160838" y="8937625"/>
          <p14:tracePt t="19994" x="4022725" y="8937625"/>
          <p14:tracePt t="19996" x="3978275" y="8937625"/>
          <p14:tracePt t="20011" x="3932238" y="8937625"/>
          <p14:tracePt t="20012" x="3908425" y="8937625"/>
          <p14:tracePt t="20028" x="3771900" y="8937625"/>
          <p14:tracePt t="20044" x="3725863" y="8893175"/>
          <p14:tracePt t="20061" x="3703638" y="8893175"/>
          <p14:tracePt t="20094" x="3679825" y="8893175"/>
          <p14:tracePt t="20115" x="3657600" y="8893175"/>
          <p14:tracePt t="20140" x="3611563" y="8869363"/>
          <p14:tracePt t="20359" x="3611563" y="8847138"/>
          <p14:tracePt t="20372" x="3611563" y="8801100"/>
          <p14:tracePt t="20388" x="3611563" y="8778875"/>
          <p14:tracePt t="20395" x="3611563" y="8755063"/>
          <p14:tracePt t="20411" x="3611563" y="8732838"/>
          <p14:tracePt t="20428" x="3589338" y="8640763"/>
          <p14:tracePt t="20444" x="3589338" y="8594725"/>
          <p14:tracePt t="20461" x="3589338" y="8572500"/>
          <p14:tracePt t="20478" x="3589338" y="8550275"/>
          <p14:tracePt t="20495" x="3589338" y="8526463"/>
          <p14:tracePt t="20511" x="3589338" y="8504238"/>
          <p14:tracePt t="20711" x="3565525" y="8504238"/>
          <p14:tracePt t="20757" x="3543300" y="8504238"/>
          <p14:tracePt t="20764" x="3543300" y="8480425"/>
          <p14:tracePt t="20778" x="3543300" y="8412163"/>
          <p14:tracePt t="20795" x="3635375" y="8343900"/>
          <p14:tracePt t="20811" x="3749675" y="8229600"/>
          <p14:tracePt t="20828" x="3863975" y="8115300"/>
          <p14:tracePt t="20845" x="3978275" y="8023225"/>
          <p14:tracePt t="20862" x="4092575" y="7978775"/>
          <p14:tracePt t="20878" x="4206875" y="7932738"/>
          <p14:tracePt t="20895" x="4251325" y="7908925"/>
          <p14:tracePt t="20911" x="4297363" y="7886700"/>
          <p14:tracePt t="21110" x="4321175" y="7864475"/>
          <p14:tracePt t="21117" x="4365625" y="7840663"/>
          <p14:tracePt t="21128" x="4435475" y="7818438"/>
          <p14:tracePt t="21145" x="4549775" y="7794625"/>
          <p14:tracePt t="21162" x="4732338" y="7750175"/>
          <p14:tracePt t="21163" x="4846638" y="7704138"/>
          <p14:tracePt t="21178" x="4937125" y="7704138"/>
          <p14:tracePt t="21180" x="5029200" y="7704138"/>
          <p14:tracePt t="21196" x="5257800" y="7704138"/>
          <p14:tracePt t="21212" x="5418138" y="7704138"/>
          <p14:tracePt t="21228" x="5600700" y="7704138"/>
          <p14:tracePt t="21245" x="5807075" y="7704138"/>
          <p14:tracePt t="21262" x="5989638" y="7726363"/>
          <p14:tracePt t="21278" x="6103938" y="7750175"/>
          <p14:tracePt t="21295" x="6218238" y="7750175"/>
          <p14:tracePt t="21312" x="6264275" y="7772400"/>
          <p14:tracePt t="21329" x="6354763" y="7772400"/>
          <p14:tracePt t="21345" x="6400800" y="7794625"/>
          <p14:tracePt t="21388" x="6378575" y="7818438"/>
          <p14:tracePt t="21395" x="6308725" y="7818438"/>
          <p14:tracePt t="21403" x="6240463" y="7840663"/>
          <p14:tracePt t="21412" x="6172200" y="7864475"/>
          <p14:tracePt t="21429" x="6057900" y="7908925"/>
          <p14:tracePt t="21445" x="5921375" y="7908925"/>
          <p14:tracePt t="21462" x="5783263" y="7908925"/>
          <p14:tracePt t="21479" x="5622925" y="7908925"/>
          <p14:tracePt t="21496" x="5532438" y="7908925"/>
          <p14:tracePt t="21512" x="5464175" y="7864475"/>
          <p14:tracePt t="21540" x="5464175" y="7840663"/>
          <p14:tracePt t="21547" x="5486400" y="7772400"/>
          <p14:tracePt t="21562" x="5532438" y="7772400"/>
          <p14:tracePt t="21579" x="5692775" y="7680325"/>
          <p14:tracePt t="21595" x="6194425" y="7543800"/>
          <p14:tracePt t="21612" x="6743700" y="7475538"/>
          <p14:tracePt t="21629" x="7315200" y="7475538"/>
          <p14:tracePt t="21645" x="7840663" y="7475538"/>
          <p14:tracePt t="21662" x="8366125" y="7521575"/>
          <p14:tracePt t="21678" x="8778875" y="7658100"/>
          <p14:tracePt t="21696" x="9029700" y="7726363"/>
          <p14:tracePt t="21712" x="9144000" y="7750175"/>
          <p14:tracePt t="21729" x="9144000" y="7772400"/>
          <p14:tracePt t="21745" x="9121775" y="7818438"/>
          <p14:tracePt t="21763" x="9029700" y="7818438"/>
          <p14:tracePt t="21764" x="8961438" y="7840663"/>
          <p14:tracePt t="21779" x="8847138" y="7908925"/>
          <p14:tracePt t="21780" x="8732838" y="7954963"/>
          <p14:tracePt t="21796" x="8504238" y="8069263"/>
          <p14:tracePt t="21812" x="8207375" y="8161338"/>
          <p14:tracePt t="21829" x="7864475" y="8251825"/>
          <p14:tracePt t="21846" x="7451725" y="8297863"/>
          <p14:tracePt t="21862" x="7064375" y="8297863"/>
          <p14:tracePt t="21879" x="6675438" y="8297863"/>
          <p14:tracePt t="21895" x="6103938" y="8183563"/>
          <p14:tracePt t="21912" x="5211763" y="7864475"/>
          <p14:tracePt t="21929" x="4411663" y="7521575"/>
          <p14:tracePt t="21946" x="3794125" y="7154863"/>
          <p14:tracePt t="21962" x="3565525" y="6904038"/>
          <p14:tracePt t="21979" x="3543300" y="6721475"/>
          <p14:tracePt t="21980" x="3543300" y="6607175"/>
          <p14:tracePt t="21995" x="3840163" y="6423025"/>
          <p14:tracePt t="22012" x="4275138" y="6286500"/>
          <p14:tracePt t="22029" x="4778375" y="6172200"/>
          <p14:tracePt t="22046" x="5349875" y="6172200"/>
          <p14:tracePt t="22063" x="5943600" y="6172200"/>
          <p14:tracePt t="22079" x="6651625" y="6240463"/>
          <p14:tracePt t="22096" x="7223125" y="6446838"/>
          <p14:tracePt t="22112" x="7726363" y="6561138"/>
          <p14:tracePt t="22128" x="8023225" y="6697663"/>
          <p14:tracePt t="22145" x="8069263" y="6743700"/>
          <p14:tracePt t="22162" x="8069263" y="6789738"/>
          <p14:tracePt t="22179" x="8069263" y="6811963"/>
          <p14:tracePt t="22180" x="8069263" y="6858000"/>
          <p14:tracePt t="22196" x="8047038" y="6904038"/>
          <p14:tracePt t="22213" x="8001000" y="6972300"/>
          <p14:tracePt t="22229" x="7954963" y="7108825"/>
          <p14:tracePt t="22246" x="7840663" y="7292975"/>
          <p14:tracePt t="22263" x="7612063" y="7566025"/>
          <p14:tracePt t="22279" x="7292975" y="7794625"/>
          <p14:tracePt t="22296" x="6926263" y="8023225"/>
          <p14:tracePt t="22313" x="6561138" y="8161338"/>
          <p14:tracePt t="22330" x="6194425" y="8275638"/>
          <p14:tracePt t="22346" x="5807075" y="8366125"/>
          <p14:tracePt t="22363" x="5600700" y="8366125"/>
          <p14:tracePt t="22364" x="5554663" y="8366125"/>
          <p14:tracePt t="22380" x="5440363" y="8343900"/>
          <p14:tracePt t="22396" x="5418138" y="8275638"/>
          <p14:tracePt t="22413" x="5418138" y="8093075"/>
          <p14:tracePt t="22429" x="5418138" y="7886700"/>
          <p14:tracePt t="22446" x="5532438" y="7543800"/>
          <p14:tracePt t="22463" x="5829300" y="7315200"/>
          <p14:tracePt t="22480" x="6218238" y="7154863"/>
          <p14:tracePt t="22496" x="6697663" y="7040563"/>
          <p14:tracePt t="22513" x="7269163" y="7018338"/>
          <p14:tracePt t="22530" x="7818438" y="7018338"/>
          <p14:tracePt t="22546" x="8275638" y="7086600"/>
          <p14:tracePt t="22548" x="8458200" y="7132638"/>
          <p14:tracePt t="22563" x="8640763" y="7246938"/>
          <p14:tracePt t="22564" x="8778875" y="7361238"/>
          <p14:tracePt t="22579" x="8937625" y="7680325"/>
          <p14:tracePt t="22596" x="8983663" y="7978775"/>
          <p14:tracePt t="22613" x="8983663" y="8321675"/>
          <p14:tracePt t="22630" x="8823325" y="8594725"/>
          <p14:tracePt t="22646" x="8618538" y="8847138"/>
          <p14:tracePt t="22663" x="8297863" y="9007475"/>
          <p14:tracePt t="22680" x="7932738" y="9121775"/>
          <p14:tracePt t="22696" x="7566025" y="9144000"/>
          <p14:tracePt t="22713" x="7178675" y="9144000"/>
          <p14:tracePt t="22730" x="6789738" y="9121775"/>
          <p14:tracePt t="22746" x="6378575" y="8893175"/>
          <p14:tracePt t="22748" x="6172200" y="8755063"/>
          <p14:tracePt t="22763" x="6011863" y="8618538"/>
          <p14:tracePt t="22764" x="5875338" y="8504238"/>
          <p14:tracePt t="22779" x="5668963" y="8207375"/>
          <p14:tracePt t="22796" x="5600700" y="7908925"/>
          <p14:tracePt t="22812" x="5578475" y="7612063"/>
          <p14:tracePt t="22830" x="5600700" y="7292975"/>
          <p14:tracePt t="22846" x="5737225" y="7086600"/>
          <p14:tracePt t="22863" x="6011863" y="6950075"/>
          <p14:tracePt t="22880" x="6378575" y="6858000"/>
          <p14:tracePt t="22897" x="6743700" y="6858000"/>
          <p14:tracePt t="22913" x="7064375" y="6858000"/>
          <p14:tracePt t="22929" x="7315200" y="6972300"/>
          <p14:tracePt t="22946" x="7566025" y="7154863"/>
          <p14:tracePt t="22947" x="7658100" y="7292975"/>
          <p14:tracePt t="22963" x="7726363" y="7429500"/>
          <p14:tracePt t="22980" x="7750175" y="7704138"/>
          <p14:tracePt t="22997" x="7612063" y="7932738"/>
          <p14:tracePt t="23013" x="7361238" y="8137525"/>
          <p14:tracePt t="23030" x="7018338" y="8229600"/>
          <p14:tracePt t="23047" x="6583363" y="8275638"/>
          <p14:tracePt t="23063" x="6103938" y="8297863"/>
          <p14:tracePt t="23080" x="5600700" y="8297863"/>
          <p14:tracePt t="23097" x="5257800" y="8207375"/>
          <p14:tracePt t="23113" x="4937125" y="8069263"/>
          <p14:tracePt t="23130" x="4708525" y="7908925"/>
          <p14:tracePt t="23147" x="4640263" y="7818438"/>
          <p14:tracePt t="23148" x="4618038" y="7750175"/>
          <p14:tracePt t="23163" x="4594225" y="7704138"/>
          <p14:tracePt t="23180" x="4594225" y="7566025"/>
          <p14:tracePt t="23197" x="4640263" y="7429500"/>
          <p14:tracePt t="23214" x="4732338" y="7315200"/>
          <p14:tracePt t="23230" x="4868863" y="7178675"/>
          <p14:tracePt t="23247" x="5075238" y="7064375"/>
          <p14:tracePt t="23264" x="5165725" y="7040563"/>
          <p14:tracePt t="23280" x="5235575" y="7018338"/>
          <p14:tracePt t="23297" x="5280025" y="7018338"/>
          <p14:tracePt t="23313" x="5303838" y="7018338"/>
          <p14:tracePt t="23331" x="5349875" y="7018338"/>
          <p14:tracePt t="23346" x="5349875" y="7040563"/>
          <p14:tracePt t="23348" x="5372100" y="7064375"/>
          <p14:tracePt t="23363" x="5372100" y="7108825"/>
          <p14:tracePt t="23380" x="5372100" y="7132638"/>
          <p14:tracePt t="23397" x="5349875" y="7178675"/>
          <p14:tracePt t="23414" x="5326063" y="7178675"/>
          <p14:tracePt t="23430" x="5303838" y="7178675"/>
          <p14:tracePt t="23447" x="5257800" y="7178675"/>
          <p14:tracePt t="23483" x="5235575" y="7200900"/>
          <p14:tracePt t="23759" x="5211763" y="7223125"/>
          <p14:tracePt t="23854" x="5211763" y="7178675"/>
          <p14:tracePt t="24198" x="5257800" y="7154863"/>
          <p14:tracePt t="24205" x="5280025" y="7154863"/>
          <p14:tracePt t="24214" x="5326063" y="7154863"/>
          <p14:tracePt t="24231" x="5464175" y="7154863"/>
          <p14:tracePt t="24248" x="5622925" y="7154863"/>
          <p14:tracePt t="24264" x="5737225" y="7154863"/>
          <p14:tracePt t="24281" x="5807075" y="7154863"/>
          <p14:tracePt t="24297" x="5829300" y="7154863"/>
          <p14:tracePt t="24423" x="5807075" y="7154863"/>
          <p14:tracePt t="24452" x="5783263" y="7154863"/>
          <p14:tracePt t="24558" x="5761038" y="7154863"/>
          <p14:tracePt t="24581" x="5737225" y="7086600"/>
          <p14:tracePt t="24598" x="5737225" y="7018338"/>
          <p14:tracePt t="24614" x="5737225" y="6950075"/>
          <p14:tracePt t="24630" x="5737225" y="6926263"/>
          <p14:tracePt t="27118" x="5761038" y="6926263"/>
          <p14:tracePt t="27126" x="5783263" y="6926263"/>
          <p14:tracePt t="27133" x="5807075" y="6950075"/>
          <p14:tracePt t="27149" x="5921375" y="6972300"/>
          <p14:tracePt t="27167" x="6057900" y="7040563"/>
          <p14:tracePt t="27183" x="6172200" y="7040563"/>
          <p14:tracePt t="27200" x="6264275" y="7086600"/>
          <p14:tracePt t="27217" x="6332538" y="7154863"/>
          <p14:tracePt t="27250" x="6378575" y="7178675"/>
          <p14:tracePt t="27284" x="6400800" y="7178675"/>
          <p14:tracePt t="27291" x="6423025" y="7178675"/>
          <p14:tracePt t="27300" x="6446838" y="7178675"/>
          <p14:tracePt t="27317" x="6492875" y="7178675"/>
          <p14:tracePt t="27333" x="6583363" y="7178675"/>
          <p14:tracePt t="27350" x="6629400" y="7178675"/>
          <p14:tracePt t="27367" x="6697663" y="7154863"/>
          <p14:tracePt t="27383" x="6721475" y="7154863"/>
          <p14:tracePt t="27400" x="6789738" y="7154863"/>
          <p14:tracePt t="27417" x="6950075" y="7154863"/>
          <p14:tracePt t="27434" x="7200900" y="7154863"/>
          <p14:tracePt t="27450" x="7521575" y="7154863"/>
          <p14:tracePt t="27452" x="7750175" y="7154863"/>
          <p14:tracePt t="27467" x="7978775" y="7154863"/>
          <p14:tracePt t="27468" x="8183563" y="7154863"/>
          <p14:tracePt t="27483" x="8435975" y="7154863"/>
          <p14:tracePt t="27483" x="8618538" y="7223125"/>
          <p14:tracePt t="27500" x="9029700" y="7383463"/>
          <p14:tracePt t="27517" x="9280525" y="7497763"/>
          <p14:tracePt t="27534" x="9464675" y="7635875"/>
          <p14:tracePt t="27550" x="9464675" y="7680325"/>
          <p14:tracePt t="27567" x="9464675" y="7750175"/>
          <p14:tracePt t="27584" x="9418638" y="7772400"/>
          <p14:tracePt t="27600" x="9394825" y="7794625"/>
          <p14:tracePt t="27617" x="9326563" y="7818438"/>
          <p14:tracePt t="27634" x="9258300" y="7840663"/>
          <p14:tracePt t="27650" x="9212263" y="7840663"/>
          <p14:tracePt t="27667" x="9190038" y="7840663"/>
          <p14:tracePt t="27684" x="9166225" y="7840663"/>
          <p14:tracePt t="27707" x="9166225" y="7818438"/>
          <p14:tracePt t="27716" x="9190038" y="7772400"/>
          <p14:tracePt t="27734" x="9372600" y="7680325"/>
          <p14:tracePt t="27750" x="9693275" y="7612063"/>
          <p14:tracePt t="27766" x="10104438" y="7589838"/>
          <p14:tracePt t="27784" x="10652125" y="7612063"/>
          <p14:tracePt t="27800" x="11337925" y="7794625"/>
          <p14:tracePt t="27817" x="11864975" y="7954963"/>
          <p14:tracePt t="27834" x="12138025" y="8093075"/>
          <p14:tracePt t="27850" x="12184063" y="8137525"/>
          <p14:tracePt t="27884" x="12093575" y="8207375"/>
          <p14:tracePt t="27901" x="12023725" y="8207375"/>
          <p14:tracePt t="27934" x="12001500" y="8207375"/>
          <p14:tracePt t="28031" x="12023725" y="8183563"/>
          <p14:tracePt t="28051" x="12023725" y="8161338"/>
          <p14:tracePt t="28067" x="12115800" y="8137525"/>
          <p14:tracePt t="28084" x="12207875" y="8115300"/>
          <p14:tracePt t="28100" x="12366625" y="8093075"/>
          <p14:tracePt t="28117" x="12619038" y="8047038"/>
          <p14:tracePt t="28134" x="12847638" y="8001000"/>
          <p14:tracePt t="28151" x="13007975" y="8001000"/>
          <p14:tracePt t="28167" x="13122275" y="7954963"/>
          <p14:tracePt t="28295" x="13144500" y="7954963"/>
          <p14:tracePt t="28299" x="13144500" y="7908925"/>
          <p14:tracePt t="28317" x="13076238" y="7794625"/>
          <p14:tracePt t="28639" x="13098463" y="7864475"/>
          <p14:tracePt t="28646" x="13098463" y="7886700"/>
          <p14:tracePt t="28717" x="13122275" y="7886700"/>
          <p14:tracePt t="28821" x="13166725" y="7886700"/>
          <p14:tracePt t="28836" x="13190538" y="7886700"/>
          <p14:tracePt t="28851" x="13236575" y="7886700"/>
          <p14:tracePt t="28852" x="13327063" y="7886700"/>
          <p14:tracePt t="28868" x="13647738" y="7978775"/>
          <p14:tracePt t="28885" x="14036675" y="8069263"/>
          <p14:tracePt t="28901" x="14493875" y="8115300"/>
          <p14:tracePt t="28918" x="14905038" y="8207375"/>
          <p14:tracePt t="28935" x="15201900" y="8207375"/>
          <p14:tracePt t="28951" x="15408275" y="8207375"/>
          <p14:tracePt t="28968" x="15452725" y="8207375"/>
          <p14:tracePt t="28985" x="15476538" y="8183563"/>
          <p14:tracePt t="29018" x="15498763" y="8183563"/>
          <p14:tracePt t="29035" x="15522575" y="8161338"/>
          <p14:tracePt t="29052" x="15544800" y="8161338"/>
          <p14:tracePt t="29829" x="15498763" y="8161338"/>
          <p14:tracePt t="29836" x="15452725" y="8207375"/>
          <p14:tracePt t="29852" x="15384463" y="8275638"/>
          <p14:tracePt t="29869" x="15362238" y="8321675"/>
          <p14:tracePt t="29886" x="15293975" y="8389938"/>
          <p14:tracePt t="29902" x="15179675" y="8458200"/>
          <p14:tracePt t="29919" x="15109825" y="8480425"/>
          <p14:tracePt t="29936" x="15065375" y="8526463"/>
          <p14:tracePt t="29953" x="15019338" y="8526463"/>
          <p14:tracePt t="29969" x="14995525" y="8550275"/>
          <p14:tracePt t="29986" x="14951075" y="8550275"/>
          <p14:tracePt t="29987" x="14927263" y="8550275"/>
          <p14:tracePt t="30002" x="14881225" y="8550275"/>
          <p14:tracePt t="30019" x="14859000" y="8550275"/>
          <p14:tracePt t="30020" x="14790738" y="8550275"/>
          <p14:tracePt t="30036" x="14722475" y="8550275"/>
          <p14:tracePt t="30052" x="14652625" y="8550275"/>
          <p14:tracePt t="30069" x="14584363" y="8550275"/>
          <p14:tracePt t="30086" x="14562138" y="8550275"/>
          <p14:tracePt t="30102" x="14516100" y="8550275"/>
          <p14:tracePt t="30119" x="14470063" y="8550275"/>
          <p14:tracePt t="30136" x="14424025" y="8550275"/>
          <p14:tracePt t="30152" x="14309725" y="8594725"/>
          <p14:tracePt t="30169" x="14241463" y="8594725"/>
          <p14:tracePt t="30186" x="14081125" y="8618538"/>
          <p14:tracePt t="30203" x="13898563" y="8618538"/>
          <p14:tracePt t="30204" x="13762038" y="8618538"/>
          <p14:tracePt t="30219" x="13623925" y="8618538"/>
          <p14:tracePt t="30220" x="13487400" y="8618538"/>
          <p14:tracePt t="30236" x="13144500" y="8618538"/>
          <p14:tracePt t="30252" x="12847638" y="8618538"/>
          <p14:tracePt t="30269" x="12550775" y="8618538"/>
          <p14:tracePt t="30286" x="12230100" y="8664575"/>
          <p14:tracePt t="30302" x="11933238" y="8686800"/>
          <p14:tracePt t="30319" x="11750675" y="8709025"/>
          <p14:tracePt t="30336" x="11590338" y="8709025"/>
          <p14:tracePt t="30352" x="11522075" y="8664575"/>
          <p14:tracePt t="30369" x="11522075" y="8526463"/>
          <p14:tracePt t="30386" x="11522075" y="8504238"/>
          <p14:tracePt t="30614" x="11590338" y="8480425"/>
          <p14:tracePt t="30670" x="11566525" y="8526463"/>
          <p14:tracePt t="30683" x="11544300" y="8550275"/>
          <p14:tracePt t="30703" x="11522075" y="8550275"/>
          <p14:tracePt t="30731" x="11498263" y="8550275"/>
          <p14:tracePt t="30739" x="11498263" y="8572500"/>
          <p14:tracePt t="30752" x="11476038" y="8572500"/>
          <p14:tracePt t="30813" x="11476038" y="8594725"/>
          <p14:tracePt t="30828" x="11452225" y="8618538"/>
          <p14:tracePt t="30852" x="11430000" y="8618538"/>
          <p14:tracePt t="30869" x="11337925" y="8664575"/>
          <p14:tracePt t="30886" x="11269663" y="8664575"/>
          <p14:tracePt t="30903" x="11179175" y="8686800"/>
          <p14:tracePt t="30919" x="11041063" y="8709025"/>
          <p14:tracePt t="30936" x="10904538" y="8732838"/>
          <p14:tracePt t="30953" x="10766425" y="8732838"/>
          <p14:tracePt t="30969" x="10607675" y="8732838"/>
          <p14:tracePt t="30986" x="10423525" y="8732838"/>
          <p14:tracePt t="30988" x="10355263" y="8732838"/>
          <p14:tracePt t="31003" x="10309225" y="8732838"/>
          <p14:tracePt t="31004" x="10218738" y="8709025"/>
          <p14:tracePt t="31020" x="10058400" y="8640763"/>
          <p14:tracePt t="31036" x="9898063" y="8618538"/>
          <p14:tracePt t="31053" x="9601200" y="8550275"/>
          <p14:tracePt t="31070" x="9029700" y="8504238"/>
          <p14:tracePt t="31087" x="8183563" y="8458200"/>
          <p14:tracePt t="31103" x="7246938" y="8458200"/>
          <p14:tracePt t="31120" x="6697663" y="8458200"/>
          <p14:tracePt t="31137" x="6218238" y="8458200"/>
          <p14:tracePt t="31153" x="5897563" y="8458200"/>
          <p14:tracePt t="31170" x="5737225" y="8458200"/>
          <p14:tracePt t="31186" x="5668963" y="8458200"/>
          <p14:tracePt t="31187" x="5622925" y="8480425"/>
          <p14:tracePt t="31203" x="5578475" y="8504238"/>
          <p14:tracePt t="31219" x="5554663" y="8504238"/>
          <p14:tracePt t="31235" x="5508625" y="8526463"/>
          <p14:tracePt t="31253" x="5486400" y="8526463"/>
          <p14:tracePt t="31270" x="5464175" y="8526463"/>
          <p14:tracePt t="31439" x="5418138" y="8526463"/>
          <p14:tracePt t="31443" x="5394325" y="8526463"/>
          <p14:tracePt t="31453" x="5349875" y="8526463"/>
          <p14:tracePt t="31470" x="5280025" y="8526463"/>
          <p14:tracePt t="31487" x="5257800" y="8504238"/>
          <p14:tracePt t="31503" x="5235575" y="8504238"/>
          <p14:tracePt t="31520" x="5211763" y="8504238"/>
          <p14:tracePt t="31537" x="5189538" y="8504238"/>
          <p14:tracePt t="31553" x="5121275" y="8504238"/>
          <p14:tracePt t="31570" x="4983163" y="8504238"/>
          <p14:tracePt t="31587" x="4892675" y="8504238"/>
          <p14:tracePt t="31588" x="4846638" y="8504238"/>
          <p14:tracePt t="31603" x="4800600" y="8504238"/>
          <p14:tracePt t="31621" x="4778375" y="8504238"/>
          <p14:tracePt t="31637" x="4732338" y="8550275"/>
          <p14:tracePt t="31675" x="4732338" y="8572500"/>
          <p14:tracePt t="31691" x="4754563" y="8572500"/>
          <p14:tracePt t="31789" x="4732338" y="8572500"/>
          <p14:tracePt t="31803" x="4549775" y="8572500"/>
          <p14:tracePt t="31820" x="4251325" y="8572500"/>
          <p14:tracePt t="31837" x="3908425" y="8572500"/>
          <p14:tracePt t="31853" x="3565525" y="8526463"/>
          <p14:tracePt t="31870" x="3314700" y="8504238"/>
          <p14:tracePt t="31887" x="3132138" y="8480425"/>
          <p14:tracePt t="31904" x="3108325" y="8458200"/>
          <p14:tracePt t="31920" x="3086100" y="8458200"/>
          <p14:tracePt t="31964" x="3132138" y="8480425"/>
          <p14:tracePt t="31971" x="3178175" y="8480425"/>
          <p14:tracePt t="31979" x="3222625" y="8504238"/>
          <p14:tracePt t="31987" x="3222625" y="8526463"/>
          <p14:tracePt t="32004" x="3268663" y="8550275"/>
          <p14:tracePt t="32020" x="3292475" y="8572500"/>
          <p14:tracePt t="32037" x="3336925" y="8572500"/>
          <p14:tracePt t="32110" x="3360738" y="8572500"/>
          <p14:tracePt t="32123" x="3360738" y="8594725"/>
          <p14:tracePt t="32148" x="3360738" y="8618538"/>
          <p14:tracePt t="32263" x="3360738" y="8640763"/>
          <p14:tracePt t="32300" x="3382963" y="8640763"/>
          <p14:tracePt t="32324" x="3406775" y="8640763"/>
          <p14:tracePt t="32340" x="3429000" y="8640763"/>
          <p14:tracePt t="32606" x="3451225" y="8640763"/>
          <p14:tracePt t="32612" x="3475038" y="8640763"/>
          <p14:tracePt t="32644" x="3497263" y="8618538"/>
          <p14:tracePt t="32693" x="3521075" y="8594725"/>
          <p14:tracePt t="32741" x="3543300" y="8594725"/>
          <p14:tracePt t="32747" x="3565525" y="8594725"/>
          <p14:tracePt t="32772" x="3611563" y="8618538"/>
          <p14:tracePt t="32779" x="3635375" y="8640763"/>
          <p14:tracePt t="32787" x="3679825" y="8640763"/>
          <p14:tracePt t="32804" x="3771900" y="8709025"/>
          <p14:tracePt t="32821" x="3840163" y="8709025"/>
          <p14:tracePt t="32838" x="3932238" y="8755063"/>
          <p14:tracePt t="32854" x="4022725" y="8778875"/>
          <p14:tracePt t="32871" x="4046538" y="8778875"/>
          <p14:tracePt t="32888" x="4092575" y="8778875"/>
          <p14:tracePt t="32905" x="4137025" y="8778875"/>
          <p14:tracePt t="32921" x="4160838" y="8778875"/>
          <p14:tracePt t="32938" x="4206875" y="8778875"/>
          <p14:tracePt t="32955" x="4229100" y="8778875"/>
          <p14:tracePt t="32971" x="4275138" y="8778875"/>
          <p14:tracePt t="32988" x="4321175" y="8755063"/>
          <p14:tracePt t="33005" x="4365625" y="8755063"/>
          <p14:tracePt t="33021" x="4411663" y="8755063"/>
          <p14:tracePt t="33038" x="4457700" y="8755063"/>
          <p14:tracePt t="33055" x="4503738" y="8755063"/>
          <p14:tracePt t="33072" x="4594225" y="8755063"/>
          <p14:tracePt t="33088" x="4618038" y="8755063"/>
          <p14:tracePt t="33104" x="4664075" y="8755063"/>
          <p14:tracePt t="33343" x="4708525" y="8755063"/>
          <p14:tracePt t="33347" x="4708525" y="8732838"/>
          <p14:tracePt t="33355" x="4732338" y="8709025"/>
          <p14:tracePt t="33372" x="4868863" y="8664575"/>
          <p14:tracePt t="33388" x="5006975" y="8618538"/>
          <p14:tracePt t="33405" x="5165725" y="8572500"/>
          <p14:tracePt t="33422" x="5349875" y="8550275"/>
          <p14:tracePt t="33438" x="5464175" y="8526463"/>
          <p14:tracePt t="33455" x="5554663" y="8504238"/>
          <p14:tracePt t="33472" x="5600700" y="8480425"/>
          <p14:tracePt t="33488" x="5668963" y="8480425"/>
          <p14:tracePt t="33705" x="5668963" y="8458200"/>
          <p14:tracePt t="33715" x="5668963" y="8435975"/>
          <p14:tracePt t="33723" x="5692775" y="8412163"/>
          <p14:tracePt t="33738" x="5737225" y="8412163"/>
          <p14:tracePt t="33755" x="5921375" y="8366125"/>
          <p14:tracePt t="33772" x="6080125" y="8366125"/>
          <p14:tracePt t="33789" x="6264275" y="8366125"/>
          <p14:tracePt t="33805" x="6400800" y="8366125"/>
          <p14:tracePt t="33821" x="6537325" y="8366125"/>
          <p14:tracePt t="33839" x="6651625" y="8389938"/>
          <p14:tracePt t="33855" x="6697663" y="8389938"/>
          <p14:tracePt t="33892" x="6697663" y="8412163"/>
          <p14:tracePt t="33924" x="6697663" y="8435975"/>
          <p14:tracePt t="33948" x="6697663" y="8458200"/>
          <p14:tracePt t="33955" x="6651625" y="8458200"/>
          <p14:tracePt t="33972" x="6629400" y="8480425"/>
          <p14:tracePt t="34070" x="6675438" y="8480425"/>
          <p14:tracePt t="34078" x="6789738" y="8480425"/>
          <p14:tracePt t="34089" x="6904038" y="8458200"/>
          <p14:tracePt t="34105" x="7108825" y="8412163"/>
          <p14:tracePt t="34122" x="7292975" y="8389938"/>
          <p14:tracePt t="34139" x="7429500" y="8389938"/>
          <p14:tracePt t="34140" x="7497763" y="8389938"/>
          <p14:tracePt t="34156" x="7543800" y="8389938"/>
          <p14:tracePt t="34172" x="7612063" y="8389938"/>
          <p14:tracePt t="34470" x="7635875" y="8389938"/>
          <p14:tracePt t="34484" x="7658100" y="8389938"/>
          <p14:tracePt t="34491" x="7680325" y="8389938"/>
          <p14:tracePt t="34507" x="7726363" y="8389938"/>
          <p14:tracePt t="34522" x="7772400" y="8389938"/>
          <p14:tracePt t="34539" x="7818438" y="8389938"/>
          <p14:tracePt t="34556" x="7908925" y="8389938"/>
          <p14:tracePt t="34572" x="7978775" y="8389938"/>
          <p14:tracePt t="34589" x="8047038" y="8389938"/>
          <p14:tracePt t="34606" x="8137525" y="8389938"/>
          <p14:tracePt t="34623" x="8251825" y="8389938"/>
          <p14:tracePt t="34639" x="8275638" y="8389938"/>
          <p14:tracePt t="34656" x="8321675" y="8412163"/>
          <p14:tracePt t="34672" x="8321675" y="8435975"/>
          <p14:tracePt t="34689" x="8023225" y="8389938"/>
          <p14:tracePt t="34706" x="7750175" y="8183563"/>
          <p14:tracePt t="35039" x="7750175" y="8161338"/>
          <p14:tracePt t="35046" x="7726363" y="8161338"/>
          <p14:tracePt t="35059" x="7750175" y="8229600"/>
          <p14:tracePt t="35073" x="7750175" y="8275638"/>
          <p14:tracePt t="35090" x="7818438" y="8343900"/>
          <p14:tracePt t="35107" x="7840663" y="8366125"/>
          <p14:tracePt t="35123" x="7840663" y="8389938"/>
          <p14:tracePt t="35139" x="7818438" y="8458200"/>
          <p14:tracePt t="35156" x="7818438" y="8504238"/>
          <p14:tracePt t="35237" x="7818438" y="8526463"/>
          <p14:tracePt t="35278" x="7818438" y="8550275"/>
          <p14:tracePt t="35284" x="7794625" y="8572500"/>
          <p14:tracePt t="35324" x="7772400" y="8572500"/>
          <p14:tracePt t="35340" x="7750175" y="8594725"/>
          <p14:tracePt t="35356" x="7726363" y="8594725"/>
          <p14:tracePt t="35363" x="7680325" y="8594725"/>
          <p14:tracePt t="35373" x="7658100" y="8594725"/>
          <p14:tracePt t="35389" x="7589838" y="8618538"/>
          <p14:tracePt t="35407" x="7543800" y="8640763"/>
          <p14:tracePt t="35423" x="7475538" y="8640763"/>
          <p14:tracePt t="35440" x="7429500" y="8640763"/>
          <p14:tracePt t="35457" x="7361238" y="8640763"/>
          <p14:tracePt t="35473" x="7315200" y="8640763"/>
          <p14:tracePt t="35490" x="7292975" y="8640763"/>
          <p14:tracePt t="35540" x="7269163" y="8640763"/>
          <p14:tracePt t="35556" x="7246938" y="8640763"/>
          <p14:tracePt t="35571" x="7223125" y="8640763"/>
          <p14:tracePt t="35579" x="7178675" y="8640763"/>
          <p14:tracePt t="35595" x="7154863" y="8640763"/>
          <p14:tracePt t="35606" x="7108825" y="8640763"/>
          <p14:tracePt t="35623" x="7064375" y="8640763"/>
          <p14:tracePt t="35640" x="6972300" y="8640763"/>
          <p14:tracePt t="35657" x="6880225" y="8640763"/>
          <p14:tracePt t="35674" x="6721475" y="8640763"/>
          <p14:tracePt t="35690" x="6537325" y="8640763"/>
          <p14:tracePt t="35692" x="6492875" y="8640763"/>
          <p14:tracePt t="35706" x="6423025" y="8640763"/>
          <p14:tracePt t="35707" x="6400800" y="8640763"/>
          <p14:tracePt t="35723" x="6378575" y="8640763"/>
          <p14:tracePt t="35891" x="6400800" y="8640763"/>
          <p14:tracePt t="35899" x="6492875" y="8640763"/>
          <p14:tracePt t="35907" x="6537325" y="8640763"/>
          <p14:tracePt t="35923" x="6651625" y="8640763"/>
          <p14:tracePt t="35941" x="6697663" y="8640763"/>
          <p14:tracePt t="35957" x="6721475" y="8664575"/>
          <p14:tracePt t="36422" x="6697663" y="8664575"/>
          <p14:tracePt t="36429" x="6675438" y="8640763"/>
          <p14:tracePt t="36477" x="6675438" y="8618538"/>
          <p14:tracePt t="36484" x="6675438" y="8594725"/>
          <p14:tracePt t="36491" x="6743700" y="8572500"/>
          <p14:tracePt t="36507" x="6811963" y="8526463"/>
          <p14:tracePt t="36508" x="6926263" y="8480425"/>
          <p14:tracePt t="36524" x="7086600" y="8412163"/>
          <p14:tracePt t="36540" x="7246938" y="8389938"/>
          <p14:tracePt t="36557" x="7361238" y="8343900"/>
          <p14:tracePt t="36574" x="7407275" y="8343900"/>
          <p14:tracePt t="36620" x="7429500" y="8343900"/>
          <p14:tracePt t="36636" x="7451725" y="8343900"/>
          <p14:tracePt t="36643" x="7475538" y="8343900"/>
          <p14:tracePt t="36659" x="7497763" y="8343900"/>
          <p14:tracePt t="36674" x="7543800" y="8343900"/>
          <p14:tracePt t="36691" x="7566025" y="8366125"/>
          <p14:tracePt t="36692" x="7589838" y="8389938"/>
          <p14:tracePt t="36731" x="7589838" y="8412163"/>
          <p14:tracePt t="36740" x="7566025" y="8412163"/>
          <p14:tracePt t="36757" x="7475538" y="8435975"/>
          <p14:tracePt t="36774" x="7407275" y="8480425"/>
          <p14:tracePt t="36791" x="7315200" y="8480425"/>
          <p14:tracePt t="36807" x="7269163" y="8480425"/>
          <p14:tracePt t="36824" x="7246938" y="8480425"/>
          <p14:tracePt t="36957" x="7315200" y="8480425"/>
          <p14:tracePt t="36966" x="7407275" y="8480425"/>
          <p14:tracePt t="36974" x="7475538" y="8480425"/>
          <p14:tracePt t="36991" x="7704138" y="8480425"/>
          <p14:tracePt t="37008" x="8137525" y="8480425"/>
          <p14:tracePt t="37025" x="8526463" y="8480425"/>
          <p14:tracePt t="37041" x="8801100" y="8480425"/>
          <p14:tracePt t="37057" x="9007475" y="8480425"/>
          <p14:tracePt t="37074" x="9097963" y="8480425"/>
          <p14:tracePt t="37091" x="9166225" y="8480425"/>
          <p14:tracePt t="37092" x="9212263" y="8480425"/>
          <p14:tracePt t="37108" x="9258300" y="8480425"/>
          <p14:tracePt t="37124" x="9280525" y="8480425"/>
          <p14:tracePt t="37299" x="9304338" y="8480425"/>
          <p14:tracePt t="37309" x="9350375" y="8480425"/>
          <p14:tracePt t="37315" x="9440863" y="8480425"/>
          <p14:tracePt t="37324" x="9532938" y="8480425"/>
          <p14:tracePt t="37341" x="9875838" y="8480425"/>
          <p14:tracePt t="37359" x="10240963" y="8504238"/>
          <p14:tracePt t="37374" x="10698163" y="8550275"/>
          <p14:tracePt t="37391" x="10972800" y="8594725"/>
          <p14:tracePt t="37407" x="10995025" y="8618538"/>
          <p14:tracePt t="37486" x="10904538" y="8618538"/>
          <p14:tracePt t="37491" x="10812463" y="8594725"/>
          <p14:tracePt t="37508" x="10607675" y="8550275"/>
          <p14:tracePt t="37525" x="10423525" y="8504238"/>
          <p14:tracePt t="37542" x="10379075" y="8458200"/>
          <p14:tracePt t="37559" x="10355263" y="8458200"/>
          <p14:tracePt t="37604" x="10355263" y="8435975"/>
          <p14:tracePt t="37725" x="10333038" y="8435975"/>
          <p14:tracePt t="37731" x="10309225" y="8435975"/>
          <p14:tracePt t="37741" x="10287000" y="8435975"/>
          <p14:tracePt t="37758" x="10240963" y="8458200"/>
          <p14:tracePt t="37775" x="10218738" y="8458200"/>
          <p14:tracePt t="37792" x="10194925" y="8458200"/>
          <p14:tracePt t="37877" x="10240963" y="8458200"/>
          <p14:tracePt t="37884" x="10264775" y="8458200"/>
          <p14:tracePt t="37892" x="10333038" y="8458200"/>
          <p14:tracePt t="37908" x="10447338" y="8458200"/>
          <p14:tracePt t="37925" x="10629900" y="8480425"/>
          <p14:tracePt t="37942" x="10880725" y="8526463"/>
          <p14:tracePt t="37959" x="11133138" y="8550275"/>
          <p14:tracePt t="37975" x="11315700" y="8594725"/>
          <p14:tracePt t="37992" x="11498263" y="8594725"/>
          <p14:tracePt t="38009" x="11590338" y="8594725"/>
          <p14:tracePt t="38025" x="11658600" y="8594725"/>
          <p14:tracePt t="38042" x="11680825" y="8594725"/>
          <p14:tracePt t="38059" x="11726863" y="8594725"/>
          <p14:tracePt t="38060" x="11750675" y="8594725"/>
          <p14:tracePt t="38076" x="11795125" y="8594725"/>
          <p14:tracePt t="38247" x="11818938" y="8618538"/>
          <p14:tracePt t="38412" x="11864975" y="8618538"/>
          <p14:tracePt t="38428" x="11887200" y="8618538"/>
          <p14:tracePt t="38452" x="11933238" y="8618538"/>
          <p14:tracePt t="38757" x="11955463" y="8618538"/>
          <p14:tracePt t="38772" x="11955463" y="8594725"/>
          <p14:tracePt t="38779" x="12001500" y="8594725"/>
          <p14:tracePt t="38803" x="12023725" y="8594725"/>
          <p14:tracePt t="38827" x="12047538" y="8594725"/>
          <p14:tracePt t="38835" x="12069763" y="8594725"/>
          <p14:tracePt t="38851" x="12093575" y="8594725"/>
          <p14:tracePt t="38876" x="12115800" y="8594725"/>
          <p14:tracePt t="38883" x="12138025" y="8594725"/>
          <p14:tracePt t="38892" x="12161838" y="8594725"/>
          <p14:tracePt t="39030" x="12184063" y="8594725"/>
          <p14:tracePt t="39038" x="12230100" y="8572500"/>
          <p14:tracePt t="39051" x="12276138" y="8572500"/>
          <p14:tracePt t="39059" x="12298363" y="8572500"/>
          <p14:tracePt t="39076" x="12390438" y="8572500"/>
          <p14:tracePt t="39093" x="12573000" y="8572500"/>
          <p14:tracePt t="39110" x="12823825" y="8572500"/>
          <p14:tracePt t="39126" x="13052425" y="8572500"/>
          <p14:tracePt t="39143" x="13236575" y="8572500"/>
          <p14:tracePt t="39159" x="13441363" y="8640763"/>
          <p14:tracePt t="39176" x="13555663" y="8664575"/>
          <p14:tracePt t="39278" x="13555663" y="8709025"/>
          <p14:tracePt t="39287" x="13395325" y="8732838"/>
          <p14:tracePt t="39292" x="13144500" y="8823325"/>
          <p14:tracePt t="39309" x="12298363" y="8915400"/>
          <p14:tracePt t="39326" x="10744200" y="9097963"/>
          <p14:tracePt t="39343" x="9372600" y="9372600"/>
          <p14:tracePt t="39360" x="8321675" y="9464675"/>
          <p14:tracePt t="39377" x="7680325" y="9555163"/>
          <p14:tracePt t="39393" x="7200900" y="9647238"/>
          <p14:tracePt t="39410" x="6950075" y="9669463"/>
          <p14:tracePt t="39427" x="6743700" y="9761538"/>
          <p14:tracePt t="39428" x="6675438" y="9783763"/>
          <p14:tracePt t="39443" x="6607175" y="9783763"/>
          <p14:tracePt t="39460" x="6469063" y="9829800"/>
          <p14:tracePt t="39477" x="6400800" y="9829800"/>
          <p14:tracePt t="39493" x="6264275" y="9829800"/>
          <p14:tracePt t="39510" x="6126163" y="9829800"/>
          <p14:tracePt t="39527" x="5921375" y="9761538"/>
          <p14:tracePt t="39543" x="5737225" y="9715500"/>
          <p14:tracePt t="39560" x="5440363" y="9623425"/>
          <p14:tracePt t="39576" x="5165725" y="9532938"/>
          <p14:tracePt t="39593" x="5006975" y="9509125"/>
          <p14:tracePt t="39610" x="4778375" y="9440863"/>
          <p14:tracePt t="39626" x="4479925" y="9372600"/>
          <p14:tracePt t="39643" x="4229100" y="9280525"/>
          <p14:tracePt t="39644" x="4046538" y="9212263"/>
          <p14:tracePt t="39660" x="3840163" y="9166225"/>
          <p14:tracePt t="39677" x="3657600" y="9144000"/>
          <p14:tracePt t="39693" x="3635375" y="9144000"/>
          <p14:tracePt t="39740" x="3657600" y="9144000"/>
          <p14:tracePt t="39748" x="3749675" y="9144000"/>
          <p14:tracePt t="39760" x="3840163" y="9144000"/>
          <p14:tracePt t="39777" x="4137025" y="9190038"/>
          <p14:tracePt t="39794" x="4365625" y="9236075"/>
          <p14:tracePt t="39810" x="4525963" y="9236075"/>
          <p14:tracePt t="39811" x="4594225" y="9258300"/>
          <p14:tracePt t="39826" x="4618038" y="9258300"/>
          <p14:tracePt t="39827" x="4664075" y="9258300"/>
          <p14:tracePt t="39843" x="4686300" y="9258300"/>
          <p14:tracePt t="39860" x="4754563" y="9258300"/>
          <p14:tracePt t="39876" x="4822825" y="9258300"/>
          <p14:tracePt t="39893" x="4868863" y="9258300"/>
          <p14:tracePt t="39910" x="4892675" y="9258300"/>
          <p14:tracePt t="39973" x="4914900" y="9258300"/>
          <p14:tracePt t="40012" x="4960938" y="9258300"/>
          <p14:tracePt t="40019" x="4983163" y="9236075"/>
          <p14:tracePt t="40028" x="5006975" y="9212263"/>
          <p14:tracePt t="40044" x="5075238" y="9190038"/>
          <p14:tracePt t="40060" x="5211763" y="9144000"/>
          <p14:tracePt t="40077" x="5418138" y="9121775"/>
          <p14:tracePt t="40094" x="5668963" y="9097963"/>
          <p14:tracePt t="40110" x="5965825" y="9097963"/>
          <p14:tracePt t="40127" x="6194425" y="9097963"/>
          <p14:tracePt t="40144" x="6354763" y="9097963"/>
          <p14:tracePt t="40160" x="6446838" y="9097963"/>
          <p14:tracePt t="40177" x="6515100" y="9097963"/>
          <p14:tracePt t="40194" x="6583363" y="9097963"/>
          <p14:tracePt t="40211" x="6629400" y="9097963"/>
          <p14:tracePt t="40227" x="6651625" y="9097963"/>
          <p14:tracePt t="40244" x="6675438" y="9097963"/>
          <p14:tracePt t="40382" x="6697663" y="9097963"/>
          <p14:tracePt t="40404" x="6743700" y="9097963"/>
          <p14:tracePt t="40411" x="6789738" y="9097963"/>
          <p14:tracePt t="40419" x="6880225" y="9097963"/>
          <p14:tracePt t="40427" x="7018338" y="9097963"/>
          <p14:tracePt t="40443" x="7292975" y="9097963"/>
          <p14:tracePt t="40461" x="7680325" y="9097963"/>
          <p14:tracePt t="40477" x="8093075" y="9097963"/>
          <p14:tracePt t="40494" x="8458200" y="9144000"/>
          <p14:tracePt t="40511" x="8709025" y="9190038"/>
          <p14:tracePt t="40528" x="8893175" y="9190038"/>
          <p14:tracePt t="40544" x="9007475" y="9236075"/>
          <p14:tracePt t="40561" x="9051925" y="9236075"/>
          <p14:tracePt t="40577" x="9097963" y="9236075"/>
          <p14:tracePt t="40594" x="9166225" y="9236075"/>
          <p14:tracePt t="40611" x="9190038" y="9258300"/>
          <p14:tracePt t="41109" x="9190038" y="9280525"/>
          <p14:tracePt t="41124" x="9190038" y="9304338"/>
          <p14:tracePt t="41148" x="9190038" y="9350375"/>
          <p14:tracePt t="41163" x="9166225" y="9394825"/>
          <p14:tracePt t="41179" x="9166225" y="9418638"/>
          <p14:tracePt t="41194" x="9144000" y="9464675"/>
          <p14:tracePt t="41212" x="9121775" y="9509125"/>
          <p14:tracePt t="41228" x="9097963" y="9578975"/>
          <p14:tracePt t="41244" x="9075738" y="9647238"/>
          <p14:tracePt t="41261" x="9051925" y="9693275"/>
          <p14:tracePt t="41278" x="9029700" y="9737725"/>
          <p14:tracePt t="41294" x="9029700" y="9761538"/>
          <p14:tracePt t="41339" x="9029700" y="9783763"/>
          <p14:tracePt t="41364" x="9029700" y="9807575"/>
          <p14:tracePt t="41371" x="9097963" y="9807575"/>
          <p14:tracePt t="41379" x="9144000" y="9807575"/>
          <p14:tracePt t="41394" x="9190038" y="9807575"/>
          <p14:tracePt t="41411" x="9236075" y="9807575"/>
          <p14:tracePt t="41428" x="9280525" y="9761538"/>
          <p14:tracePt t="41444" x="9350375" y="9715500"/>
          <p14:tracePt t="41461" x="9464675" y="9669463"/>
          <p14:tracePt t="41495" x="9464675" y="9647238"/>
          <p14:tracePt t="41869" x="9464675" y="9669463"/>
          <p14:tracePt t="41877" x="9418638" y="9669463"/>
          <p14:tracePt t="41939" x="9418638" y="9715500"/>
          <p14:tracePt t="42175" x="9418638" y="9761538"/>
          <p14:tracePt t="44574" x="9418638" y="9783763"/>
          <p14:tracePt t="44637" x="9418638" y="9807575"/>
          <p14:tracePt t="44758" x="9440863" y="9807575"/>
          <p14:tracePt t="44772" x="9464675" y="9807575"/>
          <p14:tracePt t="44780" x="9509125" y="9807575"/>
          <p14:tracePt t="44797" x="9555163" y="9807575"/>
          <p14:tracePt t="44814" x="9623425" y="9807575"/>
          <p14:tracePt t="44830" x="9669463" y="9829800"/>
          <p14:tracePt t="44847" x="9715500" y="9829800"/>
          <p14:tracePt t="44864" x="9737725" y="9829800"/>
          <p14:tracePt t="44881" x="9761538" y="9829800"/>
          <p14:tracePt t="44956" x="9783763" y="9829800"/>
          <p14:tracePt t="44964" x="9737725" y="9693275"/>
          <p14:tracePt t="44981" x="9394825" y="9440863"/>
          <p14:tracePt t="44998" x="9372600" y="9440863"/>
          <p14:tracePt t="45484" x="9394825" y="9440863"/>
          <p14:tracePt t="45491" x="9418638" y="9440863"/>
          <p14:tracePt t="45499" x="9486900" y="9440863"/>
          <p14:tracePt t="45515" x="9509125" y="9464675"/>
          <p14:tracePt t="45531" x="9555163" y="9509125"/>
          <p14:tracePt t="45580" x="9555163" y="9532938"/>
          <p14:tracePt t="45587" x="9555163" y="9555163"/>
          <p14:tracePt t="45598" x="9555163" y="9578975"/>
          <p14:tracePt t="45635" x="9555163" y="9601200"/>
          <p14:tracePt t="45676" x="9555163" y="9623425"/>
          <p14:tracePt t="45683" x="9555163" y="9647238"/>
          <p14:tracePt t="45700" x="9578975" y="9647238"/>
          <p14:tracePt t="45731" x="9578975" y="9669463"/>
          <p14:tracePt t="45748" x="9623425" y="9669463"/>
          <p14:tracePt t="45782" x="9647238" y="9669463"/>
          <p14:tracePt t="45798" x="9693275" y="9669463"/>
          <p14:tracePt t="45815" x="9715500" y="9669463"/>
          <p14:tracePt t="45831" x="9737725" y="9669463"/>
          <p14:tracePt t="45848" x="9761538" y="9669463"/>
          <p14:tracePt t="45864" x="9783763" y="9669463"/>
          <p14:tracePt t="45881" x="9807575" y="9669463"/>
          <p14:tracePt t="45907" x="9829800" y="9669463"/>
          <p14:tracePt t="45982" x="9852025" y="9669463"/>
          <p14:tracePt t="46379" x="9852025" y="9693275"/>
          <p14:tracePt t="46429" x="9852025" y="9715500"/>
          <p14:tracePt t="46519" x="9829800" y="9715500"/>
          <p14:tracePt t="46557" x="9807575" y="9737725"/>
          <p14:tracePt t="46582" x="9783763" y="9737725"/>
          <p14:tracePt t="46894" x="9761538" y="9737725"/>
          <p14:tracePt t="46924" x="9761538" y="9761538"/>
          <p14:tracePt t="47310" x="9737725" y="9761538"/>
          <p14:tracePt t="47348" x="9783763" y="9715500"/>
          <p14:tracePt t="47695" x="9807575" y="9715500"/>
          <p14:tracePt t="47847" x="9807575" y="9693275"/>
          <p14:tracePt t="47859" x="9807575" y="9669463"/>
          <p14:tracePt t="47867" x="9807575" y="9647238"/>
          <p14:tracePt t="47891" x="9807575" y="9623425"/>
          <p14:tracePt t="47908" x="9807575" y="9601200"/>
          <p14:tracePt t="48069" x="9807575" y="9623425"/>
          <p14:tracePt t="48084" x="9807575" y="9669463"/>
          <p14:tracePt t="48100" x="9807575" y="9693275"/>
          <p14:tracePt t="48107" x="9783763" y="9715500"/>
          <p14:tracePt t="48123" x="9783763" y="9737725"/>
          <p14:tracePt t="48147" x="9783763" y="9761538"/>
          <p14:tracePt t="48206" x="9783763" y="9783763"/>
          <p14:tracePt t="48244" x="9807575" y="9783763"/>
          <p14:tracePt t="48251" x="9829800" y="9783763"/>
          <p14:tracePt t="48390" x="9807575" y="9783763"/>
          <p14:tracePt t="48404" x="9783763" y="9783763"/>
          <p14:tracePt t="48582" x="9807575" y="9783763"/>
          <p14:tracePt t="48662" x="9829800" y="9807575"/>
          <p14:tracePt t="48676" x="9829800" y="9829800"/>
          <p14:tracePt t="48684" x="9829800" y="9852025"/>
          <p14:tracePt t="48723" x="9807575" y="9875838"/>
          <p14:tracePt t="48798" x="9783763" y="9875838"/>
          <p14:tracePt t="48998" x="9783763" y="9898063"/>
          <p14:tracePt t="49012" x="9761538" y="9898063"/>
          <p14:tracePt t="49027" x="9761538" y="9921875"/>
          <p14:tracePt t="49035" x="9761538" y="9944100"/>
          <p14:tracePt t="49059" x="9715500" y="9944100"/>
          <p14:tracePt t="49084" x="9693275" y="9944100"/>
          <p14:tracePt t="49091" x="9693275" y="9966325"/>
          <p14:tracePt t="49115" x="9669463" y="9966325"/>
          <p14:tracePt t="49444" x="9647238" y="9990138"/>
          <p14:tracePt t="49459" x="9623425" y="9990138"/>
          <p14:tracePt t="49467" x="9578975" y="9990138"/>
          <p14:tracePt t="49483" x="9555163" y="10012363"/>
          <p14:tracePt t="49507" x="9509125" y="10012363"/>
          <p14:tracePt t="49556" x="9486900" y="10012363"/>
          <p14:tracePt t="49831" x="9464675" y="10012363"/>
          <p14:tracePt t="49837" x="9440863" y="10012363"/>
          <p14:tracePt t="49851" x="9350375" y="9966325"/>
          <p14:tracePt t="49868" x="9326563" y="9807575"/>
          <p14:tracePt t="49885" x="9326563" y="9693275"/>
          <p14:tracePt t="50278" x="9326563" y="9669463"/>
          <p14:tracePt t="50292" x="9304338" y="9647238"/>
          <p14:tracePt t="50364" x="9258300" y="9647238"/>
          <p14:tracePt t="50446" x="9236075" y="9647238"/>
          <p14:tracePt t="50455" x="9166225" y="9647238"/>
          <p14:tracePt t="50468" x="9121775" y="9647238"/>
          <p14:tracePt t="50485" x="9029700" y="9669463"/>
          <p14:tracePt t="50502" x="8961438" y="9715500"/>
          <p14:tracePt t="50518" x="8893175" y="9761538"/>
          <p14:tracePt t="50535" x="8778875" y="9829800"/>
          <p14:tracePt t="50552" x="8709025" y="9944100"/>
          <p14:tracePt t="50569" x="8686800" y="10058400"/>
          <p14:tracePt t="50585" x="8686800" y="10240963"/>
          <p14:tracePt t="50602" x="8686800" y="10423525"/>
          <p14:tracePt t="50603" x="8847138" y="10629900"/>
          <p14:tracePt t="50619" x="9075738" y="10836275"/>
          <p14:tracePt t="50636" x="10172700" y="11155363"/>
          <p14:tracePt t="50652" x="10401300" y="11223625"/>
          <p14:tracePt t="51007" x="10469563" y="11223625"/>
          <p14:tracePt t="51015" x="10561638" y="11293475"/>
          <p14:tracePt t="51020" x="10675938" y="11383963"/>
          <p14:tracePt t="51035" x="10995025" y="11498263"/>
          <p14:tracePt t="51052" x="11179175" y="11612563"/>
          <p14:tracePt t="51069" x="11361738" y="11726863"/>
          <p14:tracePt t="51086" x="11498263" y="11795125"/>
          <p14:tracePt t="51102" x="11636375" y="11887200"/>
          <p14:tracePt t="51119" x="11750675" y="11887200"/>
          <p14:tracePt t="51136" x="11818938" y="11887200"/>
          <p14:tracePt t="51152" x="11864975" y="11909425"/>
          <p14:tracePt t="51169" x="11887200" y="11933238"/>
          <p14:tracePt t="51186" x="11909425" y="11955463"/>
          <p14:tracePt t="51203" x="11933238" y="11955463"/>
          <p14:tracePt t="51204" x="11933238" y="11979275"/>
          <p14:tracePt t="51219" x="11933238" y="12001500"/>
          <p14:tracePt t="51236" x="11704638" y="12230100"/>
          <p14:tracePt t="51253" x="11247438" y="12480925"/>
          <p14:tracePt t="51269" x="10469563" y="12779375"/>
          <p14:tracePt t="51286" x="9440863" y="13052425"/>
          <p14:tracePt t="51303" x="8412163" y="13122275"/>
          <p14:tracePt t="51319" x="7772400" y="13122275"/>
          <p14:tracePt t="51336" x="7497763" y="12915900"/>
          <p14:tracePt t="51353" x="7429500" y="12823825"/>
          <p14:tracePt t="51369" x="7407275" y="12779375"/>
          <p14:tracePt t="51510" x="7383463" y="12755563"/>
          <p14:tracePt t="51516" x="7383463" y="12733338"/>
          <p14:tracePt t="51532" x="7383463" y="12709525"/>
          <p14:tracePt t="51539" x="7383463" y="12687300"/>
          <p14:tracePt t="51555" x="7383463" y="12641263"/>
          <p14:tracePt t="51655" x="7383463" y="12619038"/>
          <p14:tracePt t="51693" x="7361238" y="12573000"/>
          <p14:tracePt t="51700" x="7315200" y="12550775"/>
          <p14:tracePt t="51719" x="7223125" y="12526963"/>
          <p14:tracePt t="51736" x="7178675" y="12480925"/>
          <p14:tracePt t="51753" x="7154863" y="12480925"/>
          <p14:tracePt t="51769" x="7086600" y="12480925"/>
          <p14:tracePt t="51786" x="6994525" y="12480925"/>
          <p14:tracePt t="51788" x="6904038" y="12480925"/>
          <p14:tracePt t="51803" x="6835775" y="12480925"/>
          <p14:tracePt t="51820" x="6492875" y="12573000"/>
          <p14:tracePt t="51836" x="6218238" y="12595225"/>
          <p14:tracePt t="51853" x="5989638" y="12595225"/>
          <p14:tracePt t="51869" x="5783263" y="12619038"/>
          <p14:tracePt t="51886" x="5622925" y="12619038"/>
          <p14:tracePt t="51903" x="5440363" y="12619038"/>
          <p14:tracePt t="51920" x="5280025" y="12619038"/>
          <p14:tracePt t="51937" x="5121275" y="12619038"/>
          <p14:tracePt t="51953" x="4983163" y="12619038"/>
          <p14:tracePt t="51970" x="4822825" y="12573000"/>
          <p14:tracePt t="51986" x="4686300" y="12526963"/>
          <p14:tracePt t="51987" x="4618038" y="12480925"/>
          <p14:tracePt t="52003" x="4594225" y="12458700"/>
          <p14:tracePt t="52004" x="4525963" y="12458700"/>
          <p14:tracePt t="52020" x="4503738" y="12412663"/>
          <p14:tracePt t="52036" x="4435475" y="12390438"/>
          <p14:tracePt t="52053" x="4411663" y="12390438"/>
          <p14:tracePt t="52070" x="4389438" y="12390438"/>
          <p14:tracePt t="52086" x="4343400" y="12390438"/>
          <p14:tracePt t="52103" x="4321175" y="12390438"/>
          <p14:tracePt t="52123" x="4275138" y="12390438"/>
          <p14:tracePt t="52139" x="4251325" y="12390438"/>
          <p14:tracePt t="52155" x="4206875" y="12390438"/>
          <p14:tracePt t="52357" x="4183063" y="12344400"/>
          <p14:tracePt t="52364" x="4183063" y="12322175"/>
          <p14:tracePt t="52371" x="4206875" y="12298363"/>
          <p14:tracePt t="52387" x="4251325" y="12252325"/>
          <p14:tracePt t="52403" x="4321175" y="12184063"/>
          <p14:tracePt t="52420" x="4365625" y="12161838"/>
          <p14:tracePt t="52436" x="4435475" y="12115800"/>
          <p14:tracePt t="52453" x="4525963" y="12069763"/>
          <p14:tracePt t="52470" x="4594225" y="12023725"/>
          <p14:tracePt t="52486" x="4708525" y="12023725"/>
          <p14:tracePt t="52503" x="4800600" y="12023725"/>
          <p14:tracePt t="52520" x="4937125" y="12023725"/>
          <p14:tracePt t="52537" x="5075238" y="12023725"/>
          <p14:tracePt t="52553" x="5165725" y="12069763"/>
          <p14:tracePt t="52570" x="5235575" y="12115800"/>
          <p14:tracePt t="52587" x="5257800" y="12115800"/>
          <p14:tracePt t="52663" x="5303838" y="12115800"/>
          <p14:tracePt t="52687" x="5326063" y="12115800"/>
          <p14:tracePt t="52704" x="5372100" y="12115800"/>
          <p14:tracePt t="52720" x="5440363" y="12138025"/>
          <p14:tracePt t="52737" x="5486400" y="12161838"/>
          <p14:tracePt t="52754" x="5532438" y="12207875"/>
          <p14:tracePt t="52770" x="5532438" y="12230100"/>
          <p14:tracePt t="52787" x="5532438" y="12276138"/>
          <p14:tracePt t="52811" x="5508625" y="12298363"/>
          <p14:tracePt t="52835" x="5486400" y="12298363"/>
          <p14:tracePt t="52843" x="5464175" y="12298363"/>
          <p14:tracePt t="52853" x="5418138" y="12298363"/>
          <p14:tracePt t="52870" x="5349875" y="12298363"/>
          <p14:tracePt t="52886" x="5257800" y="12298363"/>
          <p14:tracePt t="52903" x="5211763" y="12298363"/>
          <p14:tracePt t="52920" x="5165725" y="12276138"/>
          <p14:tracePt t="52937" x="5165725" y="12252325"/>
          <p14:tracePt t="52972" x="5143500" y="12252325"/>
          <p14:tracePt t="53102" x="5097463" y="12252325"/>
          <p14:tracePt t="53111" x="5006975" y="12252325"/>
          <p14:tracePt t="53120" x="4846638" y="12252325"/>
          <p14:tracePt t="53137" x="4457700" y="12138025"/>
          <p14:tracePt t="53154" x="4000500" y="11955463"/>
          <p14:tracePt t="53171" x="3703638" y="11750675"/>
          <p14:tracePt t="53172" x="3589338" y="11680825"/>
          <p14:tracePt t="53187" x="3565525" y="11636375"/>
          <p14:tracePt t="53204" x="3543300" y="11544300"/>
          <p14:tracePt t="53220" x="3817938" y="11452225"/>
          <p14:tracePt t="53237" x="4183063" y="11383963"/>
          <p14:tracePt t="53254" x="4778375" y="11383963"/>
          <p14:tracePt t="53271" x="5532438" y="11430000"/>
          <p14:tracePt t="53288" x="6492875" y="11772900"/>
          <p14:tracePt t="53304" x="7108825" y="12047538"/>
          <p14:tracePt t="53321" x="7475538" y="12412663"/>
          <p14:tracePt t="53338" x="7543800" y="12915900"/>
          <p14:tracePt t="53339" x="7543800" y="13190538"/>
          <p14:tracePt t="53355" x="7361238" y="13601700"/>
          <p14:tracePt t="53356" x="7154863" y="14173200"/>
          <p14:tracePt t="53371" x="6789738" y="14951075"/>
          <p14:tracePt t="53387" x="6308725" y="16413163"/>
          <p14:tracePt t="53388" x="6172200" y="16962438"/>
          <p14:tracePt t="53404" x="6057900" y="17670463"/>
          <p14:tracePt t="53421" x="5943600" y="18081625"/>
          <p14:tracePt t="53437" x="5851525" y="18288000"/>
          <p14:tracePt t="53454" x="5715000" y="18448338"/>
          <p14:tracePt t="53471" x="5646738" y="18538825"/>
          <p14:tracePt t="53488" x="5646738" y="18699163"/>
          <p14:tracePt t="53504" x="5668963" y="18813463"/>
          <p14:tracePt t="53521" x="6035675" y="18859500"/>
          <p14:tracePt t="53537" x="6537325" y="18927763"/>
          <p14:tracePt t="53554" x="7086600" y="18927763"/>
          <p14:tracePt t="53555" x="7292975" y="18905538"/>
          <p14:tracePt t="53571" x="7521575" y="18859500"/>
          <p14:tracePt t="53588" x="7750175" y="18653125"/>
          <p14:tracePt t="53823" x="7750175" y="18630900"/>
          <p14:tracePt t="53830" x="7750175" y="18653125"/>
          <p14:tracePt t="53837" x="7750175" y="18699163"/>
          <p14:tracePt t="53854" x="7772400" y="18791238"/>
          <p14:tracePt t="53888" x="7818438" y="19042063"/>
          <p14:tracePt t="53905" x="7932738" y="19316700"/>
          <p14:tracePt t="53922" x="8161338" y="19681825"/>
          <p14:tracePt t="53938" x="8297863" y="19888200"/>
          <p14:tracePt t="53940" x="8366125" y="19910425"/>
          <p14:tracePt t="53954" x="8480425" y="19934238"/>
          <p14:tracePt t="53956" x="8550275" y="19980275"/>
          <p14:tracePt t="53971" x="8755063" y="20070763"/>
          <p14:tracePt t="53988" x="8869363" y="20116800"/>
          <p14:tracePt t="54005" x="8937625" y="20162838"/>
          <p14:tracePt t="54021" x="8961438" y="20162838"/>
          <p14:tracePt t="54051" x="8961438" y="20185063"/>
          <p14:tracePt t="54059" x="8937625" y="20185063"/>
          <p14:tracePt t="54075" x="8893175" y="20185063"/>
          <p14:tracePt t="54091" x="8869363" y="20185063"/>
          <p14:tracePt t="54104" x="8823325" y="20185063"/>
          <p14:tracePt t="54121" x="8801100" y="20185063"/>
          <p14:tracePt t="54138" x="8709025" y="20162838"/>
          <p14:tracePt t="54155" x="8640763" y="20116800"/>
          <p14:tracePt t="54156" x="8618538" y="20070763"/>
          <p14:tracePt t="54171" x="8572500" y="20048538"/>
          <p14:tracePt t="54188" x="8526463" y="20002500"/>
          <p14:tracePt t="54205" x="8480425" y="19980275"/>
          <p14:tracePt t="54222" x="8458200" y="19956463"/>
          <p14:tracePt t="54238" x="8412163" y="19934238"/>
          <p14:tracePt t="54255" x="8366125" y="19888200"/>
          <p14:tracePt t="54272" x="8343900" y="19888200"/>
          <p14:tracePt t="54288" x="8321675" y="19865975"/>
          <p14:tracePt t="54305" x="8275638" y="19842163"/>
          <p14:tracePt t="54340" x="8275638" y="19819938"/>
          <p14:tracePt t="54348" x="8275638" y="19773900"/>
          <p14:tracePt t="54355" x="8297863" y="19773900"/>
          <p14:tracePt t="54372" x="8321675" y="19751675"/>
          <p14:tracePt t="54388" x="8366125" y="19727863"/>
          <p14:tracePt t="54405" x="8458200" y="19705638"/>
          <p14:tracePt t="54422" x="8618538" y="19705638"/>
          <p14:tracePt t="54439" x="8801100" y="19705638"/>
          <p14:tracePt t="54455" x="9051925" y="19705638"/>
          <p14:tracePt t="54472" x="9258300" y="19773900"/>
          <p14:tracePt t="54488" x="9372600" y="19819938"/>
          <p14:tracePt t="54506" x="9394825" y="19865975"/>
          <p14:tracePt t="54522" x="9394825" y="19910425"/>
          <p14:tracePt t="54523" x="9394825" y="19956463"/>
          <p14:tracePt t="54538" x="9372600" y="20048538"/>
          <p14:tracePt t="54539" x="9350375" y="20048538"/>
          <p14:tracePt t="54555" x="9280525" y="20094575"/>
          <p14:tracePt t="54572" x="8755063" y="20299363"/>
          <p14:tracePt t="54589" x="8183563" y="20413663"/>
          <p14:tracePt t="54607" x="7040563" y="20596225"/>
          <p14:tracePt t="54623" x="5783263" y="20666075"/>
          <p14:tracePt t="54639" x="4960938" y="20596225"/>
          <p14:tracePt t="54657" x="4343400" y="20323175"/>
          <p14:tracePt t="54674" x="4000500" y="20116800"/>
          <p14:tracePt t="54690" x="3749675" y="19934238"/>
          <p14:tracePt t="54691" x="3703638" y="19888200"/>
          <p14:tracePt t="54706" x="3679825" y="19865975"/>
          <p14:tracePt t="54708" x="3679825" y="19842163"/>
          <p14:tracePt t="54723" x="3679825" y="19773900"/>
          <p14:tracePt t="54738" x="3679825" y="19727863"/>
          <p14:tracePt t="54756" x="4000500" y="19567525"/>
          <p14:tracePt t="54772" x="4114800" y="19499263"/>
          <p14:tracePt t="54773" x="4343400" y="19408775"/>
          <p14:tracePt t="54788" x="4594225" y="19270663"/>
          <p14:tracePt t="54806" x="4640263" y="19270663"/>
          <p14:tracePt t="54894" x="4754563" y="19316700"/>
          <p14:tracePt t="54902" x="4960938" y="19362738"/>
          <p14:tracePt t="54921" x="5006975" y="19408775"/>
          <p14:tracePt t="54938" x="5006975" y="19523075"/>
          <p14:tracePt t="54955" x="4892675" y="19637375"/>
          <p14:tracePt t="54972" x="4822825" y="19637375"/>
          <p14:tracePt t="55003" x="4822825" y="19613563"/>
          <p14:tracePt t="55044" x="4822825" y="19591338"/>
          <p14:tracePt t="55051" x="4822825" y="19567525"/>
          <p14:tracePt t="55059" x="4822825" y="19523075"/>
          <p14:tracePt t="55071" x="4778375" y="19499263"/>
          <p14:tracePt t="55089" x="4572000" y="19408775"/>
          <p14:tracePt t="55105" x="4389438" y="19248438"/>
          <p14:tracePt t="55122" x="4229100" y="19088100"/>
          <p14:tracePt t="55123" x="4160838" y="18951575"/>
          <p14:tracePt t="55140" x="4092575" y="18653125"/>
          <p14:tracePt t="55157" x="4092575" y="18288000"/>
          <p14:tracePt t="55174" x="4275138" y="17945100"/>
          <p14:tracePt t="55190" x="4708525" y="17648238"/>
          <p14:tracePt t="55207" x="5326063" y="17441863"/>
          <p14:tracePt t="55223" x="6378575" y="17281525"/>
          <p14:tracePt t="55238" x="7704138" y="17281525"/>
          <p14:tracePt t="55256" x="8823325" y="17441863"/>
          <p14:tracePt t="55272" x="9693275" y="17694275"/>
          <p14:tracePt t="55290" x="10264775" y="17991138"/>
          <p14:tracePt t="55306" x="10561638" y="18241963"/>
          <p14:tracePt t="55323" x="10629900" y="18653125"/>
          <p14:tracePt t="55341" x="10537825" y="18996025"/>
          <p14:tracePt t="55358" x="10333038" y="19362738"/>
          <p14:tracePt t="55374" x="10104438" y="19681825"/>
          <p14:tracePt t="55390" x="9898063" y="19888200"/>
          <p14:tracePt t="55407" x="9783763" y="20002500"/>
          <p14:tracePt t="55424" x="9647238" y="20094575"/>
          <p14:tracePt t="55440" x="9486900" y="20185063"/>
          <p14:tracePt t="55455" x="9280525" y="20208875"/>
          <p14:tracePt t="55472" x="9097963" y="20231100"/>
          <p14:tracePt t="55489" x="8893175" y="20231100"/>
          <p14:tracePt t="55506" x="8709025" y="20231100"/>
          <p14:tracePt t="55524" x="8480425" y="20231100"/>
          <p14:tracePt t="55542" x="8366125" y="20231100"/>
          <p14:tracePt t="55558" x="8229600" y="20231100"/>
          <p14:tracePt t="55574" x="8115300" y="20231100"/>
          <p14:tracePt t="55590" x="8023225" y="20208875"/>
          <p14:tracePt t="55607" x="7954963" y="20185063"/>
          <p14:tracePt t="55624" x="7886700" y="20162838"/>
          <p14:tracePt t="55640" x="7818438" y="20116800"/>
          <p14:tracePt t="55657" x="7794625" y="20094575"/>
          <p14:tracePt t="55674" x="7772400" y="20094575"/>
          <p14:tracePt t="55691" x="7772400" y="20070763"/>
          <p14:tracePt t="55691" x="7772400" y="20048538"/>
          <p14:tracePt t="55722" x="7772400" y="20024725"/>
          <p14:tracePt t="55740" x="7772400" y="20002500"/>
          <p14:tracePt t="55755" x="7772400" y="19980275"/>
          <p14:tracePt t="55779" x="7772400" y="19956463"/>
          <p14:tracePt t="55906" x="7772400" y="19934238"/>
          <p14:tracePt t="55924" x="7772400" y="19910425"/>
          <p14:tracePt t="55965" x="7772400" y="19888200"/>
          <p14:tracePt t="55979" x="7772400" y="19865975"/>
          <p14:tracePt t="55995" x="7772400" y="19842163"/>
          <p14:tracePt t="56052" x="7772400" y="19819938"/>
          <p14:tracePt t="56189" x="7726363" y="19773900"/>
          <p14:tracePt t="56196" x="7704138" y="19773900"/>
          <p14:tracePt t="56207" x="7680325" y="19751675"/>
          <p14:tracePt t="56225" x="7635875" y="19727863"/>
          <p14:tracePt t="56242" x="7589838" y="19705638"/>
          <p14:tracePt t="56258" x="7566025" y="19659600"/>
          <p14:tracePt t="56276" x="7566025" y="19637375"/>
          <p14:tracePt t="56364" x="7566025" y="19613563"/>
          <p14:tracePt t="56405" x="7566025" y="19591338"/>
          <p14:tracePt t="56420" x="7497763" y="19545300"/>
          <p14:tracePt t="56427" x="7429500" y="19523075"/>
          <p14:tracePt t="56439" x="7337425" y="19523075"/>
          <p14:tracePt t="56456" x="7132638" y="19431000"/>
          <p14:tracePt t="56474" x="6994525" y="19408775"/>
          <p14:tracePt t="56475" x="6926263" y="19384963"/>
          <p14:tracePt t="56491" x="6811963" y="19362738"/>
          <p14:tracePt t="56508" x="6765925" y="19338925"/>
          <p14:tracePt t="56525" x="6721475" y="19316700"/>
          <p14:tracePt t="56558" x="6675438" y="19316700"/>
          <p14:tracePt t="56579" x="6675438" y="19294475"/>
          <p14:tracePt t="56603" x="6675438" y="19270663"/>
          <p14:tracePt t="56611" x="6697663" y="19224625"/>
          <p14:tracePt t="56624" x="6721475" y="19202400"/>
          <p14:tracePt t="56642" x="6835775" y="19180175"/>
          <p14:tracePt t="56657" x="6972300" y="19134138"/>
          <p14:tracePt t="56675" x="7178675" y="19088100"/>
          <p14:tracePt t="56692" x="7566025" y="18996025"/>
          <p14:tracePt t="56707" x="7726363" y="18996025"/>
          <p14:tracePt t="56707" x="7864475" y="18973800"/>
          <p14:tracePt t="56723" x="8207375" y="18927763"/>
          <p14:tracePt t="56740" x="8526463" y="18927763"/>
          <p14:tracePt t="56758" x="8709025" y="18927763"/>
          <p14:tracePt t="56775" x="8847138" y="18927763"/>
          <p14:tracePt t="56790" x="8893175" y="18927763"/>
          <p14:tracePt t="56807" x="8961438" y="18927763"/>
          <p14:tracePt t="56927" x="8961438" y="18951575"/>
          <p14:tracePt t="56932" x="8937625" y="18951575"/>
          <p14:tracePt t="56947" x="8915400" y="18951575"/>
          <p14:tracePt t="56963" x="8893175" y="18951575"/>
          <p14:tracePt t="56979" x="8869363" y="18973800"/>
          <p14:tracePt t="57079" x="8893175" y="18973800"/>
          <p14:tracePt t="57087" x="8915400" y="18973800"/>
          <p14:tracePt t="57091" x="9007475" y="18996025"/>
          <p14:tracePt t="57107" x="9097963" y="19019838"/>
          <p14:tracePt t="57108" x="9326563" y="19088100"/>
          <p14:tracePt t="57123" x="9783763" y="19362738"/>
          <p14:tracePt t="57140" x="10355263" y="19819938"/>
          <p14:tracePt t="57157" x="10652125" y="20323175"/>
          <p14:tracePt t="57175" x="10721975" y="20780375"/>
          <p14:tracePt t="57191" x="10240963" y="21237575"/>
          <p14:tracePt t="57208" x="9623425" y="21351875"/>
          <p14:tracePt t="57226" x="8801100" y="21442363"/>
          <p14:tracePt t="57227" x="8366125" y="21442363"/>
          <p14:tracePt t="57242" x="8047038" y="21442363"/>
          <p14:tracePt t="57258" x="7543800" y="21282025"/>
          <p14:tracePt t="57259" x="7361238" y="21213763"/>
          <p14:tracePt t="57275" x="7132638" y="21008975"/>
          <p14:tracePt t="57292" x="7018338" y="20756563"/>
          <p14:tracePt t="57310" x="7018338" y="20391438"/>
          <p14:tracePt t="57325" x="7040563" y="19934238"/>
          <p14:tracePt t="57342" x="7246938" y="19408775"/>
          <p14:tracePt t="57359" x="7543800" y="19019838"/>
          <p14:tracePt t="57376" x="7886700" y="18791238"/>
          <p14:tracePt t="57392" x="8321675" y="18630900"/>
          <p14:tracePt t="57409" x="8961438" y="18562638"/>
          <p14:tracePt t="57425" x="9669463" y="18562638"/>
          <p14:tracePt t="57442" x="10493375" y="18608675"/>
          <p14:tracePt t="57443" x="10904538" y="18745200"/>
          <p14:tracePt t="57458" x="11223625" y="18905538"/>
          <p14:tracePt t="57475" x="11818938" y="19248438"/>
          <p14:tracePt t="57492" x="11909425" y="19431000"/>
          <p14:tracePt t="57509" x="11864975" y="19659600"/>
          <p14:tracePt t="57524" x="11566525" y="19980275"/>
          <p14:tracePt t="57542" x="11201400" y="20231100"/>
          <p14:tracePt t="57557" x="10926763" y="20459700"/>
          <p14:tracePt t="57574" x="10537825" y="20574000"/>
          <p14:tracePt t="57591" x="10058400" y="20666075"/>
          <p14:tracePt t="57608" x="9440863" y="20666075"/>
          <p14:tracePt t="57624" x="8893175" y="20620038"/>
          <p14:tracePt t="57641" x="8412163" y="20391438"/>
          <p14:tracePt t="57658" x="7978775" y="20185063"/>
          <p14:tracePt t="57659" x="7818438" y="20094575"/>
          <p14:tracePt t="57675" x="7726363" y="20024725"/>
          <p14:tracePt t="57676" x="7635875" y="19934238"/>
          <p14:tracePt t="57691" x="7612063" y="19819938"/>
          <p14:tracePt t="57709" x="7612063" y="19773900"/>
          <p14:tracePt t="57724" x="7635875" y="19705638"/>
          <p14:tracePt t="57742" x="7772400" y="19681825"/>
          <p14:tracePt t="57757" x="7864475" y="19637375"/>
          <p14:tracePt t="57774" x="8001000" y="19613563"/>
          <p14:tracePt t="57791" x="8161338" y="19567525"/>
          <p14:tracePt t="57808" x="8343900" y="19499263"/>
          <p14:tracePt t="57824" x="8458200" y="19499263"/>
          <p14:tracePt t="57841" x="8594725" y="19431000"/>
          <p14:tracePt t="57858" x="8709025" y="19431000"/>
          <p14:tracePt t="57874" x="8755063" y="19408775"/>
          <p14:tracePt t="57891" x="8778875" y="19384963"/>
          <p14:tracePt t="57909" x="8801100" y="19362738"/>
          <p14:tracePt t="57980" x="8801100" y="19338925"/>
          <p14:tracePt t="57995" x="8823325" y="19294475"/>
          <p14:tracePt t="58054" x="8847138" y="19248438"/>
          <p14:tracePt t="58356" x="8869363" y="19248438"/>
          <p14:tracePt t="58372" x="8893175" y="19224625"/>
          <p14:tracePt t="58446" x="8915400" y="19224625"/>
          <p14:tracePt t="58460" x="8937625" y="19224625"/>
          <p14:tracePt t="58467" x="8961438" y="19224625"/>
          <p14:tracePt t="58483" x="8983663" y="19224625"/>
          <p14:tracePt t="58491" x="9029700" y="19224625"/>
          <p14:tracePt t="58508" x="9144000" y="19224625"/>
          <p14:tracePt t="58526" x="9440863" y="19224625"/>
          <p14:tracePt t="58544" x="9875838" y="19248438"/>
          <p14:tracePt t="58559" x="10333038" y="19294475"/>
          <p14:tracePt t="58576" x="10790238" y="19362738"/>
          <p14:tracePt t="58592" x="11179175" y="19431000"/>
          <p14:tracePt t="58610" x="11361738" y="19453225"/>
          <p14:tracePt t="58626" x="11498263" y="19477038"/>
          <p14:tracePt t="58643" x="11590338" y="19499263"/>
          <p14:tracePt t="58667" x="11612563" y="19338925"/>
          <p14:tracePt t="58675" x="11612563" y="19294475"/>
          <p14:tracePt t="59054" x="11590338" y="19316700"/>
          <p14:tracePt t="59118" x="11590338" y="19338925"/>
          <p14:tracePt t="59147" x="11544300" y="19431000"/>
          <p14:tracePt t="59335" x="11522075" y="19431000"/>
          <p14:tracePt t="59343" x="11522075" y="19453225"/>
          <p14:tracePt t="59359" x="11476038" y="19453225"/>
          <p14:tracePt t="59375" x="11452225" y="19453225"/>
          <p14:tracePt t="59639" x="11476038" y="19453225"/>
          <p14:tracePt t="59659" x="11522075" y="19431000"/>
          <p14:tracePt t="59675" x="11544300" y="19431000"/>
          <p14:tracePt t="59692" x="11566525" y="19408775"/>
          <p14:tracePt t="59709" x="11590338" y="19408775"/>
          <p14:tracePt t="59846" x="11566525" y="19408775"/>
          <p14:tracePt t="59851" x="11544300" y="19408775"/>
          <p14:tracePt t="59859" x="11522075" y="19408775"/>
          <p14:tracePt t="59876" x="11430000" y="19408775"/>
          <p14:tracePt t="59893" x="11361738" y="19408775"/>
          <p14:tracePt t="59909" x="11293475" y="19384963"/>
          <p14:tracePt t="59926" x="11201400" y="19384963"/>
          <p14:tracePt t="59943" x="11109325" y="19338925"/>
          <p14:tracePt t="59959" x="11087100" y="19338925"/>
          <p14:tracePt t="59977" x="11041063" y="19316700"/>
          <p14:tracePt t="60512" x="11018838" y="19316700"/>
          <p14:tracePt t="60522" x="10972800" y="19316700"/>
          <p14:tracePt t="60526" x="10904538" y="19294475"/>
          <p14:tracePt t="60543" x="10744200" y="19270663"/>
          <p14:tracePt t="60560" x="10607675" y="19224625"/>
          <p14:tracePt t="60577" x="10447338" y="19180175"/>
          <p14:tracePt t="60593" x="10379075" y="19156363"/>
          <p14:tracePt t="60611" x="10309225" y="19088100"/>
          <p14:tracePt t="60612" x="10287000" y="19065875"/>
          <p14:tracePt t="60629" x="10172700" y="19019838"/>
          <p14:tracePt t="60645" x="10058400" y="18973800"/>
          <p14:tracePt t="60662" x="9944100" y="18927763"/>
          <p14:tracePt t="60678" x="9875838" y="18905538"/>
          <p14:tracePt t="60815" x="9852025" y="18905538"/>
          <p14:tracePt t="60821" x="9829800" y="18905538"/>
          <p14:tracePt t="60827" x="9807575" y="18905538"/>
          <p14:tracePt t="60845" x="9737725" y="18996025"/>
          <p14:tracePt t="60860" x="9486900" y="19156363"/>
          <p14:tracePt t="60877" x="9144000" y="19362738"/>
          <p14:tracePt t="60893" x="8778875" y="19453225"/>
          <p14:tracePt t="60910" x="8366125" y="19453225"/>
          <p14:tracePt t="60927" x="8297863" y="19338925"/>
          <p14:tracePt t="60943" x="8297863" y="19316700"/>
          <p14:tracePt t="61063" x="8297863" y="19294475"/>
          <p14:tracePt t="61092" x="8321675" y="19294475"/>
          <p14:tracePt t="61099" x="8366125" y="19294475"/>
          <p14:tracePt t="61115" x="8366125" y="19316700"/>
          <p14:tracePt t="61131" x="8366125" y="19362738"/>
          <p14:tracePt t="61143" x="8321675" y="19408775"/>
          <p14:tracePt t="61161" x="8275638" y="19567525"/>
          <p14:tracePt t="61178" x="8207375" y="19865975"/>
          <p14:tracePt t="61196" x="8161338" y="20345400"/>
          <p14:tracePt t="61212" x="8161338" y="20642263"/>
          <p14:tracePt t="61228" x="8161338" y="20894675"/>
          <p14:tracePt t="61244" x="8161338" y="21145500"/>
          <p14:tracePt t="61261" x="8115300" y="21374100"/>
          <p14:tracePt t="61277" x="8047038" y="21580475"/>
          <p14:tracePt t="61294" x="7932738" y="21670963"/>
          <p14:tracePt t="61310" x="7818438" y="21763038"/>
          <p14:tracePt t="61327" x="7635875" y="21853525"/>
          <p14:tracePt t="61344" x="7497763" y="21877338"/>
          <p14:tracePt t="61361" x="7337425" y="21899563"/>
          <p14:tracePt t="61377" x="7178675" y="21899563"/>
          <p14:tracePt t="61395" x="7086600" y="21899563"/>
          <p14:tracePt t="61410" x="7018338" y="21899563"/>
          <p14:tracePt t="61412" x="6994525" y="21877338"/>
          <p14:tracePt t="61502" x="6994525" y="21899563"/>
          <p14:tracePt t="61511" x="6994525" y="21967825"/>
          <p14:tracePt t="61527" x="6994525" y="22288500"/>
          <p14:tracePt t="61545" x="6994525" y="22677438"/>
          <p14:tracePt t="61562" x="6994525" y="23110825"/>
          <p14:tracePt t="61563" x="6994525" y="23317200"/>
          <p14:tracePt t="61578" x="7040563" y="23545800"/>
          <p14:tracePt t="61596" x="7040563" y="23820438"/>
          <p14:tracePt t="61613" x="7018338" y="23980775"/>
          <p14:tracePt t="61628" x="6972300" y="24049038"/>
          <p14:tracePt t="61645" x="6926263" y="24117300"/>
          <p14:tracePt t="61662" x="6926263" y="24139525"/>
          <p14:tracePt t="61679" x="6880225" y="24163338"/>
          <p14:tracePt t="61694" x="6835775" y="24163338"/>
          <p14:tracePt t="61711" x="6721475" y="24185563"/>
          <p14:tracePt t="61730" x="6583363" y="24231600"/>
          <p14:tracePt t="61744" x="6446838" y="24299863"/>
          <p14:tracePt t="61761" x="6080125" y="24460200"/>
          <p14:tracePt t="61779" x="5715000" y="24871363"/>
          <p14:tracePt t="61796" x="5600700" y="25192038"/>
          <p14:tracePt t="61812" x="5600700" y="25534938"/>
          <p14:tracePt t="61829" x="5692775" y="25900063"/>
          <p14:tracePt t="61845" x="6172200" y="26357263"/>
          <p14:tracePt t="61861" x="6583363" y="26585863"/>
          <p14:tracePt t="61877" x="6858000" y="26700163"/>
          <p14:tracePt t="61893" x="6858000" y="26746200"/>
          <p14:tracePt t="61910" x="6811963" y="26814463"/>
          <p14:tracePt t="61927" x="6651625" y="26860500"/>
          <p14:tracePt t="61944" x="6400800" y="26928763"/>
          <p14:tracePt t="61962" x="6149975" y="26952575"/>
          <p14:tracePt t="61978" x="5875338" y="26952575"/>
          <p14:tracePt t="61995" x="5554663" y="26928763"/>
          <p14:tracePt t="61996" x="5394325" y="26882725"/>
          <p14:tracePt t="62013" x="4960938" y="26677938"/>
          <p14:tracePt t="62028" x="4754563" y="26563638"/>
          <p14:tracePt t="62029" x="4549775" y="26449338"/>
          <p14:tracePt t="62045" x="4275138" y="26196925"/>
          <p14:tracePt t="62063" x="4046538" y="25923875"/>
          <p14:tracePt t="62080" x="3908425" y="25625425"/>
          <p14:tracePt t="62096" x="3794125" y="25396825"/>
          <p14:tracePt t="62112" x="3749675" y="25238075"/>
          <p14:tracePt t="62130" x="3725863" y="25146000"/>
          <p14:tracePt t="62146" x="3725863" y="25053925"/>
          <p14:tracePt t="62148" x="3725863" y="24985663"/>
          <p14:tracePt t="62162" x="3725863" y="24917400"/>
          <p14:tracePt t="62178" x="3794125" y="24734838"/>
          <p14:tracePt t="62179" x="3863975" y="24666575"/>
          <p14:tracePt t="62195" x="3978275" y="24552275"/>
          <p14:tracePt t="62211" x="4251325" y="24299863"/>
          <p14:tracePt t="62228" x="4411663" y="24139525"/>
          <p14:tracePt t="62244" x="4664075" y="23956963"/>
          <p14:tracePt t="62261" x="4846638" y="23796625"/>
          <p14:tracePt t="62280" x="5075238" y="23637875"/>
          <p14:tracePt t="62296" x="5211763" y="23568025"/>
          <p14:tracePt t="62313" x="5349875" y="23499763"/>
          <p14:tracePt t="62329" x="5600700" y="23409275"/>
          <p14:tracePt t="62346" x="5829300" y="23317200"/>
          <p14:tracePt t="62363" x="5989638" y="23317200"/>
          <p14:tracePt t="62380" x="6354763" y="23248938"/>
          <p14:tracePt t="62396" x="6675438" y="23225125"/>
          <p14:tracePt t="62413" x="7018338" y="23225125"/>
          <p14:tracePt t="62429" x="7383463" y="23294975"/>
          <p14:tracePt t="62446" x="7704138" y="23385463"/>
          <p14:tracePt t="62462" x="7932738" y="23477538"/>
          <p14:tracePt t="62480" x="8137525" y="23523575"/>
          <p14:tracePt t="62496" x="8229600" y="23591838"/>
          <p14:tracePt t="62513" x="8412163" y="23682325"/>
          <p14:tracePt t="62530" x="8480425" y="23752175"/>
          <p14:tracePt t="62545" x="8504238" y="23888700"/>
          <p14:tracePt t="62563" x="8504238" y="24025225"/>
          <p14:tracePt t="62580" x="8435975" y="24299863"/>
          <p14:tracePt t="62596" x="8275638" y="24506238"/>
          <p14:tracePt t="62613" x="8183563" y="24666575"/>
          <p14:tracePt t="62629" x="8093075" y="24825325"/>
          <p14:tracePt t="62647" x="7978775" y="24939625"/>
          <p14:tracePt t="62662" x="7908925" y="25031700"/>
          <p14:tracePt t="62680" x="7818438" y="25123775"/>
          <p14:tracePt t="62696" x="7680325" y="25260300"/>
          <p14:tracePt t="62712" x="7521575" y="25328563"/>
          <p14:tracePt t="62728" x="7246938" y="25442863"/>
          <p14:tracePt t="62745" x="6926263" y="25511125"/>
          <p14:tracePt t="62764" x="6515100" y="25557163"/>
          <p14:tracePt t="62778" x="6400800" y="25557163"/>
          <p14:tracePt t="62779" x="6240463" y="25557163"/>
          <p14:tracePt t="62795" x="5965825" y="25557163"/>
          <p14:tracePt t="62813" x="5646738" y="25557163"/>
          <p14:tracePt t="62830" x="5303838" y="25511125"/>
          <p14:tracePt t="62844" x="4983163" y="25396825"/>
          <p14:tracePt t="62862" x="4664075" y="25238075"/>
          <p14:tracePt t="62881" x="4411663" y="25099963"/>
          <p14:tracePt t="62897" x="4251325" y="25009475"/>
          <p14:tracePt t="62914" x="4183063" y="24939625"/>
          <p14:tracePt t="62930" x="4114800" y="24871363"/>
          <p14:tracePt t="62931" x="4092575" y="24849138"/>
          <p14:tracePt t="62947" x="4068763" y="24780875"/>
          <p14:tracePt t="62948" x="4068763" y="24757063"/>
          <p14:tracePt t="62963" x="4068763" y="24711025"/>
          <p14:tracePt t="62978" x="4068763" y="24666575"/>
          <p14:tracePt t="62979" x="4068763" y="24620538"/>
          <p14:tracePt t="62995" x="4068763" y="24528463"/>
          <p14:tracePt t="63011" x="4068763" y="24460200"/>
          <p14:tracePt t="63012" x="4137025" y="24368125"/>
          <p14:tracePt t="63029" x="4251325" y="24209375"/>
          <p14:tracePt t="63047" x="4457700" y="23956963"/>
          <p14:tracePt t="63063" x="4664075" y="23682325"/>
          <p14:tracePt t="63080" x="4822825" y="23523575"/>
          <p14:tracePt t="63097" x="5029200" y="23385463"/>
          <p14:tracePt t="63113" x="5143500" y="23294975"/>
          <p14:tracePt t="63130" x="5257800" y="23225125"/>
          <p14:tracePt t="63146" x="5349875" y="23156863"/>
          <p14:tracePt t="63147" x="5440363" y="23156863"/>
          <p14:tracePt t="63163" x="5578475" y="23110825"/>
          <p14:tracePt t="63180" x="5761038" y="23088600"/>
          <p14:tracePt t="63197" x="6011863" y="23066375"/>
          <p14:tracePt t="63214" x="6264275" y="23066375"/>
          <p14:tracePt t="63230" x="6515100" y="23066375"/>
          <p14:tracePt t="63247" x="6697663" y="23066375"/>
          <p14:tracePt t="63263" x="6880225" y="23066375"/>
          <p14:tracePt t="63280" x="7018338" y="23088600"/>
          <p14:tracePt t="63296" x="7200900" y="23134638"/>
          <p14:tracePt t="63313" x="7315200" y="23202900"/>
          <p14:tracePt t="63330" x="7475538" y="23271163"/>
          <p14:tracePt t="63347" x="7612063" y="23317200"/>
          <p14:tracePt t="63347" x="7704138" y="23409275"/>
          <p14:tracePt t="63364" x="7794625" y="23477538"/>
          <p14:tracePt t="63380" x="7864475" y="23614063"/>
          <p14:tracePt t="63397" x="7864475" y="23842663"/>
          <p14:tracePt t="63413" x="7864475" y="24049038"/>
          <p14:tracePt t="63430" x="7726363" y="24345900"/>
          <p14:tracePt t="63447" x="7566025" y="24666575"/>
          <p14:tracePt t="63464" x="7383463" y="24895175"/>
          <p14:tracePt t="63481" x="7200900" y="25123775"/>
          <p14:tracePt t="63497" x="6950075" y="25328563"/>
          <p14:tracePt t="63514" x="6697663" y="25442863"/>
          <p14:tracePt t="63529" x="6354763" y="25534938"/>
          <p14:tracePt t="63546" x="5851525" y="25580975"/>
          <p14:tracePt t="63564" x="5029200" y="25511125"/>
          <p14:tracePt t="63581" x="4411663" y="25214263"/>
          <p14:tracePt t="63597" x="3703638" y="24780875"/>
          <p14:tracePt t="63614" x="3246438" y="24460200"/>
          <p14:tracePt t="63630" x="2971800" y="24095075"/>
          <p14:tracePt t="63647" x="2925763" y="23796625"/>
          <p14:tracePt t="63664" x="2925763" y="23409275"/>
          <p14:tracePt t="63680" x="3246438" y="22974300"/>
          <p14:tracePt t="63697" x="3611563" y="22609175"/>
          <p14:tracePt t="63714" x="4046538" y="22334538"/>
          <p14:tracePt t="63715" x="4251325" y="22196425"/>
          <p14:tracePt t="63730" x="4457700" y="22128163"/>
          <p14:tracePt t="63747" x="5075238" y="21991638"/>
          <p14:tracePt t="63763" x="5464175" y="21945600"/>
          <p14:tracePt t="63779" x="5646738" y="21945600"/>
          <p14:tracePt t="63779" x="5783263" y="21945600"/>
          <p14:tracePt t="63796" x="6149975" y="21945600"/>
          <p14:tracePt t="63813" x="6469063" y="21991638"/>
          <p14:tracePt t="63831" x="6743700" y="22082125"/>
          <p14:tracePt t="63846" x="6811963" y="22128163"/>
          <p14:tracePt t="63864" x="6858000" y="22174200"/>
          <p14:tracePt t="63880" x="6858000" y="22220238"/>
          <p14:tracePt t="63897" x="6858000" y="22242463"/>
          <p14:tracePt t="63914" x="6858000" y="22266275"/>
          <p14:tracePt t="63931" x="6858000" y="22310725"/>
          <p14:tracePt t="63931" x="6858000" y="22334538"/>
          <p14:tracePt t="63947" x="6811963" y="22356763"/>
          <p14:tracePt t="63964" x="6789738" y="22380575"/>
          <p14:tracePt t="63997" x="6743700" y="22380575"/>
          <p14:tracePt t="64036" x="6721475" y="22402800"/>
          <p14:tracePt t="64127" x="6675438" y="22402800"/>
          <p14:tracePt t="64164" x="6651625" y="22425025"/>
          <p14:tracePt t="64180" x="6629400" y="22425025"/>
          <p14:tracePt t="64203" x="6629400" y="22448838"/>
          <p14:tracePt t="64214" x="6607175" y="22471063"/>
          <p14:tracePt t="64229" x="6583363" y="22494875"/>
          <p14:tracePt t="64245" x="6583363" y="22517100"/>
          <p14:tracePt t="64263" x="6515100" y="22585363"/>
          <p14:tracePt t="64279" x="6469063" y="22631400"/>
          <p14:tracePt t="64297" x="6400800" y="22723475"/>
          <p14:tracePt t="64314" x="6286500" y="22791738"/>
          <p14:tracePt t="64315" x="6264275" y="22813963"/>
          <p14:tracePt t="64330" x="6218238" y="22860000"/>
          <p14:tracePt t="64347" x="6149975" y="22882225"/>
          <p14:tracePt t="64364" x="6103938" y="22906038"/>
          <p14:tracePt t="64381" x="6057900" y="22928263"/>
          <p14:tracePt t="64397" x="6011863" y="22928263"/>
          <p14:tracePt t="64414" x="5989638" y="22928263"/>
          <p14:tracePt t="64431" x="5921375" y="22928263"/>
          <p14:tracePt t="64447" x="5875338" y="22928263"/>
          <p14:tracePt t="64465" x="5851525" y="22928263"/>
          <p14:tracePt t="64481" x="5829300" y="22928263"/>
          <p14:tracePt t="64508" x="5807075" y="22928263"/>
          <p14:tracePt t="65175" x="5807075" y="22906038"/>
          <p14:tracePt t="65918" x="5783263" y="22906038"/>
          <p14:tracePt t="65925" x="5761038" y="22906038"/>
          <p14:tracePt t="65931" x="5737225" y="22906038"/>
          <p14:tracePt t="65947" x="5692775" y="22906038"/>
          <p14:tracePt t="65966" x="5668963" y="22882225"/>
          <p14:tracePt t="65982" x="5622925" y="22860000"/>
          <p14:tracePt t="65997" x="5622925" y="22837775"/>
          <p14:tracePt t="66014" x="5622925" y="22813963"/>
          <p14:tracePt t="66031" x="5622925" y="22791738"/>
          <p14:tracePt t="66047" x="5622925" y="22767925"/>
          <p14:tracePt t="66065" x="5668963" y="22767925"/>
          <p14:tracePt t="66083" x="5692775" y="22767925"/>
          <p14:tracePt t="66084" x="5737225" y="22767925"/>
          <p14:tracePt t="66115" x="5761038" y="22767925"/>
          <p14:tracePt t="66219" x="5783263" y="22767925"/>
          <p14:tracePt t="66292" x="5761038" y="22791738"/>
          <p14:tracePt t="66323" x="5737225" y="22791738"/>
          <p14:tracePt t="66406" x="5737225" y="22813963"/>
          <p14:tracePt t="66774" x="5761038" y="22813963"/>
          <p14:tracePt t="67222" x="5737225" y="22813963"/>
          <p14:tracePt t="67303" x="5715000" y="22813963"/>
          <p14:tracePt t="67686" x="5715000" y="22791738"/>
          <p14:tracePt t="67694" x="5761038" y="22791738"/>
          <p14:tracePt t="67707" x="5807075" y="22791738"/>
          <p14:tracePt t="67716" x="5829300" y="22791738"/>
          <p14:tracePt t="67732" x="5897563" y="22791738"/>
          <p14:tracePt t="67751" x="5943600" y="22791738"/>
          <p14:tracePt t="67878" x="5921375" y="22791738"/>
          <p14:tracePt t="67883" x="5897563" y="22791738"/>
          <p14:tracePt t="68022" x="5943600" y="22791738"/>
          <p14:tracePt t="68141" x="5943600" y="22813963"/>
          <p14:tracePt t="68152" x="5921375" y="22813963"/>
          <p14:tracePt t="68167" x="5875338" y="22813963"/>
          <p14:tracePt t="68184" x="5807075" y="22813963"/>
          <p14:tracePt t="68199" x="5761038" y="22813963"/>
          <p14:tracePt t="68217" x="5737225" y="22813963"/>
          <p14:tracePt t="68268" x="5715000" y="22813963"/>
          <p14:tracePt t="68275" x="5737225" y="22813963"/>
          <p14:tracePt t="68283" x="5761038" y="22813963"/>
          <p14:tracePt t="68301" x="5851525" y="22813963"/>
          <p14:tracePt t="68316" x="5897563" y="22813963"/>
          <p14:tracePt t="68333" x="5989638" y="22813963"/>
          <p14:tracePt t="68349" x="6035675" y="22813963"/>
          <p14:tracePt t="68371" x="6057900" y="22813963"/>
          <p14:tracePt t="68387" x="6080125" y="22813963"/>
          <p14:tracePt t="68419" x="6057900" y="22837775"/>
          <p14:tracePt t="68460" x="6035675" y="22837775"/>
          <p14:tracePt t="68467" x="6035675" y="22860000"/>
          <p14:tracePt t="68475" x="6011863" y="22860000"/>
          <p14:tracePt t="68483" x="5989638" y="22860000"/>
          <p14:tracePt t="69208" x="5965825" y="22860000"/>
          <p14:tracePt t="69405" x="5943600" y="22860000"/>
          <p14:tracePt t="69419" x="5921375" y="22860000"/>
          <p14:tracePt t="69435" x="5897563" y="22837775"/>
          <p14:tracePt t="69451" x="5875338" y="22837775"/>
          <p14:tracePt t="69484" x="5851525" y="22837775"/>
          <p14:tracePt t="69814" x="5829300" y="22837775"/>
          <p14:tracePt t="69852" x="5807075" y="22837775"/>
          <p14:tracePt t="69952" x="5783263" y="22837775"/>
          <p14:tracePt t="70214" x="5807075" y="22837775"/>
          <p14:tracePt t="70222" x="5851525" y="22837775"/>
          <p14:tracePt t="70234" x="5921375" y="22837775"/>
          <p14:tracePt t="70252" x="6264275" y="22860000"/>
          <p14:tracePt t="70269" x="6994525" y="22882225"/>
          <p14:tracePt t="70285" x="9418638" y="23202900"/>
          <p14:tracePt t="70302" x="12619038" y="23682325"/>
          <p14:tracePt t="70317" x="15408275" y="24095075"/>
          <p14:tracePt t="70334" x="17052925" y="24460200"/>
          <p14:tracePt t="70351" x="17602200" y="24596725"/>
          <p14:tracePt t="70367" x="17716500" y="24642763"/>
          <p14:tracePt t="70401" x="17716500" y="24666575"/>
          <p14:tracePt t="70418" x="17670463" y="24688800"/>
          <p14:tracePt t="70434" x="17441863" y="24757063"/>
          <p14:tracePt t="70451" x="17237075" y="24757063"/>
          <p14:tracePt t="70468" x="16848138" y="24780875"/>
          <p14:tracePt t="70484" x="16595725" y="24780875"/>
          <p14:tracePt t="70501" x="16276638" y="24780875"/>
          <p14:tracePt t="70518" x="15841663" y="24780875"/>
          <p14:tracePt t="70535" x="15452725" y="24780875"/>
          <p14:tracePt t="70553" x="15019338" y="24757063"/>
          <p14:tracePt t="70569" x="14652625" y="24757063"/>
          <p14:tracePt t="70585" x="14401800" y="24757063"/>
          <p14:tracePt t="70601" x="14265275" y="24780875"/>
          <p14:tracePt t="70617" x="14081125" y="24803100"/>
          <p14:tracePt t="70634" x="13830300" y="24825325"/>
          <p14:tracePt t="70652" x="13533438" y="24825325"/>
          <p14:tracePt t="70669" x="13350875" y="24825325"/>
          <p14:tracePt t="70686" x="13052425" y="24734838"/>
          <p14:tracePt t="70702" x="12687300" y="24574500"/>
          <p14:tracePt t="70719" x="12322175" y="24414163"/>
          <p14:tracePt t="70736" x="12001500" y="24253825"/>
          <p14:tracePt t="70753" x="11750675" y="24139525"/>
          <p14:tracePt t="70768" x="11680825" y="24117300"/>
          <p14:tracePt t="70785" x="11680825" y="24095075"/>
          <p14:tracePt t="70801" x="11750675" y="24049038"/>
          <p14:tracePt t="70818" x="12001500" y="23934738"/>
          <p14:tracePt t="70836" x="12390438" y="23842663"/>
          <p14:tracePt t="70836" x="12595225" y="23842663"/>
          <p14:tracePt t="70852" x="12847638" y="23842663"/>
          <p14:tracePt t="70868" x="13579475" y="23910925"/>
          <p14:tracePt t="70885" x="14127163" y="24299863"/>
          <p14:tracePt t="70902" x="14355763" y="24711025"/>
          <p14:tracePt t="70920" x="14424025" y="25282525"/>
          <p14:tracePt t="70937" x="14287500" y="25923875"/>
          <p14:tracePt t="70952" x="13944600" y="26517600"/>
          <p14:tracePt t="70969" x="13579475" y="26952575"/>
          <p14:tracePt t="70987" x="13373100" y="27181175"/>
          <p14:tracePt t="70987" x="13304838" y="27225625"/>
          <p14:tracePt t="71003" x="13236575" y="27271663"/>
          <p14:tracePt t="71019" x="13007975" y="27317700"/>
          <p14:tracePt t="71036" x="12779375" y="27317700"/>
          <p14:tracePt t="71053" x="12480925" y="27225625"/>
          <p14:tracePt t="71069" x="12093575" y="26974800"/>
          <p14:tracePt t="71087" x="11636375" y="26585863"/>
          <p14:tracePt t="71103" x="11201400" y="26220738"/>
          <p14:tracePt t="71119" x="10972800" y="25900063"/>
          <p14:tracePt t="71137" x="10836275" y="25695275"/>
          <p14:tracePt t="71153" x="10790238" y="25580975"/>
          <p14:tracePt t="71169" x="10790238" y="25534938"/>
          <p14:tracePt t="71186" x="10926763" y="25420638"/>
          <p14:tracePt t="71202" x="11383963" y="25260300"/>
          <p14:tracePt t="71203" x="11658600" y="25168225"/>
          <p14:tracePt t="71219" x="12298363" y="25146000"/>
          <p14:tracePt t="71237" x="12961938" y="25146000"/>
          <p14:tracePt t="71252" x="13258800" y="25146000"/>
          <p14:tracePt t="71252" x="13533438" y="25146000"/>
          <p14:tracePt t="71269" x="13922375" y="25238075"/>
          <p14:tracePt t="71287" x="14150975" y="25352375"/>
          <p14:tracePt t="71303" x="14287500" y="25488900"/>
          <p14:tracePt t="71320" x="14333538" y="25763538"/>
          <p14:tracePt t="71336" x="14333538" y="26106438"/>
          <p14:tracePt t="71352" x="14333538" y="26563638"/>
          <p14:tracePt t="71370" x="14333538" y="26928763"/>
          <p14:tracePt t="71371" x="14287500" y="27089100"/>
          <p14:tracePt t="71386" x="14195425" y="27271663"/>
          <p14:tracePt t="71403" x="13966825" y="27524075"/>
          <p14:tracePt t="71404" x="13830300" y="27614563"/>
          <p14:tracePt t="71420" x="13465175" y="27774900"/>
          <p14:tracePt t="71435" x="13258800" y="27820938"/>
          <p14:tracePt t="71436" x="13030200" y="27866975"/>
          <p14:tracePt t="71452" x="12619038" y="27866975"/>
          <p14:tracePt t="71469" x="12093575" y="27866975"/>
          <p14:tracePt t="71485" x="11566525" y="27706638"/>
          <p14:tracePt t="71502" x="11087100" y="27524075"/>
          <p14:tracePt t="71521" x="10629900" y="27271663"/>
          <p14:tracePt t="71537" x="10287000" y="26974800"/>
          <p14:tracePt t="71553" x="10150475" y="26746200"/>
          <p14:tracePt t="71570" x="10080625" y="26563638"/>
          <p14:tracePt t="71587" x="10104438" y="26289000"/>
          <p14:tracePt t="71604" x="10652125" y="25809575"/>
          <p14:tracePt t="71620" x="11179175" y="25580975"/>
          <p14:tracePt t="71637" x="11841163" y="25442863"/>
          <p14:tracePt t="71653" x="12573000" y="25420638"/>
          <p14:tracePt t="71670" x="13236575" y="25420638"/>
          <p14:tracePt t="71687" x="13898563" y="25649238"/>
          <p14:tracePt t="71703" x="14379575" y="25923875"/>
          <p14:tracePt t="71720" x="14652625" y="26242963"/>
          <p14:tracePt t="71737" x="14676438" y="26517600"/>
          <p14:tracePt t="71753" x="14584363" y="26814463"/>
          <p14:tracePt t="71768" x="14241463" y="27111325"/>
          <p14:tracePt t="71786" x="13852525" y="27317700"/>
          <p14:tracePt t="71788" x="13601700" y="27432000"/>
          <p14:tracePt t="71802" x="13350875" y="27478038"/>
          <p14:tracePt t="71819" x="12847638" y="27546300"/>
          <p14:tracePt t="71820" x="12641263" y="27546300"/>
          <p14:tracePt t="71836" x="12184063" y="27546300"/>
          <p14:tracePt t="71852" x="11704638" y="27385963"/>
          <p14:tracePt t="71869" x="11293475" y="27249438"/>
          <p14:tracePt t="71887" x="10972800" y="27043063"/>
          <p14:tracePt t="71904" x="10744200" y="26838275"/>
          <p14:tracePt t="71921" x="10698163" y="26700163"/>
          <p14:tracePt t="71938" x="10698163" y="26563638"/>
          <p14:tracePt t="71954" x="10698163" y="26449338"/>
          <p14:tracePt t="71971" x="10836275" y="26335038"/>
          <p14:tracePt t="71987" x="11041063" y="26266775"/>
          <p14:tracePt t="71987" x="11223625" y="26220738"/>
          <p14:tracePt t="72004" x="11612563" y="26128663"/>
          <p14:tracePt t="72021" x="12069763" y="26128663"/>
          <p14:tracePt t="72035" x="12504738" y="26128663"/>
          <p14:tracePt t="72053" x="12847638" y="26289000"/>
          <p14:tracePt t="72071" x="13052425" y="26403300"/>
          <p14:tracePt t="72087" x="13122275" y="26449338"/>
          <p14:tracePt t="72104" x="13122275" y="26495375"/>
          <p14:tracePt t="72120" x="13052425" y="26539825"/>
          <p14:tracePt t="72137" x="12915900" y="26585863"/>
          <p14:tracePt t="72153" x="12733338" y="26631900"/>
          <p14:tracePt t="72170" x="12573000" y="26631900"/>
          <p14:tracePt t="72171" x="12458700" y="26631900"/>
          <p14:tracePt t="72187" x="12276138" y="26631900"/>
          <p14:tracePt t="72203" x="12115800" y="26609675"/>
          <p14:tracePt t="72221" x="11909425" y="26563638"/>
          <p14:tracePt t="72237" x="11795125" y="26495375"/>
          <p14:tracePt t="72253" x="11726863" y="26495375"/>
          <p14:tracePt t="72270" x="11704638" y="26471563"/>
          <p14:tracePt t="72405" x="11704638" y="26449338"/>
          <p14:tracePt t="72535" x="11680825" y="26449338"/>
          <p14:tracePt t="72548" x="11658600" y="26449338"/>
          <p14:tracePt t="72743" x="11636375" y="26425525"/>
          <p14:tracePt t="72877" x="11636375" y="26403300"/>
          <p14:tracePt t="72900" x="11612563" y="26381075"/>
          <p14:tracePt t="73062" x="11590338" y="26357263"/>
          <p14:tracePt t="73964" x="11590338" y="26335038"/>
          <p14:tracePt t="74030" x="11590338" y="26311225"/>
          <p14:tracePt t="74044" x="11590338" y="26289000"/>
          <p14:tracePt t="74069" x="11612563" y="26266775"/>
          <p14:tracePt t="74278" x="11612563" y="26242963"/>
          <p14:tracePt t="74299" x="11566525" y="26220738"/>
          <p14:tracePt t="74315" x="11544300" y="26220738"/>
          <p14:tracePt t="74381" x="11522075" y="26220738"/>
          <p14:tracePt t="74396" x="11498263" y="26220738"/>
          <p14:tracePt t="74411" x="11476038" y="26220738"/>
          <p14:tracePt t="74422" x="11452225" y="26220738"/>
          <p14:tracePt t="74437" x="11383963" y="26220738"/>
          <p14:tracePt t="74454" x="11315700" y="26174700"/>
          <p14:tracePt t="74473" x="11293475" y="26082625"/>
          <p14:tracePt t="74487" x="11293475" y="25809575"/>
          <p14:tracePt t="74505" x="11293475" y="25717500"/>
          <p14:tracePt t="74711" x="11293475" y="25695275"/>
          <p14:tracePt t="74723" x="11223625" y="25671463"/>
          <p14:tracePt t="74731" x="11155363" y="25671463"/>
          <p14:tracePt t="74756" x="10561638" y="25671463"/>
          <p14:tracePt t="74772" x="9761538" y="25671463"/>
          <p14:tracePt t="74789" x="8435975" y="25671463"/>
          <p14:tracePt t="74805" x="6515100" y="25671463"/>
          <p14:tracePt t="74822" x="4664075" y="25671463"/>
          <p14:tracePt t="74838" x="2925763" y="25671463"/>
          <p14:tracePt t="74855" x="1600200" y="25695275"/>
          <p14:tracePt t="74873" x="914400" y="25900063"/>
          <p14:tracePt t="74889" x="457200" y="26082625"/>
          <p14:tracePt t="74906" x="274638" y="26220738"/>
          <p14:tracePt t="74921" x="250825" y="26357263"/>
          <p14:tracePt t="74938" x="250825" y="26495375"/>
          <p14:tracePt t="74955" x="296863" y="26746200"/>
          <p14:tracePt t="74957" x="388938" y="26882725"/>
          <p14:tracePt t="74971" x="685800" y="27203400"/>
          <p14:tracePt t="74988" x="1096963" y="27500263"/>
          <p14:tracePt t="75005" x="1577975" y="27866975"/>
          <p14:tracePt t="75021" x="1920875" y="28095575"/>
          <p14:tracePt t="75038" x="2171700" y="28324175"/>
          <p14:tracePt t="75055" x="2422525" y="28460700"/>
          <p14:tracePt t="75074" x="2651125" y="28621038"/>
          <p14:tracePt t="75075" x="2743200" y="28643263"/>
          <p14:tracePt t="75090" x="2835275" y="28711525"/>
          <p14:tracePt t="75091" x="2903538" y="28757563"/>
          <p14:tracePt t="75106" x="2994025" y="28825825"/>
          <p14:tracePt t="75123" x="3543300" y="29192538"/>
          <p14:tracePt t="75138" x="3886200" y="29329063"/>
          <p14:tracePt t="75156" x="4868863" y="29718000"/>
          <p14:tracePt t="75173" x="5715000" y="29924375"/>
          <p14:tracePt t="75190" x="7064375" y="30221238"/>
          <p14:tracePt t="75205" x="8366125" y="30221238"/>
          <p14:tracePt t="75222" x="9486900" y="30221238"/>
          <p14:tracePt t="75238" x="10194925" y="30083125"/>
          <p14:tracePt t="75256" x="10537825" y="30038675"/>
          <p14:tracePt t="75273" x="10629900" y="29968825"/>
          <p14:tracePt t="75288" x="10652125" y="29946600"/>
          <p14:tracePt t="75340" x="10629900" y="29946600"/>
          <p14:tracePt t="75347" x="10583863" y="29946600"/>
          <p14:tracePt t="75355" x="10583863" y="29992638"/>
          <p14:tracePt t="75372" x="10537825" y="30060900"/>
          <p14:tracePt t="75389" x="10537825" y="30175200"/>
          <p14:tracePt t="75405" x="10652125" y="30357763"/>
          <p14:tracePt t="75423" x="11018838" y="30564138"/>
          <p14:tracePt t="75440" x="11452225" y="30724475"/>
          <p14:tracePt t="75458" x="11612563" y="30861000"/>
          <p14:tracePt t="75473" x="11658600" y="30883225"/>
          <p14:tracePt t="75489" x="11612563" y="30907038"/>
          <p14:tracePt t="75506" x="11293475" y="30907038"/>
          <p14:tracePt t="75507" x="11018838" y="30907038"/>
          <p14:tracePt t="75524" x="10355263" y="30814963"/>
          <p14:tracePt t="75540" x="9669463" y="30632400"/>
          <p14:tracePt t="75558" x="9007475" y="30381575"/>
          <p14:tracePt t="75573" x="8366125" y="30038675"/>
          <p14:tracePt t="75589" x="7908925" y="29764038"/>
          <p14:tracePt t="75605" x="7612063" y="29511625"/>
          <p14:tracePt t="75622" x="7475538" y="29329063"/>
          <p14:tracePt t="75638" x="7451725" y="29214763"/>
          <p14:tracePt t="75655" x="7475538" y="29054425"/>
          <p14:tracePt t="75672" x="7704138" y="28825825"/>
          <p14:tracePt t="75689" x="7932738" y="28575000"/>
          <p14:tracePt t="75705" x="8275638" y="28324175"/>
          <p14:tracePt t="75723" x="8504238" y="28140025"/>
          <p14:tracePt t="75739" x="8732838" y="28025725"/>
          <p14:tracePt t="75739" x="8801100" y="28003500"/>
          <p14:tracePt t="75757" x="8915400" y="27911425"/>
          <p14:tracePt t="75774" x="9075738" y="27820938"/>
          <p14:tracePt t="75791" x="9166225" y="27774900"/>
          <p14:tracePt t="75807" x="9258300" y="27728863"/>
          <p14:tracePt t="75822" x="9394825" y="27660600"/>
          <p14:tracePt t="75839" x="9578975" y="27546300"/>
          <p14:tracePt t="75856" x="9783763" y="27432000"/>
          <p14:tracePt t="75875" x="9990138" y="27317700"/>
          <p14:tracePt t="75875" x="10104438" y="27249438"/>
          <p14:tracePt t="75888" x="10240963" y="27203400"/>
          <p14:tracePt t="75906" x="10561638" y="27089100"/>
          <p14:tracePt t="75908" x="10790238" y="27020838"/>
          <p14:tracePt t="75922" x="11041063" y="26974800"/>
          <p14:tracePt t="75939" x="11544300" y="26882725"/>
          <p14:tracePt t="75940" x="11772900" y="26838275"/>
          <p14:tracePt t="75956" x="12184063" y="26792238"/>
          <p14:tracePt t="75972" x="12504738" y="26792238"/>
          <p14:tracePt t="75989" x="12869863" y="26792238"/>
          <p14:tracePt t="76007" x="13281025" y="26882725"/>
          <p14:tracePt t="76024" x="13669963" y="27020838"/>
          <p14:tracePt t="76039" x="13990638" y="27181175"/>
          <p14:tracePt t="76056" x="14265275" y="27363738"/>
          <p14:tracePt t="76075" x="14516100" y="27568525"/>
          <p14:tracePt t="76076" x="14676438" y="27706638"/>
          <p14:tracePt t="76090" x="14812963" y="27843163"/>
          <p14:tracePt t="76106" x="14973300" y="28095575"/>
          <p14:tracePt t="76124" x="15155863" y="28482925"/>
          <p14:tracePt t="76141" x="15201900" y="28667075"/>
          <p14:tracePt t="76155" x="15247938" y="28803600"/>
          <p14:tracePt t="76156" x="15247938" y="28940125"/>
          <p14:tracePt t="76173" x="15224125" y="29283025"/>
          <p14:tracePt t="76191" x="14973300" y="29671963"/>
          <p14:tracePt t="76208" x="14676438" y="30152975"/>
          <p14:tracePt t="76222" x="14219238" y="30632400"/>
          <p14:tracePt t="76240" x="13876338" y="31067375"/>
          <p14:tracePt t="76258" x="13487400" y="31386463"/>
          <p14:tracePt t="76275" x="13122275" y="31569025"/>
          <p14:tracePt t="76275" x="12893675" y="31661100"/>
          <p14:tracePt t="76290" x="12641263" y="31707138"/>
          <p14:tracePt t="76291" x="12390438" y="31753175"/>
          <p14:tracePt t="76308" x="11750675" y="31797625"/>
          <p14:tracePt t="76324" x="10812463" y="31797625"/>
          <p14:tracePt t="76339" x="10194925" y="31661100"/>
          <p14:tracePt t="76357" x="7292975" y="30814963"/>
          <p14:tracePt t="76372" x="5349875" y="30197425"/>
          <p14:tracePt t="76389" x="3679825" y="29671963"/>
          <p14:tracePt t="76407" x="2492375" y="29306838"/>
          <p14:tracePt t="76423" x="1736725" y="29032200"/>
          <p14:tracePt t="76439" x="1463675" y="28895675"/>
          <p14:tracePt t="76606" x="1485900" y="28895675"/>
          <p14:tracePt t="76622" x="1485900" y="28871863"/>
          <p14:tracePt t="76640" x="1531938" y="28871863"/>
          <p14:tracePt t="76658" x="1600200" y="28871863"/>
          <p14:tracePt t="76659" x="1622425" y="28871863"/>
          <p14:tracePt t="76672" x="1646238" y="28871863"/>
          <p14:tracePt t="76689" x="1714500" y="28871863"/>
          <p14:tracePt t="76705" x="1782763" y="28803600"/>
          <p14:tracePt t="76723" x="1782763" y="28621038"/>
          <p14:tracePt t="77230" x="1760538" y="28621038"/>
          <p14:tracePt t="77277" x="1760538" y="28643263"/>
          <p14:tracePt t="77292" x="1760538" y="28667075"/>
          <p14:tracePt t="77308" x="1760538" y="28689300"/>
          <p14:tracePt t="77323" x="1736725" y="28689300"/>
          <p14:tracePt t="77340" x="1736725" y="28711525"/>
          <p14:tracePt t="77356" x="1736725" y="28735338"/>
          <p14:tracePt t="77374" x="1714500" y="28781375"/>
          <p14:tracePt t="77390" x="1692275" y="28849638"/>
          <p14:tracePt t="77407" x="1646238" y="28895675"/>
          <p14:tracePt t="77423" x="1600200" y="28940125"/>
          <p14:tracePt t="77440" x="1600200" y="28963938"/>
          <p14:tracePt t="77459" x="1600200" y="28986163"/>
          <p14:tracePt t="77474" x="1577975" y="28986163"/>
          <p14:tracePt t="77499" x="1554163" y="29009975"/>
          <p14:tracePt t="77515" x="1531938" y="29009975"/>
          <p14:tracePt t="77524" x="1508125" y="29009975"/>
          <p14:tracePt t="77540" x="1485900" y="29009975"/>
          <p14:tracePt t="77639" x="1508125" y="28986163"/>
          <p14:tracePt t="77648" x="1554163" y="28963938"/>
          <p14:tracePt t="77658" x="1622425" y="28940125"/>
          <p14:tracePt t="77676" x="1828800" y="28825825"/>
          <p14:tracePt t="77693" x="2011363" y="28711525"/>
          <p14:tracePt t="77707" x="2079625" y="28689300"/>
          <p14:tracePt t="77708" x="2149475" y="28667075"/>
          <p14:tracePt t="77724" x="2332038" y="28597225"/>
          <p14:tracePt t="77742" x="2378075" y="28575000"/>
          <p14:tracePt t="77756" x="2400300" y="28575000"/>
          <p14:tracePt t="77774" x="2422525" y="28575000"/>
          <p14:tracePt t="77790" x="2446338" y="28597225"/>
          <p14:tracePt t="77808" x="2492375" y="28757563"/>
          <p14:tracePt t="77824" x="2492375" y="28871863"/>
          <p14:tracePt t="77840" x="2468563" y="29009975"/>
          <p14:tracePt t="77857" x="2378075" y="29146500"/>
          <p14:tracePt t="77874" x="2332038" y="29192538"/>
          <p14:tracePt t="77875" x="2308225" y="29214763"/>
          <p14:tracePt t="77908" x="2308225" y="29238575"/>
          <p14:tracePt t="77915" x="2263775" y="29260800"/>
          <p14:tracePt t="77931" x="2286000" y="29283025"/>
          <p14:tracePt t="77940" x="2378075" y="29283025"/>
          <p14:tracePt t="77957" x="2743200" y="29283025"/>
          <p14:tracePt t="77974" x="3314700" y="29283025"/>
          <p14:tracePt t="77990" x="4068763" y="29192538"/>
          <p14:tracePt t="78007" x="4732338" y="28986163"/>
          <p14:tracePt t="78024" x="5326063" y="28825825"/>
          <p14:tracePt t="78041" x="5875338" y="28667075"/>
          <p14:tracePt t="78058" x="6537325" y="28597225"/>
          <p14:tracePt t="78074" x="7223125" y="28575000"/>
          <p14:tracePt t="78090" x="8001000" y="28575000"/>
          <p14:tracePt t="78091" x="8343900" y="28575000"/>
          <p14:tracePt t="78107" x="9190038" y="28689300"/>
          <p14:tracePt t="78126" x="9944100" y="28917900"/>
          <p14:tracePt t="78142" x="10469563" y="29100463"/>
          <p14:tracePt t="78159" x="10607675" y="29192538"/>
          <p14:tracePt t="78176" x="10607675" y="29283025"/>
          <p14:tracePt t="78192" x="10607675" y="29352875"/>
          <p14:tracePt t="78209" x="10493375" y="29421138"/>
          <p14:tracePt t="78226" x="10447338" y="29467175"/>
          <p14:tracePt t="78227" x="10401300" y="29489400"/>
          <p14:tracePt t="78242" x="10401300" y="29511625"/>
          <p14:tracePt t="78259" x="10355263" y="29535438"/>
          <p14:tracePt t="78260" x="10333038" y="29535438"/>
          <p14:tracePt t="78276" x="10287000" y="29557663"/>
          <p14:tracePt t="78293" x="10194925" y="29581475"/>
          <p14:tracePt t="78308" x="10172700" y="29581475"/>
          <p14:tracePt t="78331" x="10150475" y="29581475"/>
          <p14:tracePt t="78380" x="10126663" y="29581475"/>
          <p14:tracePt t="78387" x="10104438" y="29581475"/>
          <p14:tracePt t="78395" x="10080625" y="29557663"/>
          <p14:tracePt t="78407" x="10058400" y="29511625"/>
          <p14:tracePt t="78425" x="9966325" y="29352875"/>
          <p14:tracePt t="78443" x="9807575" y="29100463"/>
          <p14:tracePt t="78457" x="9737725" y="29009975"/>
          <p14:tracePt t="78474" x="9647238" y="28917900"/>
          <p14:tracePt t="78491" x="9601200" y="28849638"/>
          <p14:tracePt t="78507" x="9578975" y="28781375"/>
          <p14:tracePt t="78525" x="9578975" y="28757563"/>
          <p14:tracePt t="78541" x="9578975" y="28689300"/>
          <p14:tracePt t="78558" x="9578975" y="28667075"/>
          <p14:tracePt t="78575" x="9578975" y="28597225"/>
          <p14:tracePt t="78591" x="9578975" y="28528963"/>
          <p14:tracePt t="78609" x="9578975" y="28438475"/>
          <p14:tracePt t="78626" x="9623425" y="28278138"/>
          <p14:tracePt t="78627" x="9669463" y="28232100"/>
          <p14:tracePt t="78643" x="9715500" y="28117800"/>
          <p14:tracePt t="78659" x="9783763" y="28003500"/>
          <p14:tracePt t="78674" x="9807575" y="27981275"/>
          <p14:tracePt t="78676" x="9852025" y="27957463"/>
          <p14:tracePt t="78690" x="9921875" y="27866975"/>
          <p14:tracePt t="78691" x="9966325" y="27843163"/>
          <p14:tracePt t="78707" x="10126663" y="27797125"/>
          <p14:tracePt t="78724" x="10287000" y="27752675"/>
          <p14:tracePt t="78742" x="10423525" y="27752675"/>
          <p14:tracePt t="78760" x="10561638" y="27752675"/>
          <p14:tracePt t="78776" x="10629900" y="27774900"/>
          <p14:tracePt t="78793" x="10629900" y="27889200"/>
          <p14:tracePt t="78809" x="10629900" y="28003500"/>
          <p14:tracePt t="78826" x="10629900" y="28071763"/>
          <p14:tracePt t="78828" x="10629900" y="28140025"/>
          <p14:tracePt t="78844" x="10537825" y="28278138"/>
          <p14:tracePt t="78858" x="10401300" y="28346400"/>
          <p14:tracePt t="78876" x="9875838" y="28528963"/>
          <p14:tracePt t="78891" x="9693275" y="28597225"/>
          <p14:tracePt t="78908" x="9144000" y="28689300"/>
          <p14:tracePt t="78925" x="8801100" y="28689300"/>
          <p14:tracePt t="78943" x="8480425" y="28621038"/>
          <p14:tracePt t="78960" x="8297863" y="28482925"/>
          <p14:tracePt t="78976" x="8251825" y="28392438"/>
          <p14:tracePt t="78993" x="8251825" y="28254325"/>
          <p14:tracePt t="79010" x="8435975" y="28095575"/>
          <p14:tracePt t="79027" x="8686800" y="28003500"/>
          <p14:tracePt t="79043" x="9280525" y="27957463"/>
          <p14:tracePt t="79060" x="9693275" y="27957463"/>
          <p14:tracePt t="79075" x="9921875" y="28025725"/>
          <p14:tracePt t="79075" x="10036175" y="28049538"/>
          <p14:tracePt t="79091" x="10126663" y="28095575"/>
          <p14:tracePt t="79108" x="10172700" y="28163838"/>
          <p14:tracePt t="79126" x="10172700" y="28209875"/>
          <p14:tracePt t="79143" x="10104438" y="28278138"/>
          <p14:tracePt t="79160" x="10012363" y="28324175"/>
          <p14:tracePt t="79177" x="10012363" y="28346400"/>
          <p14:tracePt t="79193" x="9990138" y="28346400"/>
          <p14:tracePt t="79211" x="9966325" y="28368625"/>
          <p14:tracePt t="79235" x="9966325" y="28392438"/>
          <p14:tracePt t="79251" x="9944100" y="28392438"/>
          <p14:tracePt t="79268" x="9898063" y="28392438"/>
          <p14:tracePt t="79275" x="9852025" y="28414663"/>
          <p14:tracePt t="79292" x="9807575" y="28414663"/>
          <p14:tracePt t="79310" x="9737725" y="28414663"/>
          <p14:tracePt t="79326" x="9693275" y="28414663"/>
          <p14:tracePt t="79343" x="9669463" y="28414663"/>
          <p14:tracePt t="79361" x="9623425" y="28414663"/>
          <p14:tracePt t="79376" x="9509125" y="28414663"/>
          <p14:tracePt t="79394" x="9304338" y="28300363"/>
          <p14:tracePt t="79410" x="9051925" y="28186063"/>
          <p14:tracePt t="79411" x="8869363" y="28095575"/>
          <p14:tracePt t="79426" x="8686800" y="27981275"/>
          <p14:tracePt t="79443" x="8183563" y="27682825"/>
          <p14:tracePt t="79458" x="7475538" y="27317700"/>
          <p14:tracePt t="79459" x="7223125" y="27157363"/>
          <p14:tracePt t="79475" x="6651625" y="26792238"/>
          <p14:tracePt t="79492" x="6446838" y="26631900"/>
          <p14:tracePt t="79509" x="5921375" y="26266775"/>
          <p14:tracePt t="79527" x="5761038" y="26152475"/>
          <p14:tracePt t="79579" x="5761038" y="26128663"/>
          <p14:tracePt t="79588" x="5807075" y="26128663"/>
          <p14:tracePt t="79595" x="5875338" y="26106438"/>
          <p14:tracePt t="79608" x="5921375" y="26082625"/>
          <p14:tracePt t="79625" x="6035675" y="26082625"/>
          <p14:tracePt t="79642" x="6194425" y="26082625"/>
          <p14:tracePt t="79643" x="6264275" y="26128663"/>
          <p14:tracePt t="79660" x="6354763" y="26196925"/>
          <p14:tracePt t="79677" x="6378575" y="26220738"/>
          <p14:tracePt t="79691" x="6308725" y="26289000"/>
          <p14:tracePt t="79708" x="6011863" y="26357263"/>
          <p14:tracePt t="79726" x="5532438" y="26357263"/>
          <p14:tracePt t="79743" x="4892675" y="26311225"/>
          <p14:tracePt t="79760" x="4160838" y="26060400"/>
          <p14:tracePt t="79776" x="3521075" y="25763538"/>
          <p14:tracePt t="79794" x="3086100" y="25374600"/>
          <p14:tracePt t="79795" x="2971800" y="25214263"/>
          <p14:tracePt t="79810" x="2835275" y="24985663"/>
          <p14:tracePt t="79812" x="2765425" y="24780875"/>
          <p14:tracePt t="79826" x="2765425" y="24574500"/>
          <p14:tracePt t="79827" x="2765425" y="24323675"/>
          <p14:tracePt t="79843" x="2811463" y="23866475"/>
          <p14:tracePt t="79858" x="2971800" y="23614063"/>
          <p14:tracePt t="79875" x="3589338" y="23042563"/>
          <p14:tracePt t="79891" x="4160838" y="22906038"/>
          <p14:tracePt t="79909" x="4937125" y="22837775"/>
          <p14:tracePt t="79927" x="6011863" y="22860000"/>
          <p14:tracePt t="79944" x="7361238" y="23202900"/>
          <p14:tracePt t="79960" x="8618538" y="23568025"/>
          <p14:tracePt t="79977" x="9326563" y="23934738"/>
          <p14:tracePt t="79993" x="9601200" y="24209375"/>
          <p14:tracePt t="80010" x="9647238" y="24460200"/>
          <p14:tracePt t="80027" x="9669463" y="24642763"/>
          <p14:tracePt t="80027" x="9669463" y="24711025"/>
          <p14:tracePt t="80044" x="9532938" y="24985663"/>
          <p14:tracePt t="80060" x="9372600" y="25282525"/>
          <p14:tracePt t="80077" x="9190038" y="25534938"/>
          <p14:tracePt t="80092" x="9029700" y="25785763"/>
          <p14:tracePt t="80110" x="8847138" y="25946100"/>
          <p14:tracePt t="80126" x="8664575" y="26128663"/>
          <p14:tracePt t="80142" x="8412163" y="26220738"/>
          <p14:tracePt t="80159" x="8161338" y="26311225"/>
          <p14:tracePt t="80176" x="7864475" y="26311225"/>
          <p14:tracePt t="80193" x="7543800" y="26311225"/>
          <p14:tracePt t="80210" x="7269163" y="26311225"/>
          <p14:tracePt t="80211" x="7178675" y="26311225"/>
          <p14:tracePt t="80225" x="7154863" y="26311225"/>
          <p14:tracePt t="80243" x="7108825" y="26311225"/>
          <p14:tracePt t="80389" x="7132638" y="26311225"/>
          <p14:tracePt t="80405" x="7154863" y="26311225"/>
          <p14:tracePt t="80411" x="7154863" y="26289000"/>
          <p14:tracePt t="80444" x="7178675" y="26289000"/>
          <p14:tracePt t="80459" x="7223125" y="26289000"/>
          <p14:tracePt t="80476" x="7246938" y="26289000"/>
          <p14:tracePt t="80492" x="7292975" y="26289000"/>
          <p14:tracePt t="80509" x="7337425" y="26289000"/>
          <p14:tracePt t="80525" x="7451725" y="26289000"/>
          <p14:tracePt t="80543" x="7635875" y="26311225"/>
          <p14:tracePt t="80561" x="7932738" y="26449338"/>
          <p14:tracePt t="80577" x="8458200" y="26723975"/>
          <p14:tracePt t="80594" x="9051925" y="27111325"/>
          <p14:tracePt t="80610" x="9509125" y="27524075"/>
          <p14:tracePt t="80627" x="9783763" y="28117800"/>
          <p14:tracePt t="80644" x="9783763" y="28368625"/>
          <p14:tracePt t="80661" x="9715500" y="28528963"/>
          <p14:tracePt t="80677" x="9532938" y="28643263"/>
          <p14:tracePt t="80694" x="9372600" y="28735338"/>
          <p14:tracePt t="80711" x="9144000" y="28803600"/>
          <p14:tracePt t="80728" x="8915400" y="28871863"/>
          <p14:tracePt t="80745" x="8686800" y="28917900"/>
          <p14:tracePt t="80759" x="8504238" y="28940125"/>
          <p14:tracePt t="80777" x="8229600" y="29009975"/>
          <p14:tracePt t="80794" x="8047038" y="29078238"/>
          <p14:tracePt t="80795" x="7978775" y="29124275"/>
          <p14:tracePt t="80811" x="7658100" y="29260800"/>
          <p14:tracePt t="80827" x="7178675" y="29375100"/>
          <p14:tracePt t="80844" x="6651625" y="29511625"/>
          <p14:tracePt t="80861" x="6011863" y="29649738"/>
          <p14:tracePt t="80877" x="5165725" y="29671963"/>
          <p14:tracePt t="80894" x="4365625" y="29671963"/>
          <p14:tracePt t="80911" x="3565525" y="29511625"/>
          <p14:tracePt t="80928" x="2697163" y="29124275"/>
          <p14:tracePt t="80943" x="2079625" y="28757563"/>
          <p14:tracePt t="80959" x="1782763" y="28300363"/>
          <p14:tracePt t="80976" x="1782763" y="27843163"/>
          <p14:tracePt t="80993" x="1920875" y="27295475"/>
          <p14:tracePt t="81010" x="2332038" y="26768425"/>
          <p14:tracePt t="81027" x="2949575" y="26311225"/>
          <p14:tracePt t="81028" x="3314700" y="26106438"/>
          <p14:tracePt t="81045" x="4251325" y="25854025"/>
          <p14:tracePt t="81060" x="5464175" y="25785763"/>
          <p14:tracePt t="81076" x="6765925" y="25900063"/>
          <p14:tracePt t="81094" x="7635875" y="26289000"/>
          <p14:tracePt t="81112" x="8069263" y="26654125"/>
          <p14:tracePt t="81128" x="8275638" y="27066875"/>
          <p14:tracePt t="81144" x="8321675" y="27546300"/>
          <p14:tracePt t="81161" x="8321675" y="27957463"/>
          <p14:tracePt t="81177" x="8161338" y="28368625"/>
          <p14:tracePt t="81195" x="7908925" y="28735338"/>
          <p14:tracePt t="81196" x="7772400" y="28895675"/>
          <p14:tracePt t="81212" x="7543800" y="29192538"/>
          <p14:tracePt t="81228" x="7315200" y="29375100"/>
          <p14:tracePt t="81245" x="7108825" y="29489400"/>
          <p14:tracePt t="81259" x="7018338" y="29511625"/>
          <p14:tracePt t="81260" x="6904038" y="29535438"/>
          <p14:tracePt t="81277" x="6583363" y="29557663"/>
          <p14:tracePt t="81295" x="6378575" y="29557663"/>
          <p14:tracePt t="81312" x="6264275" y="29557663"/>
          <p14:tracePt t="81328" x="6218238" y="29557663"/>
          <p14:tracePt t="81345" x="6172200" y="29557663"/>
          <p14:tracePt t="81398" x="6172200" y="29535438"/>
          <p14:tracePt t="81461" x="6172200" y="29511625"/>
          <p14:tracePt t="81500" x="6172200" y="29489400"/>
          <p14:tracePt t="81557" x="6172200" y="29467175"/>
          <p14:tracePt t="81580" x="6194425" y="29443363"/>
          <p14:tracePt t="82055" x="6194425" y="29467175"/>
          <p14:tracePt t="82109" x="6172200" y="29467175"/>
          <p14:tracePt t="82398" x="6126163" y="29467175"/>
          <p14:tracePt t="83031" x="6126163" y="29489400"/>
          <p14:tracePt t="83038" x="6103938" y="29511625"/>
          <p14:tracePt t="83044" x="6057900" y="29557663"/>
          <p14:tracePt t="83078" x="6057900" y="29581475"/>
          <p14:tracePt t="83095" x="6057900" y="29603700"/>
          <p14:tracePt t="83111" x="6080125" y="29649738"/>
          <p14:tracePt t="83128" x="6126163" y="29718000"/>
          <p14:tracePt t="83145" x="6240463" y="29832300"/>
          <p14:tracePt t="83164" x="6537325" y="30038675"/>
          <p14:tracePt t="83178" x="6651625" y="30106938"/>
          <p14:tracePt t="83196" x="7269163" y="30472063"/>
          <p14:tracePt t="83213" x="7566025" y="30472063"/>
          <p14:tracePt t="83229" x="7954963" y="30540325"/>
          <p14:tracePt t="83244" x="8297863" y="30540325"/>
          <p14:tracePt t="83262" x="8664575" y="30540325"/>
          <p14:tracePt t="83280" x="8983663" y="30540325"/>
          <p14:tracePt t="83297" x="9280525" y="30495875"/>
          <p14:tracePt t="83313" x="9555163" y="30381575"/>
          <p14:tracePt t="83329" x="9829800" y="30267275"/>
          <p14:tracePt t="83345" x="10058400" y="30197425"/>
          <p14:tracePt t="83361" x="10240963" y="30152975"/>
          <p14:tracePt t="83379" x="10447338" y="30106938"/>
          <p14:tracePt t="83380" x="10515600" y="30083125"/>
          <p14:tracePt t="83395" x="10583863" y="30060900"/>
          <p14:tracePt t="83412" x="10812463" y="30038675"/>
          <p14:tracePt t="83430" x="10926763" y="30038675"/>
          <p14:tracePt t="83447" x="11109325" y="30038675"/>
          <p14:tracePt t="83463" x="11407775" y="30038675"/>
          <p14:tracePt t="83480" x="11658600" y="30038675"/>
          <p14:tracePt t="83497" x="12093575" y="30129163"/>
          <p14:tracePt t="83513" x="12436475" y="30221238"/>
          <p14:tracePt t="83530" x="12709525" y="30289500"/>
          <p14:tracePt t="83547" x="12961938" y="30381575"/>
          <p14:tracePt t="83563" x="12984163" y="30381575"/>
          <p14:tracePt t="83725" x="12961938" y="30381575"/>
          <p14:tracePt t="83732" x="12893675" y="30381575"/>
          <p14:tracePt t="83745" x="12801600" y="30381575"/>
          <p14:tracePt t="83761" x="12619038" y="30381575"/>
          <p14:tracePt t="83778" x="12412663" y="30381575"/>
          <p14:tracePt t="83796" x="12138025" y="30381575"/>
          <p14:tracePt t="83812" x="11841163" y="30381575"/>
          <p14:tracePt t="83828" x="11430000" y="30335538"/>
          <p14:tracePt t="83847" x="10995025" y="30243463"/>
          <p14:tracePt t="83864" x="10652125" y="30175200"/>
          <p14:tracePt t="83881" x="10401300" y="30083125"/>
          <p14:tracePt t="83897" x="10240963" y="29992638"/>
          <p14:tracePt t="83914" x="10058400" y="29924375"/>
          <p14:tracePt t="83931" x="9921875" y="29878338"/>
          <p14:tracePt t="83932" x="9898063" y="29832300"/>
          <p14:tracePt t="83947" x="9829800" y="29786263"/>
          <p14:tracePt t="83964" x="9783763" y="29718000"/>
          <p14:tracePt t="83978" x="9783763" y="29625925"/>
          <p14:tracePt t="83996" x="9807575" y="29168725"/>
          <p14:tracePt t="84014" x="9966325" y="28757563"/>
          <p14:tracePt t="84030" x="10150475" y="28414663"/>
          <p14:tracePt t="84045" x="10355263" y="28140025"/>
          <p14:tracePt t="84062" x="10607675" y="27957463"/>
          <p14:tracePt t="84079" x="10904538" y="27820938"/>
          <p14:tracePt t="84095" x="11337925" y="27706638"/>
          <p14:tracePt t="84112" x="11909425" y="27682825"/>
          <p14:tracePt t="84129" x="12665075" y="27682825"/>
          <p14:tracePt t="84145" x="13487400" y="27682825"/>
          <p14:tracePt t="84162" x="14493875" y="27820938"/>
          <p14:tracePt t="84179" x="15316200" y="27935238"/>
          <p14:tracePt t="84180" x="15590838" y="28025725"/>
          <p14:tracePt t="84195" x="16116300" y="28186063"/>
          <p14:tracePt t="84212" x="16481425" y="28324175"/>
          <p14:tracePt t="84229" x="16665575" y="28438475"/>
          <p14:tracePt t="84245" x="16733838" y="28506738"/>
          <p14:tracePt t="84262" x="16756063" y="28621038"/>
          <p14:tracePt t="84280" x="16756063" y="28711525"/>
          <p14:tracePt t="84296" x="16756063" y="28895675"/>
          <p14:tracePt t="84312" x="16733838" y="29078238"/>
          <p14:tracePt t="84330" x="16619538" y="29329063"/>
          <p14:tracePt t="84348" x="16367125" y="29695775"/>
          <p14:tracePt t="84364" x="16162338" y="29992638"/>
          <p14:tracePt t="84381" x="16024225" y="30152975"/>
          <p14:tracePt t="84396" x="15933738" y="30221238"/>
          <p14:tracePt t="84413" x="15659100" y="30403800"/>
          <p14:tracePt t="84431" x="15498763" y="30472063"/>
          <p14:tracePt t="84448" x="15384463" y="30495875"/>
          <p14:tracePt t="84462" x="15316200" y="30495875"/>
          <p14:tracePt t="84479" x="15224125" y="30495875"/>
          <p14:tracePt t="84495" x="15133638" y="30495875"/>
          <p14:tracePt t="84513" x="15065375" y="30495875"/>
          <p14:tracePt t="84531" x="14995525" y="30495875"/>
          <p14:tracePt t="84545" x="14973300" y="30495875"/>
          <p14:tracePt t="84562" x="14951075" y="30495875"/>
          <p14:tracePt t="84702" x="14927263" y="30495875"/>
          <p14:tracePt t="84715" x="14905038" y="30495875"/>
          <p14:tracePt t="84728" x="14859000" y="30495875"/>
          <p14:tracePt t="84746" x="14744700" y="30495875"/>
          <p14:tracePt t="84762" x="14584363" y="30495875"/>
          <p14:tracePt t="84764" x="14493875" y="30472063"/>
          <p14:tracePt t="84779" x="14241463" y="30449838"/>
          <p14:tracePt t="84796" x="13944600" y="30381575"/>
          <p14:tracePt t="84812" x="13716000" y="30335538"/>
          <p14:tracePt t="84829" x="13533438" y="30267275"/>
          <p14:tracePt t="84846" x="13465175" y="30267275"/>
          <p14:tracePt t="84863" x="13441363" y="30243463"/>
          <p14:tracePt t="84908" x="13419138" y="30221238"/>
          <p14:tracePt t="84924" x="13419138" y="30197425"/>
          <p14:tracePt t="84931" x="13373100" y="30152975"/>
          <p14:tracePt t="84946" x="13350875" y="30129163"/>
          <p14:tracePt t="84963" x="13327063" y="30106938"/>
          <p14:tracePt t="84964" x="13304838" y="30083125"/>
          <p14:tracePt t="84979" x="13236575" y="30038675"/>
          <p14:tracePt t="84996" x="13212763" y="30014863"/>
          <p14:tracePt t="85013" x="13166725" y="29968825"/>
          <p14:tracePt t="85029" x="13122275" y="29968825"/>
          <p14:tracePt t="85046" x="13030200" y="29924375"/>
          <p14:tracePt t="85063" x="12984163" y="29924375"/>
          <p14:tracePt t="85080" x="12915900" y="29924375"/>
          <p14:tracePt t="85096" x="12847638" y="29924375"/>
          <p14:tracePt t="85113" x="12779375" y="29924375"/>
          <p14:tracePt t="85130" x="12733338" y="29924375"/>
          <p14:tracePt t="85146" x="12665075" y="29900563"/>
          <p14:tracePt t="85163" x="12619038" y="29878338"/>
          <p14:tracePt t="85164" x="12595225" y="29878338"/>
          <p14:tracePt t="85180" x="12573000" y="29878338"/>
          <p14:tracePt t="85196" x="12550775" y="29878338"/>
          <p14:tracePt t="85213" x="12504738" y="29878338"/>
          <p14:tracePt t="85229" x="12480925" y="29878338"/>
          <p14:tracePt t="85246" x="12458700" y="29878338"/>
          <p14:tracePt t="85263" x="12412663" y="29854525"/>
          <p14:tracePt t="85280" x="12366625" y="29832300"/>
          <p14:tracePt t="85296" x="12322175" y="29832300"/>
          <p14:tracePt t="85313" x="12298363" y="29832300"/>
          <p14:tracePt t="85330" x="12252325" y="29832300"/>
          <p14:tracePt t="85346" x="12207875" y="29810075"/>
          <p14:tracePt t="85347" x="12184063" y="29810075"/>
          <p14:tracePt t="85363" x="12161838" y="29810075"/>
          <p14:tracePt t="85380" x="12093575" y="29764038"/>
          <p14:tracePt t="85396" x="12069763" y="29764038"/>
          <p14:tracePt t="85413" x="12023725" y="29764038"/>
          <p14:tracePt t="85435" x="11979275" y="29740225"/>
          <p14:tracePt t="85446" x="11933238" y="29718000"/>
          <p14:tracePt t="85463" x="11795125" y="29467175"/>
          <p14:tracePt t="85480" x="11726863" y="29443363"/>
          <p14:tracePt t="85846" x="11704638" y="29443363"/>
          <p14:tracePt t="85859" x="11680825" y="29421138"/>
          <p14:tracePt t="85867" x="11658600" y="29397325"/>
          <p14:tracePt t="85880" x="11612563" y="29375100"/>
          <p14:tracePt t="85897" x="11522075" y="29352875"/>
          <p14:tracePt t="85913" x="11476038" y="29352875"/>
          <p14:tracePt t="85931" x="11452225" y="29352875"/>
          <p14:tracePt t="85948" x="11430000" y="29352875"/>
          <p14:tracePt t="85964" x="11407775" y="29352875"/>
          <p14:tracePt t="85980" x="11337925" y="29375100"/>
          <p14:tracePt t="85997" x="11293475" y="29375100"/>
          <p14:tracePt t="86013" x="11269663" y="29397325"/>
          <p14:tracePt t="86047" x="11223625" y="29397325"/>
          <p14:tracePt t="86063" x="11201400" y="29397325"/>
          <p14:tracePt t="86080" x="11087100" y="29375100"/>
          <p14:tracePt t="86097" x="11041063" y="29283025"/>
          <p14:tracePt t="86113" x="11041063" y="29214763"/>
          <p14:tracePt t="86130" x="11041063" y="29124275"/>
          <p14:tracePt t="86147" x="11041063" y="29078238"/>
          <p14:tracePt t="86148" x="11041063" y="29054425"/>
          <p14:tracePt t="86164" x="11133138" y="29032200"/>
          <p14:tracePt t="86180" x="11315700" y="28986163"/>
          <p14:tracePt t="86197" x="11612563" y="28986163"/>
          <p14:tracePt t="86214" x="12001500" y="28986163"/>
          <p14:tracePt t="86230" x="12526963" y="28986163"/>
          <p14:tracePt t="86247" x="12961938" y="29032200"/>
          <p14:tracePt t="86264" x="13327063" y="29146500"/>
          <p14:tracePt t="86280" x="13716000" y="29260800"/>
          <p14:tracePt t="86298" x="14012863" y="29375100"/>
          <p14:tracePt t="86300" x="14104938" y="29397325"/>
          <p14:tracePt t="86313" x="14219238" y="29467175"/>
          <p14:tracePt t="86331" x="14538325" y="29581475"/>
          <p14:tracePt t="86347" x="14698663" y="29649738"/>
          <p14:tracePt t="86364" x="14973300" y="29695775"/>
          <p14:tracePt t="86380" x="15316200" y="29832300"/>
          <p14:tracePt t="86397" x="15659100" y="29924375"/>
          <p14:tracePt t="86414" x="15979775" y="29992638"/>
          <p14:tracePt t="86430" x="16024225" y="29992638"/>
          <p14:tracePt t="86447" x="16048038" y="29992638"/>
          <p14:tracePt t="86464" x="16048038" y="30014863"/>
          <p14:tracePt t="86525" x="16048038" y="30038675"/>
          <p14:tracePt t="86548" x="16048038" y="30060900"/>
          <p14:tracePt t="86564" x="16002000" y="30060900"/>
          <p14:tracePt t="86571" x="15955963" y="30060900"/>
          <p14:tracePt t="86580" x="15909925" y="30060900"/>
          <p14:tracePt t="86597" x="15819438" y="30060900"/>
          <p14:tracePt t="86614" x="15659100" y="30060900"/>
          <p14:tracePt t="86630" x="15384463" y="30060900"/>
          <p14:tracePt t="86647" x="14951075" y="29992638"/>
          <p14:tracePt t="86664" x="14562138" y="29878338"/>
          <p14:tracePt t="86681" x="14265275" y="29764038"/>
          <p14:tracePt t="86698" x="14104938" y="29695775"/>
          <p14:tracePt t="86714" x="14081125" y="29695775"/>
          <p14:tracePt t="86730" x="14058900" y="29671963"/>
          <p14:tracePt t="86747" x="14058900" y="29625925"/>
          <p14:tracePt t="86764" x="14058900" y="29535438"/>
          <p14:tracePt t="86781" x="14104938" y="29375100"/>
          <p14:tracePt t="86797" x="14309725" y="29124275"/>
          <p14:tracePt t="86814" x="14608175" y="28895675"/>
          <p14:tracePt t="86831" x="14881225" y="28757563"/>
          <p14:tracePt t="86848" x="15087600" y="28667075"/>
          <p14:tracePt t="86864" x="15179675" y="28667075"/>
          <p14:tracePt t="86882" x="15247938" y="28667075"/>
          <p14:tracePt t="86883" x="15316200" y="28667075"/>
          <p14:tracePt t="86898" x="15338425" y="28711525"/>
          <p14:tracePt t="86914" x="15430500" y="28917900"/>
          <p14:tracePt t="86915" x="15452725" y="29078238"/>
          <p14:tracePt t="86930" x="15452725" y="29192538"/>
          <p14:tracePt t="86932" x="15452725" y="29283025"/>
          <p14:tracePt t="86947" x="15430500" y="29511625"/>
          <p14:tracePt t="86964" x="15293975" y="29671963"/>
          <p14:tracePt t="86981" x="15065375" y="29832300"/>
          <p14:tracePt t="86997" x="14881225" y="29924375"/>
          <p14:tracePt t="87014" x="14722475" y="29946600"/>
          <p14:tracePt t="87031" x="14608175" y="29946600"/>
          <p14:tracePt t="87048" x="14538325" y="29946600"/>
          <p14:tracePt t="87065" x="14401800" y="29832300"/>
          <p14:tracePt t="87081" x="14265275" y="29649738"/>
          <p14:tracePt t="87098" x="14173200" y="29421138"/>
          <p14:tracePt t="87100" x="14150975" y="29329063"/>
          <p14:tracePt t="87114" x="14150975" y="29283025"/>
          <p14:tracePt t="87115" x="14150975" y="29238575"/>
          <p14:tracePt t="87131" x="14150975" y="29214763"/>
          <p14:tracePt t="87132" x="14150975" y="29168725"/>
          <p14:tracePt t="87147" x="14219238" y="29124275"/>
          <p14:tracePt t="87164" x="14309725" y="29054425"/>
          <p14:tracePt t="87181" x="14424025" y="29054425"/>
          <p14:tracePt t="87198" x="14744700" y="29124275"/>
          <p14:tracePt t="87214" x="15087600" y="29306838"/>
          <p14:tracePt t="87231" x="15224125" y="29489400"/>
          <p14:tracePt t="87248" x="15293975" y="29671963"/>
          <p14:tracePt t="87264" x="15293975" y="29786263"/>
          <p14:tracePt t="87281" x="15270163" y="29878338"/>
          <p14:tracePt t="87298" x="15201900" y="29924375"/>
          <p14:tracePt t="87314" x="15179675" y="29946600"/>
          <p14:tracePt t="87315" x="15155863" y="29946600"/>
          <p14:tracePt t="87355" x="15133638" y="29946600"/>
          <p14:tracePt t="87363" x="15109825" y="29946600"/>
          <p14:tracePt t="87371" x="15087600" y="29946600"/>
          <p14:tracePt t="87395" x="15065375" y="29946600"/>
          <p14:tracePt t="87414" x="15065375" y="29924375"/>
          <p14:tracePt t="87485" x="15065375" y="29900563"/>
          <p14:tracePt t="87492" x="15041563" y="29900563"/>
          <p14:tracePt t="87507" x="15019338" y="29900563"/>
          <p14:tracePt t="87515" x="14973300" y="29900563"/>
          <p14:tracePt t="87531" x="14744700" y="29878338"/>
          <p14:tracePt t="87548" x="14219238" y="29718000"/>
          <p14:tracePt t="87565" x="13395325" y="29443363"/>
          <p14:tracePt t="87581" x="12093575" y="29032200"/>
          <p14:tracePt t="87598" x="10583863" y="28597225"/>
          <p14:tracePt t="87615" x="9921875" y="28324175"/>
          <p14:tracePt t="87632" x="9669463" y="28163838"/>
          <p14:tracePt t="87649" x="9647238" y="28163838"/>
          <p14:tracePt t="87903" x="9623425" y="28163838"/>
          <p14:tracePt t="87916" x="9623425" y="28209875"/>
          <p14:tracePt t="87932" x="9623425" y="28232100"/>
          <p14:tracePt t="87948" x="9623425" y="28254325"/>
          <p14:tracePt t="87971" x="9647238" y="28278138"/>
          <p14:tracePt t="87987" x="9647238" y="28300363"/>
          <p14:tracePt t="87998" x="9669463" y="28300363"/>
          <p14:tracePt t="88015" x="9783763" y="28300363"/>
          <p14:tracePt t="88032" x="9944100" y="28392438"/>
          <p14:tracePt t="88048" x="10126663" y="28438475"/>
          <p14:tracePt t="88065" x="10309225" y="28482925"/>
          <p14:tracePt t="88082" x="10447338" y="28528963"/>
          <p14:tracePt t="88083" x="10493375" y="28528963"/>
          <p14:tracePt t="88098" x="10515600" y="28552775"/>
          <p14:tracePt t="88115" x="10583863" y="28575000"/>
          <p14:tracePt t="88215" x="10583863" y="28597225"/>
          <p14:tracePt t="88228" x="10537825" y="28597225"/>
          <p14:tracePt t="88235" x="10515600" y="28597225"/>
          <p14:tracePt t="88248" x="10493375" y="28597225"/>
          <p14:tracePt t="88265" x="10423525" y="28643263"/>
          <p14:tracePt t="88282" x="10379075" y="28643263"/>
          <p14:tracePt t="88298" x="10333038" y="28643263"/>
          <p14:tracePt t="88316" x="10309225" y="28643263"/>
          <p14:tracePt t="88332" x="10287000" y="28643263"/>
          <p14:tracePt t="88349" x="10240963" y="28643263"/>
          <p14:tracePt t="88703" x="10218738" y="28643263"/>
          <p14:tracePt t="88712" x="10194925" y="28643263"/>
          <p14:tracePt t="88716" x="10172700" y="28643263"/>
          <p14:tracePt t="88732" x="10104438" y="28643263"/>
          <p14:tracePt t="88755" x="10058400" y="28621038"/>
          <p14:tracePt t="88765" x="9990138" y="28597225"/>
          <p14:tracePt t="88782" x="9966325" y="28597225"/>
          <p14:tracePt t="88799" x="9921875" y="28575000"/>
          <p14:tracePt t="88886" x="9898063" y="28575000"/>
          <p14:tracePt t="88899" x="9875838" y="28575000"/>
          <p14:tracePt t="88932" x="9852025" y="28575000"/>
          <p14:tracePt t="88939" x="9829800" y="28575000"/>
          <p14:tracePt t="88955" x="9807575" y="28575000"/>
          <p14:tracePt t="88966" x="9783763" y="28575000"/>
          <p14:tracePt t="88982" x="9737725" y="28575000"/>
          <p14:tracePt t="88999" x="9693275" y="28575000"/>
          <p14:tracePt t="89016" x="9647238" y="28575000"/>
          <p14:tracePt t="89032" x="9601200" y="28597225"/>
          <p14:tracePt t="89049" x="9578975" y="28597225"/>
          <p14:tracePt t="89066" x="9555163" y="28597225"/>
          <p14:tracePt t="89082" x="9509125" y="28597225"/>
          <p14:tracePt t="89099" x="9440863" y="28597225"/>
          <p14:tracePt t="89116" x="9350375" y="28597225"/>
          <p14:tracePt t="89132" x="9280525" y="28597225"/>
          <p14:tracePt t="89149" x="9212263" y="28597225"/>
          <p14:tracePt t="89166" x="9121775" y="28575000"/>
          <p14:tracePt t="89183" x="9075738" y="28552775"/>
          <p14:tracePt t="89199" x="9051925" y="28528963"/>
          <p14:tracePt t="89216" x="9029700" y="28506738"/>
          <p14:tracePt t="89233" x="9029700" y="28460700"/>
          <p14:tracePt t="89249" x="9029700" y="28414663"/>
          <p14:tracePt t="89266" x="9029700" y="28300363"/>
          <p14:tracePt t="89268" x="9029700" y="28278138"/>
          <p14:tracePt t="89283" x="9029700" y="28186063"/>
          <p14:tracePt t="89299" x="9166225" y="28095575"/>
          <p14:tracePt t="89316" x="9350375" y="28003500"/>
          <p14:tracePt t="89333" x="9532938" y="27911425"/>
          <p14:tracePt t="89349" x="9669463" y="27866975"/>
          <p14:tracePt t="89366" x="9807575" y="27820938"/>
          <p14:tracePt t="89383" x="9921875" y="27820938"/>
          <p14:tracePt t="89399" x="10080625" y="27820938"/>
          <p14:tracePt t="89416" x="10172700" y="27820938"/>
          <p14:tracePt t="89433" x="10309225" y="27843163"/>
          <p14:tracePt t="89450" x="10447338" y="27911425"/>
          <p14:tracePt t="89466" x="10583863" y="28003500"/>
          <p14:tracePt t="89467" x="10629900" y="28025725"/>
          <p14:tracePt t="89483" x="10652125" y="28095575"/>
          <p14:tracePt t="89484" x="10698163" y="28117800"/>
          <p14:tracePt t="89500" x="10790238" y="28254325"/>
          <p14:tracePt t="89516" x="10812463" y="28346400"/>
          <p14:tracePt t="89533" x="10836275" y="28438475"/>
          <p14:tracePt t="89549" x="10836275" y="28528963"/>
          <p14:tracePt t="89566" x="10836275" y="28597225"/>
          <p14:tracePt t="89583" x="10836275" y="28667075"/>
          <p14:tracePt t="89600" x="10790238" y="28757563"/>
          <p14:tracePt t="89616" x="10721975" y="28825825"/>
          <p14:tracePt t="89633" x="10652125" y="28849638"/>
          <p14:tracePt t="89649" x="10561638" y="28895675"/>
          <p14:tracePt t="89666" x="10493375" y="28895675"/>
          <p14:tracePt t="89667" x="10423525" y="28895675"/>
          <p14:tracePt t="89683" x="10379075" y="28895675"/>
          <p14:tracePt t="89684" x="10309225" y="28895675"/>
          <p14:tracePt t="89700" x="10194925" y="28895675"/>
          <p14:tracePt t="89716" x="10126663" y="28895675"/>
          <p14:tracePt t="89734" x="10036175" y="28871863"/>
          <p14:tracePt t="89750" x="9966325" y="28803600"/>
          <p14:tracePt t="89766" x="9944100" y="28757563"/>
          <p14:tracePt t="89783" x="9898063" y="28735338"/>
          <p14:tracePt t="90135" x="9875838" y="28735338"/>
          <p14:tracePt t="90260" x="9852025" y="28781375"/>
          <p14:tracePt t="90293" x="9829800" y="28781375"/>
          <p14:tracePt t="90307" x="9829800" y="28803600"/>
          <p14:tracePt t="90332" x="9807575" y="28825825"/>
          <p14:tracePt t="90348" x="9783763" y="28825825"/>
          <p14:tracePt t="90355" x="9783763" y="28849638"/>
          <p14:tracePt t="90367" x="9761538" y="28871863"/>
          <p14:tracePt t="90467" x="9829800" y="28895675"/>
          <p14:tracePt t="90475" x="9898063" y="28895675"/>
          <p14:tracePt t="90484" x="9944100" y="28917900"/>
          <p14:tracePt t="90500" x="10172700" y="28963938"/>
          <p14:tracePt t="90517" x="10401300" y="29009975"/>
          <p14:tracePt t="90534" x="10629900" y="29100463"/>
          <p14:tracePt t="90552" x="10721975" y="29100463"/>
          <p14:tracePt t="90614" x="10744200" y="29100463"/>
          <p14:tracePt t="90623" x="10744200" y="29009975"/>
          <p14:tracePt t="90633" x="10744200" y="28986163"/>
          <p14:tracePt t="90650" x="10744200" y="28940125"/>
          <p14:tracePt t="90815" x="10698163" y="28940125"/>
          <p14:tracePt t="90867" x="10698163" y="28963938"/>
          <p14:tracePt t="90875" x="10698163" y="28986163"/>
          <p14:tracePt t="90883" x="10698163" y="29032200"/>
          <p14:tracePt t="90900" x="10698163" y="29078238"/>
          <p14:tracePt t="90917" x="10698163" y="29100463"/>
          <p14:tracePt t="90934" x="10698163" y="29168725"/>
          <p14:tracePt t="90951" x="10721975" y="29214763"/>
          <p14:tracePt t="90968" x="10744200" y="29283025"/>
          <p14:tracePt t="90984" x="10744200" y="29375100"/>
          <p14:tracePt t="91001" x="10744200" y="29489400"/>
          <p14:tracePt t="91017" x="10836275" y="29603700"/>
          <p14:tracePt t="91034" x="10972800" y="29671963"/>
          <p14:tracePt t="91036" x="10995025" y="29695775"/>
          <p14:tracePt t="91051" x="11064875" y="29718000"/>
          <p14:tracePt t="91068" x="11337925" y="29786263"/>
          <p14:tracePt t="91084" x="11498263" y="29810075"/>
          <p14:tracePt t="91101" x="11590338" y="29810075"/>
          <p14:tracePt t="91118" x="11658600" y="29832300"/>
          <p14:tracePt t="91134" x="11750675" y="29832300"/>
          <p14:tracePt t="91151" x="11818938" y="29854525"/>
          <p14:tracePt t="91168" x="11909425" y="29878338"/>
          <p14:tracePt t="91184" x="11955463" y="29878338"/>
          <p14:tracePt t="91201" x="11979275" y="29878338"/>
          <p14:tracePt t="91218" x="12001500" y="29878338"/>
          <p14:tracePt t="91251" x="12023725" y="29878338"/>
          <p14:tracePt t="91268" x="12023725" y="29900563"/>
          <p14:tracePt t="91284" x="12047538" y="29900563"/>
          <p14:tracePt t="91307" x="12069763" y="29924375"/>
          <p14:tracePt t="91340" x="12069763" y="29946600"/>
          <p14:tracePt t="91364" x="12069763" y="29992638"/>
          <p14:tracePt t="91380" x="12093575" y="30038675"/>
          <p14:tracePt t="91396" x="12115800" y="30083125"/>
          <p14:tracePt t="91403" x="12138025" y="30083125"/>
          <p14:tracePt t="91417" x="12161838" y="30106938"/>
          <p14:tracePt t="91434" x="12207875" y="30106938"/>
          <p14:tracePt t="91435" x="12276138" y="30106938"/>
          <p14:tracePt t="91452" x="12298363" y="30106938"/>
          <p14:tracePt t="91468" x="12298363" y="30129163"/>
          <p14:tracePt t="91533" x="12344400" y="30129163"/>
          <p14:tracePt t="91671" x="12276138" y="30106938"/>
          <p14:tracePt t="91684" x="12207875" y="30106938"/>
          <p14:tracePt t="91701" x="12161838" y="30083125"/>
          <p14:tracePt t="91718" x="12069763" y="30083125"/>
          <p14:tracePt t="91734" x="12023725" y="30060900"/>
          <p14:tracePt t="91752" x="11979275" y="30060900"/>
          <p14:tracePt t="91768" x="11933238" y="30060900"/>
          <p14:tracePt t="91784" x="11909425" y="30060900"/>
          <p14:tracePt t="91801" x="11887200" y="30060900"/>
          <p14:tracePt t="91859" x="11887200" y="30038675"/>
          <p14:tracePt t="91883" x="11887200" y="30014863"/>
          <p14:tracePt t="91899" x="11909425" y="30014863"/>
          <p14:tracePt t="91923" x="11933238" y="30014863"/>
          <p14:tracePt t="91939" x="11955463" y="29992638"/>
          <p14:tracePt t="91955" x="11979275" y="29992638"/>
          <p14:tracePt t="91980" x="12001500" y="29992638"/>
          <p14:tracePt t="92167" x="12023725" y="29992638"/>
          <p14:tracePt t="92237" x="12047538" y="29992638"/>
          <p14:tracePt t="92252" x="12069763" y="29992638"/>
          <p14:tracePt t="92268" x="12093575" y="29992638"/>
          <p14:tracePt t="92275" x="12115800" y="29992638"/>
          <p14:tracePt t="92285" x="12138025" y="29992638"/>
          <p14:tracePt t="92302" x="12184063" y="29992638"/>
          <p14:tracePt t="92318" x="12252325" y="29992638"/>
          <p14:tracePt t="92335" x="12276138" y="29992638"/>
          <p14:tracePt t="92355" x="12298363" y="29992638"/>
          <p14:tracePt t="92379" x="12322175" y="29992638"/>
          <p14:tracePt t="92387" x="12344400" y="29992638"/>
          <p14:tracePt t="92402" x="12366625" y="29992638"/>
          <p14:tracePt t="92420" x="12390438" y="29992638"/>
          <p14:tracePt t="92437" x="12412663" y="29992638"/>
          <p14:tracePt t="92752" x="12412663" y="29968825"/>
          <p14:tracePt t="92771" x="12412663" y="29946600"/>
          <p14:tracePt t="92814" x="12412663" y="29900563"/>
          <p14:tracePt t="92836" x="12412663" y="29878338"/>
          <p14:tracePt t="92859" x="12412663" y="29854525"/>
          <p14:tracePt t="92875" x="12412663" y="29832300"/>
          <p14:tracePt t="92885" x="12412663" y="29810075"/>
          <p14:tracePt t="92902" x="12412663" y="29786263"/>
          <p14:tracePt t="92918" x="12412663" y="29764038"/>
          <p14:tracePt t="92935" x="12412663" y="29695775"/>
          <p14:tracePt t="92952" x="12412663" y="29671963"/>
          <p14:tracePt t="92969" x="12412663" y="29649738"/>
          <p14:tracePt t="92985" x="12412663" y="29625925"/>
          <p14:tracePt t="93020" x="12412663" y="29603700"/>
          <p14:tracePt t="93027" x="12412663" y="29581475"/>
          <p14:tracePt t="93035" x="12412663" y="29557663"/>
          <p14:tracePt t="93059" x="12412663" y="29535438"/>
          <p14:tracePt t="93069" x="12412663" y="29511625"/>
          <p14:tracePt t="93086" x="12412663" y="29489400"/>
          <p14:tracePt t="93132" x="12412663" y="29467175"/>
          <p14:tracePt t="93147" x="12436475" y="29443363"/>
          <p14:tracePt t="93163" x="12458700" y="29421138"/>
          <p14:tracePt t="93171" x="12480925" y="29421138"/>
          <p14:tracePt t="93188" x="12480925" y="29397325"/>
          <p14:tracePt t="93203" x="12504738" y="29397325"/>
          <p14:tracePt t="93219" x="12526963" y="29352875"/>
          <p14:tracePt t="93253" x="12550775" y="29352875"/>
          <p14:tracePt t="93269" x="12573000" y="29329063"/>
          <p14:tracePt t="93286" x="12595225" y="29329063"/>
          <p14:tracePt t="93304" x="12641263" y="29329063"/>
          <p14:tracePt t="93331" x="12665075" y="29329063"/>
          <p14:tracePt t="93347" x="12665075" y="29352875"/>
          <p14:tracePt t="93355" x="12665075" y="29421138"/>
          <p14:tracePt t="93369" x="12665075" y="29467175"/>
          <p14:tracePt t="93386" x="12665075" y="29603700"/>
          <p14:tracePt t="93403" x="12619038" y="29671963"/>
          <p14:tracePt t="93404" x="12550775" y="29718000"/>
          <p14:tracePt t="93420" x="12458700" y="29740225"/>
          <p14:tracePt t="93436" x="12390438" y="29764038"/>
          <p14:tracePt t="93453" x="12344400" y="29786263"/>
          <p14:tracePt t="93486" x="12322175" y="29786263"/>
          <p14:tracePt t="93503" x="12276138" y="29740225"/>
          <p14:tracePt t="93520" x="12230100" y="29671963"/>
          <p14:tracePt t="93536" x="12138025" y="29557663"/>
          <p14:tracePt t="93553" x="12138025" y="29467175"/>
          <p14:tracePt t="93569" x="12138025" y="29421138"/>
          <p14:tracePt t="93586" x="12138025" y="29375100"/>
          <p14:tracePt t="93587" x="12138025" y="29352875"/>
          <p14:tracePt t="93603" x="12161838" y="29352875"/>
          <p14:tracePt t="93619" x="12298363" y="29283025"/>
          <p14:tracePt t="93636" x="12366625" y="29283025"/>
          <p14:tracePt t="93653" x="12480925" y="29283025"/>
          <p14:tracePt t="93669" x="12619038" y="29283025"/>
          <p14:tracePt t="93686" x="12733338" y="29329063"/>
          <p14:tracePt t="93703" x="12779375" y="29397325"/>
          <p14:tracePt t="93720" x="12779375" y="29467175"/>
          <p14:tracePt t="93736" x="12779375" y="29535438"/>
          <p14:tracePt t="93753" x="12779375" y="29557663"/>
          <p14:tracePt t="93772" x="12709525" y="29625925"/>
          <p14:tracePt t="93786" x="12665075" y="29625925"/>
          <p14:tracePt t="93787" x="12641263" y="29649738"/>
          <p14:tracePt t="93803" x="12573000" y="29671963"/>
          <p14:tracePt t="93820" x="12526963" y="29671963"/>
          <p14:tracePt t="93836" x="12504738" y="29671963"/>
          <p14:tracePt t="93859" x="12480925" y="29671963"/>
          <p14:tracePt t="93875" x="12436475" y="29671963"/>
          <p14:tracePt t="93891" x="12436475" y="29603700"/>
          <p14:tracePt t="93903" x="12436475" y="29557663"/>
          <p14:tracePt t="93920" x="12458700" y="29443363"/>
          <p14:tracePt t="93937" x="12526963" y="29421138"/>
          <p14:tracePt t="93953" x="12619038" y="29375100"/>
          <p14:tracePt t="93970" x="12687300" y="29375100"/>
          <p14:tracePt t="93986" x="12733338" y="29375100"/>
          <p14:tracePt t="93987" x="12779375" y="29375100"/>
          <p14:tracePt t="94004" x="12779375" y="29467175"/>
          <p14:tracePt t="94020" x="12779375" y="29581475"/>
          <p14:tracePt t="94036" x="12779375" y="29649738"/>
          <p14:tracePt t="94053" x="12755563" y="29718000"/>
          <p14:tracePt t="94070" x="12687300" y="29764038"/>
          <p14:tracePt t="94087" x="12641263" y="29786263"/>
          <p14:tracePt t="94103" x="12619038" y="29786263"/>
          <p14:tracePt t="94120" x="12550775" y="29786263"/>
          <p14:tracePt t="94136" x="12526963" y="29786263"/>
          <p14:tracePt t="94153" x="12458700" y="29786263"/>
          <p14:tracePt t="94169" x="12412663" y="29740225"/>
          <p14:tracePt t="94187" x="12390438" y="29695775"/>
          <p14:tracePt t="94220" x="12366625" y="29671963"/>
          <p14:tracePt t="94259" x="12390438" y="29671963"/>
          <p14:tracePt t="94284" x="12390438" y="29718000"/>
          <p14:tracePt t="94291" x="12390438" y="29786263"/>
          <p14:tracePt t="94303" x="12390438" y="29832300"/>
          <p14:tracePt t="94320" x="12390438" y="29878338"/>
          <p14:tracePt t="94337" x="12390438" y="29924375"/>
          <p14:tracePt t="94353" x="12366625" y="29946600"/>
          <p14:tracePt t="94370" x="12344400" y="29968825"/>
          <p14:tracePt t="94387" x="12322175" y="29968825"/>
          <p14:tracePt t="94403" x="12298363" y="29968825"/>
          <p14:tracePt t="94437" x="12276138" y="29968825"/>
          <p14:tracePt t="94567" x="12322175" y="29968825"/>
          <p14:tracePt t="94580" x="12344400" y="29968825"/>
          <p14:tracePt t="94605" x="12390438" y="29968825"/>
          <p14:tracePt t="94620" x="12412663" y="29968825"/>
          <p14:tracePt t="94637" x="12458700" y="29924375"/>
          <p14:tracePt t="94654" x="12480925" y="29900563"/>
          <p14:tracePt t="94671" x="12526963" y="29900563"/>
          <p14:tracePt t="94687" x="12573000" y="29854525"/>
          <p14:tracePt t="94703" x="12595225" y="29832300"/>
          <p14:tracePt t="94720" x="12641263" y="29786263"/>
          <p14:tracePt t="94737" x="12779375" y="29718000"/>
          <p14:tracePt t="94754" x="12915900" y="29649738"/>
          <p14:tracePt t="94770" x="13076238" y="29557663"/>
          <p14:tracePt t="94772" x="13098463" y="29535438"/>
          <p14:tracePt t="94788" x="13122275" y="29511625"/>
          <p14:tracePt t="94804" x="13190538" y="29443363"/>
          <p14:tracePt t="94820" x="13212763" y="29443363"/>
          <p14:tracePt t="94837" x="13212763" y="29421138"/>
          <p14:tracePt t="94854" x="13258800" y="29397325"/>
          <p14:tracePt t="94875" x="13281025" y="29397325"/>
          <p14:tracePt t="94886" x="13304838" y="29397325"/>
          <p14:tracePt t="99575" x="13304838" y="29375100"/>
          <p14:tracePt t="99725" x="13281025" y="29375100"/>
          <p14:tracePt t="99756" x="13236575" y="29375100"/>
          <p14:tracePt t="99771" x="13236575" y="29397325"/>
          <p14:tracePt t="99791" x="13236575" y="29443363"/>
          <p14:tracePt t="99808" x="13281025" y="29467175"/>
          <p14:tracePt t="99824" x="13327063" y="29511625"/>
          <p14:tracePt t="99841" x="13373100" y="29557663"/>
          <p14:tracePt t="99858" x="13373100" y="29581475"/>
          <p14:tracePt t="99874" x="13373100" y="29649738"/>
          <p14:tracePt t="99891" x="12847638" y="29786263"/>
          <p14:tracePt t="99908" x="12641263" y="29786263"/>
          <p14:tracePt t="100495" x="12641263" y="29810075"/>
          <p14:tracePt t="100505" x="12641263" y="29854525"/>
          <p14:tracePt t="100509" x="12641263" y="29900563"/>
          <p14:tracePt t="100525" x="12641263" y="30038675"/>
          <p14:tracePt t="100542" x="12641263" y="30129163"/>
          <p14:tracePt t="100558" x="12641263" y="30267275"/>
          <p14:tracePt t="100592" x="12641263" y="30289500"/>
          <p14:tracePt t="100653" x="12595225" y="30311725"/>
          <p14:tracePt t="100661" x="12573000" y="30311725"/>
          <p14:tracePt t="100675" x="12550775" y="30335538"/>
          <p14:tracePt t="100676" x="12480925" y="30357763"/>
          <p14:tracePt t="100691" x="12412663" y="30381575"/>
          <p14:tracePt t="100845" x="12390438" y="30426025"/>
          <p14:tracePt t="100859" x="12366625" y="30426025"/>
          <p14:tracePt t="100917" x="12344400" y="30449838"/>
          <p14:tracePt t="100966" x="12322175" y="30449838"/>
          <p14:tracePt t="100973" x="12322175" y="30357763"/>
          <p14:tracePt t="100992" x="12458700" y="30014863"/>
          <p14:tracePt t="101009" x="12823825" y="29421138"/>
          <p14:tracePt t="101025" x="13555663" y="28346400"/>
          <p14:tracePt t="101041" x="14379575" y="27271663"/>
          <p14:tracePt t="101058" x="15109825" y="26357263"/>
          <p14:tracePt t="101059" x="15590838" y="25831800"/>
          <p14:tracePt t="101075" x="16413163" y="25099963"/>
          <p14:tracePt t="101092" x="17145000" y="24620538"/>
          <p14:tracePt t="101109" x="17624425" y="24391938"/>
          <p14:tracePt t="101125" x="18127663" y="24253825"/>
          <p14:tracePt t="101142" x="18562638" y="24209375"/>
          <p14:tracePt t="101159" x="18996025" y="24209375"/>
          <p14:tracePt t="101176" x="19224625" y="24209375"/>
          <p14:tracePt t="101192" x="19362738" y="24139525"/>
          <p14:tracePt t="101209" x="19362738" y="23956963"/>
          <p14:tracePt t="101225" x="19362738" y="23934738"/>
          <p14:tracePt t="101574" x="19338925" y="23934738"/>
          <p14:tracePt t="101581" x="19248438" y="23934738"/>
          <p14:tracePt t="101592" x="19156363" y="24003000"/>
          <p14:tracePt t="101609" x="19065875" y="24071263"/>
          <p14:tracePt t="101626" x="19065875" y="24139525"/>
          <p14:tracePt t="101643" x="19065875" y="24253825"/>
          <p14:tracePt t="101644" x="19065875" y="24345900"/>
          <p14:tracePt t="101659" x="19042063" y="24414163"/>
          <p14:tracePt t="101676" x="18905538" y="24711025"/>
          <p14:tracePt t="101693" x="18745200" y="24871363"/>
          <p14:tracePt t="101709" x="18630900" y="25009475"/>
          <p14:tracePt t="101743" x="18608675" y="25009475"/>
          <p14:tracePt t="101763" x="18608675" y="25031700"/>
          <p14:tracePt t="101779" x="18608675" y="25053925"/>
          <p14:tracePt t="101792" x="18608675" y="25077738"/>
          <p14:tracePt t="101826" x="18608675" y="25146000"/>
          <p14:tracePt t="101828" x="18608675" y="25168225"/>
          <p14:tracePt t="101843" x="18608675" y="25192038"/>
          <p14:tracePt t="101843" x="18608675" y="25214263"/>
          <p14:tracePt t="101860" x="18608675" y="25282525"/>
          <p14:tracePt t="101876" x="18608675" y="25352375"/>
          <p14:tracePt t="101899" x="18608675" y="25374600"/>
          <p14:tracePt t="101924" x="18608675" y="25420638"/>
          <p14:tracePt t="102063" x="18608675" y="25442863"/>
          <p14:tracePt t="102083" x="18608675" y="25466675"/>
          <p14:tracePt t="102140" x="18630900" y="25466675"/>
          <p14:tracePt t="102147" x="18653125" y="25466675"/>
          <p14:tracePt t="102160" x="18676938" y="25466675"/>
          <p14:tracePt t="102176" x="18767425" y="25466675"/>
          <p14:tracePt t="102193" x="18881725" y="25466675"/>
          <p14:tracePt t="102210" x="19088100" y="25466675"/>
          <p14:tracePt t="102226" x="19338925" y="25466675"/>
          <p14:tracePt t="102228" x="19477038" y="25466675"/>
          <p14:tracePt t="102243" x="19591338" y="25466675"/>
          <p14:tracePt t="102261" x="19888200" y="25396825"/>
          <p14:tracePt t="102276" x="19980275" y="25396825"/>
          <p14:tracePt t="102294" x="20024725" y="25374600"/>
          <p14:tracePt t="102310" x="20048538" y="25352375"/>
          <p14:tracePt t="102326" x="20048538" y="25328563"/>
          <p14:tracePt t="102343" x="20048538" y="25214263"/>
          <p14:tracePt t="102360" x="19727863" y="25009475"/>
          <p14:tracePt t="102377" x="19362738" y="24803100"/>
          <p14:tracePt t="102393" x="18973800" y="24574500"/>
          <p14:tracePt t="102410" x="18722975" y="24414163"/>
          <p14:tracePt t="102427" x="18562638" y="24299863"/>
          <p14:tracePt t="102428" x="18538825" y="24277638"/>
          <p14:tracePt t="102444" x="18538825" y="24209375"/>
          <p14:tracePt t="102477" x="18584863" y="24163338"/>
          <p14:tracePt t="102494" x="18676938" y="24139525"/>
          <p14:tracePt t="102510" x="18767425" y="24117300"/>
          <p14:tracePt t="102527" x="18813463" y="24095075"/>
          <p14:tracePt t="102543" x="18859500" y="24095075"/>
          <p14:tracePt t="102560" x="18951575" y="24095075"/>
          <p14:tracePt t="102577" x="19110325" y="24095075"/>
          <p14:tracePt t="102593" x="19316700" y="24095075"/>
          <p14:tracePt t="102610" x="19567525" y="24185563"/>
          <p14:tracePt t="102627" x="19705638" y="24253825"/>
          <p14:tracePt t="102628" x="19819938" y="24323675"/>
          <p14:tracePt t="102643" x="19888200" y="24391938"/>
          <p14:tracePt t="102661" x="19934238" y="24437975"/>
          <p14:tracePt t="102699" x="19934238" y="24460200"/>
          <p14:tracePt t="102707" x="19910425" y="24460200"/>
          <p14:tracePt t="102726" x="19888200" y="24460200"/>
          <p14:tracePt t="102743" x="19751675" y="24460200"/>
          <p14:tracePt t="102760" x="19567525" y="24391938"/>
          <p14:tracePt t="102777" x="19408775" y="24253825"/>
          <p14:tracePt t="102793" x="19180175" y="24025225"/>
          <p14:tracePt t="102810" x="19042063" y="23842663"/>
          <p14:tracePt t="102811" x="19019838" y="23820438"/>
          <p14:tracePt t="102827" x="19019838" y="23752175"/>
          <p14:tracePt t="102844" x="19019838" y="23614063"/>
          <p14:tracePt t="102861" x="19088100" y="23545800"/>
          <p14:tracePt t="102877" x="19224625" y="23499763"/>
          <p14:tracePt t="102894" x="19362738" y="23431500"/>
          <p14:tracePt t="102911" x="19477038" y="23385463"/>
          <p14:tracePt t="102927" x="19499263" y="23385463"/>
          <p14:tracePt t="102944" x="19567525" y="23339425"/>
          <p14:tracePt t="102961" x="19613563" y="23317200"/>
          <p14:tracePt t="102977" x="19637375" y="23294975"/>
          <p14:tracePt t="102994" x="19681825" y="23248938"/>
          <p14:tracePt t="103027" x="19681825" y="23225125"/>
          <p14:tracePt t="103044" x="19681825" y="23202900"/>
          <p14:tracePt t="103092" x="19681825" y="23180675"/>
          <p14:tracePt t="103111" x="19705638" y="23180675"/>
          <p14:tracePt t="103127" x="19705638" y="23156863"/>
          <p14:tracePt t="103144" x="19705638" y="23134638"/>
          <p14:tracePt t="103161" x="19727863" y="23110825"/>
          <p14:tracePt t="103188" x="19773900" y="23066375"/>
          <p14:tracePt t="103220" x="19796125" y="23042563"/>
          <p14:tracePt t="103235" x="19842163" y="23042563"/>
          <p14:tracePt t="103251" x="19865975" y="22996525"/>
          <p14:tracePt t="103259" x="19888200" y="22996525"/>
          <p14:tracePt t="103292" x="19910425" y="22974300"/>
          <p14:tracePt t="103324" x="19956463" y="22952075"/>
          <p14:tracePt t="103343" x="19956463" y="22928263"/>
          <p14:tracePt t="103360" x="19980275" y="22906038"/>
          <p14:tracePt t="103412" x="19980275" y="22882225"/>
          <p14:tracePt t="103428" x="20002500" y="22860000"/>
          <p14:tracePt t="103451" x="20024725" y="22813963"/>
          <p14:tracePt t="103484" x="20048538" y="22791738"/>
          <p14:tracePt t="103507" x="20070763" y="22791738"/>
          <p14:tracePt t="103515" x="20070763" y="22767925"/>
          <p14:tracePt t="103527" x="20094575" y="22767925"/>
          <p14:tracePt t="103544" x="20162838" y="22723475"/>
          <p14:tracePt t="103561" x="20277138" y="22677438"/>
          <p14:tracePt t="103578" x="20391438" y="22609175"/>
          <p14:tracePt t="103594" x="20551775" y="22471063"/>
          <p14:tracePt t="103595" x="20596225" y="22402800"/>
          <p14:tracePt t="103611" x="20666075" y="22288500"/>
          <p14:tracePt t="103628" x="20870863" y="21694775"/>
          <p14:tracePt t="103644" x="20939125" y="20916900"/>
          <p14:tracePt t="103661" x="21123275" y="19727863"/>
          <p14:tracePt t="103678" x="21191538" y="18470563"/>
          <p14:tracePt t="103694" x="21191538" y="17579975"/>
          <p14:tracePt t="103711" x="21191538" y="16870363"/>
          <p14:tracePt t="103728" x="21328063" y="16116300"/>
          <p14:tracePt t="103744" x="21488400" y="15567025"/>
          <p14:tracePt t="103761" x="21648738" y="15179675"/>
          <p14:tracePt t="103778" x="21877338" y="14905038"/>
          <p14:tracePt t="103795" x="22151975" y="14744700"/>
          <p14:tracePt t="103796" x="22356763" y="14698663"/>
          <p14:tracePt t="103811" x="22539325" y="14630400"/>
          <p14:tracePt t="103812" x="22677438" y="14608175"/>
          <p14:tracePt t="103827" x="22996525" y="14516100"/>
          <p14:tracePt t="103845" x="23180675" y="14470063"/>
          <p14:tracePt t="103861" x="23317200" y="14401800"/>
          <p14:tracePt t="103878" x="23339425" y="14401800"/>
          <p14:tracePt t="103916" x="23363238" y="14401800"/>
          <p14:tracePt t="103940" x="23385463" y="14379575"/>
          <p14:tracePt t="103955" x="23385463" y="14355763"/>
          <p14:tracePt t="103971" x="23385463" y="14333538"/>
          <p14:tracePt t="103979" x="23385463" y="14241463"/>
          <p14:tracePt t="103995" x="23385463" y="14150975"/>
          <p14:tracePt t="104011" x="23385463" y="13579475"/>
          <p14:tracePt t="104028" x="23317200" y="13007975"/>
          <p14:tracePt t="104044" x="23180675" y="12366625"/>
          <p14:tracePt t="104061" x="23020338" y="11772900"/>
          <p14:tracePt t="104077" x="22860000" y="11247438"/>
          <p14:tracePt t="104094" x="22631400" y="10744200"/>
          <p14:tracePt t="104111" x="22356763" y="10080625"/>
          <p14:tracePt t="104128" x="22266275" y="9852025"/>
          <p14:tracePt t="104144" x="22196425" y="9737725"/>
          <p14:tracePt t="104188" x="22196425" y="9715500"/>
          <p14:tracePt t="104221" x="22174200" y="9715500"/>
          <p14:tracePt t="104228" x="22059900" y="9669463"/>
          <p14:tracePt t="104245" x="21739225" y="9555163"/>
          <p14:tracePt t="104261" x="21167725" y="9350375"/>
          <p14:tracePt t="104278" x="20642263" y="9121775"/>
          <p14:tracePt t="104294" x="20024725" y="8847138"/>
          <p14:tracePt t="104311" x="19499263" y="8572500"/>
          <p14:tracePt t="104328" x="19042063" y="8207375"/>
          <p14:tracePt t="104345" x="18584863" y="7794625"/>
          <p14:tracePt t="104361" x="18173700" y="7383463"/>
          <p14:tracePt t="104378" x="17899063" y="6972300"/>
          <p14:tracePt t="104395" x="17830800" y="6651625"/>
          <p14:tracePt t="104412" x="17967325" y="6240463"/>
          <p14:tracePt t="104428" x="18310225" y="5989638"/>
          <p14:tracePt t="104445" x="18813463" y="5761038"/>
          <p14:tracePt t="104462" x="19338925" y="5622925"/>
          <p14:tracePt t="104478" x="19888200" y="5554663"/>
          <p14:tracePt t="104495" x="20323175" y="5554663"/>
          <p14:tracePt t="104512" x="20620038" y="5554663"/>
          <p14:tracePt t="104528" x="20756563" y="5578475"/>
          <p14:tracePt t="104545" x="20802600" y="5668963"/>
          <p14:tracePt t="104562" x="20802600" y="5875338"/>
          <p14:tracePt t="104578" x="20802600" y="6149975"/>
          <p14:tracePt t="104579" x="20802600" y="6332538"/>
          <p14:tracePt t="104595" x="20802600" y="6537325"/>
          <p14:tracePt t="104596" x="20802600" y="6721475"/>
          <p14:tracePt t="104611" x="20802600" y="7154863"/>
          <p14:tracePt t="104628" x="20780375" y="7451725"/>
          <p14:tracePt t="104645" x="20688300" y="7635875"/>
          <p14:tracePt t="104661" x="20642263" y="7726363"/>
          <p14:tracePt t="104678" x="20620038" y="7750175"/>
          <p14:tracePt t="104740" x="20666075" y="7750175"/>
          <p14:tracePt t="104747" x="20780375" y="7750175"/>
          <p14:tracePt t="104762" x="21031200" y="7750175"/>
          <p14:tracePt t="104778" x="21831300" y="7886700"/>
          <p14:tracePt t="104779" x="22494875" y="8183563"/>
          <p14:tracePt t="104795" x="24139525" y="9121775"/>
          <p14:tracePt t="104812" x="25420638" y="10447338"/>
          <p14:tracePt t="104828" x="25992138" y="12252325"/>
          <p14:tracePt t="104845" x="26082625" y="14493875"/>
          <p14:tracePt t="104862" x="25946100" y="16641763"/>
          <p14:tracePt t="104879" x="25511125" y="18013363"/>
          <p14:tracePt t="104896" x="25238075" y="18676938"/>
          <p14:tracePt t="104912" x="25053925" y="18951575"/>
          <p14:tracePt t="104929" x="24849138" y="19088100"/>
          <p14:tracePt t="104945" x="24642763" y="19156363"/>
          <p14:tracePt t="104962" x="24368125" y="19180175"/>
          <p14:tracePt t="104963" x="24209375" y="19180175"/>
          <p14:tracePt t="104979" x="24025225" y="19180175"/>
          <p14:tracePt t="104980" x="23820438" y="19180175"/>
          <p14:tracePt t="104996" x="23453725" y="19180175"/>
          <p14:tracePt t="105012" x="23020338" y="19156363"/>
          <p14:tracePt t="105029" x="22585363" y="19156363"/>
          <p14:tracePt t="105045" x="22220238" y="19156363"/>
          <p14:tracePt t="105062" x="21945600" y="19156363"/>
          <p14:tracePt t="105079" x="21717000" y="19156363"/>
          <p14:tracePt t="105095" x="21534438" y="19156363"/>
          <p14:tracePt t="105112" x="21351875" y="19156363"/>
          <p14:tracePt t="105129" x="21123275" y="19156363"/>
          <p14:tracePt t="105145" x="20916900" y="19156363"/>
          <p14:tracePt t="105162" x="20596225" y="19156363"/>
          <p14:tracePt t="105163" x="20413663" y="19156363"/>
          <p14:tracePt t="105179" x="20253325" y="19134138"/>
          <p14:tracePt t="105180" x="20048538" y="19110325"/>
          <p14:tracePt t="105195" x="19659600" y="19065875"/>
          <p14:tracePt t="105212" x="19362738" y="19019838"/>
          <p14:tracePt t="105229" x="19110325" y="18973800"/>
          <p14:tracePt t="105246" x="18745200" y="18881725"/>
          <p14:tracePt t="105262" x="18402300" y="18791238"/>
          <p14:tracePt t="105279" x="18037175" y="18653125"/>
          <p14:tracePt t="105296" x="17738725" y="18448338"/>
          <p14:tracePt t="105312" x="17648238" y="18380075"/>
          <p14:tracePt t="105329" x="17624425" y="18265775"/>
          <p14:tracePt t="105345" x="17624425" y="18195925"/>
          <p14:tracePt t="105362" x="17624425" y="18105438"/>
          <p14:tracePt t="105379" x="17624425" y="18037175"/>
          <p14:tracePt t="105379" x="17648238" y="18013363"/>
          <p14:tracePt t="105396" x="17694275" y="17991138"/>
          <p14:tracePt t="105412" x="17808575" y="17899063"/>
          <p14:tracePt t="105429" x="17899063" y="17808575"/>
          <p14:tracePt t="105446" x="18081625" y="17670463"/>
          <p14:tracePt t="105463" x="18241963" y="17510125"/>
          <p14:tracePt t="105479" x="18516600" y="17327563"/>
          <p14:tracePt t="105496" x="18722975" y="17237075"/>
          <p14:tracePt t="105513" x="18996025" y="17098963"/>
          <p14:tracePt t="105529" x="19294475" y="16984663"/>
          <p14:tracePt t="105546" x="19637375" y="16824325"/>
          <p14:tracePt t="105562" x="19865975" y="16756063"/>
          <p14:tracePt t="105563" x="20002500" y="16710025"/>
          <p14:tracePt t="105579" x="20070763" y="16710025"/>
          <p14:tracePt t="105580" x="20185063" y="16687800"/>
          <p14:tracePt t="105596" x="20505738" y="16687800"/>
          <p14:tracePt t="105612" x="20848638" y="16687800"/>
          <p14:tracePt t="105629" x="21259800" y="16687800"/>
          <p14:tracePt t="105646" x="21694775" y="16687800"/>
          <p14:tracePt t="105662" x="22105938" y="16687800"/>
          <p14:tracePt t="105679" x="22517100" y="16687800"/>
          <p14:tracePt t="105696" x="23066375" y="16687800"/>
          <p14:tracePt t="105713" x="23568025" y="16687800"/>
          <p14:tracePt t="105729" x="24049038" y="16687800"/>
          <p14:tracePt t="105746" x="24460200" y="16687800"/>
          <p14:tracePt t="105748" x="24666575" y="16687800"/>
          <p14:tracePt t="105762" x="24849138" y="16687800"/>
          <p14:tracePt t="105764" x="25009475" y="16687800"/>
          <p14:tracePt t="105779" x="25306338" y="16687800"/>
          <p14:tracePt t="105796" x="25649238" y="16687800"/>
          <p14:tracePt t="105813" x="25968325" y="16687800"/>
          <p14:tracePt t="105829" x="26266775" y="16687800"/>
          <p14:tracePt t="105846" x="26539825" y="16687800"/>
          <p14:tracePt t="105863" x="26746200" y="16687800"/>
          <p14:tracePt t="105879" x="26882725" y="16710025"/>
          <p14:tracePt t="105896" x="26974800" y="16710025"/>
          <p14:tracePt t="105913" x="27066875" y="16733838"/>
          <p14:tracePt t="105929" x="27157363" y="16756063"/>
          <p14:tracePt t="105946" x="27203400" y="16779875"/>
          <p14:tracePt t="105947" x="27203400" y="16802100"/>
          <p14:tracePt t="105962" x="27225625" y="16802100"/>
          <p14:tracePt t="105963" x="27225625" y="16848138"/>
          <p14:tracePt t="105979" x="27225625" y="16894175"/>
          <p14:tracePt t="105996" x="27225625" y="16916400"/>
          <p14:tracePt t="106013" x="27225625" y="16984663"/>
          <p14:tracePt t="106029" x="27249438" y="17076738"/>
          <p14:tracePt t="106046" x="27249438" y="17145000"/>
          <p14:tracePt t="106063" x="27295475" y="17237075"/>
          <p14:tracePt t="106079" x="27295475" y="17305338"/>
          <p14:tracePt t="106096" x="27295475" y="17395825"/>
          <p14:tracePt t="106113" x="27295475" y="17465675"/>
          <p14:tracePt t="106129" x="27295475" y="17556163"/>
          <p14:tracePt t="106146" x="27271663" y="17670463"/>
          <p14:tracePt t="106163" x="27225625" y="17738725"/>
          <p14:tracePt t="106164" x="27225625" y="17808575"/>
          <p14:tracePt t="106180" x="27203400" y="17853025"/>
          <p14:tracePt t="106196" x="27135138" y="17991138"/>
          <p14:tracePt t="106213" x="27111325" y="18037175"/>
          <p14:tracePt t="106229" x="27043063" y="18105438"/>
          <p14:tracePt t="106246" x="26882725" y="18195925"/>
          <p14:tracePt t="106263" x="26814463" y="18241963"/>
          <p14:tracePt t="106280" x="26631900" y="18288000"/>
          <p14:tracePt t="106296" x="26403300" y="18310225"/>
          <p14:tracePt t="106313" x="26106438" y="18310225"/>
          <p14:tracePt t="106330" x="25831800" y="18310225"/>
          <p14:tracePt t="106331" x="25649238" y="18310225"/>
          <p14:tracePt t="106346" x="25511125" y="18310225"/>
          <p14:tracePt t="106347" x="25328563" y="18310225"/>
          <p14:tracePt t="106363" x="25192038" y="18310225"/>
          <p14:tracePt t="106364" x="25053925" y="18310225"/>
          <p14:tracePt t="106379" x="24871363" y="18310225"/>
          <p14:tracePt t="106397" x="24711025" y="18310225"/>
          <p14:tracePt t="106413" x="24596725" y="18310225"/>
          <p14:tracePt t="106430" x="24574500" y="18310225"/>
          <p14:tracePt t="106447" x="24528463" y="18334038"/>
          <p14:tracePt t="106662" x="24552275" y="18334038"/>
          <p14:tracePt t="106759" x="24574500" y="18334038"/>
          <p14:tracePt t="106766" x="24596725" y="18334038"/>
          <p14:tracePt t="106787" x="24620538" y="18334038"/>
          <p14:tracePt t="106796" x="24642763" y="18334038"/>
          <p14:tracePt t="106813" x="24688800" y="18334038"/>
          <p14:tracePt t="106830" x="24757063" y="18334038"/>
          <p14:tracePt t="106847" x="24917400" y="18334038"/>
          <p14:tracePt t="106863" x="25031700" y="18310225"/>
          <p14:tracePt t="106880" x="25192038" y="18288000"/>
          <p14:tracePt t="106897" x="25374600" y="18288000"/>
          <p14:tracePt t="106913" x="25534938" y="18288000"/>
          <p14:tracePt t="106930" x="25671463" y="18288000"/>
          <p14:tracePt t="106947" x="25809575" y="18288000"/>
          <p14:tracePt t="106948" x="25854025" y="18288000"/>
          <p14:tracePt t="106963" x="25923875" y="18288000"/>
          <p14:tracePt t="106980" x="25968325" y="18288000"/>
          <p14:tracePt t="107207" x="25968325" y="18265775"/>
          <p14:tracePt t="107217" x="25968325" y="18241963"/>
          <p14:tracePt t="107230" x="25992138" y="18195925"/>
          <p14:tracePt t="107248" x="26060400" y="18151475"/>
          <p14:tracePt t="107264" x="26196925" y="18151475"/>
          <p14:tracePt t="107280" x="26311225" y="18151475"/>
          <p14:tracePt t="107297" x="26357263" y="18151475"/>
          <p14:tracePt t="107373" x="26381075" y="18151475"/>
          <p14:tracePt t="107403" x="26403300" y="18151475"/>
          <p14:tracePt t="107411" x="26425525" y="18173700"/>
          <p14:tracePt t="107419" x="26425525" y="18195925"/>
          <p14:tracePt t="107435" x="26449338" y="18219738"/>
          <p14:tracePt t="107510" x="26471563" y="18219738"/>
          <p14:tracePt t="107599" x="26495375" y="18241963"/>
          <p14:tracePt t="107750" x="26517600" y="18241963"/>
          <p14:tracePt t="108014" x="26539825" y="18241963"/>
          <p14:tracePt t="108027" x="26563638" y="18241963"/>
          <p14:tracePt t="108044" x="26585863" y="18241963"/>
          <p14:tracePt t="108051" x="26609675" y="18241963"/>
          <p14:tracePt t="108067" x="26631900" y="18241963"/>
          <p14:tracePt t="108108" x="26654125" y="18241963"/>
          <p14:tracePt t="108149" x="26677938" y="18241963"/>
          <p14:tracePt t="108182" x="26700163" y="18241963"/>
          <p14:tracePt t="108247" x="26723975" y="18241963"/>
          <p14:tracePt t="108267" x="26746200" y="18241963"/>
          <p14:tracePt t="108291" x="26768425" y="18241963"/>
          <p14:tracePt t="109142" x="26746200" y="18265775"/>
          <p14:tracePt t="109150" x="26723975" y="18265775"/>
          <p14:tracePt t="109166" x="26700163" y="18265775"/>
          <p14:tracePt t="109183" x="26677938" y="18265775"/>
          <p14:tracePt t="109200" x="26654125" y="18265775"/>
          <p14:tracePt t="109228" x="26631900" y="18265775"/>
          <p14:tracePt t="109251" x="26585863" y="18265775"/>
          <p14:tracePt t="109265" x="26585863" y="18241963"/>
          <p14:tracePt t="109282" x="26517600" y="18195925"/>
          <p14:tracePt t="109299" x="26381075" y="18127663"/>
          <p14:tracePt t="109300" x="26266775" y="18059400"/>
          <p14:tracePt t="109316" x="25900063" y="17876838"/>
          <p14:tracePt t="109332" x="25580975" y="17670463"/>
          <p14:tracePt t="109349" x="25238075" y="17465675"/>
          <p14:tracePt t="109365" x="24849138" y="17167225"/>
          <p14:tracePt t="109382" x="24528463" y="16733838"/>
          <p14:tracePt t="109399" x="24095075" y="16208375"/>
          <p14:tracePt t="109416" x="23568025" y="15338425"/>
          <p14:tracePt t="109432" x="23066375" y="14493875"/>
          <p14:tracePt t="109449" x="22677438" y="13579475"/>
          <p14:tracePt t="109465" x="22334538" y="12550775"/>
          <p14:tracePt t="109482" x="22174200" y="11658600"/>
          <p14:tracePt t="109499" x="22128163" y="11018838"/>
          <p14:tracePt t="109500" x="22128163" y="10744200"/>
          <p14:tracePt t="109516" x="22220238" y="10218738"/>
          <p14:tracePt t="109532" x="22517100" y="9783763"/>
          <p14:tracePt t="109549" x="22974300" y="9418638"/>
          <p14:tracePt t="109565" x="23363238" y="9212263"/>
          <p14:tracePt t="109582" x="23752175" y="9029700"/>
          <p14:tracePt t="109599" x="24231600" y="8893175"/>
          <p14:tracePt t="109616" x="24596725" y="8801100"/>
          <p14:tracePt t="109632" x="25031700" y="8755063"/>
          <p14:tracePt t="109649" x="25420638" y="8686800"/>
          <p14:tracePt t="109665" x="25739725" y="8618538"/>
          <p14:tracePt t="109682" x="25900063" y="8550275"/>
          <p14:tracePt t="109683" x="25946100" y="8550275"/>
          <p14:tracePt t="109756" x="25968325" y="8550275"/>
          <p14:tracePt t="109798" x="25992138" y="8550275"/>
          <p14:tracePt t="109854" x="26014363" y="8526463"/>
          <p14:tracePt t="109861" x="26038175" y="8526463"/>
          <p14:tracePt t="109867" x="26082625" y="8526463"/>
          <p14:tracePt t="109882" x="26128663" y="8526463"/>
          <p14:tracePt t="109899" x="26242963" y="8526463"/>
          <p14:tracePt t="109916" x="26335038" y="8526463"/>
          <p14:tracePt t="109932" x="26449338" y="8526463"/>
          <p14:tracePt t="109949" x="26495375" y="8526463"/>
          <p14:tracePt t="109966" x="26539825" y="8526463"/>
          <p14:tracePt t="110004" x="26539825" y="8572500"/>
          <p14:tracePt t="110016" x="26495375" y="8801100"/>
          <p14:tracePt t="110033" x="26174700" y="9280525"/>
          <p14:tracePt t="110050" x="25992138" y="9555163"/>
          <p14:tracePt t="110066" x="25900063" y="9715500"/>
          <p14:tracePt t="110068" x="25831800" y="9852025"/>
          <p14:tracePt t="110083" x="25785763" y="9944100"/>
          <p14:tracePt t="110099" x="25603200" y="10264775"/>
          <p14:tracePt t="110115" x="25442863" y="10493375"/>
          <p14:tracePt t="110132" x="25238075" y="10721975"/>
          <p14:tracePt t="110149" x="25099963" y="10766425"/>
          <p14:tracePt t="110166" x="25053925" y="10812463"/>
          <p14:tracePt t="110462" x="25053925" y="10836275"/>
          <p14:tracePt t="110471" x="25031700" y="10880725"/>
          <p14:tracePt t="110483" x="25031700" y="10972800"/>
          <p14:tracePt t="110499" x="24917400" y="11179175"/>
          <p14:tracePt t="110516" x="24871363" y="11269663"/>
          <p14:tracePt t="110533" x="24780875" y="11361738"/>
          <p14:tracePt t="110550" x="24757063" y="11544300"/>
          <p14:tracePt t="110566" x="24734838" y="11612563"/>
          <p14:tracePt t="110583" x="24711025" y="11704638"/>
          <p14:tracePt t="110600" x="24642763" y="11818938"/>
          <p14:tracePt t="110616" x="24574500" y="11887200"/>
          <p14:tracePt t="110633" x="24528463" y="11955463"/>
          <p14:tracePt t="110650" x="24414163" y="12093575"/>
          <p14:tracePt t="110666" x="24345900" y="12161838"/>
          <p14:tracePt t="110668" x="24299863" y="12207875"/>
          <p14:tracePt t="110683" x="24253825" y="12252325"/>
          <p14:tracePt t="110700" x="24163338" y="12298363"/>
          <p14:tracePt t="110716" x="24071263" y="12322175"/>
          <p14:tracePt t="110733" x="23956963" y="12322175"/>
          <p14:tracePt t="110750" x="23866475" y="12322175"/>
          <p14:tracePt t="110766" x="23820438" y="12322175"/>
          <p14:tracePt t="110783" x="23774400" y="12298363"/>
          <p14:tracePt t="110800" x="23752175" y="12252325"/>
          <p14:tracePt t="110817" x="23728363" y="12023725"/>
          <p14:tracePt t="110833" x="23706138" y="11772900"/>
          <p14:tracePt t="110850" x="23706138" y="11726863"/>
          <p14:tracePt t="111198" x="23706138" y="11750675"/>
          <p14:tracePt t="111210" x="23752175" y="11795125"/>
          <p14:tracePt t="111217" x="23842663" y="11909425"/>
          <p14:tracePt t="111233" x="24071263" y="12023725"/>
          <p14:tracePt t="111250" x="24414163" y="12138025"/>
          <p14:tracePt t="111267" x="24757063" y="12298363"/>
          <p14:tracePt t="111268" x="24939625" y="12366625"/>
          <p14:tracePt t="111284" x="25168225" y="12458700"/>
          <p14:tracePt t="111300" x="25238075" y="12480925"/>
          <p14:tracePt t="111317" x="25328563" y="12504738"/>
          <p14:tracePt t="111334" x="25374600" y="12550775"/>
          <p14:tracePt t="111350" x="25374600" y="12573000"/>
          <p14:tracePt t="111367" x="25374600" y="12641263"/>
          <p14:tracePt t="111384" x="25282525" y="12823825"/>
          <p14:tracePt t="111401" x="25099963" y="12984163"/>
          <p14:tracePt t="111417" x="24825325" y="13166725"/>
          <p14:tracePt t="111433" x="24482425" y="13373100"/>
          <p14:tracePt t="111450" x="24049038" y="13579475"/>
          <p14:tracePt t="111451" x="23752175" y="13647738"/>
          <p14:tracePt t="111467" x="23110825" y="13852525"/>
          <p14:tracePt t="111484" x="22653625" y="13966825"/>
          <p14:tracePt t="111500" x="22220238" y="14036675"/>
          <p14:tracePt t="111517" x="21853525" y="14058900"/>
          <p14:tracePt t="111534" x="21624925" y="14058900"/>
          <p14:tracePt t="111550" x="21534438" y="14058900"/>
          <p14:tracePt t="111567" x="21510625" y="13990638"/>
          <p14:tracePt t="111584" x="21510625" y="13623925"/>
          <p14:tracePt t="111601" x="21396325" y="12984163"/>
          <p14:tracePt t="111617" x="21167725" y="12207875"/>
          <p14:tracePt t="111634" x="21031200" y="11544300"/>
          <p14:tracePt t="111635" x="20985163" y="11155363"/>
          <p14:tracePt t="111651" x="20985163" y="10858500"/>
          <p14:tracePt t="111668" x="21282025" y="9990138"/>
          <p14:tracePt t="111684" x="21534438" y="9829800"/>
          <p14:tracePt t="111701" x="21991638" y="9761538"/>
          <p14:tracePt t="111717" x="22745700" y="9761538"/>
          <p14:tracePt t="111734" x="24025225" y="10012363"/>
          <p14:tracePt t="111750" x="25374600" y="10561638"/>
          <p14:tracePt t="111767" x="26152475" y="11133138"/>
          <p14:tracePt t="111784" x="26381075" y="11726863"/>
          <p14:tracePt t="111801" x="26381075" y="12344400"/>
          <p14:tracePt t="111818" x="25877838" y="13144500"/>
          <p14:tracePt t="111834" x="24985663" y="14058900"/>
          <p14:tracePt t="111835" x="24482425" y="14424025"/>
          <p14:tracePt t="111851" x="24049038" y="14722475"/>
          <p14:tracePt t="111868" x="23088600" y="15201900"/>
          <p14:tracePt t="111885" x="22837775" y="15316200"/>
          <p14:tracePt t="111901" x="22653625" y="15362238"/>
          <p14:tracePt t="111917" x="22631400" y="15384463"/>
          <p14:tracePt t="111934" x="22631400" y="15430500"/>
          <p14:tracePt t="111951" x="22837775" y="15636875"/>
          <p14:tracePt t="111967" x="23271163" y="15933738"/>
          <p14:tracePt t="111984" x="23752175" y="16367125"/>
          <p14:tracePt t="112001" x="24209375" y="17052925"/>
          <p14:tracePt t="112018" x="24506238" y="17738725"/>
          <p14:tracePt t="112034" x="24596725" y="18562638"/>
          <p14:tracePt t="112036" x="24596725" y="19065875"/>
          <p14:tracePt t="112051" x="24596725" y="19567525"/>
          <p14:tracePt t="112068" x="24552275" y="20916900"/>
          <p14:tracePt t="112084" x="24506238" y="21351875"/>
          <p14:tracePt t="112101" x="24437975" y="21534438"/>
          <p14:tracePt t="112118" x="24368125" y="21670963"/>
          <p14:tracePt t="112134" x="24231600" y="21809075"/>
          <p14:tracePt t="112151" x="23956963" y="21991638"/>
          <p14:tracePt t="112168" x="23545800" y="22128163"/>
          <p14:tracePt t="112184" x="22974300" y="22356763"/>
          <p14:tracePt t="112201" x="22402800" y="22563138"/>
          <p14:tracePt t="112218" x="21967825" y="22745700"/>
          <p14:tracePt t="112234" x="21580475" y="22837775"/>
          <p14:tracePt t="112235" x="21442363" y="22860000"/>
          <p14:tracePt t="112251" x="21351875" y="22860000"/>
          <p14:tracePt t="112252" x="21259800" y="22860000"/>
          <p14:tracePt t="112268" x="21077238" y="22860000"/>
          <p14:tracePt t="112284" x="20802600" y="22653625"/>
          <p14:tracePt t="112301" x="20437475" y="22242463"/>
          <p14:tracePt t="112318" x="20139025" y="21763038"/>
          <p14:tracePt t="112334" x="19934238" y="21213763"/>
          <p14:tracePt t="112351" x="19910425" y="20710525"/>
          <p14:tracePt t="112368" x="20024725" y="20070763"/>
          <p14:tracePt t="112385" x="20413663" y="19431000"/>
          <p14:tracePt t="112401" x="20802600" y="18951575"/>
          <p14:tracePt t="112418" x="21145500" y="18676938"/>
          <p14:tracePt t="112419" x="21282025" y="18584863"/>
          <p14:tracePt t="112435" x="21488400" y="18494375"/>
          <p14:tracePt t="112436" x="21717000" y="18470563"/>
          <p14:tracePt t="112451" x="22242463" y="18380075"/>
          <p14:tracePt t="112468" x="22837775" y="18380075"/>
          <p14:tracePt t="112485" x="23363238" y="18380075"/>
          <p14:tracePt t="112501" x="23820438" y="18470563"/>
          <p14:tracePt t="112518" x="24185563" y="18722975"/>
          <p14:tracePt t="112535" x="24506238" y="19042063"/>
          <p14:tracePt t="112551" x="24803100" y="19477038"/>
          <p14:tracePt t="112568" x="24963438" y="20024725"/>
          <p14:tracePt t="112585" x="24985663" y="20620038"/>
          <p14:tracePt t="112601" x="24985663" y="21282025"/>
          <p14:tracePt t="112618" x="24985663" y="22174200"/>
          <p14:tracePt t="112635" x="24917400" y="23042563"/>
          <p14:tracePt t="112652" x="24780875" y="23728363"/>
          <p14:tracePt t="112668" x="24642763" y="23980775"/>
          <p14:tracePt t="112685" x="24482425" y="24185563"/>
          <p14:tracePt t="112701" x="24323675" y="24391938"/>
          <p14:tracePt t="112718" x="24071263" y="24552275"/>
          <p14:tracePt t="112735" x="23842663" y="24620538"/>
          <p14:tracePt t="112751" x="23591838" y="24666575"/>
          <p14:tracePt t="112768" x="23317200" y="24666575"/>
          <p14:tracePt t="112785" x="23066375" y="24666575"/>
          <p14:tracePt t="112801" x="22860000" y="24642763"/>
          <p14:tracePt t="112818" x="22767925" y="24642763"/>
          <p14:tracePt t="112835" x="22745700" y="24642763"/>
          <p14:tracePt t="112893" x="22745700" y="24620538"/>
          <p14:tracePt t="112940" x="22745700" y="24596725"/>
          <p14:tracePt t="113081" x="22723475" y="24574500"/>
          <p14:tracePt t="113089" x="22699663" y="24574500"/>
          <p14:tracePt t="113102" x="22653625" y="24574500"/>
          <p14:tracePt t="113119" x="22517100" y="24528463"/>
          <p14:tracePt t="113134" x="22334538" y="24482425"/>
          <p14:tracePt t="113151" x="22128163" y="24391938"/>
          <p14:tracePt t="113168" x="21923375" y="24323675"/>
          <p14:tracePt t="113185" x="21831300" y="24277638"/>
          <p14:tracePt t="113202" x="21763038" y="24231600"/>
          <p14:tracePt t="113203" x="21739225" y="24209375"/>
          <p14:tracePt t="113236" x="21739225" y="24185563"/>
          <p14:tracePt t="113252" x="21739225" y="24139525"/>
          <p14:tracePt t="113269" x="21739225" y="24071263"/>
          <p14:tracePt t="113285" x="21809075" y="24025225"/>
          <p14:tracePt t="113302" x="21853525" y="23980775"/>
          <p14:tracePt t="113319" x="21877338" y="23980775"/>
          <p14:tracePt t="113335" x="21899563" y="23956963"/>
          <p14:tracePt t="113372" x="21923375" y="23956963"/>
          <p14:tracePt t="113428" x="21877338" y="23980775"/>
          <p14:tracePt t="113436" x="21853525" y="24025225"/>
          <p14:tracePt t="113453" x="21809075" y="24025225"/>
          <p14:tracePt t="113469" x="21717000" y="24049038"/>
          <p14:tracePt t="113485" x="21602700" y="24049038"/>
          <p14:tracePt t="113502" x="21351875" y="24049038"/>
          <p14:tracePt t="113519" x="21237575" y="24049038"/>
          <p14:tracePt t="113552" x="21213763" y="24049038"/>
          <p14:tracePt t="113569" x="21213763" y="24025225"/>
          <p14:tracePt t="113585" x="21213763" y="23956963"/>
          <p14:tracePt t="113602" x="21213763" y="23888700"/>
          <p14:tracePt t="113603" x="21213763" y="23774400"/>
          <p14:tracePt t="113619" x="21282025" y="23706138"/>
          <p14:tracePt t="113619" x="21305838" y="23614063"/>
          <p14:tracePt t="113635" x="21420138" y="23339425"/>
          <p14:tracePt t="113652" x="21510625" y="23042563"/>
          <p14:tracePt t="113669" x="21580475" y="22745700"/>
          <p14:tracePt t="113686" x="21624925" y="22356763"/>
          <p14:tracePt t="113703" x="21763038" y="21923375"/>
          <p14:tracePt t="113720" x="21923375" y="21420138"/>
          <p14:tracePt t="113736" x="22196425" y="20939125"/>
          <p14:tracePt t="113752" x="22471063" y="20642263"/>
          <p14:tracePt t="113769" x="22882225" y="20437475"/>
          <p14:tracePt t="113786" x="23317200" y="20323175"/>
          <p14:tracePt t="113802" x="23728363" y="20231100"/>
          <p14:tracePt t="113803" x="23910925" y="20208875"/>
          <p14:tracePt t="113819" x="24095075" y="20208875"/>
          <p14:tracePt t="113820" x="24253825" y="20208875"/>
          <p14:tracePt t="113835" x="24757063" y="20048538"/>
          <p14:tracePt t="113852" x="25420638" y="19888200"/>
          <p14:tracePt t="113869" x="26289000" y="19499263"/>
          <p14:tracePt t="113886" x="27020838" y="19134138"/>
          <p14:tracePt t="113902" x="27614563" y="18608675"/>
          <p14:tracePt t="113919" x="27935238" y="18081625"/>
          <p14:tracePt t="113936" x="28003500" y="17624425"/>
          <p14:tracePt t="113952" x="28049538" y="17167225"/>
          <p14:tracePt t="113969" x="28071763" y="16733838"/>
          <p14:tracePt t="113986" x="28071763" y="16367125"/>
          <p14:tracePt t="113987" x="28071763" y="16184563"/>
          <p14:tracePt t="114002" x="28071763" y="15979775"/>
          <p14:tracePt t="114003" x="28071763" y="15841663"/>
          <p14:tracePt t="114019" x="28071763" y="15705138"/>
          <p14:tracePt t="114036" x="28071763" y="15659100"/>
          <p14:tracePt t="114053" x="28095575" y="15613063"/>
          <p14:tracePt t="114070" x="28117800" y="15590838"/>
          <p14:tracePt t="114191" x="28095575" y="15590838"/>
          <p14:tracePt t="114201" x="28071763" y="15590838"/>
          <p14:tracePt t="114211" x="28003500" y="15590838"/>
          <p14:tracePt t="114220" x="27981275" y="15590838"/>
          <p14:tracePt t="114236" x="27957463" y="15590838"/>
          <p14:tracePt t="114268" x="27935238" y="15590838"/>
          <p14:tracePt t="114283" x="27911425" y="15590838"/>
          <p14:tracePt t="114299" x="27911425" y="15544800"/>
          <p14:tracePt t="114307" x="27911425" y="15476538"/>
          <p14:tracePt t="114319" x="27911425" y="15452725"/>
          <p14:tracePt t="114336" x="28003500" y="15338425"/>
          <p14:tracePt t="114353" x="28049538" y="15247938"/>
          <p14:tracePt t="114369" x="28117800" y="15179675"/>
          <p14:tracePt t="114386" x="28324175" y="15133638"/>
          <p14:tracePt t="114404" x="28621038" y="15065375"/>
          <p14:tracePt t="114419" x="28803600" y="15041563"/>
          <p14:tracePt t="114436" x="28986163" y="14995525"/>
          <p14:tracePt t="114453" x="29054425" y="14995525"/>
          <p14:tracePt t="114469" x="29100463" y="14973300"/>
          <p14:tracePt t="114486" x="29124275" y="14973300"/>
          <p14:tracePt t="114507" x="29146500" y="14951075"/>
          <p14:tracePt t="114532" x="29146500" y="14927263"/>
          <p14:tracePt t="114539" x="29146500" y="14905038"/>
          <p14:tracePt t="114552" x="29146500" y="14859000"/>
          <p14:tracePt t="114569" x="29146500" y="14766925"/>
          <p14:tracePt t="114586" x="29124275" y="14652625"/>
          <p14:tracePt t="114603" x="29078238" y="14538325"/>
          <p14:tracePt t="114604" x="29054425" y="14516100"/>
          <p14:tracePt t="114619" x="29054425" y="14447838"/>
          <p14:tracePt t="114636" x="29054425" y="14379575"/>
          <p14:tracePt t="114653" x="29054425" y="14265275"/>
          <p14:tracePt t="114670" x="29146500" y="14173200"/>
          <p14:tracePt t="114686" x="29306838" y="14012863"/>
          <p14:tracePt t="114703" x="29557663" y="13830300"/>
          <p14:tracePt t="114720" x="29924375" y="13601700"/>
          <p14:tracePt t="114737" x="30403800" y="13419138"/>
          <p14:tracePt t="114753" x="30929263" y="13236575"/>
          <p14:tracePt t="114772" x="31569025" y="12938125"/>
          <p14:tracePt t="114786" x="31638875" y="12869863"/>
          <p14:tracePt t="114803" x="31775400" y="12779375"/>
          <p14:tracePt t="114821" x="31797625" y="12733338"/>
          <p14:tracePt t="114837" x="31821438" y="12733338"/>
          <p14:tracePt t="114853" x="31843663" y="12709525"/>
          <p14:tracePt t="114869" x="31889700" y="12709525"/>
          <p14:tracePt t="114886" x="32004000" y="12709525"/>
          <p14:tracePt t="114903" x="32140525" y="12709525"/>
          <p14:tracePt t="114920" x="32278638" y="12709525"/>
          <p14:tracePt t="114936" x="32369125" y="12709525"/>
          <p14:tracePt t="114953" x="32392938" y="12709525"/>
          <p14:tracePt t="114970" x="32438975" y="12709525"/>
          <p14:tracePt t="115027" x="32369125" y="12709525"/>
          <p14:tracePt t="115035" x="32254825" y="12709525"/>
          <p14:tracePt t="115053" x="31867475" y="12709525"/>
          <p14:tracePt t="115070" x="31272163" y="12595225"/>
          <p14:tracePt t="115087" x="30311725" y="12344400"/>
          <p14:tracePt t="115104" x="29557663" y="12138025"/>
          <p14:tracePt t="115120" x="29054425" y="11909425"/>
          <p14:tracePt t="115137" x="28871863" y="11750675"/>
          <p14:tracePt t="115154" x="28871863" y="11544300"/>
          <p14:tracePt t="115170" x="29009975" y="11361738"/>
          <p14:tracePt t="115187" x="29329063" y="11064875"/>
          <p14:tracePt t="115188" x="29489400" y="10950575"/>
          <p14:tracePt t="115203" x="29946600" y="10721975"/>
          <p14:tracePt t="115220" x="30403800" y="10675938"/>
          <p14:tracePt t="115237" x="30975300" y="10675938"/>
          <p14:tracePt t="115253" x="31729363" y="10675938"/>
          <p14:tracePt t="115270" x="32254825" y="10766425"/>
          <p14:tracePt t="115287" x="32553275" y="11041063"/>
          <p14:tracePt t="115304" x="32621538" y="11383963"/>
          <p14:tracePt t="115320" x="32621538" y="11750675"/>
          <p14:tracePt t="115337" x="32507238" y="12069763"/>
          <p14:tracePt t="115354" x="32369125" y="12322175"/>
          <p14:tracePt t="115370" x="32232600" y="12526963"/>
          <p14:tracePt t="115387" x="32140525" y="12733338"/>
          <p14:tracePt t="115404" x="32118300" y="13007975"/>
          <p14:tracePt t="115420" x="32118300" y="13098463"/>
          <p14:tracePt t="115437" x="32210375" y="13144500"/>
          <p14:tracePt t="115454" x="32438975" y="13190538"/>
          <p14:tracePt t="115471" x="32758063" y="13258800"/>
          <p14:tracePt t="115487" x="33215263" y="13465175"/>
          <p14:tracePt t="115504" x="33581975" y="13669963"/>
          <p14:tracePt t="115520" x="33650238" y="13876338"/>
          <p14:tracePt t="115537" x="33650238" y="14012863"/>
          <p14:tracePt t="115554" x="33626425" y="14081125"/>
          <p14:tracePt t="115570" x="33558163" y="14195425"/>
          <p14:tracePt t="115571" x="33512125" y="14195425"/>
          <p14:tracePt t="115587" x="33443863" y="14219238"/>
          <p14:tracePt t="115604" x="33329563" y="14241463"/>
          <p14:tracePt t="115620" x="33032700" y="14241463"/>
          <p14:tracePt t="115638" x="32597725" y="14355763"/>
          <p14:tracePt t="115654" x="32278638" y="14516100"/>
          <p14:tracePt t="115671" x="32004000" y="14744700"/>
          <p14:tracePt t="115687" x="31843663" y="14973300"/>
          <p14:tracePt t="115704" x="31843663" y="15338425"/>
          <p14:tracePt t="115721" x="32026225" y="16094075"/>
          <p14:tracePt t="115738" x="32918400" y="17738725"/>
          <p14:tracePt t="115739" x="33467675" y="18538825"/>
          <p14:tracePt t="115754" x="34153475" y="19362738"/>
          <p14:tracePt t="115770" x="35272663" y="20551775"/>
          <p14:tracePt t="115771" x="35661600" y="20916900"/>
          <p14:tracePt t="115787" x="36050538" y="21328063"/>
          <p14:tracePt t="115804" x="36141025" y="21510625"/>
          <p14:tracePt t="115820" x="36141025" y="21624925"/>
          <p14:tracePt t="115837" x="36050538" y="21739225"/>
          <p14:tracePt t="115854" x="35661600" y="21877338"/>
          <p14:tracePt t="115871" x="34953575" y="22013863"/>
          <p14:tracePt t="115887" x="34312225" y="22059900"/>
          <p14:tracePt t="115904" x="33878838" y="22128163"/>
          <p14:tracePt t="115920" x="33581975" y="22266275"/>
          <p14:tracePt t="115937" x="33397825" y="22334538"/>
          <p14:tracePt t="115954" x="33215263" y="22471063"/>
          <p14:tracePt t="115971" x="33032700" y="22517100"/>
          <p14:tracePt t="115972" x="32940625" y="22539325"/>
          <p14:tracePt t="115987" x="32712025" y="22539325"/>
          <p14:tracePt t="116004" x="32483425" y="22494875"/>
          <p14:tracePt t="116021" x="32210375" y="22288500"/>
          <p14:tracePt t="116038" x="32096075" y="22105938"/>
          <p14:tracePt t="116054" x="32072263" y="22013863"/>
          <p14:tracePt t="116071" x="32164338" y="21853525"/>
          <p14:tracePt t="116088" x="32621538" y="21785263"/>
          <p14:tracePt t="116104" x="33397825" y="21809075"/>
          <p14:tracePt t="116121" x="34197925" y="22082125"/>
          <p14:tracePt t="116138" x="34518600" y="22242463"/>
          <p14:tracePt t="116154" x="34564638" y="22266275"/>
          <p14:tracePt t="116170" x="34472563" y="22334538"/>
          <p14:tracePt t="116187" x="33764538" y="22266275"/>
          <p14:tracePt t="116204" x="32667575" y="21853525"/>
          <p14:tracePt t="116221" x="31410275" y="20962938"/>
          <p14:tracePt t="116238" x="30472063" y="19842163"/>
          <p14:tracePt t="116254" x="30038675" y="18288000"/>
          <p14:tracePt t="116271" x="29992638" y="16344900"/>
          <p14:tracePt t="116288" x="30768925" y="14562138"/>
          <p14:tracePt t="116304" x="31683325" y="13784263"/>
          <p14:tracePt t="116321" x="32643763" y="13212763"/>
          <p14:tracePt t="116338" x="33512125" y="12869863"/>
          <p14:tracePt t="116354" x="34015363" y="12755563"/>
          <p14:tracePt t="116355" x="34197925" y="12733338"/>
          <p14:tracePt t="116371" x="34267775" y="12733338"/>
          <p14:tracePt t="116372" x="34290000" y="12733338"/>
          <p14:tracePt t="116387" x="34312225" y="12733338"/>
          <p14:tracePt t="116405" x="34382075" y="12847638"/>
          <p14:tracePt t="116421" x="34472563" y="13030200"/>
          <p14:tracePt t="116438" x="34610675" y="13190538"/>
          <p14:tracePt t="116455" x="34747200" y="13304838"/>
          <p14:tracePt t="116471" x="34861500" y="13373100"/>
          <p14:tracePt t="116582" x="34861500" y="13395325"/>
          <p14:tracePt t="116595" x="34861500" y="13419138"/>
          <p14:tracePt t="116604" x="34861500" y="13441363"/>
          <p14:tracePt t="116621" x="34861500" y="13555663"/>
          <p14:tracePt t="116638" x="34975800" y="13738225"/>
          <p14:tracePt t="116655" x="35182175" y="13944600"/>
          <p14:tracePt t="116671" x="35479038" y="14150975"/>
          <p14:tracePt t="116688" x="35683825" y="14309725"/>
          <p14:tracePt t="116704" x="35753675" y="14355763"/>
          <p14:tracePt t="116758" x="35753675" y="14379575"/>
          <p14:tracePt t="116765" x="35753675" y="14401800"/>
          <p14:tracePt t="116772" x="35729863" y="14424025"/>
          <p14:tracePt t="116795" x="35683825" y="14447838"/>
          <p14:tracePt t="116804" x="35639375" y="14447838"/>
          <p14:tracePt t="116821" x="35593338" y="14470063"/>
          <p14:tracePt t="116838" x="35479038" y="14470063"/>
          <p14:tracePt t="116855" x="35364738" y="14493875"/>
          <p14:tracePt t="116872" x="35272663" y="14493875"/>
          <p14:tracePt t="116888" x="35182175" y="14493875"/>
          <p14:tracePt t="116905" x="35067875" y="14493875"/>
          <p14:tracePt t="116921" x="34998025" y="14516100"/>
          <p14:tracePt t="116938" x="34953575" y="14516100"/>
          <p14:tracePt t="116955" x="34929763" y="14516100"/>
          <p14:tracePt t="116972" x="34883725" y="14562138"/>
          <p14:tracePt t="117005" x="34861500" y="14584363"/>
          <p14:tracePt t="117021" x="34815463" y="14630400"/>
          <p14:tracePt t="117038" x="34769425" y="14676438"/>
          <p14:tracePt t="117055" x="34678938" y="14790738"/>
          <p14:tracePt t="117071" x="34540825" y="14927263"/>
          <p14:tracePt t="117088" x="34290000" y="15065375"/>
          <p14:tracePt t="117105" x="33878838" y="15179675"/>
          <p14:tracePt t="117122" x="33329563" y="15247938"/>
          <p14:tracePt t="117138" x="32689800" y="15247938"/>
          <p14:tracePt t="117139" x="32346900" y="15247938"/>
          <p14:tracePt t="117155" x="32026225" y="15247938"/>
          <p14:tracePt t="117172" x="30997525" y="15224125"/>
          <p14:tracePt t="117188" x="30426025" y="15179675"/>
          <p14:tracePt t="117205" x="29900563" y="15041563"/>
          <p14:tracePt t="117222" x="29489400" y="14927263"/>
          <p14:tracePt t="117239" x="29192538" y="14812963"/>
          <p14:tracePt t="117255" x="29054425" y="14722475"/>
          <p14:tracePt t="117272" x="28986163" y="14676438"/>
          <p14:tracePt t="117288" x="28986163" y="14584363"/>
          <p14:tracePt t="117305" x="28986163" y="14447838"/>
          <p14:tracePt t="117322" x="28986163" y="14333538"/>
          <p14:tracePt t="117338" x="28963938" y="14195425"/>
          <p14:tracePt t="117339" x="28940125" y="14173200"/>
          <p14:tracePt t="117355" x="28940125" y="14081125"/>
          <p14:tracePt t="117372" x="28917900" y="14036675"/>
          <p14:tracePt t="117388" x="28917900" y="13966825"/>
          <p14:tracePt t="117405" x="28917900" y="13944600"/>
          <p14:tracePt t="117422" x="28895675" y="13876338"/>
          <p14:tracePt t="117460" x="28895675" y="13830300"/>
          <p14:tracePt t="117467" x="28895675" y="13808075"/>
          <p14:tracePt t="117475" x="28895675" y="13762038"/>
          <p14:tracePt t="117488" x="28917900" y="13716000"/>
          <p14:tracePt t="117505" x="28917900" y="13647738"/>
          <p14:tracePt t="117522" x="28940125" y="13623925"/>
          <p14:tracePt t="117539" x="28986163" y="13601700"/>
          <p14:tracePt t="117556" x="29032200" y="13555663"/>
          <p14:tracePt t="117556" x="29054425" y="13509625"/>
          <p14:tracePt t="117572" x="29146500" y="13487400"/>
          <p14:tracePt t="117589" x="29352875" y="13395325"/>
          <p14:tracePt t="117605" x="29671963" y="13350875"/>
          <p14:tracePt t="117622" x="30038675" y="13304838"/>
          <p14:tracePt t="117639" x="30426025" y="13258800"/>
          <p14:tracePt t="117655" x="30792738" y="13190538"/>
          <p14:tracePt t="117672" x="31021338" y="13166725"/>
          <p14:tracePt t="117689" x="31226125" y="13122275"/>
          <p14:tracePt t="117706" x="31364238" y="13122275"/>
          <p14:tracePt t="117722" x="31524575" y="13098463"/>
          <p14:tracePt t="117723" x="31592838" y="13098463"/>
          <p14:tracePt t="117739" x="31707138" y="13098463"/>
          <p14:tracePt t="117740" x="31775400" y="13098463"/>
          <p14:tracePt t="117755" x="31867475" y="13098463"/>
          <p14:tracePt t="117756" x="31957963" y="13098463"/>
          <p14:tracePt t="117772" x="32232600" y="13098463"/>
          <p14:tracePt t="117789" x="32575500" y="13098463"/>
          <p14:tracePt t="117806" x="32964438" y="13098463"/>
          <p14:tracePt t="117822" x="33397825" y="13122275"/>
          <p14:tracePt t="117839" x="33740725" y="13144500"/>
          <p14:tracePt t="117856" x="33993138" y="13190538"/>
          <p14:tracePt t="117872" x="34153475" y="13212763"/>
          <p14:tracePt t="117889" x="34243963" y="13236575"/>
          <p14:tracePt t="117905" x="34312225" y="13236575"/>
          <p14:tracePt t="117922" x="34382075" y="13236575"/>
          <p14:tracePt t="117923" x="34426525" y="13258800"/>
          <p14:tracePt t="117939" x="34450338" y="13281025"/>
          <p14:tracePt t="117956" x="34655125" y="13304838"/>
          <p14:tracePt t="117972" x="34769425" y="13350875"/>
          <p14:tracePt t="117989" x="34839275" y="13373100"/>
          <p14:tracePt t="118006" x="34861500" y="13395325"/>
          <p14:tracePt t="118027" x="34907538" y="13419138"/>
          <p14:tracePt t="118051" x="34907538" y="13441363"/>
          <p14:tracePt t="118059" x="34907538" y="13487400"/>
          <p14:tracePt t="118072" x="34907538" y="13509625"/>
          <p14:tracePt t="118089" x="34907538" y="13647738"/>
          <p14:tracePt t="118106" x="34907538" y="13762038"/>
          <p14:tracePt t="118122" x="34883725" y="13944600"/>
          <p14:tracePt t="118123" x="34861500" y="14036675"/>
          <p14:tracePt t="118140" x="34793238" y="14195425"/>
          <p14:tracePt t="118156" x="34678938" y="14379575"/>
          <p14:tracePt t="118173" x="34564638" y="14516100"/>
          <p14:tracePt t="118189" x="34450338" y="14652625"/>
          <p14:tracePt t="118206" x="34336038" y="14722475"/>
          <p14:tracePt t="118222" x="34267775" y="14744700"/>
          <p14:tracePt t="118239" x="34221738" y="14790738"/>
          <p14:tracePt t="118256" x="34129663" y="14836775"/>
          <p14:tracePt t="118273" x="34061400" y="14859000"/>
          <p14:tracePt t="118289" x="33969325" y="14927263"/>
          <p14:tracePt t="118306" x="33672463" y="14973300"/>
          <p14:tracePt t="118307" x="33489900" y="14995525"/>
          <p14:tracePt t="118323" x="33261300" y="15019338"/>
          <p14:tracePt t="118323" x="33147000" y="15019338"/>
          <p14:tracePt t="118339" x="32804100" y="15109825"/>
          <p14:tracePt t="118356" x="32575500" y="15133638"/>
          <p14:tracePt t="118373" x="32415163" y="15179675"/>
          <p14:tracePt t="118390" x="32300863" y="15179675"/>
          <p14:tracePt t="118406" x="32164338" y="15179675"/>
          <p14:tracePt t="118423" x="31911925" y="15179675"/>
          <p14:tracePt t="118439" x="31615063" y="15179675"/>
          <p14:tracePt t="118456" x="31272163" y="15155863"/>
          <p14:tracePt t="118473" x="30768925" y="15065375"/>
          <p14:tracePt t="118489" x="30243463" y="14927263"/>
          <p14:tracePt t="118506" x="29603700" y="14744700"/>
          <p14:tracePt t="118507" x="29329063" y="14652625"/>
          <p14:tracePt t="118523" x="29078238" y="14584363"/>
          <p14:tracePt t="118524" x="28849638" y="14493875"/>
          <p14:tracePt t="118540" x="28597225" y="14355763"/>
          <p14:tracePt t="118556" x="28482925" y="14265275"/>
          <p14:tracePt t="118572" x="28438475" y="14241463"/>
          <p14:tracePt t="118590" x="28438475" y="14173200"/>
          <p14:tracePt t="118606" x="28438475" y="14127163"/>
          <p14:tracePt t="118623" x="28460700" y="14058900"/>
          <p14:tracePt t="118640" x="28528963" y="13990638"/>
          <p14:tracePt t="118657" x="28643263" y="13922375"/>
          <p14:tracePt t="118673" x="28803600" y="13830300"/>
          <p14:tracePt t="118690" x="29032200" y="13716000"/>
          <p14:tracePt t="118706" x="29329063" y="13579475"/>
          <p14:tracePt t="118707" x="29489400" y="13487400"/>
          <p14:tracePt t="118723" x="29649738" y="13373100"/>
          <p14:tracePt t="118724" x="29786263" y="13327063"/>
          <p14:tracePt t="118740" x="29968825" y="13258800"/>
          <p14:tracePt t="118756" x="30152975" y="13190538"/>
          <p14:tracePt t="118773" x="30311725" y="13122275"/>
          <p14:tracePt t="118790" x="30632400" y="13007975"/>
          <p14:tracePt t="118806" x="30929263" y="12938125"/>
          <p14:tracePt t="118823" x="31089600" y="12938125"/>
          <p14:tracePt t="118840" x="31272163" y="12938125"/>
          <p14:tracePt t="118856" x="31478538" y="12938125"/>
          <p14:tracePt t="118873" x="31592838" y="12938125"/>
          <p14:tracePt t="118890" x="31775400" y="12984163"/>
          <p14:tracePt t="118907" x="31867475" y="12984163"/>
          <p14:tracePt t="118964" x="31889700" y="13007975"/>
          <p14:tracePt t="118971" x="31911925" y="13007975"/>
          <p14:tracePt t="118979" x="31957963" y="13030200"/>
          <p14:tracePt t="118989" x="32072263" y="13076238"/>
          <p14:tracePt t="119006" x="32415163" y="13190538"/>
          <p14:tracePt t="119024" x="32826325" y="13304838"/>
          <p14:tracePt t="119040" x="33215263" y="13441363"/>
          <p14:tracePt t="119057" x="33718500" y="13601700"/>
          <p14:tracePt t="119073" x="34061400" y="13762038"/>
          <p14:tracePt t="119090" x="34153475" y="13852525"/>
          <p14:tracePt t="119107" x="34175700" y="13990638"/>
          <p14:tracePt t="119107" x="34197925" y="14058900"/>
          <p14:tracePt t="119124" x="34197925" y="14219238"/>
          <p14:tracePt t="119140" x="34197925" y="14516100"/>
          <p14:tracePt t="119157" x="34015363" y="15019338"/>
          <p14:tracePt t="119173" x="33672463" y="15841663"/>
          <p14:tracePt t="119189" x="33215263" y="17876838"/>
          <p14:tracePt t="119206" x="32483425" y="20894675"/>
          <p14:tracePt t="119223" x="31957963" y="23796625"/>
          <p14:tracePt t="119240" x="31683325" y="25238075"/>
          <p14:tracePt t="119257" x="31683325" y="25900063"/>
          <p14:tracePt t="119274" x="31797625" y="26060400"/>
          <p14:tracePt t="119290" x="31911925" y="26220738"/>
          <p14:tracePt t="119291" x="31957963" y="26266775"/>
          <p14:tracePt t="119306" x="31981775" y="26311225"/>
          <p14:tracePt t="119307" x="32004000" y="26335038"/>
          <p14:tracePt t="119323" x="32026225" y="26381075"/>
          <p14:tracePt t="119340" x="32050038" y="26403300"/>
          <p14:tracePt t="119363" x="32050038" y="26425525"/>
          <p14:tracePt t="119373" x="32050038" y="26471563"/>
          <p14:tracePt t="119390" x="32140525" y="26609675"/>
          <p14:tracePt t="119407" x="32324675" y="26768425"/>
          <p14:tracePt t="119423" x="32507238" y="26906538"/>
          <p14:tracePt t="119440" x="32597725" y="26952575"/>
          <p14:tracePt t="119457" x="32689800" y="26952575"/>
          <p14:tracePt t="119474" x="32689800" y="26928763"/>
          <p14:tracePt t="119490" x="32689800" y="26814463"/>
          <p14:tracePt t="119491" x="32689800" y="26746200"/>
          <p14:tracePt t="119507" x="32689800" y="26677938"/>
          <p14:tracePt t="119524" x="32689800" y="26517600"/>
          <p14:tracePt t="119540" x="32621538" y="26403300"/>
          <p14:tracePt t="119557" x="32392938" y="26311225"/>
          <p14:tracePt t="119573" x="31957963" y="26266775"/>
          <p14:tracePt t="119590" x="31410275" y="26196925"/>
          <p14:tracePt t="119607" x="30838775" y="26106438"/>
          <p14:tracePt t="119624" x="30243463" y="25992138"/>
          <p14:tracePt t="119641" x="29740225" y="25854025"/>
          <p14:tracePt t="119657" x="29329063" y="25695275"/>
          <p14:tracePt t="119674" x="29100463" y="25580975"/>
          <p14:tracePt t="119690" x="28963938" y="25442863"/>
          <p14:tracePt t="119707" x="28871863" y="25260300"/>
          <p14:tracePt t="119708" x="28871863" y="25168225"/>
          <p14:tracePt t="119724" x="28825825" y="24825325"/>
          <p14:tracePt t="119740" x="28825825" y="24368125"/>
          <p14:tracePt t="119757" x="28917900" y="23910925"/>
          <p14:tracePt t="119774" x="29283025" y="23453725"/>
          <p14:tracePt t="119790" x="29854525" y="22996525"/>
          <p14:tracePt t="119807" x="30814963" y="22494875"/>
          <p14:tracePt t="119824" x="32118300" y="22128163"/>
          <p14:tracePt t="119840" x="33604200" y="21967825"/>
          <p14:tracePt t="119857" x="35204400" y="21967825"/>
          <p14:tracePt t="119874" x="36461700" y="21967825"/>
          <p14:tracePt t="119891" x="37558663" y="22037675"/>
          <p14:tracePt t="119891" x="38039675" y="22105938"/>
          <p14:tracePt t="119907" x="38884225" y="22425025"/>
          <p14:tracePt t="119923" x="39593838" y="22813963"/>
          <p14:tracePt t="119941" x="40051038" y="23134638"/>
          <p14:tracePt t="119957" x="40233600" y="23431500"/>
          <p14:tracePt t="119974" x="40325675" y="23752175"/>
          <p14:tracePt t="119991" x="40325675" y="24025225"/>
          <p14:tracePt t="120008" x="40279638" y="24253825"/>
          <p14:tracePt t="120024" x="40073263" y="24552275"/>
          <p14:tracePt t="120041" x="39730363" y="24780875"/>
          <p14:tracePt t="120057" x="39227125" y="25053925"/>
          <p14:tracePt t="120074" x="38633400" y="25260300"/>
          <p14:tracePt t="120091" x="37833300" y="25328563"/>
          <p14:tracePt t="120092" x="37398325" y="25328563"/>
          <p14:tracePt t="120107" x="36164838" y="25328563"/>
          <p14:tracePt t="120124" x="34678938" y="25192038"/>
          <p14:tracePt t="120140" x="33375600" y="25009475"/>
          <p14:tracePt t="120157" x="32621538" y="24803100"/>
          <p14:tracePt t="120174" x="32324675" y="24688800"/>
          <p14:tracePt t="120191" x="32254825" y="24620538"/>
          <p14:tracePt t="120207" x="32254825" y="24596725"/>
          <p14:tracePt t="120224" x="32254825" y="24574500"/>
          <p14:tracePt t="120241" x="32254825" y="24552275"/>
          <p14:tracePt t="120257" x="32278638" y="24506238"/>
          <p14:tracePt t="120274" x="32278638" y="24482425"/>
          <p14:tracePt t="120291" x="32300863" y="24460200"/>
          <p14:tracePt t="120308" x="32392938" y="24437975"/>
          <p14:tracePt t="120324" x="32415163" y="24414163"/>
          <p14:tracePt t="120341" x="32507238" y="24323675"/>
          <p14:tracePt t="120358" x="32575500" y="24231600"/>
          <p14:tracePt t="120375" x="32621538" y="24163338"/>
          <p14:tracePt t="120391" x="32758063" y="23956963"/>
          <p14:tracePt t="120408" x="32940625" y="23682325"/>
          <p14:tracePt t="120424" x="33100963" y="23339425"/>
          <p14:tracePt t="120441" x="33215263" y="22906038"/>
          <p14:tracePt t="120458" x="33239075" y="22906038"/>
          <p14:tracePt t="122022" x="33261300" y="22882225"/>
          <p14:tracePt t="122035" x="33283525" y="22860000"/>
          <p14:tracePt t="122043" x="33329563" y="22837775"/>
          <p14:tracePt t="122059" x="33397825" y="22813963"/>
          <p14:tracePt t="122075" x="33239075" y="22791738"/>
          <p14:tracePt t="122092" x="32529463" y="22791738"/>
          <p14:tracePt t="122109" x="31843663" y="22791738"/>
          <p14:tracePt t="122831" x="31843663" y="22813963"/>
          <p14:tracePt t="122840" x="31843663" y="22837775"/>
          <p14:tracePt t="122844" x="31843663" y="22882225"/>
          <p14:tracePt t="122860" x="31843663" y="22906038"/>
          <p14:tracePt t="122876" x="31821438" y="22928263"/>
          <p14:tracePt t="122893" x="31707138" y="22928263"/>
          <p14:tracePt t="122910" x="31615063" y="22928263"/>
          <p14:tracePt t="122927" x="31546800" y="22996525"/>
          <p14:tracePt t="122943" x="31454725" y="23020338"/>
          <p14:tracePt t="122959" x="31432500" y="23020338"/>
          <p14:tracePt t="122976" x="31386463" y="22996525"/>
          <p14:tracePt t="123010" x="31364238" y="22996525"/>
          <p14:tracePt t="123143" x="31364238" y="22974300"/>
          <p14:tracePt t="123152" x="31410275" y="22928263"/>
          <p14:tracePt t="123160" x="31454725" y="22882225"/>
          <p14:tracePt t="123176" x="31592838" y="22699663"/>
          <p14:tracePt t="123194" x="31615063" y="22677438"/>
          <p14:tracePt t="123308" x="31638875" y="22677438"/>
          <p14:tracePt t="123327" x="31661100" y="22448838"/>
          <p14:tracePt t="123343" x="31661100" y="21785263"/>
          <p14:tracePt t="123360" x="31386463" y="20505738"/>
          <p14:tracePt t="123377" x="30861000" y="18584863"/>
          <p14:tracePt t="123393" x="30357763" y="16619538"/>
          <p14:tracePt t="123410" x="30243463" y="15087600"/>
          <p14:tracePt t="123411" x="30243463" y="14652625"/>
          <p14:tracePt t="123427" x="30243463" y="14287500"/>
          <p14:tracePt t="123444" x="30472063" y="13441363"/>
          <p14:tracePt t="123460" x="30654625" y="13258800"/>
          <p14:tracePt t="123477" x="30861000" y="13190538"/>
          <p14:tracePt t="123493" x="31043563" y="13190538"/>
          <p14:tracePt t="123510" x="31157863" y="13190538"/>
          <p14:tracePt t="123527" x="31386463" y="13304838"/>
          <p14:tracePt t="123543" x="31615063" y="13487400"/>
          <p14:tracePt t="123561" x="31797625" y="13623925"/>
          <p14:tracePt t="123577" x="31981775" y="13762038"/>
          <p14:tracePt t="123593" x="32140525" y="13830300"/>
          <p14:tracePt t="123610" x="32210375" y="13852525"/>
          <p14:tracePt t="123627" x="32232600" y="13852525"/>
          <p14:tracePt t="123644" x="32254825" y="13876338"/>
          <p14:tracePt t="123677" x="32232600" y="13898563"/>
          <p14:tracePt t="123693" x="32210375" y="13922375"/>
          <p14:tracePt t="123710" x="32164338" y="13922375"/>
          <p14:tracePt t="123727" x="32118300" y="13966825"/>
          <p14:tracePt t="123744" x="32118300" y="14012863"/>
          <p14:tracePt t="123761" x="32118300" y="14058900"/>
          <p14:tracePt t="123777" x="32164338" y="14127163"/>
          <p14:tracePt t="123794" x="32300863" y="14219238"/>
          <p14:tracePt t="123810" x="32461200" y="14287500"/>
          <p14:tracePt t="123811" x="32461200" y="14309725"/>
          <p14:tracePt t="123827" x="32483425" y="14309725"/>
          <p14:tracePt t="123844" x="32575500" y="14150975"/>
          <p14:tracePt t="124158" x="32575500" y="14219238"/>
          <p14:tracePt t="124221" x="32575500" y="14241463"/>
          <p14:tracePt t="124244" x="32575500" y="14287500"/>
          <p14:tracePt t="124251" x="32529463" y="14379575"/>
          <p14:tracePt t="124260" x="32507238" y="14424025"/>
          <p14:tracePt t="124278" x="32369125" y="14538325"/>
          <p14:tracePt t="124294" x="32118300" y="14652625"/>
          <p14:tracePt t="124311" x="31889700" y="14744700"/>
          <p14:tracePt t="124328" x="31638875" y="14766925"/>
          <p14:tracePt t="124344" x="31386463" y="14790738"/>
          <p14:tracePt t="124361" x="31111825" y="14790738"/>
          <p14:tracePt t="124378" x="30861000" y="14790738"/>
          <p14:tracePt t="124394" x="30654625" y="14790738"/>
          <p14:tracePt t="124395" x="30586363" y="14790738"/>
          <p14:tracePt t="124411" x="30518100" y="14790738"/>
          <p14:tracePt t="124412" x="30472063" y="14766925"/>
          <p14:tracePt t="124427" x="30403800" y="14744700"/>
          <p14:tracePt t="124444" x="30357763" y="14744700"/>
          <p14:tracePt t="124598" x="30267275" y="14744700"/>
          <p14:tracePt t="124610" x="30175200" y="14744700"/>
          <p14:tracePt t="124613" x="30060900" y="14722475"/>
          <p14:tracePt t="124627" x="29740225" y="14722475"/>
          <p14:tracePt t="124645" x="29511625" y="14652625"/>
          <p14:tracePt t="124661" x="29283025" y="14630400"/>
          <p14:tracePt t="124678" x="29146500" y="14584363"/>
          <p14:tracePt t="124694" x="29124275" y="14584363"/>
          <p14:tracePt t="124764" x="29124275" y="14562138"/>
          <p14:tracePt t="124771" x="29146500" y="14562138"/>
          <p14:tracePt t="124779" x="29192538" y="14562138"/>
          <p14:tracePt t="124794" x="29214763" y="14562138"/>
          <p14:tracePt t="124811" x="29421138" y="14562138"/>
          <p14:tracePt t="124828" x="29511625" y="14562138"/>
          <p14:tracePt t="124845" x="29581475" y="14562138"/>
          <p14:tracePt t="124892" x="29603700" y="14562138"/>
          <p14:tracePt t="124924" x="29581475" y="14562138"/>
          <p14:tracePt t="124931" x="29557663" y="14562138"/>
          <p14:tracePt t="124944" x="29467175" y="14562138"/>
          <p14:tracePt t="124961" x="29283025" y="14562138"/>
          <p14:tracePt t="124978" x="29168725" y="14562138"/>
          <p14:tracePt t="124994" x="29054425" y="14562138"/>
          <p14:tracePt t="125011" x="28986163" y="14538325"/>
          <p14:tracePt t="125028" x="28963938" y="14493875"/>
          <p14:tracePt t="125044" x="28940125" y="14493875"/>
          <p14:tracePt t="125061" x="28940125" y="14470063"/>
          <p14:tracePt t="125078" x="28940125" y="14424025"/>
          <p14:tracePt t="125099" x="28940125" y="14401800"/>
          <p14:tracePt t="125111" x="28940125" y="14379575"/>
          <p14:tracePt t="125128" x="29054425" y="14355763"/>
          <p14:tracePt t="125145" x="29260800" y="14287500"/>
          <p14:tracePt t="125162" x="29603700" y="14195425"/>
          <p14:tracePt t="125178" x="30106938" y="14058900"/>
          <p14:tracePt t="125179" x="30357763" y="13966825"/>
          <p14:tracePt t="125194" x="30564138" y="13922375"/>
          <p14:tracePt t="125195" x="30792738" y="13852525"/>
          <p14:tracePt t="125212" x="31272163" y="13808075"/>
          <p14:tracePt t="125228" x="31707138" y="13808075"/>
          <p14:tracePt t="125244" x="32140525" y="13808075"/>
          <p14:tracePt t="125261" x="32667575" y="13990638"/>
          <p14:tracePt t="125278" x="33307338" y="14309725"/>
          <p14:tracePt t="125295" x="33718500" y="14652625"/>
          <p14:tracePt t="125311" x="33855025" y="14905038"/>
          <p14:tracePt t="125328" x="33855025" y="15065375"/>
          <p14:tracePt t="125345" x="33764538" y="15201900"/>
          <p14:tracePt t="125361" x="33421638" y="15316200"/>
          <p14:tracePt t="125378" x="32940625" y="15384463"/>
          <p14:tracePt t="125395" x="32553275" y="15384463"/>
          <p14:tracePt t="125396" x="32369125" y="15384463"/>
          <p14:tracePt t="125412" x="32004000" y="15384463"/>
          <p14:tracePt t="125428" x="31683325" y="15338425"/>
          <p14:tracePt t="125445" x="31592838" y="15338425"/>
          <p14:tracePt t="125461" x="31546800" y="15293975"/>
          <p14:tracePt t="125499" x="31524575" y="15293975"/>
          <p14:tracePt t="125507" x="31546800" y="15430500"/>
          <p14:tracePt t="125515" x="31661100" y="15681325"/>
          <p14:tracePt t="125528" x="31843663" y="16070263"/>
          <p14:tracePt t="125545" x="32461200" y="17145000"/>
          <p14:tracePt t="125562" x="33100963" y="19019838"/>
          <p14:tracePt t="125578" x="33215263" y="20620038"/>
          <p14:tracePt t="125579" x="33215263" y="21420138"/>
          <p14:tracePt t="125595" x="33215263" y="22723475"/>
          <p14:tracePt t="125611" x="32850138" y="23910925"/>
          <p14:tracePt t="125628" x="32507238" y="24985663"/>
          <p14:tracePt t="125645" x="32346900" y="25557163"/>
          <p14:tracePt t="125662" x="32278638" y="25900063"/>
          <p14:tracePt t="125679" x="32254825" y="25992138"/>
          <p14:tracePt t="125695" x="32254825" y="26038175"/>
          <p14:tracePt t="125712" x="32232600" y="26038175"/>
          <p14:tracePt t="125740" x="32210375" y="26038175"/>
          <p14:tracePt t="125747" x="32140525" y="26038175"/>
          <p14:tracePt t="125761" x="32118300" y="26038175"/>
          <p14:tracePt t="125779" x="31867475" y="26038175"/>
          <p14:tracePt t="125780" x="31775400" y="26038175"/>
          <p14:tracePt t="125795" x="31524575" y="26038175"/>
          <p14:tracePt t="125812" x="31272163" y="25946100"/>
          <p14:tracePt t="125828" x="31089600" y="25854025"/>
          <p14:tracePt t="125845" x="30975300" y="25671463"/>
          <p14:tracePt t="125862" x="30975300" y="25442863"/>
          <p14:tracePt t="125879" x="31043563" y="25053925"/>
          <p14:tracePt t="125895" x="31272163" y="24803100"/>
          <p14:tracePt t="125912" x="31592838" y="24642763"/>
          <p14:tracePt t="125929" x="31957963" y="24596725"/>
          <p14:tracePt t="125945" x="32300863" y="24596725"/>
          <p14:tracePt t="125962" x="32529463" y="24620538"/>
          <p14:tracePt t="125980" x="32621538" y="24780875"/>
          <p14:tracePt t="125995" x="32621538" y="24871363"/>
          <p14:tracePt t="125996" x="32621538" y="24917400"/>
          <p14:tracePt t="126012" x="32575500" y="25031700"/>
          <p14:tracePt t="126029" x="32392938" y="25123775"/>
          <p14:tracePt t="126046" x="32210375" y="25168225"/>
          <p14:tracePt t="126062" x="31867475" y="25168225"/>
          <p14:tracePt t="126079" x="31386463" y="24895175"/>
          <p14:tracePt t="126095" x="30289500" y="24163338"/>
          <p14:tracePt t="126112" x="28825825" y="22996525"/>
          <p14:tracePt t="126129" x="27500263" y="21396325"/>
          <p14:tracePt t="126145" x="26196925" y="19431000"/>
          <p14:tracePt t="126162" x="25260300" y="17373600"/>
          <p14:tracePt t="126179" x="24506238" y="15544800"/>
          <p14:tracePt t="126180" x="24299863" y="14859000"/>
          <p14:tracePt t="126195" x="24209375" y="13944600"/>
          <p14:tracePt t="126212" x="24209375" y="13327063"/>
          <p14:tracePt t="126228" x="24323675" y="12779375"/>
          <p14:tracePt t="126245" x="24482425" y="12436475"/>
          <p14:tracePt t="126262" x="24596725" y="12344400"/>
          <p14:tracePt t="126279" x="24620538" y="12322175"/>
          <p14:tracePt t="126315" x="24642763" y="12366625"/>
          <p14:tracePt t="126329" x="24642763" y="12412663"/>
          <p14:tracePt t="126346" x="24642763" y="12526963"/>
          <p14:tracePt t="126362" x="24642763" y="12665075"/>
          <p14:tracePt t="126363" x="24666575" y="12755563"/>
          <p14:tracePt t="126379" x="24688800" y="12847638"/>
          <p14:tracePt t="126396" x="24711025" y="12915900"/>
          <p14:tracePt t="126412" x="24711025" y="12961938"/>
          <p14:tracePt t="126429" x="24711025" y="12984163"/>
          <p14:tracePt t="126460" x="24757063" y="13007975"/>
          <p14:tracePt t="126479" x="24780875" y="13030200"/>
          <p14:tracePt t="126496" x="24825325" y="13098463"/>
          <p14:tracePt t="126512" x="24895175" y="13166725"/>
          <p14:tracePt t="126529" x="24939625" y="13281025"/>
          <p14:tracePt t="126546" x="24963438" y="13419138"/>
          <p14:tracePt t="126562" x="25009475" y="13555663"/>
          <p14:tracePt t="126563" x="25031700" y="13623925"/>
          <p14:tracePt t="126579" x="25031700" y="13762038"/>
          <p14:tracePt t="126596" x="25031700" y="13876338"/>
          <p14:tracePt t="126612" x="25053925" y="13944600"/>
          <p14:tracePt t="126629" x="25053925" y="13990638"/>
          <p14:tracePt t="126646" x="25099963" y="14012863"/>
          <p14:tracePt t="126663" x="25260300" y="14012863"/>
          <p14:tracePt t="126679" x="25534938" y="14012863"/>
          <p14:tracePt t="126696" x="25785763" y="14012863"/>
          <p14:tracePt t="126713" x="25968325" y="13944600"/>
          <p14:tracePt t="126729" x="25992138" y="13944600"/>
          <p14:tracePt t="128327" x="25923875" y="13966825"/>
          <p14:tracePt t="128338" x="25900063" y="13966825"/>
          <p14:tracePt t="128347" x="25809575" y="13990638"/>
          <p14:tracePt t="128387" x="25854025" y="13990638"/>
          <p14:tracePt t="128397" x="25968325" y="14012863"/>
          <p14:tracePt t="128414" x="26128663" y="14036675"/>
          <p14:tracePt t="128431" x="26403300" y="14036675"/>
          <p14:tracePt t="128447" x="26585863" y="14081125"/>
          <p14:tracePt t="128464" x="26654125" y="14195425"/>
          <p14:tracePt t="128481" x="26723975" y="14401800"/>
          <p14:tracePt t="128497" x="26723975" y="14493875"/>
          <p14:tracePt t="128515" x="26723975" y="14516100"/>
          <p14:tracePt t="128869" x="26746200" y="14516100"/>
          <p14:tracePt t="128917" x="26746200" y="14538325"/>
          <p14:tracePt t="128956" x="26746200" y="14562138"/>
          <p14:tracePt t="128963" x="26746200" y="14608175"/>
          <p14:tracePt t="128981" x="26746200" y="14652625"/>
          <p14:tracePt t="128998" x="26723975" y="14676438"/>
          <p14:tracePt t="129035" x="26700163" y="14698663"/>
          <p14:tracePt t="129086" x="26654125" y="14722475"/>
          <p14:tracePt t="129125" x="26631900" y="14722475"/>
          <p14:tracePt t="129155" x="26585863" y="14722475"/>
          <p14:tracePt t="129254" x="26563638" y="14722475"/>
          <p14:tracePt t="129300" x="26517600" y="14722475"/>
          <p14:tracePt t="129398" x="26517600" y="14698663"/>
          <p14:tracePt t="129408" x="26495375" y="14630400"/>
          <p14:tracePt t="129415" x="26495375" y="14562138"/>
          <p14:tracePt t="129432" x="26495375" y="14447838"/>
          <p14:tracePt t="129448" x="26495375" y="14195425"/>
          <p14:tracePt t="129465" x="26495375" y="13922375"/>
          <p14:tracePt t="129482" x="26517600" y="13579475"/>
          <p14:tracePt t="129498" x="26563638" y="13281025"/>
          <p14:tracePt t="129499" x="26631900" y="13144500"/>
          <p14:tracePt t="129515" x="26677938" y="13030200"/>
          <p14:tracePt t="129516" x="26723975" y="12938125"/>
          <p14:tracePt t="129531" x="26768425" y="12779375"/>
          <p14:tracePt t="129548" x="26814463" y="12687300"/>
          <p14:tracePt t="129565" x="26860500" y="12595225"/>
          <p14:tracePt t="129581" x="26906538" y="12526963"/>
          <p14:tracePt t="129598" x="26906538" y="12480925"/>
          <p14:tracePt t="129615" x="26928763" y="12436475"/>
          <p14:tracePt t="129632" x="26928763" y="12412663"/>
          <p14:tracePt t="129918" x="26928763" y="12366625"/>
          <p14:tracePt t="129929" x="26882725" y="12344400"/>
          <p14:tracePt t="129932" x="26882725" y="12298363"/>
          <p14:tracePt t="129948" x="26814463" y="12252325"/>
          <p14:tracePt t="129965" x="26700163" y="12138025"/>
          <p14:tracePt t="129981" x="26631900" y="12047538"/>
          <p14:tracePt t="129998" x="26539825" y="11955463"/>
          <p14:tracePt t="130015" x="26471563" y="11864975"/>
          <p14:tracePt t="130032" x="26425525" y="11795125"/>
          <p14:tracePt t="130049" x="26289000" y="11704638"/>
          <p14:tracePt t="130065" x="26196925" y="11658600"/>
          <p14:tracePt t="130082" x="26060400" y="11612563"/>
          <p14:tracePt t="130083" x="26038175" y="11590338"/>
          <p14:tracePt t="130115" x="26014363" y="11590338"/>
          <p14:tracePt t="130181" x="26014363" y="11566525"/>
          <p14:tracePt t="130192" x="26014363" y="11544300"/>
          <p14:tracePt t="130212" x="26014363" y="11522075"/>
          <p14:tracePt t="130227" x="26014363" y="11498263"/>
          <p14:tracePt t="130235" x="25992138" y="11498263"/>
          <p14:tracePt t="130248" x="25992138" y="11476038"/>
          <p14:tracePt t="130266" x="25809575" y="11430000"/>
          <p14:tracePt t="130267" x="25580975" y="11315700"/>
          <p14:tracePt t="130282" x="25396825" y="11201400"/>
          <p14:tracePt t="130299" x="25146000" y="10880725"/>
          <p14:tracePt t="130299" x="25146000" y="10858500"/>
          <p14:tracePt t="130615" x="25031700" y="10858500"/>
          <p14:tracePt t="130625" x="24825325" y="10926763"/>
          <p14:tracePt t="130632" x="24482425" y="10904538"/>
          <p14:tracePt t="130649" x="23820438" y="10515600"/>
          <p14:tracePt t="130666" x="23042563" y="9990138"/>
          <p14:tracePt t="130683" x="22196425" y="9236075"/>
          <p14:tracePt t="130684" x="21648738" y="8732838"/>
          <p14:tracePt t="130699" x="20802600" y="7794625"/>
          <p14:tracePt t="130716" x="20162838" y="7018338"/>
          <p14:tracePt t="130733" x="19865975" y="6378575"/>
          <p14:tracePt t="130749" x="19819938" y="5875338"/>
          <p14:tracePt t="130766" x="20070763" y="5578475"/>
          <p14:tracePt t="130783" x="20437475" y="5418138"/>
          <p14:tracePt t="130799" x="20939125" y="5257800"/>
          <p14:tracePt t="130816" x="21442363" y="5097463"/>
          <p14:tracePt t="130833" x="21923375" y="5006975"/>
          <p14:tracePt t="130849" x="22220238" y="4983163"/>
          <p14:tracePt t="130866" x="22356763" y="4983163"/>
          <p14:tracePt t="130883" x="22402800" y="5006975"/>
          <p14:tracePt t="130900" x="22425025" y="5143500"/>
          <p14:tracePt t="130916" x="22425025" y="5303838"/>
          <p14:tracePt t="130933" x="22425025" y="5486400"/>
          <p14:tracePt t="130950" x="22402800" y="5715000"/>
          <p14:tracePt t="130966" x="22356763" y="5921375"/>
          <p14:tracePt t="130983" x="22334538" y="6126163"/>
          <p14:tracePt t="130999" x="22288500" y="6286500"/>
          <p14:tracePt t="131016" x="22220238" y="6400800"/>
          <p14:tracePt t="131033" x="22196425" y="6423025"/>
          <p14:tracePt t="131050" x="22151975" y="6469063"/>
          <p14:tracePt t="131066" x="22151975" y="6492875"/>
          <p14:tracePt t="131083" x="22151975" y="6537325"/>
          <p14:tracePt t="131100" x="22174200" y="6765925"/>
          <p14:tracePt t="131117" x="22380575" y="7086600"/>
          <p14:tracePt t="131133" x="22723475" y="7543800"/>
          <p14:tracePt t="131149" x="23202900" y="8207375"/>
          <p14:tracePt t="131166" x="24506238" y="9326563"/>
          <p14:tracePt t="131183" x="26128663" y="10423525"/>
          <p14:tracePt t="131200" x="27752675" y="11315700"/>
          <p14:tracePt t="131216" x="28825825" y="11658600"/>
          <p14:tracePt t="131233" x="29146500" y="11726863"/>
          <p14:tracePt t="131440" x="29009975" y="11726863"/>
          <p14:tracePt t="131449" x="28803600" y="11726863"/>
          <p14:tracePt t="131466" x="28278138" y="11726863"/>
          <p14:tracePt t="131467" x="28025725" y="11750675"/>
          <p14:tracePt t="131483" x="27843163" y="11772900"/>
          <p14:tracePt t="131500" x="27820938" y="11772900"/>
          <p14:tracePt t="131517" x="27774900" y="11818938"/>
          <p14:tracePt t="131533" x="27774900" y="11887200"/>
          <p14:tracePt t="131550" x="27774900" y="11955463"/>
          <p14:tracePt t="131567" x="27820938" y="12047538"/>
          <p14:tracePt t="131584" x="27866975" y="12115800"/>
          <p14:tracePt t="131600" x="27889200" y="12138025"/>
          <p14:tracePt t="131617" x="27889200" y="12207875"/>
          <p14:tracePt t="131633" x="27935238" y="12276138"/>
          <p14:tracePt t="131650" x="27935238" y="12344400"/>
          <p14:tracePt t="131666" x="27935238" y="12366625"/>
          <p14:tracePt t="131683" x="27935238" y="12412663"/>
          <p14:tracePt t="131788" x="27935238" y="12436475"/>
          <p14:tracePt t="131820" x="27911425" y="12436475"/>
          <p14:tracePt t="131828" x="27843163" y="12458700"/>
          <p14:tracePt t="131850" x="27774900" y="12504738"/>
          <p14:tracePt t="131883" x="27682825" y="12504738"/>
          <p14:tracePt t="131900" x="27660600" y="12526963"/>
          <p14:tracePt t="131917" x="27638375" y="12526963"/>
          <p14:tracePt t="131933" x="27592338" y="12526963"/>
          <p14:tracePt t="131950" x="27568525" y="12526963"/>
          <p14:tracePt t="131967" x="27524075" y="12573000"/>
          <p14:tracePt t="131984" x="27478038" y="12573000"/>
          <p14:tracePt t="132001" x="27432000" y="12595225"/>
          <p14:tracePt t="132017" x="27409775" y="12619038"/>
          <p14:tracePt t="132034" x="27385963" y="12619038"/>
          <p14:tracePt t="132050" x="27363738" y="12619038"/>
          <p14:tracePt t="132067" x="27363738" y="12641263"/>
          <p14:tracePt t="132175" x="27339925" y="12641263"/>
          <p14:tracePt t="132295" x="27339925" y="12665075"/>
          <p14:tracePt t="132307" x="27317700" y="12665075"/>
          <p14:tracePt t="132317" x="27295475" y="12665075"/>
          <p14:tracePt t="132351" x="27271663" y="12709525"/>
          <p14:tracePt t="132575" x="27249438" y="12755563"/>
          <p14:tracePt t="132586" x="27225625" y="12755563"/>
          <p14:tracePt t="132600" x="27203400" y="12779375"/>
          <p14:tracePt t="132750" x="27181175" y="12779375"/>
          <p14:tracePt t="132763" x="27157363" y="12779375"/>
          <p14:tracePt t="132771" x="27157363" y="12801600"/>
          <p14:tracePt t="132795" x="27135138" y="12823825"/>
          <p14:tracePt t="132811" x="27111325" y="12823825"/>
          <p14:tracePt t="132852" x="27066875" y="12823825"/>
          <p14:tracePt t="132868" x="27066875" y="12847638"/>
          <p14:tracePt t="132884" x="27043063" y="12847638"/>
          <p14:tracePt t="132915" x="27020838" y="12869863"/>
          <p14:tracePt t="132923" x="26997025" y="12869863"/>
          <p14:tracePt t="132934" x="26997025" y="12893675"/>
          <p14:tracePt t="132951" x="26952575" y="12938125"/>
          <p14:tracePt t="132967" x="26928763" y="12938125"/>
          <p14:tracePt t="132984" x="26928763" y="12961938"/>
          <p14:tracePt t="133003" x="26906538" y="12984163"/>
          <p14:tracePt t="133027" x="26906538" y="12961938"/>
          <p14:tracePt t="133035" x="26997025" y="12847638"/>
          <p14:tracePt t="133051" x="27089100" y="12779375"/>
          <p14:tracePt t="133052" x="27181175" y="12779375"/>
          <p14:tracePt t="133068" x="27317700" y="12709525"/>
          <p14:tracePt t="133310" x="27317700" y="12687300"/>
          <p14:tracePt t="133319" x="27317700" y="12665075"/>
          <p14:tracePt t="133351" x="27385963" y="12709525"/>
          <p14:tracePt t="133368" x="27409775" y="12709525"/>
          <p14:tracePt t="133385" x="27500263" y="12801600"/>
          <p14:tracePt t="133401" x="27614563" y="13007975"/>
          <p14:tracePt t="133418" x="27820938" y="13236575"/>
          <p14:tracePt t="133419" x="28025725" y="13236575"/>
          <p14:tracePt t="133435" x="28140025" y="13166725"/>
          <p14:tracePt t="133451" x="28163838" y="13098463"/>
          <p14:tracePt t="133468" x="28163838" y="12893675"/>
          <p14:tracePt t="133485" x="28163838" y="12733338"/>
          <p14:tracePt t="133501" x="28163838" y="12641263"/>
          <p14:tracePt t="133518" x="28117800" y="12458700"/>
          <p14:tracePt t="133535" x="27957463" y="12458700"/>
          <p14:tracePt t="133551" x="27935238" y="12458700"/>
          <p14:tracePt t="134111" x="27911425" y="12458700"/>
          <p14:tracePt t="134121" x="27889200" y="12480925"/>
          <p14:tracePt t="134135" x="27866975" y="12573000"/>
          <p14:tracePt t="134152" x="27843163" y="12595225"/>
          <p14:tracePt t="134204" x="27843163" y="12619038"/>
          <p14:tracePt t="134211" x="27797125" y="12641263"/>
          <p14:tracePt t="134219" x="27706638" y="12687300"/>
          <p14:tracePt t="134236" x="27614563" y="12733338"/>
          <p14:tracePt t="134559" x="27614563" y="12779375"/>
          <p14:tracePt t="134569" x="27638375" y="12779375"/>
          <p14:tracePt t="134605" x="27660600" y="12779375"/>
          <p14:tracePt t="134612" x="27682825" y="12801600"/>
          <p14:tracePt t="134619" x="27752675" y="12823825"/>
          <p14:tracePt t="134635" x="27752675" y="12869863"/>
          <p14:tracePt t="134652" x="27752675" y="12938125"/>
          <p14:tracePt t="134669" x="27752675" y="12961938"/>
          <p14:tracePt t="134686" x="27728863" y="12984163"/>
          <p14:tracePt t="134702" x="27728863" y="13007975"/>
          <p14:tracePt t="134719" x="27706638" y="13030200"/>
          <p14:tracePt t="134752" x="27682825" y="13030200"/>
          <p14:tracePt t="134769" x="27638375" y="13052425"/>
          <p14:tracePt t="134786" x="27614563" y="13052425"/>
          <p14:tracePt t="134802" x="27500263" y="13052425"/>
          <p14:tracePt t="134803" x="27409775" y="13052425"/>
          <p14:tracePt t="134819" x="27181175" y="13052425"/>
          <p14:tracePt t="134836" x="26814463" y="12915900"/>
          <p14:tracePt t="134853" x="26403300" y="12687300"/>
          <p14:tracePt t="134869" x="25900063" y="12436475"/>
          <p14:tracePt t="134886" x="25466675" y="12161838"/>
          <p14:tracePt t="134902" x="25282525" y="11955463"/>
          <p14:tracePt t="134919" x="25168225" y="11841163"/>
          <p14:tracePt t="134936" x="25168225" y="11772900"/>
          <p14:tracePt t="134952" x="25238075" y="11726863"/>
          <p14:tracePt t="134969" x="25282525" y="11704638"/>
          <p14:tracePt t="134986" x="25352375" y="11704638"/>
          <p14:tracePt t="135002" x="25420638" y="11680825"/>
          <p14:tracePt t="135003" x="25466675" y="11658600"/>
          <p14:tracePt t="135019" x="25603200" y="11636375"/>
          <p14:tracePt t="135036" x="25695275" y="11612563"/>
          <p14:tracePt t="135053" x="25900063" y="11566525"/>
          <p14:tracePt t="135200" x="25992138" y="11636375"/>
          <p14:tracePt t="135210" x="26082625" y="11636375"/>
          <p14:tracePt t="135219" x="26357263" y="11726863"/>
          <p14:tracePt t="135236" x="26700163" y="11841163"/>
          <p14:tracePt t="135253" x="26723975" y="11841163"/>
          <p14:tracePt t="135269" x="26539825" y="11726863"/>
          <p14:tracePt t="135286" x="26403300" y="11476038"/>
          <p14:tracePt t="135303" x="26539825" y="11109325"/>
          <p14:tracePt t="135319" x="26906538" y="10675938"/>
          <p14:tracePt t="135336" x="27478038" y="10058400"/>
          <p14:tracePt t="135353" x="28209875" y="9304338"/>
          <p14:tracePt t="135369" x="29283025" y="8526463"/>
          <p14:tracePt t="135386" x="30129163" y="8343900"/>
          <p14:tracePt t="135403" x="30838775" y="8321675"/>
          <p14:tracePt t="135404" x="31157863" y="8321675"/>
          <p14:tracePt t="135420" x="31821438" y="8412163"/>
          <p14:tracePt t="135436" x="32575500" y="8618538"/>
          <p14:tracePt t="135453" x="33239075" y="8893175"/>
          <p14:tracePt t="135470" x="33786763" y="9166225"/>
          <p14:tracePt t="135486" x="34312225" y="9418638"/>
          <p14:tracePt t="135503" x="34632900" y="9623425"/>
          <p14:tracePt t="135519" x="34769425" y="9737725"/>
          <p14:tracePt t="135553" x="34724975" y="9783763"/>
          <p14:tracePt t="135570" x="34426525" y="9783763"/>
          <p14:tracePt t="135587" x="33855025" y="9783763"/>
          <p14:tracePt t="135603" x="33100963" y="9783763"/>
          <p14:tracePt t="135620" x="32667575" y="9783763"/>
          <p14:tracePt t="135636" x="32300863" y="9761538"/>
          <p14:tracePt t="135653" x="32050038" y="9737725"/>
          <p14:tracePt t="135670" x="31867475" y="9647238"/>
          <p14:tracePt t="135686" x="31843663" y="9601200"/>
          <p14:tracePt t="135703" x="31935738" y="9440863"/>
          <p14:tracePt t="135720" x="32186563" y="9236075"/>
          <p14:tracePt t="135737" x="32553275" y="9121775"/>
          <p14:tracePt t="135753" x="33124775" y="9051925"/>
          <p14:tracePt t="135770" x="33832800" y="9190038"/>
          <p14:tracePt t="135787" x="34678938" y="9669463"/>
          <p14:tracePt t="135787" x="35067875" y="10126663"/>
          <p14:tracePt t="135803" x="35615563" y="11544300"/>
          <p14:tracePt t="135820" x="36004500" y="13601700"/>
          <p14:tracePt t="135837" x="36050538" y="15659100"/>
          <p14:tracePt t="135853" x="35569525" y="17259300"/>
          <p14:tracePt t="135870" x="34769425" y="18448338"/>
          <p14:tracePt t="135887" x="34061400" y="19408775"/>
          <p14:tracePt t="135904" x="33626425" y="19910425"/>
          <p14:tracePt t="135920" x="33443863" y="20048538"/>
          <p14:tracePt t="135937" x="33353375" y="20048538"/>
          <p14:tracePt t="135953" x="33307338" y="20048538"/>
          <p14:tracePt t="135971" x="33100963" y="20024725"/>
          <p14:tracePt t="135987" x="32758063" y="19888200"/>
          <p14:tracePt t="135987" x="32483425" y="19796125"/>
          <p14:tracePt t="136003" x="31957963" y="19545300"/>
          <p14:tracePt t="136020" x="31454725" y="19453225"/>
          <p14:tracePt t="136037" x="31135638" y="19431000"/>
          <p14:tracePt t="136054" x="30975300" y="19431000"/>
          <p14:tracePt t="136070" x="30861000" y="19499263"/>
          <p14:tracePt t="136087" x="30861000" y="19613563"/>
          <p14:tracePt t="136103" x="30883225" y="19681825"/>
          <p14:tracePt t="136120" x="30953075" y="19681825"/>
          <p14:tracePt t="136136" x="31249938" y="19591338"/>
          <p14:tracePt t="136153" x="31753175" y="19316700"/>
          <p14:tracePt t="136170" x="32392938" y="18951575"/>
          <p14:tracePt t="136171" x="32621538" y="18881725"/>
          <p14:tracePt t="136187" x="32896175" y="18767425"/>
          <p14:tracePt t="136188" x="33124775" y="18745200"/>
          <p14:tracePt t="136203" x="33604200" y="18676938"/>
          <p14:tracePt t="136220" x="33993138" y="18699163"/>
          <p14:tracePt t="136237" x="34197925" y="18859500"/>
          <p14:tracePt t="136254" x="34290000" y="19180175"/>
          <p14:tracePt t="136270" x="34312225" y="19523075"/>
          <p14:tracePt t="136287" x="34267775" y="19773900"/>
          <p14:tracePt t="136304" x="34153475" y="19956463"/>
          <p14:tracePt t="136320" x="33878838" y="20139025"/>
          <p14:tracePt t="136337" x="33558163" y="20185063"/>
          <p14:tracePt t="136354" x="33054925" y="20185063"/>
          <p14:tracePt t="136370" x="32346900" y="20094575"/>
          <p14:tracePt t="136372" x="31935738" y="19910425"/>
          <p14:tracePt t="136387" x="31157863" y="19477038"/>
          <p14:tracePt t="136404" x="30700663" y="19156363"/>
          <p14:tracePt t="136421" x="30632400" y="18951575"/>
          <p14:tracePt t="136437" x="30632400" y="18722975"/>
          <p14:tracePt t="136454" x="30838775" y="18538825"/>
          <p14:tracePt t="136471" x="31249938" y="18380075"/>
          <p14:tracePt t="136487" x="31683325" y="18334038"/>
          <p14:tracePt t="136504" x="32186563" y="18334038"/>
          <p14:tracePt t="136521" x="32597725" y="18356263"/>
          <p14:tracePt t="136537" x="33010475" y="18494375"/>
          <p14:tracePt t="136554" x="33353375" y="18745200"/>
          <p14:tracePt t="136571" x="33421638" y="18881725"/>
          <p14:tracePt t="136572" x="33421638" y="18927763"/>
          <p14:tracePt t="136587" x="33421638" y="19019838"/>
          <p14:tracePt t="136604" x="33397825" y="19088100"/>
          <p14:tracePt t="136621" x="33261300" y="19134138"/>
          <p14:tracePt t="136637" x="33239075" y="19156363"/>
          <p14:tracePt t="136654" x="33147000" y="19180175"/>
          <p14:tracePt t="136671" x="33078738" y="19180175"/>
          <p14:tracePt t="136687" x="32986663" y="19180175"/>
          <p14:tracePt t="136704" x="32940625" y="19180175"/>
          <p14:tracePt t="136721" x="32918400" y="19180175"/>
          <p14:tracePt t="136738" x="32896175" y="19180175"/>
          <p14:tracePt t="136754" x="32872363" y="19180175"/>
          <p14:tracePt t="136771" x="32826325" y="19180175"/>
          <p14:tracePt t="136845" x="32804100" y="19180175"/>
          <p14:tracePt t="136859" x="32781875" y="19180175"/>
          <p14:tracePt t="136883" x="32758063" y="19180175"/>
          <p14:tracePt t="136899" x="32735838" y="19180175"/>
          <p14:tracePt t="136932" x="32712025" y="19180175"/>
          <p14:tracePt t="137079" x="32781875" y="19156363"/>
          <p14:tracePt t="137088" x="32804100" y="19156363"/>
          <p14:tracePt t="137104" x="32940625" y="19065875"/>
          <p14:tracePt t="137121" x="33010475" y="18973800"/>
          <p14:tracePt t="137138" x="33100963" y="18859500"/>
          <p14:tracePt t="137154" x="33215263" y="18699163"/>
          <p14:tracePt t="137155" x="33261300" y="18608675"/>
          <p14:tracePt t="137171" x="33329563" y="18516600"/>
          <p14:tracePt t="137172" x="33375600" y="18402300"/>
          <p14:tracePt t="137188" x="33375600" y="18241963"/>
          <p14:tracePt t="137252" x="33375600" y="18195925"/>
          <p14:tracePt t="137261" x="33353375" y="18195925"/>
          <p14:tracePt t="137271" x="33329563" y="18195925"/>
          <p14:tracePt t="137288" x="33169225" y="18195925"/>
          <p14:tracePt t="137304" x="32964438" y="18241963"/>
          <p14:tracePt t="137321" x="32872363" y="18241963"/>
          <p14:tracePt t="137338" x="32781875" y="18310225"/>
          <p14:tracePt t="137354" x="32735838" y="18310225"/>
          <p14:tracePt t="137371" x="32689800" y="18310225"/>
          <p14:tracePt t="137388" x="32667575" y="18310225"/>
          <p14:tracePt t="143664" x="32667575" y="18334038"/>
          <p14:tracePt t="143676" x="32667575" y="18356263"/>
          <p14:tracePt t="143693" x="32712025" y="18424525"/>
          <p14:tracePt t="143709" x="32735838" y="18562638"/>
          <p14:tracePt t="143726" x="32735838" y="18584863"/>
          <p14:tracePt t="143743" x="32712025" y="18538825"/>
          <p14:tracePt t="144166" x="32712025" y="18516600"/>
          <p14:tracePt t="144194" x="32735838" y="18538825"/>
          <p14:tracePt t="144286" x="32781875" y="18608675"/>
          <p14:tracePt t="144295" x="32804100" y="18630900"/>
          <p14:tracePt t="144315" x="32826325" y="18653125"/>
          <p14:tracePt t="144326" x="32826325" y="18699163"/>
          <p14:tracePt t="144344" x="32918400" y="18745200"/>
          <p14:tracePt t="144361" x="33100963" y="18905538"/>
          <p14:tracePt t="144377" x="33397825" y="19042063"/>
          <p14:tracePt t="144393" x="33650238" y="19156363"/>
          <p14:tracePt t="144411" x="33855025" y="19248438"/>
          <p14:tracePt t="144412" x="33947100" y="19248438"/>
          <p14:tracePt t="144427" x="34039175" y="19248438"/>
          <p14:tracePt t="144444" x="34061400" y="19270663"/>
          <p14:tracePt t="144814" x="34061400" y="19294475"/>
          <p14:tracePt t="144835" x="34061400" y="19316700"/>
          <p14:tracePt t="144851" x="34061400" y="19384963"/>
          <p14:tracePt t="144859" x="34061400" y="19408775"/>
          <p14:tracePt t="144877" x="34197925" y="19567525"/>
          <p14:tracePt t="144894" x="34426525" y="19681825"/>
          <p14:tracePt t="144911" x="34632900" y="19773900"/>
          <p14:tracePt t="144927" x="34747200" y="19796125"/>
          <p14:tracePt t="144944" x="34907538" y="19796125"/>
          <p14:tracePt t="144961" x="35090100" y="19796125"/>
          <p14:tracePt t="144977" x="35364738" y="19796125"/>
          <p14:tracePt t="144994" x="35707638" y="19796125"/>
          <p14:tracePt t="145011" x="36072763" y="19796125"/>
          <p14:tracePt t="145012" x="36279138" y="19796125"/>
          <p14:tracePt t="145027" x="36690300" y="19796125"/>
          <p14:tracePt t="145045" x="37010975" y="19796125"/>
          <p14:tracePt t="145061" x="37215763" y="19796125"/>
          <p14:tracePt t="145078" x="37307838" y="19796125"/>
          <p14:tracePt t="145094" x="37376100" y="19796125"/>
          <p14:tracePt t="145111" x="37398325" y="19796125"/>
          <p14:tracePt t="145127" x="37422138" y="19773900"/>
          <p14:tracePt t="145145" x="37422138" y="19727863"/>
          <p14:tracePt t="145161" x="37422138" y="19705638"/>
          <p14:tracePt t="145177" x="37261800" y="19613563"/>
          <p14:tracePt t="145194" x="37215763" y="19545300"/>
          <p14:tracePt t="145211" x="37215763" y="19477038"/>
          <p14:tracePt t="145212" x="37215763" y="19453225"/>
          <p14:tracePt t="145227" x="37215763" y="19431000"/>
          <p14:tracePt t="145259" x="37215763" y="19408775"/>
          <p14:tracePt t="145275" x="37261800" y="19408775"/>
          <p14:tracePt t="145283" x="37330063" y="19408775"/>
          <p14:tracePt t="145294" x="37398325" y="19408775"/>
          <p14:tracePt t="145311" x="37512625" y="19477038"/>
          <p14:tracePt t="145344" x="37398325" y="19499263"/>
          <p14:tracePt t="145361" x="37398325" y="19477038"/>
          <p14:tracePt t="145759" x="37398325" y="19499263"/>
          <p14:tracePt t="145767" x="37398325" y="19567525"/>
          <p14:tracePt t="145795" x="37398325" y="19637375"/>
          <p14:tracePt t="145853" x="37398325" y="19613563"/>
          <p14:tracePt t="145876" x="37444363" y="19591338"/>
          <p14:tracePt t="145883" x="37468175" y="19591338"/>
          <p14:tracePt t="145894" x="37490400" y="19567525"/>
          <p14:tracePt t="145911" x="37604700" y="19523075"/>
          <p14:tracePt t="145928" x="37696775" y="19477038"/>
          <p14:tracePt t="145945" x="37787263" y="19453225"/>
          <p14:tracePt t="145962" x="37879338" y="19408775"/>
          <p14:tracePt t="145978" x="38039675" y="19338925"/>
          <p14:tracePt t="145979" x="38084125" y="19316700"/>
          <p14:tracePt t="145995" x="38198425" y="19294475"/>
          <p14:tracePt t="145995" x="38336538" y="19224625"/>
          <p14:tracePt t="146011" x="38655625" y="19156363"/>
          <p14:tracePt t="146028" x="39068375" y="19042063"/>
          <p14:tracePt t="146045" x="39479538" y="18837275"/>
          <p14:tracePt t="146062" x="39982775" y="18676938"/>
          <p14:tracePt t="146078" x="40508238" y="18448338"/>
          <p14:tracePt t="146095" x="41011475" y="18310225"/>
          <p14:tracePt t="146111" x="41422638" y="18241963"/>
          <p14:tracePt t="146128" x="41536938" y="18219738"/>
          <p14:tracePt t="146145" x="41559163" y="18173700"/>
          <p14:tracePt t="146161" x="41559163" y="18059400"/>
          <p14:tracePt t="146178" x="41559163" y="17967325"/>
          <p14:tracePt t="146451" x="41536938" y="17967325"/>
          <p14:tracePt t="146459" x="41490900" y="17967325"/>
          <p14:tracePt t="146467" x="41468675" y="17967325"/>
          <p14:tracePt t="146478" x="41376600" y="17967325"/>
          <p14:tracePt t="146495" x="41194038" y="17967325"/>
          <p14:tracePt t="146512" x="41055925" y="17967325"/>
          <p14:tracePt t="146529" x="40941625" y="17945100"/>
          <p14:tracePt t="146545" x="40827325" y="17945100"/>
          <p14:tracePt t="146562" x="40668575" y="17945100"/>
          <p14:tracePt t="146563" x="40576500" y="17967325"/>
          <p14:tracePt t="146579" x="40554275" y="18013363"/>
          <p14:tracePt t="146596" x="40325675" y="18151475"/>
          <p14:tracePt t="146612" x="40255825" y="18173700"/>
          <p14:tracePt t="146629" x="40211375" y="18195925"/>
          <p14:tracePt t="146645" x="40165338" y="18195925"/>
          <p14:tracePt t="146662" x="40141525" y="18195925"/>
          <p14:tracePt t="146680" x="40119300" y="18195925"/>
          <p14:tracePt t="146696" x="40051038" y="18195925"/>
          <p14:tracePt t="146712" x="39912925" y="18195925"/>
          <p14:tracePt t="146729" x="39798625" y="18195925"/>
          <p14:tracePt t="146745" x="39593838" y="18195925"/>
          <p14:tracePt t="146762" x="39250938" y="18195925"/>
          <p14:tracePt t="146778" x="38769925" y="18424525"/>
          <p14:tracePt t="146795" x="38244463" y="18905538"/>
          <p14:tracePt t="146812" x="38176200" y="19180175"/>
          <p14:tracePt t="146829" x="38427025" y="19431000"/>
          <p14:tracePt t="146845" x="39365238" y="19591338"/>
          <p14:tracePt t="146862" x="39479538" y="19637375"/>
          <p14:tracePt t="147040" x="39479538" y="19613563"/>
          <p14:tracePt t="147051" x="39479538" y="19545300"/>
          <p14:tracePt t="147062" x="39479538" y="19477038"/>
          <p14:tracePt t="147079" x="39479538" y="19453225"/>
          <p14:tracePt t="147115" x="39433500" y="19477038"/>
          <p14:tracePt t="147129" x="39319200" y="19499263"/>
          <p14:tracePt t="147146" x="38954075" y="19613563"/>
          <p14:tracePt t="147147" x="38769925" y="19705638"/>
          <p14:tracePt t="147162" x="38541325" y="19819938"/>
          <p14:tracePt t="147163" x="38290500" y="19910425"/>
          <p14:tracePt t="147179" x="37811075" y="20185063"/>
          <p14:tracePt t="147196" x="37582475" y="20299363"/>
          <p14:tracePt t="147212" x="37330063" y="20527963"/>
          <p14:tracePt t="147229" x="37215763" y="20824825"/>
          <p14:tracePt t="147246" x="37147500" y="21053425"/>
          <p14:tracePt t="147262" x="37147500" y="21282025"/>
          <p14:tracePt t="147279" x="37147500" y="21466175"/>
          <p14:tracePt t="147296" x="37169725" y="21648738"/>
          <p14:tracePt t="147312" x="37215763" y="21739225"/>
          <p14:tracePt t="147329" x="37215763" y="21785263"/>
          <p14:tracePt t="147346" x="37215763" y="21809075"/>
          <p14:tracePt t="147396" x="37215763" y="21831300"/>
          <p14:tracePt t="147429" x="37193538" y="21853525"/>
          <p14:tracePt t="147444" x="37169725" y="21853525"/>
          <p14:tracePt t="147451" x="37147500" y="21877338"/>
          <p14:tracePt t="147467" x="37101463" y="21899563"/>
          <p14:tracePt t="147479" x="37101463" y="21923375"/>
          <p14:tracePt t="147496" x="37079238" y="21945600"/>
          <p14:tracePt t="147513" x="37033200" y="22013863"/>
          <p14:tracePt t="147529" x="36987163" y="22082125"/>
          <p14:tracePt t="147546" x="36987163" y="22174200"/>
          <p14:tracePt t="147563" x="36918900" y="22242463"/>
          <p14:tracePt t="147563" x="36918900" y="22266275"/>
          <p14:tracePt t="147579" x="36918900" y="22310725"/>
          <p14:tracePt t="147613" x="36896675" y="22334538"/>
          <p14:tracePt t="147773" x="36872863" y="22334538"/>
          <p14:tracePt t="147780" x="36850638" y="22356763"/>
          <p14:tracePt t="147796" x="36826825" y="22380575"/>
          <p14:tracePt t="147813" x="36804600" y="22425025"/>
          <p14:tracePt t="147829" x="36758563" y="22471063"/>
          <p14:tracePt t="147847" x="36712525" y="22585363"/>
          <p14:tracePt t="147863" x="36668075" y="22653625"/>
          <p14:tracePt t="147879" x="36598225" y="22745700"/>
          <p14:tracePt t="147896" x="36507738" y="22882225"/>
          <p14:tracePt t="147913" x="36439475" y="22996525"/>
          <p14:tracePt t="147930" x="36369625" y="23110825"/>
          <p14:tracePt t="147931" x="36325175" y="23156863"/>
          <p14:tracePt t="147946" x="36325175" y="23202900"/>
          <p14:tracePt t="147947" x="36325175" y="23248938"/>
          <p14:tracePt t="147963" x="36279138" y="23271163"/>
          <p14:tracePt t="147964" x="36255325" y="23317200"/>
          <p14:tracePt t="147980" x="36255325" y="23363238"/>
          <p14:tracePt t="147996" x="36255325" y="23385463"/>
          <p14:tracePt t="148197" x="36210875" y="23385463"/>
          <p14:tracePt t="148208" x="36187063" y="23385463"/>
          <p14:tracePt t="148219" x="36141025" y="23409275"/>
          <p14:tracePt t="148230" x="36118800" y="23431500"/>
          <p14:tracePt t="148247" x="36050538" y="23477538"/>
          <p14:tracePt t="148263" x="35982275" y="23477538"/>
          <p14:tracePt t="148280" x="35890200" y="23477538"/>
          <p14:tracePt t="148297" x="35798125" y="23477538"/>
          <p14:tracePt t="148313" x="35707638" y="23477538"/>
          <p14:tracePt t="148330" x="35569525" y="23477538"/>
          <p14:tracePt t="148347" x="35364738" y="23477538"/>
          <p14:tracePt t="148347" x="35204400" y="23523575"/>
          <p14:tracePt t="148363" x="34793238" y="23637875"/>
          <p14:tracePt t="148380" x="34404300" y="23774400"/>
          <p14:tracePt t="148397" x="34107438" y="23842663"/>
          <p14:tracePt t="148413" x="34061400" y="23842663"/>
          <p14:tracePt t="148444" x="34083625" y="23842663"/>
          <p14:tracePt t="148451" x="34129663" y="23842663"/>
          <p14:tracePt t="148463" x="34153475" y="23796625"/>
          <p14:tracePt t="148694" x="34129663" y="23752175"/>
          <p14:tracePt t="148706" x="34107438" y="23752175"/>
          <p14:tracePt t="148713" x="34083625" y="23752175"/>
          <p14:tracePt t="148731" x="33878838" y="23774400"/>
          <p14:tracePt t="148748" x="33329563" y="24025225"/>
          <p14:tracePt t="148764" x="32918400" y="24253825"/>
          <p14:tracePt t="148780" x="32438975" y="24552275"/>
          <p14:tracePt t="148797" x="31661100" y="24985663"/>
          <p14:tracePt t="148814" x="30792738" y="25511125"/>
          <p14:tracePt t="148830" x="29557663" y="26266775"/>
          <p14:tracePt t="148847" x="28575000" y="26952575"/>
          <p14:tracePt t="148864" x="27774900" y="27614563"/>
          <p14:tracePt t="148881" x="27157363" y="28117800"/>
          <p14:tracePt t="148897" x="26723975" y="28460700"/>
          <p14:tracePt t="148914" x="26471563" y="28735338"/>
          <p14:tracePt t="148931" x="26425525" y="28849638"/>
          <p14:tracePt t="148947" x="26654125" y="28917900"/>
          <p14:tracePt t="148964" x="26746200" y="28849638"/>
          <p14:tracePt t="149102" x="26746200" y="28825825"/>
          <p14:tracePt t="149113" x="26792238" y="28735338"/>
          <p14:tracePt t="149116" x="26792238" y="28667075"/>
          <p14:tracePt t="149130" x="26838275" y="28667075"/>
          <p14:tracePt t="149131" x="26860500" y="28667075"/>
          <p14:tracePt t="149147" x="26952575" y="28643263"/>
          <p14:tracePt t="149164" x="27089100" y="28597225"/>
          <p14:tracePt t="149181" x="27157363" y="28597225"/>
          <p14:tracePt t="149214" x="27111325" y="28689300"/>
          <p14:tracePt t="149230" x="27020838" y="28711525"/>
          <p14:tracePt t="149248" x="26746200" y="28895675"/>
          <p14:tracePt t="149264" x="26381075" y="29168725"/>
          <p14:tracePt t="149281" x="26038175" y="29443363"/>
          <p14:tracePt t="149298" x="25763538" y="29718000"/>
          <p14:tracePt t="149314" x="25557163" y="29968825"/>
          <p14:tracePt t="149315" x="25466675" y="30129163"/>
          <p14:tracePt t="149331" x="25420638" y="30221238"/>
          <p14:tracePt t="149331" x="25352375" y="30289500"/>
          <p14:tracePt t="149348" x="25238075" y="30518100"/>
          <p14:tracePt t="149364" x="25146000" y="30700663"/>
          <p14:tracePt t="149381" x="25053925" y="30907038"/>
          <p14:tracePt t="149398" x="24917400" y="31135638"/>
          <p14:tracePt t="149414" x="24734838" y="31340425"/>
          <p14:tracePt t="149431" x="24666575" y="31432500"/>
          <p14:tracePt t="149447" x="24574500" y="31546800"/>
          <p14:tracePt t="149464" x="24552275" y="31592838"/>
          <p14:tracePt t="149480" x="24506238" y="31615063"/>
          <p14:tracePt t="149497" x="24482425" y="31638875"/>
          <p14:tracePt t="149514" x="24482425" y="31661100"/>
          <p14:tracePt t="149531" x="24460200" y="31661100"/>
          <p14:tracePt t="149548" x="24437975" y="31683325"/>
          <p14:tracePt t="149564" x="24414163" y="31729363"/>
          <p14:tracePt t="149581" x="24368125" y="31729363"/>
          <p14:tracePt t="149598" x="24345900" y="31753175"/>
          <p14:tracePt t="149614" x="24299863" y="31775400"/>
          <p14:tracePt t="149631" x="24253825" y="31797625"/>
          <p14:tracePt t="149648" x="24231600" y="31797625"/>
          <p14:tracePt t="149664" x="24185563" y="31821438"/>
          <p14:tracePt t="149682" x="24163338" y="31821438"/>
          <p14:tracePt t="149698" x="24139525" y="31821438"/>
          <p14:tracePt t="149715" x="24117300" y="31821438"/>
          <p14:tracePt t="149748" x="24095075" y="31821438"/>
          <p14:tracePt t="149764" x="24071263" y="31867475"/>
          <p14:tracePt t="149796" x="24025225" y="31867475"/>
          <p14:tracePt t="149815" x="24003000" y="31867475"/>
          <p14:tracePt t="149831" x="23956963" y="31867475"/>
          <p14:tracePt t="149848" x="23888700" y="31867475"/>
          <p14:tracePt t="149865" x="23820438" y="31843663"/>
          <p14:tracePt t="149881" x="23752175" y="31821438"/>
          <p14:tracePt t="149898" x="23728363" y="31821438"/>
          <p14:tracePt t="149933" x="23706138" y="31821438"/>
          <p14:tracePt t="149955" x="23660100" y="31821438"/>
          <p14:tracePt t="149979" x="23637875" y="31821438"/>
          <p14:tracePt t="150231" x="23614063" y="31821438"/>
          <p14:tracePt t="150241" x="23591838" y="31821438"/>
          <p14:tracePt t="150248" x="23568025" y="31821438"/>
          <p14:tracePt t="150265" x="23523575" y="31821438"/>
          <p14:tracePt t="150281" x="23499763" y="31821438"/>
          <p14:tracePt t="150463" x="23499763" y="31843663"/>
          <p14:tracePt t="150515" x="23499763" y="31867475"/>
          <p14:tracePt t="150557" x="23499763" y="31911925"/>
          <p14:tracePt t="150565" x="23477538" y="31935738"/>
          <p14:tracePt t="150604" x="23477538" y="31957963"/>
          <p14:tracePt t="150611" x="23453725" y="31981775"/>
          <p14:tracePt t="150643" x="23431500" y="31981775"/>
          <p14:tracePt t="150668" x="23431500" y="32004000"/>
          <p14:tracePt t="150700" x="23409275" y="32004000"/>
          <p14:tracePt t="150919" x="23409275" y="32026225"/>
          <p14:tracePt t="150925" x="23385463" y="32026225"/>
          <p14:tracePt t="150939" x="23363238" y="32050038"/>
          <p14:tracePt t="150949" x="23339425" y="32072263"/>
          <p14:tracePt t="150965" x="23317200" y="32072263"/>
          <p14:tracePt t="150981" x="23271163" y="32072263"/>
          <p14:tracePt t="150998" x="23248938" y="32072263"/>
          <p14:tracePt t="151015" x="23202900" y="32072263"/>
          <p14:tracePt t="151032" x="23156863" y="32072263"/>
          <p14:tracePt t="151048" x="23088600" y="32072263"/>
          <p14:tracePt t="151065" x="23020338" y="32072263"/>
          <p14:tracePt t="151082" x="22952075" y="32072263"/>
          <p14:tracePt t="151083" x="22906038" y="32072263"/>
          <p14:tracePt t="151099" x="22860000" y="32072263"/>
          <p14:tracePt t="151115" x="22791738" y="32072263"/>
          <p14:tracePt t="151149" x="22745700" y="32072263"/>
          <p14:tracePt t="151171" x="22723475" y="32072263"/>
          <p14:tracePt t="151187" x="22723475" y="32118300"/>
          <p14:tracePt t="151199" x="22699663" y="32140525"/>
          <p14:tracePt t="151216" x="22653625" y="32278638"/>
          <p14:tracePt t="151232" x="22631400" y="32300863"/>
          <p14:tracePt t="151249" x="22585363" y="32324675"/>
          <p14:tracePt t="151265" x="22517100" y="32346900"/>
          <p14:tracePt t="151282" x="22402800" y="32346900"/>
          <p14:tracePt t="151283" x="22334538" y="32346900"/>
          <p14:tracePt t="151299" x="22242463" y="32346900"/>
          <p14:tracePt t="151316" x="21831300" y="32210375"/>
          <p14:tracePt t="151332" x="21556663" y="31981775"/>
          <p14:tracePt t="151349" x="21466175" y="31911925"/>
          <p14:tracePt t="151366" x="21442363" y="31821438"/>
          <p14:tracePt t="151382" x="21442363" y="31775400"/>
          <p14:tracePt t="151399" x="21442363" y="31753175"/>
          <p14:tracePt t="151416" x="21442363" y="31729363"/>
          <p14:tracePt t="151443" x="21466175" y="31707138"/>
          <p14:tracePt t="151459" x="21466175" y="31683325"/>
          <p14:tracePt t="151467" x="21488400" y="31661100"/>
          <p14:tracePt t="151483" x="21488400" y="31638875"/>
          <p14:tracePt t="151499" x="21602700" y="31478538"/>
          <p14:tracePt t="151516" x="21739225" y="31318200"/>
          <p14:tracePt t="151533" x="21899563" y="31067375"/>
          <p14:tracePt t="151549" x="22151975" y="30678438"/>
          <p14:tracePt t="151566" x="22471063" y="30243463"/>
          <p14:tracePt t="151582" x="22882225" y="29786263"/>
          <p14:tracePt t="151599" x="23409275" y="29352875"/>
          <p14:tracePt t="151615" x="24071263" y="29124275"/>
          <p14:tracePt t="151633" x="24734838" y="29032200"/>
          <p14:tracePt t="151649" x="25396825" y="28986163"/>
          <p14:tracePt t="151666" x="26152475" y="28986163"/>
          <p14:tracePt t="151683" x="26974800" y="29100463"/>
          <p14:tracePt t="151684" x="27339925" y="29214763"/>
          <p14:tracePt t="151699" x="27820938" y="29443363"/>
          <p14:tracePt t="151716" x="28095575" y="29649738"/>
          <p14:tracePt t="151733" x="28278138" y="29924375"/>
          <p14:tracePt t="151750" x="28392438" y="30152975"/>
          <p14:tracePt t="151766" x="28414663" y="30381575"/>
          <p14:tracePt t="151783" x="28414663" y="30586363"/>
          <p14:tracePt t="151800" x="28414663" y="30746700"/>
          <p14:tracePt t="151816" x="28368625" y="30883225"/>
          <p14:tracePt t="151833" x="28324175" y="30975300"/>
          <p14:tracePt t="151850" x="28300363" y="31021338"/>
          <p14:tracePt t="151866" x="28232100" y="31111825"/>
          <p14:tracePt t="151883" x="28232100" y="31135638"/>
          <p14:tracePt t="151899" x="28209875" y="31135638"/>
          <p14:tracePt t="152067" x="28186063" y="31135638"/>
          <p14:tracePt t="152221" x="28186063" y="31111825"/>
          <p14:tracePt t="152288" x="28186063" y="31089600"/>
          <p14:tracePt t="152307" x="28186063" y="31067375"/>
          <p14:tracePt t="152316" x="28163838" y="31043563"/>
          <p14:tracePt t="152339" x="28117800" y="31043563"/>
          <p14:tracePt t="152350" x="28117800" y="31021338"/>
          <p14:tracePt t="152654" x="28095575" y="31021338"/>
          <p14:tracePt t="152676" x="28049538" y="31021338"/>
          <p14:tracePt t="152691" x="28025725" y="31021338"/>
          <p14:tracePt t="152700" x="28003500" y="30997525"/>
          <p14:tracePt t="152733" x="27957463" y="30975300"/>
          <p14:tracePt t="152750" x="27935238" y="30975300"/>
          <p14:tracePt t="152767" x="27911425" y="30953075"/>
          <p14:tracePt t="152839" x="27889200" y="30929263"/>
          <p14:tracePt t="152851" x="27866975" y="30907038"/>
          <p14:tracePt t="152867" x="27843163" y="30907038"/>
          <p14:tracePt t="152883" x="27820938" y="30883225"/>
          <p14:tracePt t="152900" x="27774900" y="30883225"/>
          <p14:tracePt t="152917" x="27682825" y="30814963"/>
          <p14:tracePt t="152934" x="27478038" y="30724475"/>
          <p14:tracePt t="152950" x="27271663" y="30632400"/>
          <p14:tracePt t="152967" x="27157363" y="30586363"/>
          <p14:tracePt t="152984" x="27111325" y="30540325"/>
          <p14:tracePt t="153000" x="27089100" y="30540325"/>
          <p14:tracePt t="154047" x="27089100" y="30518100"/>
          <p14:tracePt t="154308" x="27111325" y="30518100"/>
          <p14:tracePt t="154719" x="27157363" y="30518100"/>
          <p14:tracePt t="155272" x="27181175" y="30518100"/>
          <p14:tracePt t="155502" x="27203400" y="30518100"/>
          <p14:tracePt t="155640" x="27225625" y="30518100"/>
          <p14:tracePt t="155659" x="27249438" y="30495875"/>
          <p14:tracePt t="155675" x="27271663" y="30495875"/>
          <p14:tracePt t="156197" x="27271663" y="30472063"/>
          <p14:tracePt t="156253" x="27249438" y="30472063"/>
          <p14:tracePt t="157030" x="27249438" y="30449838"/>
          <p14:tracePt t="157039" x="27271663" y="30449838"/>
          <p14:tracePt t="157054" x="27409775" y="30357763"/>
          <p14:tracePt t="157070" x="27500263" y="30267275"/>
          <p14:tracePt t="157087" x="27614563" y="30197425"/>
          <p14:tracePt t="157104" x="27728863" y="30129163"/>
          <p14:tracePt t="157120" x="27797125" y="30060900"/>
          <p14:tracePt t="157137" x="27911425" y="29992638"/>
          <p14:tracePt t="157153" x="28003500" y="29946600"/>
          <p14:tracePt t="157170" x="28025725" y="29924375"/>
          <p14:tracePt t="157187" x="28071763" y="29878338"/>
          <p14:tracePt t="157204" x="28095575" y="29878338"/>
          <p14:tracePt t="157220" x="28140025" y="29832300"/>
          <p14:tracePt t="157237" x="28163838" y="29810075"/>
          <p14:tracePt t="157254" x="28186063" y="29786263"/>
          <p14:tracePt t="157271" x="28232100" y="29718000"/>
          <p14:tracePt t="157287" x="28254325" y="29671963"/>
          <p14:tracePt t="157304" x="28278138" y="29625925"/>
          <p14:tracePt t="157321" x="28278138" y="29603700"/>
          <p14:tracePt t="157390" x="28278138" y="29581475"/>
          <p14:tracePt t="157428" x="28278138" y="29557663"/>
          <p14:tracePt t="157719" x="28254325" y="29557663"/>
          <p14:tracePt t="157732" x="28232100" y="29557663"/>
          <p14:tracePt t="157798" x="28209875" y="29557663"/>
          <p14:tracePt t="157828" x="28186063" y="29557663"/>
          <p14:tracePt t="157860" x="28163838" y="29557663"/>
          <p14:tracePt t="157867" x="28140025" y="29557663"/>
          <p14:tracePt t="157883" x="28117800" y="29557663"/>
          <p14:tracePt t="157916" x="28095575" y="29557663"/>
          <p14:tracePt t="158278" x="28071763" y="29581475"/>
          <p14:tracePt t="158316" x="28025725" y="29603700"/>
          <p14:tracePt t="158823" x="28049538" y="29603700"/>
          <p14:tracePt t="158869" x="28049538" y="29581475"/>
          <p14:tracePt t="158877" x="28049538" y="29557663"/>
          <p14:tracePt t="158891" x="28049538" y="29535438"/>
          <p14:tracePt t="158924" x="28049538" y="29511625"/>
          <p14:tracePt t="158931" x="28049538" y="29489400"/>
          <p14:tracePt t="159239" x="28049538" y="29467175"/>
          <p14:tracePt t="159252" x="28049538" y="29443363"/>
          <p14:tracePt t="159259" x="28049538" y="29421138"/>
          <p14:tracePt t="159679" x="28049538" y="29397325"/>
          <p14:tracePt t="159688" x="28071763" y="29375100"/>
          <p14:tracePt t="159724" x="28071763" y="29352875"/>
          <p14:tracePt t="159740" x="28095575" y="29329063"/>
          <p14:tracePt t="159763" x="28095575" y="29306838"/>
          <p14:tracePt t="159779" x="28095575" y="29283025"/>
          <p14:tracePt t="159811" x="28095575" y="29238575"/>
          <p14:tracePt t="159835" x="28071763" y="29214763"/>
          <p14:tracePt t="159851" x="28025725" y="29214763"/>
          <p14:tracePt t="159859" x="28025725" y="29192538"/>
          <p14:tracePt t="159873" x="28003500" y="29192538"/>
          <p14:tracePt t="159889" x="27957463" y="29192538"/>
          <p14:tracePt t="159906" x="27911425" y="29192538"/>
          <p14:tracePt t="159923" x="27866975" y="29192538"/>
          <p14:tracePt t="159939" x="27797125" y="29192538"/>
          <p14:tracePt t="159956" x="27682825" y="29100463"/>
          <p14:tracePt t="159973" x="27524075" y="28757563"/>
          <p14:tracePt t="159989" x="27385963" y="28735338"/>
          <p14:tracePt t="160006" x="27339925" y="28735338"/>
          <p14:tracePt t="160400" x="27317700" y="28757563"/>
          <p14:tracePt t="160409" x="27317700" y="28781375"/>
          <p14:tracePt t="160423" x="27271663" y="28781375"/>
          <p14:tracePt t="160510" x="27249438" y="28781375"/>
          <p14:tracePt t="160639" x="27225625" y="28803600"/>
          <p14:tracePt t="160651" x="27225625" y="28825825"/>
          <p14:tracePt t="160692" x="27225625" y="28849638"/>
          <p14:tracePt t="160859" x="27225625" y="28871863"/>
          <p14:tracePt t="160982" x="27225625" y="28895675"/>
          <p14:tracePt t="160994" x="27249438" y="28895675"/>
          <p14:tracePt t="161011" x="27271663" y="28895675"/>
          <p14:tracePt t="161024" x="27317700" y="28895675"/>
          <p14:tracePt t="161041" x="27385963" y="28895675"/>
          <p14:tracePt t="161057" x="27568525" y="28895675"/>
          <p14:tracePt t="161074" x="27820938" y="28895675"/>
          <p14:tracePt t="161090" x="28186063" y="28895675"/>
          <p14:tracePt t="161091" x="28392438" y="28895675"/>
          <p14:tracePt t="161107" x="28621038" y="28917900"/>
          <p14:tracePt t="161108" x="28849638" y="28940125"/>
          <p14:tracePt t="161124" x="29329063" y="29054425"/>
          <p14:tracePt t="161140" x="29832300" y="29192538"/>
          <p14:tracePt t="161157" x="30197425" y="29306838"/>
          <p14:tracePt t="161173" x="30495875" y="29443363"/>
          <p14:tracePt t="161190" x="30632400" y="29535438"/>
          <p14:tracePt t="161207" x="30654625" y="29557663"/>
          <p14:tracePt t="161224" x="30610175" y="29511625"/>
          <p14:tracePt t="161240" x="30518100" y="29352875"/>
          <p14:tracePt t="161257" x="30518100" y="29329063"/>
          <p14:tracePt t="161669" x="30518100" y="29352875"/>
          <p14:tracePt t="161708" x="30518100" y="29375100"/>
          <p14:tracePt t="161723" x="30518100" y="29397325"/>
          <p14:tracePt t="161740" x="30518100" y="29421138"/>
          <p14:tracePt t="161757" x="30495875" y="29443363"/>
          <p14:tracePt t="161774" x="30472063" y="29467175"/>
          <p14:tracePt t="161791" x="30449838" y="29489400"/>
          <p14:tracePt t="161811" x="30403800" y="29489400"/>
          <p14:tracePt t="161824" x="30357763" y="29489400"/>
          <p14:tracePt t="161841" x="30243463" y="29511625"/>
          <p14:tracePt t="161857" x="30152975" y="29511625"/>
          <p14:tracePt t="161874" x="30038675" y="29511625"/>
          <p14:tracePt t="161875" x="29992638" y="29511625"/>
          <p14:tracePt t="161891" x="29946600" y="29511625"/>
          <p14:tracePt t="161908" x="29832300" y="29511625"/>
          <p14:tracePt t="161924" x="29764038" y="29489400"/>
          <p14:tracePt t="161941" x="29695775" y="29489400"/>
          <p14:tracePt t="161958" x="29649738" y="29489400"/>
          <p14:tracePt t="161974" x="29535438" y="29511625"/>
          <p14:tracePt t="161991" x="29329063" y="29511625"/>
          <p14:tracePt t="162007" x="29124275" y="29511625"/>
          <p14:tracePt t="162024" x="28940125" y="29511625"/>
          <p14:tracePt t="162041" x="28803600" y="29467175"/>
          <p14:tracePt t="162058" x="28735338" y="29421138"/>
          <p14:tracePt t="162075" x="28711525" y="29352875"/>
          <p14:tracePt t="162076" x="28711525" y="29329063"/>
          <p14:tracePt t="162091" x="28986163" y="29146500"/>
          <p14:tracePt t="162108" x="29489400" y="29032200"/>
          <p14:tracePt t="162124" x="30129163" y="28940125"/>
          <p14:tracePt t="162141" x="30953075" y="28940125"/>
          <p14:tracePt t="162158" x="31707138" y="28940125"/>
          <p14:tracePt t="162174" x="32300863" y="29168725"/>
          <p14:tracePt t="162191" x="32826325" y="29283025"/>
          <p14:tracePt t="162208" x="33147000" y="29421138"/>
          <p14:tracePt t="162224" x="33307338" y="29557663"/>
          <p14:tracePt t="162241" x="33397825" y="29625925"/>
          <p14:tracePt t="162258" x="33397825" y="29718000"/>
          <p14:tracePt t="162275" x="33397825" y="29764038"/>
          <p14:tracePt t="162276" x="33397825" y="29786263"/>
          <p14:tracePt t="162291" x="33397825" y="29832300"/>
          <p14:tracePt t="162308" x="33397825" y="29900563"/>
          <p14:tracePt t="162324" x="33397825" y="29946600"/>
          <p14:tracePt t="162341" x="33397825" y="29992638"/>
          <p14:tracePt t="162358" x="33375600" y="30083125"/>
          <p14:tracePt t="162374" x="33353375" y="30152975"/>
          <p14:tracePt t="162391" x="33307338" y="30267275"/>
          <p14:tracePt t="162407" x="33215263" y="30381575"/>
          <p14:tracePt t="162424" x="33147000" y="30449838"/>
          <p14:tracePt t="162441" x="33054925" y="30540325"/>
          <p14:tracePt t="162458" x="33010475" y="30564138"/>
          <p14:tracePt t="162475" x="32964438" y="30586363"/>
          <p14:tracePt t="162492" x="32872363" y="30610175"/>
          <p14:tracePt t="162515" x="32826325" y="30610175"/>
          <p14:tracePt t="162524" x="32804100" y="30632400"/>
          <p14:tracePt t="162541" x="32758063" y="30632400"/>
          <p14:tracePt t="162558" x="32712025" y="30654625"/>
          <p14:tracePt t="162575" x="32667575" y="30654625"/>
          <p14:tracePt t="162591" x="32621538" y="30678438"/>
          <p14:tracePt t="162608" x="32597725" y="30700663"/>
          <p14:tracePt t="162625" x="32575500" y="30724475"/>
          <p14:tracePt t="162641" x="32553275" y="30724475"/>
          <p14:tracePt t="162692" x="32529463" y="30724475"/>
          <p14:tracePt t="162732" x="32507238" y="30724475"/>
          <p14:tracePt t="162747" x="32507238" y="30700663"/>
          <p14:tracePt t="162758" x="32507238" y="30678438"/>
          <p14:tracePt t="162775" x="32507238" y="30654625"/>
          <p14:tracePt t="162792" x="32507238" y="30632400"/>
          <p14:tracePt t="162845" x="32507238" y="30586363"/>
          <p14:tracePt t="162984" x="32483425" y="30586363"/>
          <p14:tracePt t="163008" x="32461200" y="30586363"/>
          <p14:tracePt t="163215" x="32461200" y="30564138"/>
          <p14:tracePt t="163227" x="32483425" y="30540325"/>
          <p14:tracePt t="163285" x="32483425" y="30518100"/>
          <p14:tracePt t="163316" x="32483425" y="30472063"/>
          <p14:tracePt t="163331" x="32438975" y="30472063"/>
          <p14:tracePt t="163339" x="32438975" y="30449838"/>
          <p14:tracePt t="163347" x="32415163" y="30449838"/>
          <p14:tracePt t="163358" x="32392938" y="30426025"/>
          <p14:tracePt t="163375" x="32324675" y="30403800"/>
          <p14:tracePt t="163392" x="32300863" y="30357763"/>
          <p14:tracePt t="163409" x="32254825" y="30357763"/>
          <p14:tracePt t="163425" x="32254825" y="30335538"/>
          <p14:tracePt t="163517" x="32254825" y="30311725"/>
          <p14:tracePt t="163540" x="32254825" y="30289500"/>
          <p14:tracePt t="163555" x="32254825" y="30267275"/>
          <p14:tracePt t="163579" x="32278638" y="30267275"/>
          <p14:tracePt t="163595" x="32278638" y="30243463"/>
          <p14:tracePt t="163611" x="32278638" y="30221238"/>
          <p14:tracePt t="163752" x="32278638" y="30197425"/>
          <p14:tracePt t="163780" x="32254825" y="30197425"/>
          <p14:tracePt t="163787" x="32232600" y="30197425"/>
          <p14:tracePt t="163795" x="32210375" y="30197425"/>
          <p14:tracePt t="163819" x="32186563" y="30197425"/>
          <p14:tracePt t="164054" x="32164338" y="30197425"/>
          <p14:tracePt t="164349" x="32140525" y="30197425"/>
          <p14:tracePt t="164718" x="32164338" y="30197425"/>
          <p14:tracePt t="164727" x="32186563" y="30197425"/>
          <p14:tracePt t="164743" x="32254825" y="30152975"/>
          <p14:tracePt t="164760" x="32392938" y="30106938"/>
          <p14:tracePt t="164777" x="32529463" y="30014863"/>
          <p14:tracePt t="164793" x="32643763" y="29946600"/>
          <p14:tracePt t="164810" x="32735838" y="29946600"/>
          <p14:tracePt t="164826" x="32804100" y="29900563"/>
          <p14:tracePt t="164827" x="32826325" y="29878338"/>
          <p14:tracePt t="164843" x="32826325" y="29854525"/>
          <p14:tracePt t="164860" x="32850138" y="29854525"/>
          <p14:tracePt t="165950" x="32850138" y="29832300"/>
          <p14:tracePt t="165980" x="32850138" y="29786263"/>
          <p14:tracePt t="165987" x="32872363" y="29786263"/>
          <p14:tracePt t="166020" x="32896175" y="29764038"/>
          <p14:tracePt t="166027" x="32918400" y="29764038"/>
          <p14:tracePt t="166061" x="32940625" y="29764038"/>
          <p14:tracePt t="166286" x="32964438" y="29764038"/>
          <p14:tracePt t="166299" x="33010475" y="29740225"/>
          <p14:tracePt t="166311" x="33078738" y="29718000"/>
          <p14:tracePt t="166328" x="33169225" y="29671963"/>
          <p14:tracePt t="166346" x="33215263" y="29649738"/>
          <p14:tracePt t="166361" x="33239075" y="29603700"/>
          <p14:tracePt t="166378" x="33239075" y="29511625"/>
          <p14:tracePt t="166379" x="33239075" y="29489400"/>
          <p14:tracePt t="166412" x="33239075" y="29467175"/>
          <p14:tracePt t="166428" x="33193038" y="29443363"/>
          <p14:tracePt t="166444" x="33169225" y="29443363"/>
          <p14:tracePt t="171709" x="33307338" y="29443363"/>
          <p14:tracePt t="171718" x="33650238" y="29467175"/>
          <p14:tracePt t="171732" x="34632900" y="29854525"/>
          <p14:tracePt t="171749" x="35615563" y="30472063"/>
          <p14:tracePt t="171765" x="36233100" y="30997525"/>
          <p14:tracePt t="171782" x="36668075" y="31181675"/>
          <p14:tracePt t="171799" x="36804600" y="31249938"/>
          <p14:tracePt t="172079" x="36850638" y="31272163"/>
          <p14:tracePt t="172099" x="36872863" y="31272163"/>
          <p14:tracePt t="172116" x="36896675" y="31272163"/>
          <p14:tracePt t="172255" x="36918900" y="31295975"/>
          <p14:tracePt t="172263" x="36918900" y="31318200"/>
          <p14:tracePt t="172267" x="36896675" y="31386463"/>
          <p14:tracePt t="172282" x="36850638" y="31432500"/>
          <p14:tracePt t="172300" x="36782375" y="31546800"/>
          <p14:tracePt t="172316" x="36782375" y="31592838"/>
          <p14:tracePt t="172332" x="36782375" y="31729363"/>
          <p14:tracePt t="172349" x="36712525" y="31911925"/>
          <p14:tracePt t="172366" x="36690300" y="32050038"/>
          <p14:tracePt t="172383" x="36668075" y="32210375"/>
          <p14:tracePt t="172399" x="36576000" y="32346900"/>
          <p14:tracePt t="172416" x="36483925" y="32553275"/>
          <p14:tracePt t="172433" x="36461700" y="32712025"/>
          <p14:tracePt t="172449" x="36415663" y="32896175"/>
          <p14:tracePt t="172483" x="36461700" y="32896175"/>
          <p14:tracePt t="172499" x="36644263" y="32896175"/>
          <p14:tracePt t="172516" x="36736338" y="32896175"/>
          <p14:tracePt t="173638" x="36758563" y="32896175"/>
          <p14:tracePt t="173668" x="36826825" y="32896175"/>
          <p14:tracePt t="173684" x="36850638" y="32872363"/>
          <p14:tracePt t="173702" x="36918900" y="32872363"/>
          <p14:tracePt t="173717" x="37010975" y="32850138"/>
          <p14:tracePt t="173735" x="37330063" y="32850138"/>
          <p14:tracePt t="173750" x="37672963" y="32850138"/>
          <p14:tracePt t="173767" x="38176200" y="32896175"/>
          <p14:tracePt t="173784" x="38633400" y="32896175"/>
          <p14:tracePt t="173800" x="39090600" y="32896175"/>
          <p14:tracePt t="173817" x="39639875" y="32896175"/>
          <p14:tracePt t="173834" x="40301863" y="32896175"/>
          <p14:tracePt t="173850" x="41308338" y="32896175"/>
          <p14:tracePt t="173851" x="42016363" y="32896175"/>
          <p14:tracePt t="173867" x="43616563" y="32896175"/>
          <p14:tracePt t="173884" x="45377100" y="32896175"/>
          <p14:tracePt t="173900" x="46702663" y="32896175"/>
          <p14:tracePt t="173917" x="47526575" y="32896175"/>
          <p14:tracePt t="173934" x="47913925" y="32896175"/>
          <p14:tracePt t="173951" x="48052038" y="32896175"/>
          <p14:tracePt t="173967" x="48074263" y="32896175"/>
          <p14:tracePt t="173987" x="48052038" y="32896175"/>
          <p14:tracePt t="174000" x="48006000" y="32896175"/>
          <p14:tracePt t="174017" x="47823438" y="32896175"/>
          <p14:tracePt t="174034" x="47480538" y="32896175"/>
          <p14:tracePt t="174051" x="47159863" y="32896175"/>
          <p14:tracePt t="174068" x="46656625" y="32896175"/>
          <p14:tracePt t="174084" x="46291500" y="32896175"/>
          <p14:tracePt t="174101" x="46016863" y="32826325"/>
          <p14:tracePt t="174117" x="45834300" y="32735838"/>
          <p14:tracePt t="174134" x="45720000" y="32621538"/>
          <p14:tracePt t="174150" x="45627925" y="32553275"/>
          <p14:tracePt t="174167" x="45605700" y="32529463"/>
          <p14:tracePt t="174184" x="45583475" y="32529463"/>
          <p14:tracePt t="174288" x="45627925" y="32529463"/>
          <p14:tracePt t="174300" x="45673963" y="32529463"/>
          <p14:tracePt t="174318" x="45697775" y="32529463"/>
          <p14:tracePt t="174334" x="45720000" y="32529463"/>
          <p14:tracePt t="174503" x="45697775" y="32529463"/>
          <p14:tracePt t="174513" x="45651738" y="32529463"/>
          <p14:tracePt t="174517" x="45627925" y="32529463"/>
          <p14:tracePt t="174534" x="45537438" y="32529463"/>
          <p14:tracePt t="174551" x="45423138" y="32483425"/>
          <p14:tracePt t="174567" x="45331063" y="32461200"/>
          <p14:tracePt t="174584" x="45216763" y="32438975"/>
          <p14:tracePt t="174601" x="45034200" y="32392938"/>
          <p14:tracePt t="174618" x="44805600" y="32324675"/>
          <p14:tracePt t="174635" x="44530963" y="32254825"/>
          <p14:tracePt t="174636" x="44370625" y="32210375"/>
          <p14:tracePt t="174653" x="44119800" y="32118300"/>
          <p14:tracePt t="174669" x="43983275" y="32072263"/>
          <p14:tracePt t="174684" x="43868975" y="32026225"/>
          <p14:tracePt t="174701" x="43868975" y="31981775"/>
          <p14:tracePt t="174718" x="43868975" y="31935738"/>
          <p14:tracePt t="174736" x="43891200" y="31843663"/>
          <p14:tracePt t="174751" x="44073763" y="31775400"/>
          <p14:tracePt t="174768" x="44256325" y="31729363"/>
          <p14:tracePt t="174786" x="44394438" y="31707138"/>
          <p14:tracePt t="174803" x="44530963" y="31707138"/>
          <p14:tracePt t="174819" x="44599225" y="31707138"/>
          <p14:tracePt t="174836" x="44669075" y="31707138"/>
          <p14:tracePt t="174851" x="44783375" y="31729363"/>
          <p14:tracePt t="174868" x="44783375" y="31753175"/>
          <p14:tracePt t="174932" x="44759563" y="31775400"/>
          <p14:tracePt t="174940" x="44691300" y="31797625"/>
          <p14:tracePt t="174952" x="44623038" y="31821438"/>
          <p14:tracePt t="174970" x="44484925" y="31867475"/>
          <p14:tracePt t="174986" x="44326175" y="31911925"/>
          <p14:tracePt t="175002" x="44165838" y="31935738"/>
          <p14:tracePt t="175003" x="44119800" y="31935738"/>
          <p14:tracePt t="175018" x="44051538" y="31957963"/>
          <p14:tracePt t="175035" x="44005500" y="31981775"/>
          <p14:tracePt t="175035" x="43959463" y="32004000"/>
          <p14:tracePt t="175051" x="43913425" y="32004000"/>
          <p14:tracePt t="175069" x="43868975" y="32004000"/>
          <p14:tracePt t="175087" x="43845163" y="32004000"/>
          <p14:tracePt t="175103" x="43799125" y="32004000"/>
          <p14:tracePt t="175119" x="43776900" y="32004000"/>
          <p14:tracePt t="175136" x="43754675" y="32004000"/>
          <p14:tracePt t="175153" x="43730863" y="32004000"/>
          <p14:tracePt t="175169" x="43708638" y="32004000"/>
          <p14:tracePt t="175212" x="43684825" y="32004000"/>
          <p14:tracePt t="175227" x="43662600" y="32004000"/>
          <p14:tracePt t="175252" x="43616563" y="32026225"/>
          <p14:tracePt t="175267" x="43570525" y="32026225"/>
          <p14:tracePt t="175283" x="43526075" y="32026225"/>
          <p14:tracePt t="175301" x="43434000" y="32026225"/>
          <p14:tracePt t="175319" x="43341925" y="32026225"/>
          <p14:tracePt t="175335" x="43251438" y="32026225"/>
          <p14:tracePt t="175352" x="43137138" y="32026225"/>
          <p14:tracePt t="175369" x="43068875" y="32026225"/>
          <p14:tracePt t="175387" x="42999025" y="32026225"/>
          <p14:tracePt t="175387" x="42954575" y="32026225"/>
          <p14:tracePt t="175419" x="42930763" y="32004000"/>
          <p14:tracePt t="175436" x="42930763" y="31981775"/>
          <p14:tracePt t="175453" x="42954575" y="31867475"/>
          <p14:tracePt t="175470" x="43091100" y="31729363"/>
          <p14:tracePt t="175487" x="43319700" y="31524575"/>
          <p14:tracePt t="175503" x="43502263" y="31410275"/>
          <p14:tracePt t="175519" x="43708638" y="31272163"/>
          <p14:tracePt t="175537" x="43891200" y="31181675"/>
          <p14:tracePt t="175553" x="44097575" y="31067375"/>
          <p14:tracePt t="175570" x="44416663" y="30953075"/>
          <p14:tracePt t="175586" x="44691300" y="30861000"/>
          <p14:tracePt t="175603" x="45102463" y="30814963"/>
          <p14:tracePt t="175620" x="45491400" y="30814963"/>
          <p14:tracePt t="175636" x="46016863" y="30838775"/>
          <p14:tracePt t="175653" x="46566138" y="30975300"/>
          <p14:tracePt t="175668" x="47069375" y="31157863"/>
          <p14:tracePt t="175685" x="47571025" y="31386463"/>
          <p14:tracePt t="175702" x="47937738" y="31615063"/>
          <p14:tracePt t="175718" x="48188563" y="31797625"/>
          <p14:tracePt t="175736" x="48256825" y="31935738"/>
          <p14:tracePt t="175753" x="48256825" y="31981775"/>
          <p14:tracePt t="175769" x="48234600" y="32050038"/>
          <p14:tracePt t="175785" x="48166338" y="32118300"/>
          <p14:tracePt t="175802" x="48074263" y="32186563"/>
          <p14:tracePt t="175820" x="47959963" y="32254825"/>
          <p14:tracePt t="175835" x="47913925" y="32300863"/>
          <p14:tracePt t="175836" x="47869475" y="32324675"/>
          <p14:tracePt t="175852" x="47799625" y="32369125"/>
          <p14:tracePt t="175870" x="47731363" y="32415163"/>
          <p14:tracePt t="175887" x="47709138" y="32415163"/>
          <p14:tracePt t="175903" x="47685325" y="32415163"/>
          <p14:tracePt t="175920" x="47663100" y="32415163"/>
          <p14:tracePt t="175937" x="47640875" y="32415163"/>
          <p14:tracePt t="175952" x="47617063" y="32415163"/>
          <p14:tracePt t="175986" x="47594838" y="32415163"/>
          <p14:tracePt t="176002" x="47571025" y="32415163"/>
          <p14:tracePt t="176019" x="47548800" y="32415163"/>
          <p14:tracePt t="176035" x="47502763" y="32415163"/>
          <p14:tracePt t="176052" x="47456725" y="32415163"/>
          <p14:tracePt t="176069" x="47412275" y="32415163"/>
          <p14:tracePt t="176085" x="47366238" y="32415163"/>
          <p14:tracePt t="176103" x="47320200" y="32415163"/>
          <p14:tracePt t="176120" x="47297975" y="32415163"/>
          <p14:tracePt t="176137" x="47228125" y="32415163"/>
          <p14:tracePt t="176155" x="47205900" y="32415163"/>
          <p14:tracePt t="176170" x="47159863" y="32415163"/>
          <p14:tracePt t="176187" x="47113825" y="32392938"/>
          <p14:tracePt t="176204" x="46977300" y="32324675"/>
          <p14:tracePt t="176220" x="46794738" y="32254825"/>
          <p14:tracePt t="176237" x="46656625" y="32210375"/>
          <p14:tracePt t="176252" x="46566138" y="32164338"/>
          <p14:tracePt t="176269" x="46474063" y="32140525"/>
          <p14:tracePt t="176286" x="46383575" y="32096075"/>
          <p14:tracePt t="176304" x="46359763" y="32072263"/>
          <p14:tracePt t="176356" x="46359763" y="32050038"/>
          <p14:tracePt t="176363" x="46383575" y="32050038"/>
          <p14:tracePt t="176371" x="46405800" y="32050038"/>
          <p14:tracePt t="176387" x="46634400" y="32050038"/>
          <p14:tracePt t="176403" x="46931263" y="32050038"/>
          <p14:tracePt t="176420" x="47297975" y="32050038"/>
          <p14:tracePt t="176437" x="47663100" y="32118300"/>
          <p14:tracePt t="176454" x="47845663" y="32140525"/>
          <p14:tracePt t="176470" x="47913925" y="32140525"/>
          <p14:tracePt t="176500" x="47913925" y="32164338"/>
          <p14:tracePt t="176519" x="47913925" y="32186563"/>
          <p14:tracePt t="176536" x="47913925" y="32210375"/>
          <p14:tracePt t="176553" x="47799625" y="32210375"/>
          <p14:tracePt t="176570" x="47594838" y="32210375"/>
          <p14:tracePt t="176587" x="47274163" y="32210375"/>
          <p14:tracePt t="176604" x="46931263" y="32118300"/>
          <p14:tracePt t="176619" x="46748700" y="32004000"/>
          <p14:tracePt t="176620" x="46588363" y="31935738"/>
          <p14:tracePt t="176637" x="46313725" y="31797625"/>
          <p14:tracePt t="176654" x="46199425" y="31753175"/>
          <p14:tracePt t="176671" x="46154975" y="31729363"/>
          <p14:tracePt t="176691" x="46154975" y="31707138"/>
          <p14:tracePt t="176704" x="46199425" y="31707138"/>
          <p14:tracePt t="176720" x="46451838" y="31707138"/>
          <p14:tracePt t="176737" x="46840775" y="31775400"/>
          <p14:tracePt t="176754" x="47183675" y="31889700"/>
          <p14:tracePt t="176771" x="47502763" y="32050038"/>
          <p14:tracePt t="176771" x="47594838" y="32096075"/>
          <p14:tracePt t="176787" x="47640875" y="32118300"/>
          <p14:tracePt t="176811" x="47617063" y="32118300"/>
          <p14:tracePt t="176819" x="47548800" y="32118300"/>
          <p14:tracePt t="176836" x="47297975" y="32118300"/>
          <p14:tracePt t="176854" x="46863000" y="32026225"/>
          <p14:tracePt t="176871" x="46520100" y="31889700"/>
          <p14:tracePt t="176887" x="46199425" y="31707138"/>
          <p14:tracePt t="176904" x="46108938" y="31638875"/>
          <p14:tracePt t="176920" x="46085125" y="31615063"/>
          <p14:tracePt t="176954" x="46131163" y="31592838"/>
          <p14:tracePt t="176955" x="46154975" y="31592838"/>
          <p14:tracePt t="176971" x="46245463" y="31592838"/>
          <p14:tracePt t="176971" x="46313725" y="31592838"/>
          <p14:tracePt t="176987" x="46542325" y="31592838"/>
          <p14:tracePt t="177004" x="46816963" y="31661100"/>
          <p14:tracePt t="177020" x="47091600" y="31775400"/>
          <p14:tracePt t="177037" x="47183675" y="31821438"/>
          <p14:tracePt t="177054" x="47228125" y="31843663"/>
          <p14:tracePt t="177070" x="47228125" y="31867475"/>
          <p14:tracePt t="177087" x="47159863" y="31889700"/>
          <p14:tracePt t="177104" x="46885225" y="31889700"/>
          <p14:tracePt t="177121" x="46566138" y="31889700"/>
          <p14:tracePt t="177138" x="46177200" y="31797625"/>
          <p14:tracePt t="177154" x="45788263" y="31661100"/>
          <p14:tracePt t="177171" x="45469175" y="31524575"/>
          <p14:tracePt t="177188" x="45262800" y="31432500"/>
          <p14:tracePt t="177227" x="45216763" y="31410275"/>
          <p14:tracePt t="177238" x="45194538" y="31410275"/>
          <p14:tracePt t="177253" x="45102463" y="31364238"/>
          <p14:tracePt t="177270" x="44783375" y="31272163"/>
          <p14:tracePt t="177288" x="44280138" y="30997525"/>
          <p14:tracePt t="177305" x="43434000" y="30654625"/>
          <p14:tracePt t="177321" x="42497375" y="30267275"/>
          <p14:tracePt t="177338" x="41765538" y="29946600"/>
          <p14:tracePt t="177354" x="41101963" y="29443363"/>
          <p14:tracePt t="177355" x="40941625" y="29100463"/>
          <p14:tracePt t="177370" x="40919400" y="28986163"/>
          <p14:tracePt t="177371" x="40919400" y="28963938"/>
          <p14:tracePt t="177614" x="40897175" y="28963938"/>
          <p14:tracePt t="177627" x="40851138" y="28986163"/>
          <p14:tracePt t="177684" x="40827325" y="29009975"/>
          <p14:tracePt t="177733" x="40805100" y="29009975"/>
          <p14:tracePt t="177747" x="40713025" y="29009975"/>
          <p14:tracePt t="177755" x="40644763" y="29078238"/>
          <p14:tracePt t="177771" x="40439975" y="29100463"/>
          <p14:tracePt t="177788" x="40370125" y="29100463"/>
          <p14:tracePt t="177805" x="40301863" y="29124275"/>
          <p14:tracePt t="177835" x="40279638" y="29124275"/>
          <p14:tracePt t="177883" x="40279638" y="29100463"/>
          <p14:tracePt t="177891" x="40279638" y="29054425"/>
          <p14:tracePt t="177904" x="40279638" y="28963938"/>
          <p14:tracePt t="177920" x="40484425" y="28597225"/>
          <p14:tracePt t="177937" x="40897175" y="28049538"/>
          <p14:tracePt t="177955" x="42016363" y="26906538"/>
          <p14:tracePt t="177971" x="42816463" y="26242963"/>
          <p14:tracePt t="177988" x="43594338" y="25671463"/>
          <p14:tracePt t="178004" x="44051538" y="25306338"/>
          <p14:tracePt t="178021" x="44280138" y="24963438"/>
          <p14:tracePt t="178038" x="44348400" y="24734838"/>
          <p14:tracePt t="178055" x="44348400" y="24596725"/>
          <p14:tracePt t="178071" x="44027725" y="24414163"/>
          <p14:tracePt t="178088" x="43091100" y="24231600"/>
          <p14:tracePt t="178105" x="40919400" y="23980775"/>
          <p14:tracePt t="178122" x="37947600" y="23545800"/>
          <p14:tracePt t="178139" x="34701163" y="22813963"/>
          <p14:tracePt t="178140" x="33147000" y="22174200"/>
          <p14:tracePt t="178155" x="30357763" y="20939125"/>
          <p14:tracePt t="178172" x="28049538" y="19545300"/>
          <p14:tracePt t="178187" x="25992138" y="18081625"/>
          <p14:tracePt t="178204" x="24688800" y="16848138"/>
          <p14:tracePt t="178222" x="24345900" y="15955963"/>
          <p14:tracePt t="178238" x="24506238" y="15430500"/>
          <p14:tracePt t="178255" x="25396825" y="14973300"/>
          <p14:tracePt t="178272" x="26585863" y="14630400"/>
          <p14:tracePt t="178289" x="28025725" y="14401800"/>
          <p14:tracePt t="178305" x="30038675" y="14219238"/>
          <p14:tracePt t="178322" x="32072263" y="14219238"/>
          <p14:tracePt t="178337" x="34382075" y="14219238"/>
          <p14:tracePt t="178355" x="38701663" y="14219238"/>
          <p14:tracePt t="178372" x="41422638" y="14219238"/>
          <p14:tracePt t="178387" x="43159363" y="14036675"/>
          <p14:tracePt t="178404" x="43684825" y="13898563"/>
          <p14:tracePt t="178422" x="43799125" y="13830300"/>
          <p14:tracePt t="178439" x="43845163" y="13784263"/>
          <p14:tracePt t="178454" x="43845163" y="13693775"/>
          <p14:tracePt t="178471" x="43845163" y="13509625"/>
          <p14:tracePt t="178488" x="43091100" y="13030200"/>
          <p14:tracePt t="178506" x="41536938" y="12207875"/>
          <p14:tracePt t="178522" x="39593838" y="11179175"/>
          <p14:tracePt t="178523" x="38565138" y="10652125"/>
          <p14:tracePt t="178539" x="37696775" y="10126663"/>
          <p14:tracePt t="178556" x="36439475" y="9007475"/>
          <p14:tracePt t="178572" x="36301363" y="8435975"/>
          <p14:tracePt t="178588" x="36301363" y="7864475"/>
          <p14:tracePt t="178606" x="36301363" y="7383463"/>
          <p14:tracePt t="178622" x="36301363" y="6904038"/>
          <p14:tracePt t="178639" x="36301363" y="6492875"/>
          <p14:tracePt t="178656" x="36301363" y="6103938"/>
          <p14:tracePt t="178672" x="36369625" y="5807075"/>
          <p14:tracePt t="178689" x="36483925" y="5464175"/>
          <p14:tracePt t="178705" x="36576000" y="5165725"/>
          <p14:tracePt t="178722" x="36668075" y="4800600"/>
          <p14:tracePt t="178723" x="36712525" y="4594225"/>
          <p14:tracePt t="178738" x="36736338" y="4365625"/>
          <p14:tracePt t="178755" x="36736338" y="3817938"/>
          <p14:tracePt t="178755" x="36736338" y="3475038"/>
          <p14:tracePt t="178771" x="36644263" y="2743200"/>
          <p14:tracePt t="178788" x="36279138" y="1828800"/>
          <p14:tracePt t="178804" x="35547300" y="708025"/>
          <p14:tracePt t="178821" x="35044063" y="0"/>
          <p14:tracePt t="178839" x="35021838" y="0"/>
          <p14:tracePt t="178855" x="35547300" y="0"/>
          <p14:tracePt t="178871" x="36872863" y="0"/>
          <p14:tracePt t="178889" x="38976300" y="0"/>
          <p14:tracePt t="178906" x="41879838" y="0"/>
          <p14:tracePt t="178922" x="45102463" y="617538"/>
          <p14:tracePt t="178938" x="48371125" y="2193925"/>
          <p14:tracePt t="179062" x="50245963" y="892175"/>
          <p14:tracePt t="179072" x="49126775" y="206375"/>
          <p14:tracePt t="179088" x="47297975" y="0"/>
          <p14:tracePt t="179105" x="45856525" y="0"/>
          <p14:tracePt t="179123" x="45216763" y="0"/>
          <p14:tracePt t="179140" x="45170725" y="0"/>
          <p14:tracePt t="179156" x="45331063" y="0"/>
          <p14:tracePt t="179172" x="45513625" y="0"/>
          <p14:tracePt t="179188" x="45651738" y="0"/>
          <p14:tracePt t="179206" x="45742225" y="0"/>
          <p14:tracePt t="179236" x="45720000" y="0"/>
          <p14:tracePt t="179243" x="45673963" y="0"/>
          <p14:tracePt t="179255" x="45605700" y="0"/>
          <p14:tracePt t="179283" x="45559663" y="0"/>
          <p14:tracePt t="179291" x="45469175" y="0"/>
          <p14:tracePt t="179304" x="45285025" y="0"/>
          <p14:tracePt t="179321" x="44416663" y="0"/>
          <p14:tracePt t="179338" x="42222738" y="0"/>
          <p14:tracePt t="179339" x="40644763" y="0"/>
          <p14:tracePt t="179356" x="36941125" y="0"/>
          <p14:tracePt t="179373" x="34769425" y="0"/>
          <p14:tracePt t="179390" x="34197925" y="0"/>
          <p14:tracePt t="179406" x="34175700" y="0"/>
          <p14:tracePt t="179422" x="34243963" y="0"/>
          <p14:tracePt t="179440" x="34426525" y="0"/>
          <p14:tracePt t="179456" x="34839275" y="136525"/>
          <p14:tracePt t="179473" x="35661600" y="1485900"/>
          <p14:tracePt t="179490" x="37536438" y="4365625"/>
          <p14:tracePt t="179506" x="40211375" y="8023225"/>
          <p14:tracePt t="179507" x="41741725" y="9783763"/>
          <p14:tracePt t="179522" x="43456225" y="11544300"/>
          <p14:tracePt t="179539" x="43502263" y="11795125"/>
          <p14:tracePt t="179672" x="43456225" y="11726863"/>
          <p14:tracePt t="179684" x="42748200" y="11383963"/>
          <p14:tracePt t="179691" x="40941625" y="9715500"/>
          <p14:tracePt t="179705" x="39547800" y="7794625"/>
          <p14:tracePt t="179722" x="37696775" y="5189538"/>
          <p14:tracePt t="179739" x="36941125" y="2378075"/>
          <p14:tracePt t="179757" x="36301363" y="0"/>
          <p14:tracePt t="179772" x="35958463" y="0"/>
          <p14:tracePt t="179789" x="35615563" y="0"/>
          <p14:tracePt t="179805" x="35386963" y="0"/>
          <p14:tracePt t="179822" x="35296475" y="0"/>
          <p14:tracePt t="179838" x="35272663" y="0"/>
          <p14:tracePt t="179867" x="35182175" y="0"/>
          <p14:tracePt t="179889" x="34839275" y="0"/>
          <p14:tracePt t="179906" x="34221738" y="182563"/>
          <p14:tracePt t="179922" x="33353375" y="754063"/>
          <p14:tracePt t="179923" x="33054925" y="1050925"/>
          <p14:tracePt t="179940" x="32986663" y="1668463"/>
          <p14:tracePt t="179955" x="32986663" y="1943100"/>
          <p14:tracePt t="179956" x="33193038" y="2332038"/>
          <p14:tracePt t="179972" x="33855025" y="3108325"/>
          <p14:tracePt t="179991" x="35386963" y="4022725"/>
          <p14:tracePt t="180006" x="38084125" y="5508625"/>
          <p14:tracePt t="180023" x="41994138" y="7086600"/>
          <p14:tracePt t="180040" x="46405800" y="8572500"/>
          <p14:tracePt t="180056" x="48098075" y="9623425"/>
          <p14:tracePt t="180073" x="48142525" y="9693275"/>
          <p14:tracePt t="180133" x="48120300" y="9693275"/>
          <p14:tracePt t="180141" x="47388463" y="9669463"/>
          <p14:tracePt t="180156" x="46497875" y="9807575"/>
          <p14:tracePt t="180172" x="46520100" y="9669463"/>
          <p14:tracePt t="180191" x="46999525" y="9509125"/>
          <p14:tracePt t="180207" x="47845663" y="9190038"/>
          <p14:tracePt t="180223" x="50520600" y="8732838"/>
        </p14:tracePtLst>
      </p14:laserTraceLst>
    </p:ext>
  </p:extLst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7248</TotalTime>
  <Words>586</Words>
  <Application>Microsoft Office PowerPoint</Application>
  <PresentationFormat>사용자 지정</PresentationFormat>
  <Paragraphs>139</Paragraphs>
  <Slides>1</Slides>
  <Notes>1</Notes>
  <HiddenSlides>0</HiddenSlides>
  <MMClips>1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Arial</vt:lpstr>
      <vt:lpstr>Calibri</vt:lpstr>
      <vt:lpstr>Cambria Math</vt:lpstr>
      <vt:lpstr>Times New Roman</vt:lpstr>
      <vt:lpstr>Wingdings</vt:lpstr>
      <vt:lpstr>Default Design</vt:lpstr>
      <vt:lpstr>Graph</vt:lpstr>
      <vt:lpstr>PowerPoint 프레젠테이션</vt:lpstr>
    </vt:vector>
  </TitlesOfParts>
  <Company>The New England College of Optometry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Poster Template</dc:title>
  <dc:subject>Poster Template</dc:subject>
  <dc:creator>Kuldeep Kaushik</dc:creator>
  <cp:lastModifiedBy>박종관</cp:lastModifiedBy>
  <cp:revision>436</cp:revision>
  <cp:lastPrinted>2018-04-02T10:35:08Z</cp:lastPrinted>
  <dcterms:created xsi:type="dcterms:W3CDTF">2001-10-18T16:42:36Z</dcterms:created>
  <dcterms:modified xsi:type="dcterms:W3CDTF">2023-05-07T02:02:10Z</dcterms:modified>
</cp:coreProperties>
</file>