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6" r:id="rId3"/>
    <p:sldId id="275" r:id="rId4"/>
    <p:sldId id="277" r:id="rId5"/>
    <p:sldId id="278" r:id="rId6"/>
    <p:sldId id="279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9550D5-A142-B81C-49B5-11158B8D0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ADBF92-5477-F08F-771A-DD63C1259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05A6DC-86E1-AEBF-FA5C-710EDBA2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A9EC-07F7-49B7-A591-36CEE708E674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6874C8-94BA-9C09-04AE-8499D550C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EE471D-DDBC-D616-F4E8-0719FE3C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936-3571-4B28-AAB1-794420944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451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78325C-65F3-7094-0E8F-6C7924B28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3BEAC5C-821B-8EB8-237B-73C32AC46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568D56-3260-62FB-55CE-CD98ED62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A9EC-07F7-49B7-A591-36CEE708E674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FDCC95-DE9C-A782-7229-09217BE38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0CE778-9018-60F3-FB93-BE1B544C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936-3571-4B28-AAB1-794420944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881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4A22C25-0492-28A6-E1F1-49410F90F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B885929-EA1F-B433-6148-0584EF052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DC40C7-9D4F-4324-47A3-56CF7E148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A9EC-07F7-49B7-A591-36CEE708E674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AC2A6D-36E7-9AA4-A22D-CFBA7C6E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30A12E-A546-35D5-BF3A-B37EE447F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936-3571-4B28-AAB1-794420944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90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BBB0D-A9A5-4470-6769-908C3019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D1A651-1D41-70E7-2D8E-66A3D7C31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DD5805-BBFB-3BE4-DAB8-C5D8885B7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A9EC-07F7-49B7-A591-36CEE708E674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B4D803-AE62-19D7-5444-28EF35BCA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151968-EB05-7936-E64D-87A7DD6B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936-3571-4B28-AAB1-794420944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92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55ABAB-5FF0-6380-27B6-D5E50576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6BE1E0-EA98-3EE6-C148-6AFDC2D4B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3527E5-FCB7-373B-C39B-923C88A40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A9EC-07F7-49B7-A591-36CEE708E674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6ED958-1765-734B-27AC-09B4ECBB9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9329CE-F799-9BC6-A9A3-259A630A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936-3571-4B28-AAB1-794420944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61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993969-E5ED-DD0F-0205-FC7D4AD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154599-E0E0-8B95-4209-9F45DF4EF0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D6E8CB-FD23-EE2D-9A6C-880BF9822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80EA52-1046-74CA-EF3C-EF73E176D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A9EC-07F7-49B7-A591-36CEE708E674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F160D8-FE53-A156-BCE1-998687B6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B839FD-371C-B67A-BE5C-16BAAF07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936-3571-4B28-AAB1-794420944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28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F258BC-1CE0-DA85-7059-6AD5D551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441377-CC98-43CF-EDC2-9E169A27F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B0CC2A-6B12-0B40-D7FD-F2199D895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6D8D8CF-FB2E-C41F-5712-2A430F087B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25AE585-5456-3FB2-3B2A-93DF59A5F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F8698C1-9ADB-34BF-AC8B-8BA4E4D16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A9EC-07F7-49B7-A591-36CEE708E674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1360E6C-9405-7E1D-6B42-8168A9669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C9D2D5E-086C-FC18-51AA-C441A7E37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936-3571-4B28-AAB1-794420944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08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2866E-3A30-21C2-67C6-59C239A09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6E798FD-3218-7645-F179-188B85253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A9EC-07F7-49B7-A591-36CEE708E674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FC45732-5469-AE4E-8E6F-62CAF44D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E40B1CA-6BA2-AB07-1E6F-3E6F573D8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936-3571-4B28-AAB1-794420944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967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D8AAF1F-F54D-9AC0-1AF1-3B0237452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A9EC-07F7-49B7-A591-36CEE708E674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3F065B5-E10D-2113-03D8-06034356C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CC21BF-E75E-9B12-69EA-1F55B714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936-3571-4B28-AAB1-794420944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32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DBD84E-713B-6838-B68B-B73A496E3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618A0E-A3CD-3F26-A615-6AEB61BD3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545022-CEAA-8E2D-FAF9-059CFC2D5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700622-06D1-F27F-D035-1A36291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A9EC-07F7-49B7-A591-36CEE708E674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C3AF91-EF7D-4E8B-5AD9-C8CA50E78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0A432D-D8BB-E580-6F94-44C6987A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936-3571-4B28-AAB1-794420944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50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052E9E-7F68-D87C-A9FB-5FB4821FE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5B010DA-9095-D437-8638-9CF026D604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FAA549-B2DF-C032-8002-F0720E531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554B62-9B0C-8B33-A4D0-92526516B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A9EC-07F7-49B7-A591-36CEE708E674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ED97E8-859C-5D45-5CB7-706AD8AE2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5FA6CA-BCA8-FEDE-D1BA-108B3DA88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936-3571-4B28-AAB1-794420944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16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1930182-2E9A-80E7-C136-B6B26E761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7992C4-36D1-C03B-9363-90E7C9234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39692F-38A2-19A2-2E90-05B7A7164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CA9EC-07F7-49B7-A591-36CEE708E674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A358EC-C895-2C30-4F99-C7A64C596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CB87D2-E55A-527E-5ED2-309862C65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C8936-3571-4B28-AAB1-794420944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5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2DDEE-E42E-3DBF-36CE-7A790891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668BC84-ABBD-3488-6474-F05BD208F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E3A518-FDED-AAA9-D945-9405BB9C9F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001C505-6167-B51D-F8E4-4BFA6DA23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4" y="756396"/>
            <a:ext cx="2574524" cy="34326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9AF8FB7-9782-5B09-CD14-912723986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883" y="990092"/>
            <a:ext cx="8662740" cy="277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54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2DDEE-E42E-3DBF-36CE-7A790891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0CB6E0-B3B1-ED4F-F819-99E3DB597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E3A518-FDED-AAA9-D945-9405BB9C9F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7C85E8-7CF0-A810-3B7F-501521F94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89" y="1334248"/>
            <a:ext cx="4492102" cy="33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44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2DDEE-E42E-3DBF-36CE-7A790891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0585289-CC4D-7336-A3AF-647A7E638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E3A518-FDED-AAA9-D945-9405BB9C9F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1E7A96-87A2-DE86-BF56-C1F962BDE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068" y="215014"/>
            <a:ext cx="4894694" cy="642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16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2DDEE-E42E-3DBF-36CE-7A790891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B243F43-E328-4D9E-7316-A15A37D46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3" cy="435133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E3A518-FDED-AAA9-D945-9405BB9C9FA0}"/>
              </a:ext>
            </a:extLst>
          </p:cNvPr>
          <p:cNvSpPr/>
          <p:nvPr/>
        </p:nvSpPr>
        <p:spPr>
          <a:xfrm>
            <a:off x="142043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95845C2-E845-5C69-5046-CB5C7F24A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94" y="365125"/>
            <a:ext cx="8170334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93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2DDEE-E42E-3DBF-36CE-7A790891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0CB6E0-B3B1-ED4F-F819-99E3DB597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E3A518-FDED-AAA9-D945-9405BB9C9F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9D581EBD-BF22-2997-3C91-90BA00639A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781680"/>
              </p:ext>
            </p:extLst>
          </p:nvPr>
        </p:nvGraphicFramePr>
        <p:xfrm>
          <a:off x="1565768" y="365125"/>
          <a:ext cx="8856616" cy="643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08030" imgH="4655663" progId="Acrobat.Document.DC">
                  <p:embed/>
                </p:oleObj>
              </mc:Choice>
              <mc:Fallback>
                <p:oleObj name="Acrobat Document" r:id="rId2" imgW="6408030" imgH="465566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65768" y="365125"/>
                        <a:ext cx="8856616" cy="6434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653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2DDEE-E42E-3DBF-36CE-7A790891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0CB6E0-B3B1-ED4F-F819-99E3DB597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E3A518-FDED-AAA9-D945-9405BB9C9F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01ECACFD-5CB5-DFE7-B9D6-73622F6404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649146"/>
              </p:ext>
            </p:extLst>
          </p:nvPr>
        </p:nvGraphicFramePr>
        <p:xfrm>
          <a:off x="1343827" y="107156"/>
          <a:ext cx="9144414" cy="664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08030" imgH="4655663" progId="Acrobat.Document.DC">
                  <p:embed/>
                </p:oleObj>
              </mc:Choice>
              <mc:Fallback>
                <p:oleObj name="Acrobat Document" r:id="rId2" imgW="6408030" imgH="465566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43827" y="107156"/>
                        <a:ext cx="9144414" cy="664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92084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Grand écran</PresentationFormat>
  <Paragraphs>0</Paragraphs>
  <Slides>6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Adobe 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michel allenbach</dc:creator>
  <cp:lastModifiedBy>michel allenbach</cp:lastModifiedBy>
  <cp:revision>3</cp:revision>
  <dcterms:created xsi:type="dcterms:W3CDTF">2023-04-21T21:02:00Z</dcterms:created>
  <dcterms:modified xsi:type="dcterms:W3CDTF">2023-04-24T21:58:45Z</dcterms:modified>
</cp:coreProperties>
</file>