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43" autoAdjust="0"/>
  </p:normalViewPr>
  <p:slideViewPr>
    <p:cSldViewPr snapToGrid="0">
      <p:cViewPr>
        <p:scale>
          <a:sx n="75" d="100"/>
          <a:sy n="75" d="100"/>
        </p:scale>
        <p:origin x="854" y="2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%20Francesco\Quicklooks\CLIMDO3\corrected\QL220210cor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%20Francesco\Quicklooks\CLIMDO3\corrected\QL220210cor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80555555555535E-2"/>
          <c:y val="0.11326418439716314"/>
          <c:w val="0.80240225694444434"/>
          <c:h val="0.670001773049645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'time series'!$H$3</c:f>
              <c:strCache>
                <c:ptCount val="1"/>
                <c:pt idx="0">
                  <c:v>Ammonium</c:v>
                </c:pt>
              </c:strCache>
            </c:strRef>
          </c:tx>
          <c:spPr>
            <a:ln w="127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'time series'!$F$4:$F$58</c:f>
              <c:numCache>
                <c:formatCode>[$-F400]h:mm:ss\ AM/PM</c:formatCode>
                <c:ptCount val="55"/>
                <c:pt idx="0">
                  <c:v>0.51930283564814816</c:v>
                </c:pt>
                <c:pt idx="1">
                  <c:v>0.52346940972222222</c:v>
                </c:pt>
                <c:pt idx="2">
                  <c:v>0.52763599537037031</c:v>
                </c:pt>
                <c:pt idx="3">
                  <c:v>0.53180256944444448</c:v>
                </c:pt>
                <c:pt idx="4">
                  <c:v>0.53596915509259258</c:v>
                </c:pt>
                <c:pt idx="5">
                  <c:v>0.54013572916666663</c:v>
                </c:pt>
                <c:pt idx="6">
                  <c:v>0.54430231481481484</c:v>
                </c:pt>
                <c:pt idx="7">
                  <c:v>0.54846888888888889</c:v>
                </c:pt>
                <c:pt idx="8">
                  <c:v>0.55263546296296295</c:v>
                </c:pt>
                <c:pt idx="9">
                  <c:v>0.55680204861111104</c:v>
                </c:pt>
                <c:pt idx="10">
                  <c:v>0.56096862268518521</c:v>
                </c:pt>
                <c:pt idx="11">
                  <c:v>0.56513520833333331</c:v>
                </c:pt>
                <c:pt idx="12">
                  <c:v>0.56930178240740748</c:v>
                </c:pt>
                <c:pt idx="13">
                  <c:v>0.57346835648148142</c:v>
                </c:pt>
                <c:pt idx="14">
                  <c:v>0.57763493055555559</c:v>
                </c:pt>
                <c:pt idx="15">
                  <c:v>0.58180151620370368</c:v>
                </c:pt>
                <c:pt idx="16">
                  <c:v>0.58596809027777774</c:v>
                </c:pt>
                <c:pt idx="17">
                  <c:v>0.59013467592592594</c:v>
                </c:pt>
                <c:pt idx="18">
                  <c:v>0.59430125</c:v>
                </c:pt>
                <c:pt idx="19">
                  <c:v>0.59846782407407406</c:v>
                </c:pt>
                <c:pt idx="20">
                  <c:v>0.60263439814814812</c:v>
                </c:pt>
                <c:pt idx="21">
                  <c:v>0.60680097222222218</c:v>
                </c:pt>
                <c:pt idx="22">
                  <c:v>0.61096755787037038</c:v>
                </c:pt>
                <c:pt idx="23">
                  <c:v>0.61513413194444444</c:v>
                </c:pt>
                <c:pt idx="24">
                  <c:v>0.6193007060185185</c:v>
                </c:pt>
                <c:pt idx="25">
                  <c:v>0.6234672916666667</c:v>
                </c:pt>
                <c:pt idx="26">
                  <c:v>0.62763386574074076</c:v>
                </c:pt>
                <c:pt idx="27">
                  <c:v>0.63180043981481482</c:v>
                </c:pt>
                <c:pt idx="28">
                  <c:v>0.63596701388888888</c:v>
                </c:pt>
                <c:pt idx="29">
                  <c:v>0.64013359953703708</c:v>
                </c:pt>
                <c:pt idx="30">
                  <c:v>0.64430017361111114</c:v>
                </c:pt>
                <c:pt idx="31">
                  <c:v>0.6484667476851852</c:v>
                </c:pt>
                <c:pt idx="32">
                  <c:v>0.65263333333333329</c:v>
                </c:pt>
                <c:pt idx="33">
                  <c:v>0.65679990740740746</c:v>
                </c:pt>
                <c:pt idx="34">
                  <c:v>0.66096648148148152</c:v>
                </c:pt>
                <c:pt idx="35">
                  <c:v>0.66513306712962961</c:v>
                </c:pt>
                <c:pt idx="36">
                  <c:v>0.66929964120370367</c:v>
                </c:pt>
                <c:pt idx="37">
                  <c:v>0.67346621527777772</c:v>
                </c:pt>
                <c:pt idx="38">
                  <c:v>0.67763280092592593</c:v>
                </c:pt>
                <c:pt idx="39">
                  <c:v>0.6817993750000001</c:v>
                </c:pt>
                <c:pt idx="40">
                  <c:v>0.68596596064814808</c:v>
                </c:pt>
                <c:pt idx="41">
                  <c:v>0.69013253472222225</c:v>
                </c:pt>
                <c:pt idx="42">
                  <c:v>0.6942991087962963</c:v>
                </c:pt>
                <c:pt idx="43">
                  <c:v>0.69846568287037047</c:v>
                </c:pt>
                <c:pt idx="44">
                  <c:v>0.70263226851851845</c:v>
                </c:pt>
                <c:pt idx="45">
                  <c:v>0.70679884259259262</c:v>
                </c:pt>
                <c:pt idx="46">
                  <c:v>0.71096541666666668</c:v>
                </c:pt>
                <c:pt idx="47">
                  <c:v>0.71513199074074063</c:v>
                </c:pt>
                <c:pt idx="48">
                  <c:v>0.71929857638888883</c:v>
                </c:pt>
                <c:pt idx="49">
                  <c:v>0.723465150462963</c:v>
                </c:pt>
                <c:pt idx="50">
                  <c:v>0.72763172453703706</c:v>
                </c:pt>
                <c:pt idx="51">
                  <c:v>0.73179829861111101</c:v>
                </c:pt>
                <c:pt idx="52">
                  <c:v>0.73596488425925921</c:v>
                </c:pt>
                <c:pt idx="53">
                  <c:v>0.74013145833333338</c:v>
                </c:pt>
                <c:pt idx="54">
                  <c:v>0.74429803240740744</c:v>
                </c:pt>
              </c:numCache>
            </c:numRef>
          </c:xVal>
          <c:yVal>
            <c:numRef>
              <c:f>'time series'!$H$4:$H$58</c:f>
              <c:numCache>
                <c:formatCode>General</c:formatCode>
                <c:ptCount val="55"/>
                <c:pt idx="0">
                  <c:v>-1.3084363000000001</c:v>
                </c:pt>
                <c:pt idx="1">
                  <c:v>-0.25851262000000003</c:v>
                </c:pt>
                <c:pt idx="2">
                  <c:v>-5.8724842000000001E-4</c:v>
                </c:pt>
                <c:pt idx="3">
                  <c:v>-4.698981E-2</c:v>
                </c:pt>
                <c:pt idx="4">
                  <c:v>1.9567711000000002E-2</c:v>
                </c:pt>
                <c:pt idx="5">
                  <c:v>9.3863361000000006E-2</c:v>
                </c:pt>
                <c:pt idx="6">
                  <c:v>-2.0976051999999999E-2</c:v>
                </c:pt>
                <c:pt idx="7">
                  <c:v>6.2510363999999999E-2</c:v>
                </c:pt>
                <c:pt idx="8">
                  <c:v>8.7513909000000001E-2</c:v>
                </c:pt>
                <c:pt idx="9">
                  <c:v>9.5721528E-2</c:v>
                </c:pt>
                <c:pt idx="10">
                  <c:v>-0.20925766000000001</c:v>
                </c:pt>
                <c:pt idx="11">
                  <c:v>-0.11354627</c:v>
                </c:pt>
                <c:pt idx="12">
                  <c:v>1.1061374000000001E-2</c:v>
                </c:pt>
                <c:pt idx="13">
                  <c:v>-3.4542125E-2</c:v>
                </c:pt>
                <c:pt idx="14">
                  <c:v>3.0187927E-2</c:v>
                </c:pt>
                <c:pt idx="15">
                  <c:v>7.3183097000000003E-2</c:v>
                </c:pt>
                <c:pt idx="16">
                  <c:v>-2.3119396E-2</c:v>
                </c:pt>
                <c:pt idx="17">
                  <c:v>-2.5475063999999999E-2</c:v>
                </c:pt>
                <c:pt idx="18">
                  <c:v>6.4202080999999998E-3</c:v>
                </c:pt>
                <c:pt idx="19">
                  <c:v>9.9409193000000007E-2</c:v>
                </c:pt>
                <c:pt idx="20">
                  <c:v>4.4909637000000002E-2</c:v>
                </c:pt>
                <c:pt idx="21">
                  <c:v>-3.6898579000000001E-2</c:v>
                </c:pt>
                <c:pt idx="22">
                  <c:v>0.19479387000000001</c:v>
                </c:pt>
                <c:pt idx="23">
                  <c:v>7.1539029000000004E-2</c:v>
                </c:pt>
                <c:pt idx="24">
                  <c:v>0.15370379000000001</c:v>
                </c:pt>
                <c:pt idx="25">
                  <c:v>0.21726280000000001</c:v>
                </c:pt>
                <c:pt idx="26">
                  <c:v>5.2126641000000001E-3</c:v>
                </c:pt>
                <c:pt idx="27">
                  <c:v>-0.10905655</c:v>
                </c:pt>
                <c:pt idx="28">
                  <c:v>0.21740031325594306</c:v>
                </c:pt>
                <c:pt idx="29">
                  <c:v>9.1035319944668347E-2</c:v>
                </c:pt>
                <c:pt idx="30">
                  <c:v>-7.5058548011952178E-2</c:v>
                </c:pt>
                <c:pt idx="31">
                  <c:v>0.22184111774483822</c:v>
                </c:pt>
                <c:pt idx="32">
                  <c:v>-2.3065792512624219E-2</c:v>
                </c:pt>
                <c:pt idx="33">
                  <c:v>7.3850931717540452E-2</c:v>
                </c:pt>
                <c:pt idx="34">
                  <c:v>-0.1183857622336013</c:v>
                </c:pt>
                <c:pt idx="35">
                  <c:v>0.12231059459776254</c:v>
                </c:pt>
                <c:pt idx="36">
                  <c:v>-0.11537463028319028</c:v>
                </c:pt>
                <c:pt idx="37">
                  <c:v>0.10204281133766391</c:v>
                </c:pt>
                <c:pt idx="38">
                  <c:v>-4.0221967519010526E-2</c:v>
                </c:pt>
                <c:pt idx="39">
                  <c:v>-0.17353370677562749</c:v>
                </c:pt>
                <c:pt idx="40">
                  <c:v>-6.2164507788609519E-2</c:v>
                </c:pt>
                <c:pt idx="41">
                  <c:v>-6.6227065510700511E-2</c:v>
                </c:pt>
                <c:pt idx="42">
                  <c:v>-0.12487100292089302</c:v>
                </c:pt>
                <c:pt idx="43">
                  <c:v>0.1786814516637277</c:v>
                </c:pt>
                <c:pt idx="44">
                  <c:v>-4.0959019828519072E-2</c:v>
                </c:pt>
                <c:pt idx="45">
                  <c:v>5.5711403489201582E-2</c:v>
                </c:pt>
                <c:pt idx="46">
                  <c:v>-0.14621905102662427</c:v>
                </c:pt>
                <c:pt idx="47">
                  <c:v>-6.4767466824854528E-2</c:v>
                </c:pt>
                <c:pt idx="48">
                  <c:v>-3.2774165212164613E-2</c:v>
                </c:pt>
                <c:pt idx="49">
                  <c:v>-0.16633241346243771</c:v>
                </c:pt>
                <c:pt idx="50">
                  <c:v>-0.10885273154422986</c:v>
                </c:pt>
                <c:pt idx="51">
                  <c:v>-3.2433130273317824E-2</c:v>
                </c:pt>
                <c:pt idx="52">
                  <c:v>9.4405085961197482E-2</c:v>
                </c:pt>
                <c:pt idx="53">
                  <c:v>1.6056454768541513E-2</c:v>
                </c:pt>
                <c:pt idx="54">
                  <c:v>-0.13582512735380001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E8-48B7-A36D-89823722169A}"/>
            </c:ext>
          </c:extLst>
        </c:ser>
        <c:ser>
          <c:idx val="7"/>
          <c:order val="1"/>
          <c:tx>
            <c:strRef>
              <c:f>'time series'!$J$3</c:f>
              <c:strCache>
                <c:ptCount val="1"/>
                <c:pt idx="0">
                  <c:v>Nitrate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'time series'!$F$4:$F$58</c:f>
              <c:numCache>
                <c:formatCode>[$-F400]h:mm:ss\ AM/PM</c:formatCode>
                <c:ptCount val="55"/>
                <c:pt idx="0">
                  <c:v>0.51930283564814816</c:v>
                </c:pt>
                <c:pt idx="1">
                  <c:v>0.52346940972222222</c:v>
                </c:pt>
                <c:pt idx="2">
                  <c:v>0.52763599537037031</c:v>
                </c:pt>
                <c:pt idx="3">
                  <c:v>0.53180256944444448</c:v>
                </c:pt>
                <c:pt idx="4">
                  <c:v>0.53596915509259258</c:v>
                </c:pt>
                <c:pt idx="5">
                  <c:v>0.54013572916666663</c:v>
                </c:pt>
                <c:pt idx="6">
                  <c:v>0.54430231481481484</c:v>
                </c:pt>
                <c:pt idx="7">
                  <c:v>0.54846888888888889</c:v>
                </c:pt>
                <c:pt idx="8">
                  <c:v>0.55263546296296295</c:v>
                </c:pt>
                <c:pt idx="9">
                  <c:v>0.55680204861111104</c:v>
                </c:pt>
                <c:pt idx="10">
                  <c:v>0.56096862268518521</c:v>
                </c:pt>
                <c:pt idx="11">
                  <c:v>0.56513520833333331</c:v>
                </c:pt>
                <c:pt idx="12">
                  <c:v>0.56930178240740748</c:v>
                </c:pt>
                <c:pt idx="13">
                  <c:v>0.57346835648148142</c:v>
                </c:pt>
                <c:pt idx="14">
                  <c:v>0.57763493055555559</c:v>
                </c:pt>
                <c:pt idx="15">
                  <c:v>0.58180151620370368</c:v>
                </c:pt>
                <c:pt idx="16">
                  <c:v>0.58596809027777774</c:v>
                </c:pt>
                <c:pt idx="17">
                  <c:v>0.59013467592592594</c:v>
                </c:pt>
                <c:pt idx="18">
                  <c:v>0.59430125</c:v>
                </c:pt>
                <c:pt idx="19">
                  <c:v>0.59846782407407406</c:v>
                </c:pt>
                <c:pt idx="20">
                  <c:v>0.60263439814814812</c:v>
                </c:pt>
                <c:pt idx="21">
                  <c:v>0.60680097222222218</c:v>
                </c:pt>
                <c:pt idx="22">
                  <c:v>0.61096755787037038</c:v>
                </c:pt>
                <c:pt idx="23">
                  <c:v>0.61513413194444444</c:v>
                </c:pt>
                <c:pt idx="24">
                  <c:v>0.6193007060185185</c:v>
                </c:pt>
                <c:pt idx="25">
                  <c:v>0.6234672916666667</c:v>
                </c:pt>
                <c:pt idx="26">
                  <c:v>0.62763386574074076</c:v>
                </c:pt>
                <c:pt idx="27">
                  <c:v>0.63180043981481482</c:v>
                </c:pt>
                <c:pt idx="28">
                  <c:v>0.63596701388888888</c:v>
                </c:pt>
                <c:pt idx="29">
                  <c:v>0.64013359953703708</c:v>
                </c:pt>
                <c:pt idx="30">
                  <c:v>0.64430017361111114</c:v>
                </c:pt>
                <c:pt idx="31">
                  <c:v>0.6484667476851852</c:v>
                </c:pt>
                <c:pt idx="32">
                  <c:v>0.65263333333333329</c:v>
                </c:pt>
                <c:pt idx="33">
                  <c:v>0.65679990740740746</c:v>
                </c:pt>
                <c:pt idx="34">
                  <c:v>0.66096648148148152</c:v>
                </c:pt>
                <c:pt idx="35">
                  <c:v>0.66513306712962961</c:v>
                </c:pt>
                <c:pt idx="36">
                  <c:v>0.66929964120370367</c:v>
                </c:pt>
                <c:pt idx="37">
                  <c:v>0.67346621527777772</c:v>
                </c:pt>
                <c:pt idx="38">
                  <c:v>0.67763280092592593</c:v>
                </c:pt>
                <c:pt idx="39">
                  <c:v>0.6817993750000001</c:v>
                </c:pt>
                <c:pt idx="40">
                  <c:v>0.68596596064814808</c:v>
                </c:pt>
                <c:pt idx="41">
                  <c:v>0.69013253472222225</c:v>
                </c:pt>
                <c:pt idx="42">
                  <c:v>0.6942991087962963</c:v>
                </c:pt>
                <c:pt idx="43">
                  <c:v>0.69846568287037047</c:v>
                </c:pt>
                <c:pt idx="44">
                  <c:v>0.70263226851851845</c:v>
                </c:pt>
                <c:pt idx="45">
                  <c:v>0.70679884259259262</c:v>
                </c:pt>
                <c:pt idx="46">
                  <c:v>0.71096541666666668</c:v>
                </c:pt>
                <c:pt idx="47">
                  <c:v>0.71513199074074063</c:v>
                </c:pt>
                <c:pt idx="48">
                  <c:v>0.71929857638888883</c:v>
                </c:pt>
                <c:pt idx="49">
                  <c:v>0.723465150462963</c:v>
                </c:pt>
                <c:pt idx="50">
                  <c:v>0.72763172453703706</c:v>
                </c:pt>
                <c:pt idx="51">
                  <c:v>0.73179829861111101</c:v>
                </c:pt>
                <c:pt idx="52">
                  <c:v>0.73596488425925921</c:v>
                </c:pt>
                <c:pt idx="53">
                  <c:v>0.74013145833333338</c:v>
                </c:pt>
                <c:pt idx="54">
                  <c:v>0.74429803240740744</c:v>
                </c:pt>
              </c:numCache>
            </c:numRef>
          </c:xVal>
          <c:yVal>
            <c:numRef>
              <c:f>'time series'!$J$4:$J$58</c:f>
              <c:numCache>
                <c:formatCode>General</c:formatCode>
                <c:ptCount val="55"/>
                <c:pt idx="0">
                  <c:v>8.1353185999999997E-4</c:v>
                </c:pt>
                <c:pt idx="1">
                  <c:v>-4.9636817999999999E-2</c:v>
                </c:pt>
                <c:pt idx="2">
                  <c:v>1.2126115E-2</c:v>
                </c:pt>
                <c:pt idx="3">
                  <c:v>8.1690252000000008E-3</c:v>
                </c:pt>
                <c:pt idx="4">
                  <c:v>-1.739982E-2</c:v>
                </c:pt>
                <c:pt idx="5">
                  <c:v>9.5302291000000003E-4</c:v>
                </c:pt>
                <c:pt idx="6">
                  <c:v>-2.4122791000000001E-2</c:v>
                </c:pt>
                <c:pt idx="7">
                  <c:v>1.1676149E-2</c:v>
                </c:pt>
                <c:pt idx="8">
                  <c:v>2.9604390000000001E-2</c:v>
                </c:pt>
                <c:pt idx="9">
                  <c:v>6.0153953000000003E-3</c:v>
                </c:pt>
                <c:pt idx="10">
                  <c:v>1.3510464999999999E-2</c:v>
                </c:pt>
                <c:pt idx="11">
                  <c:v>3.7181872999999997E-2</c:v>
                </c:pt>
                <c:pt idx="12">
                  <c:v>3.5773113000000002E-2</c:v>
                </c:pt>
                <c:pt idx="13">
                  <c:v>-5.5102338000000001E-3</c:v>
                </c:pt>
                <c:pt idx="14">
                  <c:v>5.7738639000000001E-2</c:v>
                </c:pt>
                <c:pt idx="15">
                  <c:v>-6.5896822999999996E-4</c:v>
                </c:pt>
                <c:pt idx="16">
                  <c:v>4.8464224E-2</c:v>
                </c:pt>
                <c:pt idx="17">
                  <c:v>1.1868198999999999E-2</c:v>
                </c:pt>
                <c:pt idx="18">
                  <c:v>4.0087506000000002E-2</c:v>
                </c:pt>
                <c:pt idx="19">
                  <c:v>1.9799812E-2</c:v>
                </c:pt>
                <c:pt idx="20">
                  <c:v>-3.2617442000000003E-2</c:v>
                </c:pt>
                <c:pt idx="21">
                  <c:v>2.4845023000000001E-2</c:v>
                </c:pt>
                <c:pt idx="22">
                  <c:v>-3.5906917999999999E-3</c:v>
                </c:pt>
                <c:pt idx="23">
                  <c:v>5.7388687999999997E-3</c:v>
                </c:pt>
                <c:pt idx="24">
                  <c:v>-1.4437959E-2</c:v>
                </c:pt>
                <c:pt idx="25">
                  <c:v>-2.3680405999999998E-3</c:v>
                </c:pt>
                <c:pt idx="26">
                  <c:v>0.10271537</c:v>
                </c:pt>
                <c:pt idx="27">
                  <c:v>0.72100096999999996</c:v>
                </c:pt>
                <c:pt idx="28">
                  <c:v>0.76907554212803741</c:v>
                </c:pt>
                <c:pt idx="29">
                  <c:v>0.8725921946873737</c:v>
                </c:pt>
                <c:pt idx="30">
                  <c:v>0.93971945846249738</c:v>
                </c:pt>
                <c:pt idx="31">
                  <c:v>0.96701077529748325</c:v>
                </c:pt>
                <c:pt idx="32">
                  <c:v>1.3948862855183641</c:v>
                </c:pt>
                <c:pt idx="33">
                  <c:v>1.6042958459540357</c:v>
                </c:pt>
                <c:pt idx="34">
                  <c:v>1.6663294451152717</c:v>
                </c:pt>
                <c:pt idx="35">
                  <c:v>1.6032367719917595</c:v>
                </c:pt>
                <c:pt idx="36">
                  <c:v>1.6032934036867164</c:v>
                </c:pt>
                <c:pt idx="37">
                  <c:v>1.6013235276814732</c:v>
                </c:pt>
                <c:pt idx="38">
                  <c:v>1.5286959107994804</c:v>
                </c:pt>
                <c:pt idx="39">
                  <c:v>1.6420535244982539</c:v>
                </c:pt>
                <c:pt idx="40">
                  <c:v>1.5353893172509867</c:v>
                </c:pt>
                <c:pt idx="41">
                  <c:v>1.5819724812732316</c:v>
                </c:pt>
                <c:pt idx="42">
                  <c:v>1.5446470450255274</c:v>
                </c:pt>
                <c:pt idx="43">
                  <c:v>1.5432803767928354</c:v>
                </c:pt>
                <c:pt idx="44">
                  <c:v>1.5231077133203739</c:v>
                </c:pt>
                <c:pt idx="45">
                  <c:v>1.599176540303344</c:v>
                </c:pt>
                <c:pt idx="46">
                  <c:v>1.5942461080125983</c:v>
                </c:pt>
                <c:pt idx="47">
                  <c:v>1.5296736993650297</c:v>
                </c:pt>
                <c:pt idx="48">
                  <c:v>1.5001779117515521</c:v>
                </c:pt>
                <c:pt idx="49">
                  <c:v>1.5587600100111323</c:v>
                </c:pt>
                <c:pt idx="50">
                  <c:v>1.5628322441955842</c:v>
                </c:pt>
                <c:pt idx="51">
                  <c:v>1.5103032869114676</c:v>
                </c:pt>
                <c:pt idx="52">
                  <c:v>1.4427281359564423</c:v>
                </c:pt>
                <c:pt idx="53">
                  <c:v>1.5048304087806168</c:v>
                </c:pt>
                <c:pt idx="54">
                  <c:v>1.4931809025312079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E8-48B7-A36D-89823722169A}"/>
            </c:ext>
          </c:extLst>
        </c:ser>
        <c:ser>
          <c:idx val="8"/>
          <c:order val="2"/>
          <c:tx>
            <c:strRef>
              <c:f>'time series'!$K$3</c:f>
              <c:strCache>
                <c:ptCount val="1"/>
                <c:pt idx="0">
                  <c:v>Organic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'time series'!$F$4:$F$58</c:f>
              <c:numCache>
                <c:formatCode>[$-F400]h:mm:ss\ AM/PM</c:formatCode>
                <c:ptCount val="55"/>
                <c:pt idx="0">
                  <c:v>0.51930283564814816</c:v>
                </c:pt>
                <c:pt idx="1">
                  <c:v>0.52346940972222222</c:v>
                </c:pt>
                <c:pt idx="2">
                  <c:v>0.52763599537037031</c:v>
                </c:pt>
                <c:pt idx="3">
                  <c:v>0.53180256944444448</c:v>
                </c:pt>
                <c:pt idx="4">
                  <c:v>0.53596915509259258</c:v>
                </c:pt>
                <c:pt idx="5">
                  <c:v>0.54013572916666663</c:v>
                </c:pt>
                <c:pt idx="6">
                  <c:v>0.54430231481481484</c:v>
                </c:pt>
                <c:pt idx="7">
                  <c:v>0.54846888888888889</c:v>
                </c:pt>
                <c:pt idx="8">
                  <c:v>0.55263546296296295</c:v>
                </c:pt>
                <c:pt idx="9">
                  <c:v>0.55680204861111104</c:v>
                </c:pt>
                <c:pt idx="10">
                  <c:v>0.56096862268518521</c:v>
                </c:pt>
                <c:pt idx="11">
                  <c:v>0.56513520833333331</c:v>
                </c:pt>
                <c:pt idx="12">
                  <c:v>0.56930178240740748</c:v>
                </c:pt>
                <c:pt idx="13">
                  <c:v>0.57346835648148142</c:v>
                </c:pt>
                <c:pt idx="14">
                  <c:v>0.57763493055555559</c:v>
                </c:pt>
                <c:pt idx="15">
                  <c:v>0.58180151620370368</c:v>
                </c:pt>
                <c:pt idx="16">
                  <c:v>0.58596809027777774</c:v>
                </c:pt>
                <c:pt idx="17">
                  <c:v>0.59013467592592594</c:v>
                </c:pt>
                <c:pt idx="18">
                  <c:v>0.59430125</c:v>
                </c:pt>
                <c:pt idx="19">
                  <c:v>0.59846782407407406</c:v>
                </c:pt>
                <c:pt idx="20">
                  <c:v>0.60263439814814812</c:v>
                </c:pt>
                <c:pt idx="21">
                  <c:v>0.60680097222222218</c:v>
                </c:pt>
                <c:pt idx="22">
                  <c:v>0.61096755787037038</c:v>
                </c:pt>
                <c:pt idx="23">
                  <c:v>0.61513413194444444</c:v>
                </c:pt>
                <c:pt idx="24">
                  <c:v>0.6193007060185185</c:v>
                </c:pt>
                <c:pt idx="25">
                  <c:v>0.6234672916666667</c:v>
                </c:pt>
                <c:pt idx="26">
                  <c:v>0.62763386574074076</c:v>
                </c:pt>
                <c:pt idx="27">
                  <c:v>0.63180043981481482</c:v>
                </c:pt>
                <c:pt idx="28">
                  <c:v>0.63596701388888888</c:v>
                </c:pt>
                <c:pt idx="29">
                  <c:v>0.64013359953703708</c:v>
                </c:pt>
                <c:pt idx="30">
                  <c:v>0.64430017361111114</c:v>
                </c:pt>
                <c:pt idx="31">
                  <c:v>0.6484667476851852</c:v>
                </c:pt>
                <c:pt idx="32">
                  <c:v>0.65263333333333329</c:v>
                </c:pt>
                <c:pt idx="33">
                  <c:v>0.65679990740740746</c:v>
                </c:pt>
                <c:pt idx="34">
                  <c:v>0.66096648148148152</c:v>
                </c:pt>
                <c:pt idx="35">
                  <c:v>0.66513306712962961</c:v>
                </c:pt>
                <c:pt idx="36">
                  <c:v>0.66929964120370367</c:v>
                </c:pt>
                <c:pt idx="37">
                  <c:v>0.67346621527777772</c:v>
                </c:pt>
                <c:pt idx="38">
                  <c:v>0.67763280092592593</c:v>
                </c:pt>
                <c:pt idx="39">
                  <c:v>0.6817993750000001</c:v>
                </c:pt>
                <c:pt idx="40">
                  <c:v>0.68596596064814808</c:v>
                </c:pt>
                <c:pt idx="41">
                  <c:v>0.69013253472222225</c:v>
                </c:pt>
                <c:pt idx="42">
                  <c:v>0.6942991087962963</c:v>
                </c:pt>
                <c:pt idx="43">
                  <c:v>0.69846568287037047</c:v>
                </c:pt>
                <c:pt idx="44">
                  <c:v>0.70263226851851845</c:v>
                </c:pt>
                <c:pt idx="45">
                  <c:v>0.70679884259259262</c:v>
                </c:pt>
                <c:pt idx="46">
                  <c:v>0.71096541666666668</c:v>
                </c:pt>
                <c:pt idx="47">
                  <c:v>0.71513199074074063</c:v>
                </c:pt>
                <c:pt idx="48">
                  <c:v>0.71929857638888883</c:v>
                </c:pt>
                <c:pt idx="49">
                  <c:v>0.723465150462963</c:v>
                </c:pt>
                <c:pt idx="50">
                  <c:v>0.72763172453703706</c:v>
                </c:pt>
                <c:pt idx="51">
                  <c:v>0.73179829861111101</c:v>
                </c:pt>
                <c:pt idx="52">
                  <c:v>0.73596488425925921</c:v>
                </c:pt>
                <c:pt idx="53">
                  <c:v>0.74013145833333338</c:v>
                </c:pt>
                <c:pt idx="54">
                  <c:v>0.74429803240740744</c:v>
                </c:pt>
              </c:numCache>
            </c:numRef>
          </c:xVal>
          <c:yVal>
            <c:numRef>
              <c:f>'time series'!$K$4:$K$58</c:f>
              <c:numCache>
                <c:formatCode>General</c:formatCode>
                <c:ptCount val="55"/>
                <c:pt idx="0">
                  <c:v>-0.28069635999999998</c:v>
                </c:pt>
                <c:pt idx="1">
                  <c:v>5.7865883999999998E-3</c:v>
                </c:pt>
                <c:pt idx="2">
                  <c:v>4.9533463999999999E-2</c:v>
                </c:pt>
                <c:pt idx="3">
                  <c:v>0.11023785999999999</c:v>
                </c:pt>
                <c:pt idx="4">
                  <c:v>-8.8667021999999998E-3</c:v>
                </c:pt>
                <c:pt idx="5">
                  <c:v>0.12115495</c:v>
                </c:pt>
                <c:pt idx="6">
                  <c:v>9.0526282999999999E-2</c:v>
                </c:pt>
                <c:pt idx="7">
                  <c:v>9.3087323E-2</c:v>
                </c:pt>
                <c:pt idx="8">
                  <c:v>-4.4406805000000001E-2</c:v>
                </c:pt>
                <c:pt idx="9">
                  <c:v>-2.0345835E-2</c:v>
                </c:pt>
                <c:pt idx="10">
                  <c:v>9.8003909E-2</c:v>
                </c:pt>
                <c:pt idx="11">
                  <c:v>8.3069957999999999E-2</c:v>
                </c:pt>
                <c:pt idx="12">
                  <c:v>0.15398532000000001</c:v>
                </c:pt>
                <c:pt idx="13">
                  <c:v>3.9554987E-2</c:v>
                </c:pt>
                <c:pt idx="14">
                  <c:v>0.12858857000000001</c:v>
                </c:pt>
                <c:pt idx="15">
                  <c:v>-3.0806249000000001E-2</c:v>
                </c:pt>
                <c:pt idx="16">
                  <c:v>0.11378348000000001</c:v>
                </c:pt>
                <c:pt idx="17">
                  <c:v>3.1083533999999999E-2</c:v>
                </c:pt>
                <c:pt idx="18">
                  <c:v>0.1075284</c:v>
                </c:pt>
                <c:pt idx="19">
                  <c:v>0.37619462999999997</c:v>
                </c:pt>
                <c:pt idx="20">
                  <c:v>-3.3967565999999998E-2</c:v>
                </c:pt>
                <c:pt idx="21">
                  <c:v>2.6881227000000001E-2</c:v>
                </c:pt>
                <c:pt idx="22">
                  <c:v>-3.6659184999999997E-2</c:v>
                </c:pt>
                <c:pt idx="23">
                  <c:v>3.9679825000000002E-2</c:v>
                </c:pt>
                <c:pt idx="24">
                  <c:v>-7.5667008999999993E-2</c:v>
                </c:pt>
                <c:pt idx="25">
                  <c:v>8.1431352999999998E-3</c:v>
                </c:pt>
                <c:pt idx="26">
                  <c:v>1.4747517999999999</c:v>
                </c:pt>
                <c:pt idx="27">
                  <c:v>8.5447369000000002</c:v>
                </c:pt>
                <c:pt idx="28">
                  <c:v>8.4019701429162073</c:v>
                </c:pt>
                <c:pt idx="29">
                  <c:v>7.8493734059543314</c:v>
                </c:pt>
                <c:pt idx="30">
                  <c:v>7.7274231906634085</c:v>
                </c:pt>
                <c:pt idx="31">
                  <c:v>7.4670003984876514</c:v>
                </c:pt>
                <c:pt idx="32">
                  <c:v>8.2234973054589666</c:v>
                </c:pt>
                <c:pt idx="33">
                  <c:v>8.6671647557495728</c:v>
                </c:pt>
                <c:pt idx="34">
                  <c:v>8.3327306209493415</c:v>
                </c:pt>
                <c:pt idx="35">
                  <c:v>8.0701794352030269</c:v>
                </c:pt>
                <c:pt idx="36">
                  <c:v>7.6815201113601503</c:v>
                </c:pt>
                <c:pt idx="37">
                  <c:v>7.5656970307722524</c:v>
                </c:pt>
                <c:pt idx="38">
                  <c:v>7.285256970990595</c:v>
                </c:pt>
                <c:pt idx="39">
                  <c:v>7.1394229351056584</c:v>
                </c:pt>
                <c:pt idx="40">
                  <c:v>6.8479459683235122</c:v>
                </c:pt>
                <c:pt idx="41">
                  <c:v>6.9263560950654357</c:v>
                </c:pt>
                <c:pt idx="42">
                  <c:v>6.6287338111027196</c:v>
                </c:pt>
                <c:pt idx="43">
                  <c:v>6.4457629652467592</c:v>
                </c:pt>
                <c:pt idx="44">
                  <c:v>6.4778182709729117</c:v>
                </c:pt>
                <c:pt idx="45">
                  <c:v>6.2432181065225398</c:v>
                </c:pt>
                <c:pt idx="46">
                  <c:v>6.3605308370556033</c:v>
                </c:pt>
                <c:pt idx="47">
                  <c:v>6.2657573546313667</c:v>
                </c:pt>
                <c:pt idx="48">
                  <c:v>6.1245006123891663</c:v>
                </c:pt>
                <c:pt idx="49">
                  <c:v>6.1657711733171023</c:v>
                </c:pt>
                <c:pt idx="50">
                  <c:v>6.2087657028567822</c:v>
                </c:pt>
                <c:pt idx="51">
                  <c:v>6.0054728342796881</c:v>
                </c:pt>
                <c:pt idx="52">
                  <c:v>6.000650407652576</c:v>
                </c:pt>
                <c:pt idx="53">
                  <c:v>5.9053769054748333</c:v>
                </c:pt>
                <c:pt idx="54">
                  <c:v>5.933363307508805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E8-48B7-A36D-89823722169A}"/>
            </c:ext>
          </c:extLst>
        </c:ser>
        <c:ser>
          <c:idx val="1"/>
          <c:order val="3"/>
          <c:tx>
            <c:strRef>
              <c:f>'time series'!$I$3</c:f>
              <c:strCache>
                <c:ptCount val="1"/>
                <c:pt idx="0">
                  <c:v>Sulphate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'time series'!$F$4:$F$58</c:f>
              <c:numCache>
                <c:formatCode>[$-F400]h:mm:ss\ AM/PM</c:formatCode>
                <c:ptCount val="55"/>
                <c:pt idx="0">
                  <c:v>0.51930283564814816</c:v>
                </c:pt>
                <c:pt idx="1">
                  <c:v>0.52346940972222222</c:v>
                </c:pt>
                <c:pt idx="2">
                  <c:v>0.52763599537037031</c:v>
                </c:pt>
                <c:pt idx="3">
                  <c:v>0.53180256944444448</c:v>
                </c:pt>
                <c:pt idx="4">
                  <c:v>0.53596915509259258</c:v>
                </c:pt>
                <c:pt idx="5">
                  <c:v>0.54013572916666663</c:v>
                </c:pt>
                <c:pt idx="6">
                  <c:v>0.54430231481481484</c:v>
                </c:pt>
                <c:pt idx="7">
                  <c:v>0.54846888888888889</c:v>
                </c:pt>
                <c:pt idx="8">
                  <c:v>0.55263546296296295</c:v>
                </c:pt>
                <c:pt idx="9">
                  <c:v>0.55680204861111104</c:v>
                </c:pt>
                <c:pt idx="10">
                  <c:v>0.56096862268518521</c:v>
                </c:pt>
                <c:pt idx="11">
                  <c:v>0.56513520833333331</c:v>
                </c:pt>
                <c:pt idx="12">
                  <c:v>0.56930178240740748</c:v>
                </c:pt>
                <c:pt idx="13">
                  <c:v>0.57346835648148142</c:v>
                </c:pt>
                <c:pt idx="14">
                  <c:v>0.57763493055555559</c:v>
                </c:pt>
                <c:pt idx="15">
                  <c:v>0.58180151620370368</c:v>
                </c:pt>
                <c:pt idx="16">
                  <c:v>0.58596809027777774</c:v>
                </c:pt>
                <c:pt idx="17">
                  <c:v>0.59013467592592594</c:v>
                </c:pt>
                <c:pt idx="18">
                  <c:v>0.59430125</c:v>
                </c:pt>
                <c:pt idx="19">
                  <c:v>0.59846782407407406</c:v>
                </c:pt>
                <c:pt idx="20">
                  <c:v>0.60263439814814812</c:v>
                </c:pt>
                <c:pt idx="21">
                  <c:v>0.60680097222222218</c:v>
                </c:pt>
                <c:pt idx="22">
                  <c:v>0.61096755787037038</c:v>
                </c:pt>
                <c:pt idx="23">
                  <c:v>0.61513413194444444</c:v>
                </c:pt>
                <c:pt idx="24">
                  <c:v>0.6193007060185185</c:v>
                </c:pt>
                <c:pt idx="25">
                  <c:v>0.6234672916666667</c:v>
                </c:pt>
                <c:pt idx="26">
                  <c:v>0.62763386574074076</c:v>
                </c:pt>
                <c:pt idx="27">
                  <c:v>0.63180043981481482</c:v>
                </c:pt>
                <c:pt idx="28">
                  <c:v>0.63596701388888888</c:v>
                </c:pt>
                <c:pt idx="29">
                  <c:v>0.64013359953703708</c:v>
                </c:pt>
                <c:pt idx="30">
                  <c:v>0.64430017361111114</c:v>
                </c:pt>
                <c:pt idx="31">
                  <c:v>0.6484667476851852</c:v>
                </c:pt>
                <c:pt idx="32">
                  <c:v>0.65263333333333329</c:v>
                </c:pt>
                <c:pt idx="33">
                  <c:v>0.65679990740740746</c:v>
                </c:pt>
                <c:pt idx="34">
                  <c:v>0.66096648148148152</c:v>
                </c:pt>
                <c:pt idx="35">
                  <c:v>0.66513306712962961</c:v>
                </c:pt>
                <c:pt idx="36">
                  <c:v>0.66929964120370367</c:v>
                </c:pt>
                <c:pt idx="37">
                  <c:v>0.67346621527777772</c:v>
                </c:pt>
                <c:pt idx="38">
                  <c:v>0.67763280092592593</c:v>
                </c:pt>
                <c:pt idx="39">
                  <c:v>0.6817993750000001</c:v>
                </c:pt>
                <c:pt idx="40">
                  <c:v>0.68596596064814808</c:v>
                </c:pt>
                <c:pt idx="41">
                  <c:v>0.69013253472222225</c:v>
                </c:pt>
                <c:pt idx="42">
                  <c:v>0.6942991087962963</c:v>
                </c:pt>
                <c:pt idx="43">
                  <c:v>0.69846568287037047</c:v>
                </c:pt>
                <c:pt idx="44">
                  <c:v>0.70263226851851845</c:v>
                </c:pt>
                <c:pt idx="45">
                  <c:v>0.70679884259259262</c:v>
                </c:pt>
                <c:pt idx="46">
                  <c:v>0.71096541666666668</c:v>
                </c:pt>
                <c:pt idx="47">
                  <c:v>0.71513199074074063</c:v>
                </c:pt>
                <c:pt idx="48">
                  <c:v>0.71929857638888883</c:v>
                </c:pt>
                <c:pt idx="49">
                  <c:v>0.723465150462963</c:v>
                </c:pt>
                <c:pt idx="50">
                  <c:v>0.72763172453703706</c:v>
                </c:pt>
                <c:pt idx="51">
                  <c:v>0.73179829861111101</c:v>
                </c:pt>
                <c:pt idx="52">
                  <c:v>0.73596488425925921</c:v>
                </c:pt>
                <c:pt idx="53">
                  <c:v>0.74013145833333338</c:v>
                </c:pt>
                <c:pt idx="54">
                  <c:v>0.74429803240740744</c:v>
                </c:pt>
              </c:numCache>
            </c:numRef>
          </c:xVal>
          <c:yVal>
            <c:numRef>
              <c:f>'time series'!$I$4:$I$58</c:f>
              <c:numCache>
                <c:formatCode>General</c:formatCode>
                <c:ptCount val="55"/>
                <c:pt idx="0">
                  <c:v>-0.29992583</c:v>
                </c:pt>
                <c:pt idx="1">
                  <c:v>9.5280468999999997E-4</c:v>
                </c:pt>
                <c:pt idx="2">
                  <c:v>-1.3147014E-2</c:v>
                </c:pt>
                <c:pt idx="3">
                  <c:v>-1.7563272000000001E-2</c:v>
                </c:pt>
                <c:pt idx="4">
                  <c:v>7.4986788000000002E-3</c:v>
                </c:pt>
                <c:pt idx="5">
                  <c:v>-1.3636344999999999E-2</c:v>
                </c:pt>
                <c:pt idx="6">
                  <c:v>-1.9516614000000001E-3</c:v>
                </c:pt>
                <c:pt idx="7">
                  <c:v>-4.8217140000000004E-3</c:v>
                </c:pt>
                <c:pt idx="8">
                  <c:v>-5.8889692E-3</c:v>
                </c:pt>
                <c:pt idx="9">
                  <c:v>-2.1469926E-2</c:v>
                </c:pt>
                <c:pt idx="10">
                  <c:v>8.6090899999999998E-3</c:v>
                </c:pt>
                <c:pt idx="11">
                  <c:v>1.9339335999999999E-2</c:v>
                </c:pt>
                <c:pt idx="12">
                  <c:v>1.3572393E-2</c:v>
                </c:pt>
                <c:pt idx="13">
                  <c:v>3.4436255999999998E-2</c:v>
                </c:pt>
                <c:pt idx="14">
                  <c:v>5.5403694999999996E-3</c:v>
                </c:pt>
                <c:pt idx="15">
                  <c:v>-6.8252370000000007E-2</c:v>
                </c:pt>
                <c:pt idx="16">
                  <c:v>3.0704200000000001E-2</c:v>
                </c:pt>
                <c:pt idx="17">
                  <c:v>-6.7524576999999995E-4</c:v>
                </c:pt>
                <c:pt idx="18">
                  <c:v>1.6570677999999998E-2</c:v>
                </c:pt>
                <c:pt idx="19">
                  <c:v>-1.7994073999999999E-2</c:v>
                </c:pt>
                <c:pt idx="20">
                  <c:v>-1.1664561E-2</c:v>
                </c:pt>
                <c:pt idx="21">
                  <c:v>-1.1500967000000001E-2</c:v>
                </c:pt>
                <c:pt idx="22">
                  <c:v>2.0223666000000001E-2</c:v>
                </c:pt>
                <c:pt idx="23">
                  <c:v>8.0847031999999996E-3</c:v>
                </c:pt>
                <c:pt idx="24">
                  <c:v>-3.4053426000000002E-3</c:v>
                </c:pt>
                <c:pt idx="25">
                  <c:v>-1.6039489000000001E-2</c:v>
                </c:pt>
                <c:pt idx="26">
                  <c:v>2.4996681E-2</c:v>
                </c:pt>
                <c:pt idx="27">
                  <c:v>0.18127987000000001</c:v>
                </c:pt>
                <c:pt idx="28">
                  <c:v>0.12511858849884827</c:v>
                </c:pt>
                <c:pt idx="29">
                  <c:v>0.12650434194851248</c:v>
                </c:pt>
                <c:pt idx="30">
                  <c:v>9.5466469333563606E-2</c:v>
                </c:pt>
                <c:pt idx="31">
                  <c:v>0.10513790010365925</c:v>
                </c:pt>
                <c:pt idx="32">
                  <c:v>7.7705044500644069E-2</c:v>
                </c:pt>
                <c:pt idx="33">
                  <c:v>8.6169582159347141E-2</c:v>
                </c:pt>
                <c:pt idx="34">
                  <c:v>0.11880434218667994</c:v>
                </c:pt>
                <c:pt idx="35">
                  <c:v>0.12866635839748661</c:v>
                </c:pt>
                <c:pt idx="36">
                  <c:v>8.3955393618732652E-2</c:v>
                </c:pt>
                <c:pt idx="37">
                  <c:v>0.10578610921595795</c:v>
                </c:pt>
                <c:pt idx="38">
                  <c:v>9.484413099964327E-2</c:v>
                </c:pt>
                <c:pt idx="39">
                  <c:v>3.4561469645952851E-2</c:v>
                </c:pt>
                <c:pt idx="40">
                  <c:v>5.9842309366335125E-2</c:v>
                </c:pt>
                <c:pt idx="41">
                  <c:v>4.0332272714358436E-2</c:v>
                </c:pt>
                <c:pt idx="42">
                  <c:v>8.8956266283724147E-2</c:v>
                </c:pt>
                <c:pt idx="43">
                  <c:v>4.8568122008899484E-2</c:v>
                </c:pt>
                <c:pt idx="44">
                  <c:v>3.9149547363771714E-2</c:v>
                </c:pt>
                <c:pt idx="45">
                  <c:v>3.1947299144316425E-2</c:v>
                </c:pt>
                <c:pt idx="46">
                  <c:v>4.9581074281698653E-2</c:v>
                </c:pt>
                <c:pt idx="47">
                  <c:v>5.3380607325711628E-2</c:v>
                </c:pt>
                <c:pt idx="48">
                  <c:v>8.335027623555832E-3</c:v>
                </c:pt>
                <c:pt idx="49">
                  <c:v>6.0671308091780923E-2</c:v>
                </c:pt>
                <c:pt idx="50">
                  <c:v>2.9742120904011279E-3</c:v>
                </c:pt>
                <c:pt idx="51">
                  <c:v>2.0268194842487285E-2</c:v>
                </c:pt>
                <c:pt idx="52">
                  <c:v>8.1319224195689835E-2</c:v>
                </c:pt>
                <c:pt idx="53">
                  <c:v>6.2343375458465605E-2</c:v>
                </c:pt>
                <c:pt idx="54">
                  <c:v>4.1263817102612441E-2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3E8-48B7-A36D-89823722169A}"/>
            </c:ext>
          </c:extLst>
        </c:ser>
        <c:ser>
          <c:idx val="2"/>
          <c:order val="4"/>
          <c:tx>
            <c:strRef>
              <c:f>'graph properties'!$A$10</c:f>
              <c:strCache>
                <c:ptCount val="1"/>
                <c:pt idx="0">
                  <c:v>Water inj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properties'!$B$10:$B$11</c:f>
              <c:numCache>
                <c:formatCode>h:mm:ss</c:formatCode>
                <c:ptCount val="2"/>
                <c:pt idx="0">
                  <c:v>0.54025462962962967</c:v>
                </c:pt>
                <c:pt idx="1">
                  <c:v>0.54026620370370371</c:v>
                </c:pt>
              </c:numCache>
            </c:numRef>
          </c:xVal>
          <c:yVal>
            <c:numRef>
              <c:f>'graph properties'!$C$10:$C$11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3E8-48B7-A36D-89823722169A}"/>
            </c:ext>
          </c:extLst>
        </c:ser>
        <c:ser>
          <c:idx val="3"/>
          <c:order val="5"/>
          <c:tx>
            <c:strRef>
              <c:f>'graph properties'!$A$12</c:f>
              <c:strCache>
                <c:ptCount val="1"/>
                <c:pt idx="0">
                  <c:v>Dust inj</c:v>
                </c:pt>
              </c:strCache>
            </c:strRef>
          </c:tx>
          <c:spPr>
            <a:ln w="12700" cap="rnd">
              <a:solidFill>
                <a:srgbClr val="AC640C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properties'!$B$12:$B$13</c:f>
              <c:numCache>
                <c:formatCode>h:mm:ss</c:formatCode>
                <c:ptCount val="2"/>
                <c:pt idx="0">
                  <c:v>0.62525462962962963</c:v>
                </c:pt>
                <c:pt idx="1">
                  <c:v>0.62526620370370367</c:v>
                </c:pt>
              </c:numCache>
            </c:numRef>
          </c:xVal>
          <c:yVal>
            <c:numRef>
              <c:f>'graph properties'!$C$12:$C$13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3E8-48B7-A36D-89823722169A}"/>
            </c:ext>
          </c:extLst>
        </c:ser>
        <c:ser>
          <c:idx val="4"/>
          <c:order val="6"/>
          <c:tx>
            <c:strRef>
              <c:f>'graph properties'!$A$14</c:f>
              <c:strCache>
                <c:ptCount val="1"/>
                <c:pt idx="0">
                  <c:v>Glyoxal inj</c:v>
                </c:pt>
              </c:strCache>
            </c:strRef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properties'!$B$14:$B$15</c:f>
              <c:numCache>
                <c:formatCode>h:mm:ss</c:formatCode>
                <c:ptCount val="2"/>
                <c:pt idx="0">
                  <c:v>0.64759259259259261</c:v>
                </c:pt>
                <c:pt idx="1">
                  <c:v>0.64760416666666665</c:v>
                </c:pt>
              </c:numCache>
            </c:numRef>
          </c:xVal>
          <c:yVal>
            <c:numRef>
              <c:f>'graph properties'!$C$14:$C$15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3E8-48B7-A36D-89823722169A}"/>
            </c:ext>
          </c:extLst>
        </c:ser>
        <c:ser>
          <c:idx val="5"/>
          <c:order val="7"/>
          <c:tx>
            <c:strRef>
              <c:f>'graph properties'!$A$16</c:f>
              <c:strCache>
                <c:ptCount val="1"/>
                <c:pt idx="0">
                  <c:v>Light ON</c:v>
                </c:pt>
              </c:strCache>
            </c:strRef>
          </c:tx>
          <c:spPr>
            <a:ln w="1270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properties'!$B$16:$B$17</c:f>
              <c:numCache>
                <c:formatCode>h:mm:ss</c:formatCode>
                <c:ptCount val="2"/>
                <c:pt idx="0">
                  <c:v>0.67987268518518518</c:v>
                </c:pt>
                <c:pt idx="1">
                  <c:v>0.67988425925925933</c:v>
                </c:pt>
              </c:numCache>
            </c:numRef>
          </c:xVal>
          <c:yVal>
            <c:numRef>
              <c:f>'graph properties'!$C$16:$C$17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3E8-48B7-A36D-89823722169A}"/>
            </c:ext>
          </c:extLst>
        </c:ser>
        <c:ser>
          <c:idx val="6"/>
          <c:order val="8"/>
          <c:tx>
            <c:strRef>
              <c:f>'graph properties'!$A$18</c:f>
              <c:strCache>
                <c:ptCount val="1"/>
                <c:pt idx="0">
                  <c:v>Light OFF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properties'!$B$18:$B$19</c:f>
              <c:numCache>
                <c:formatCode>h:mm:ss</c:formatCode>
                <c:ptCount val="2"/>
                <c:pt idx="0">
                  <c:v>0.74885416666666671</c:v>
                </c:pt>
                <c:pt idx="1">
                  <c:v>0.74886574074074075</c:v>
                </c:pt>
              </c:numCache>
            </c:numRef>
          </c:xVal>
          <c:yVal>
            <c:numRef>
              <c:f>'graph properties'!$C$18:$C$19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3E8-48B7-A36D-898237221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148096"/>
        <c:axId val="421166400"/>
      </c:scatterChart>
      <c:valAx>
        <c:axId val="421148096"/>
        <c:scaling>
          <c:orientation val="minMax"/>
          <c:max val="0.77084000000000008"/>
          <c:min val="0.60416666699999999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fr-FR" dirty="0" err="1" smtClean="0"/>
                  <a:t>hh:mm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45569791666666665"/>
              <c:y val="0.87398888888888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it-IT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it-IT"/>
          </a:p>
        </c:txPr>
        <c:crossAx val="421166400"/>
        <c:crosses val="autoZero"/>
        <c:crossBetween val="midCat"/>
        <c:majorUnit val="4.1666667000000018E-2"/>
      </c:valAx>
      <c:valAx>
        <c:axId val="421166400"/>
        <c:scaling>
          <c:orientation val="minMax"/>
          <c:max val="12"/>
          <c:min val="0"/>
        </c:scaling>
        <c:delete val="0"/>
        <c:axPos val="l"/>
        <c:title>
          <c:tx>
            <c:strRef>
              <c:f>'graph properties'!$C$38</c:f>
              <c:strCache>
                <c:ptCount val="1"/>
                <c:pt idx="0">
                  <c:v>µg*m-3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it-IT"/>
          </a:p>
        </c:txPr>
        <c:crossAx val="421148096"/>
        <c:crosses val="autoZero"/>
        <c:crossBetween val="midCat"/>
        <c:majorUnit val="2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70040607638888885"/>
          <c:y val="0.13220850932170339"/>
          <c:w val="0.19151996527777779"/>
          <c:h val="0.27900029517443153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80555555555535E-2"/>
          <c:y val="0.11326418439716314"/>
          <c:w val="0.80240225694444434"/>
          <c:h val="0.670001773049645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'time series'!$N$3</c:f>
              <c:strCache>
                <c:ptCount val="1"/>
                <c:pt idx="0">
                  <c:v>number concentration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'time series'!$M$4:$M$2453</c:f>
              <c:numCache>
                <c:formatCode>[$-F400]h:mm:ss\ AM/PM</c:formatCode>
                <c:ptCount val="2450"/>
                <c:pt idx="0">
                  <c:v>0.39210648148148147</c:v>
                </c:pt>
                <c:pt idx="1">
                  <c:v>0.39231481481481484</c:v>
                </c:pt>
                <c:pt idx="2">
                  <c:v>0.39245370370370369</c:v>
                </c:pt>
                <c:pt idx="3">
                  <c:v>0.3925925925925926</c:v>
                </c:pt>
                <c:pt idx="4">
                  <c:v>0.39280092592592591</c:v>
                </c:pt>
                <c:pt idx="5">
                  <c:v>0.39287037037037037</c:v>
                </c:pt>
                <c:pt idx="6">
                  <c:v>0.39307870370370368</c:v>
                </c:pt>
                <c:pt idx="7">
                  <c:v>0.39328703703703705</c:v>
                </c:pt>
                <c:pt idx="8">
                  <c:v>0.3933564814814815</c:v>
                </c:pt>
                <c:pt idx="9">
                  <c:v>0.39349537037037036</c:v>
                </c:pt>
                <c:pt idx="10">
                  <c:v>0.39363425925925927</c:v>
                </c:pt>
                <c:pt idx="11">
                  <c:v>0.39377314814814812</c:v>
                </c:pt>
                <c:pt idx="12">
                  <c:v>0.39398148148148149</c:v>
                </c:pt>
                <c:pt idx="13">
                  <c:v>0.39412037037037034</c:v>
                </c:pt>
                <c:pt idx="14">
                  <c:v>0.39432870370370371</c:v>
                </c:pt>
                <c:pt idx="15">
                  <c:v>0.39446759259259262</c:v>
                </c:pt>
                <c:pt idx="16">
                  <c:v>0.39460648148148147</c:v>
                </c:pt>
                <c:pt idx="17">
                  <c:v>0.39481481481481484</c:v>
                </c:pt>
                <c:pt idx="18">
                  <c:v>0.39502314814814815</c:v>
                </c:pt>
                <c:pt idx="19">
                  <c:v>0.39509259259259261</c:v>
                </c:pt>
                <c:pt idx="20">
                  <c:v>0.39523148148148146</c:v>
                </c:pt>
                <c:pt idx="21">
                  <c:v>0.39537037037037037</c:v>
                </c:pt>
                <c:pt idx="22">
                  <c:v>0.39550925925925928</c:v>
                </c:pt>
                <c:pt idx="23">
                  <c:v>0.39571759259259259</c:v>
                </c:pt>
                <c:pt idx="24">
                  <c:v>0.3958564814814815</c:v>
                </c:pt>
                <c:pt idx="25">
                  <c:v>0.39606481481481481</c:v>
                </c:pt>
                <c:pt idx="26">
                  <c:v>0.39620370370370372</c:v>
                </c:pt>
                <c:pt idx="27">
                  <c:v>0.39634259259259258</c:v>
                </c:pt>
                <c:pt idx="28">
                  <c:v>0.39648148148148149</c:v>
                </c:pt>
                <c:pt idx="29">
                  <c:v>0.39662037037037035</c:v>
                </c:pt>
                <c:pt idx="30">
                  <c:v>0.39682870370370371</c:v>
                </c:pt>
                <c:pt idx="31">
                  <c:v>0.39689814814814817</c:v>
                </c:pt>
                <c:pt idx="32">
                  <c:v>0.39703703703703702</c:v>
                </c:pt>
                <c:pt idx="33">
                  <c:v>0.39724537037037039</c:v>
                </c:pt>
                <c:pt idx="34">
                  <c:v>0.39738425925925924</c:v>
                </c:pt>
                <c:pt idx="35">
                  <c:v>0.39759259259259261</c:v>
                </c:pt>
                <c:pt idx="36">
                  <c:v>0.39773148148148146</c:v>
                </c:pt>
                <c:pt idx="37">
                  <c:v>0.39787037037037037</c:v>
                </c:pt>
                <c:pt idx="38">
                  <c:v>0.39807870370370368</c:v>
                </c:pt>
                <c:pt idx="39">
                  <c:v>0.3982175925925926</c:v>
                </c:pt>
                <c:pt idx="40">
                  <c:v>0.39835648148148151</c:v>
                </c:pt>
                <c:pt idx="41">
                  <c:v>0.39849537037037036</c:v>
                </c:pt>
                <c:pt idx="42">
                  <c:v>0.39863425925925927</c:v>
                </c:pt>
                <c:pt idx="43">
                  <c:v>0.39877314814814813</c:v>
                </c:pt>
                <c:pt idx="44">
                  <c:v>0.39898148148148149</c:v>
                </c:pt>
                <c:pt idx="45">
                  <c:v>0.39912037037037035</c:v>
                </c:pt>
                <c:pt idx="46">
                  <c:v>0.39932870370370371</c:v>
                </c:pt>
                <c:pt idx="47">
                  <c:v>0.39953703703703702</c:v>
                </c:pt>
                <c:pt idx="48">
                  <c:v>0.39967592592592593</c:v>
                </c:pt>
                <c:pt idx="49">
                  <c:v>0.39981481481481479</c:v>
                </c:pt>
                <c:pt idx="50">
                  <c:v>0.3999537037037037</c:v>
                </c:pt>
                <c:pt idx="51">
                  <c:v>0.40009259259259261</c:v>
                </c:pt>
                <c:pt idx="52">
                  <c:v>0.40023148148148147</c:v>
                </c:pt>
                <c:pt idx="53">
                  <c:v>0.40037037037037038</c:v>
                </c:pt>
                <c:pt idx="54">
                  <c:v>0.40050925925925923</c:v>
                </c:pt>
                <c:pt idx="55">
                  <c:v>0.4007175925925926</c:v>
                </c:pt>
                <c:pt idx="56">
                  <c:v>0.40085648148148151</c:v>
                </c:pt>
                <c:pt idx="57">
                  <c:v>0.40099537037037036</c:v>
                </c:pt>
                <c:pt idx="58">
                  <c:v>0.40106481481481482</c:v>
                </c:pt>
                <c:pt idx="59">
                  <c:v>0.40127314814814813</c:v>
                </c:pt>
                <c:pt idx="60">
                  <c:v>0.40141203703703704</c:v>
                </c:pt>
                <c:pt idx="61">
                  <c:v>0.40155092592592595</c:v>
                </c:pt>
                <c:pt idx="62">
                  <c:v>0.40175925925925926</c:v>
                </c:pt>
                <c:pt idx="63">
                  <c:v>0.40182870370370372</c:v>
                </c:pt>
                <c:pt idx="64">
                  <c:v>0.40196759259259257</c:v>
                </c:pt>
                <c:pt idx="65">
                  <c:v>0.40217592592592594</c:v>
                </c:pt>
                <c:pt idx="66">
                  <c:v>0.40231481481481479</c:v>
                </c:pt>
                <c:pt idx="67">
                  <c:v>0.40252314814814816</c:v>
                </c:pt>
                <c:pt idx="68">
                  <c:v>0.40266203703703701</c:v>
                </c:pt>
                <c:pt idx="69">
                  <c:v>0.40280092592592592</c:v>
                </c:pt>
                <c:pt idx="70">
                  <c:v>0.40300925925925923</c:v>
                </c:pt>
                <c:pt idx="71">
                  <c:v>0.40314814814814814</c:v>
                </c:pt>
                <c:pt idx="72">
                  <c:v>0.40328703703703705</c:v>
                </c:pt>
                <c:pt idx="73">
                  <c:v>0.40342592592592591</c:v>
                </c:pt>
                <c:pt idx="74">
                  <c:v>0.40356481481481482</c:v>
                </c:pt>
                <c:pt idx="75">
                  <c:v>0.40377314814814813</c:v>
                </c:pt>
                <c:pt idx="76">
                  <c:v>0.40391203703703704</c:v>
                </c:pt>
                <c:pt idx="77">
                  <c:v>0.40405092592592595</c:v>
                </c:pt>
                <c:pt idx="78">
                  <c:v>0.40425925925925926</c:v>
                </c:pt>
                <c:pt idx="79">
                  <c:v>0.40432870370370372</c:v>
                </c:pt>
                <c:pt idx="80">
                  <c:v>0.40453703703703703</c:v>
                </c:pt>
                <c:pt idx="81">
                  <c:v>0.40460648148148148</c:v>
                </c:pt>
                <c:pt idx="82">
                  <c:v>0.40481481481481479</c:v>
                </c:pt>
                <c:pt idx="83">
                  <c:v>0.4049537037037037</c:v>
                </c:pt>
                <c:pt idx="84">
                  <c:v>0.40509259259259262</c:v>
                </c:pt>
                <c:pt idx="85">
                  <c:v>0.40530092592592593</c:v>
                </c:pt>
                <c:pt idx="86">
                  <c:v>0.40550925925925924</c:v>
                </c:pt>
                <c:pt idx="87">
                  <c:v>0.40564814814814815</c:v>
                </c:pt>
                <c:pt idx="88">
                  <c:v>0.40585648148148146</c:v>
                </c:pt>
                <c:pt idx="89">
                  <c:v>0.40606481481481482</c:v>
                </c:pt>
                <c:pt idx="90">
                  <c:v>0.40620370370370368</c:v>
                </c:pt>
                <c:pt idx="91">
                  <c:v>0.40634259259259259</c:v>
                </c:pt>
                <c:pt idx="92">
                  <c:v>0.4064814814814815</c:v>
                </c:pt>
                <c:pt idx="93">
                  <c:v>0.40662037037037035</c:v>
                </c:pt>
                <c:pt idx="94">
                  <c:v>0.40675925925925926</c:v>
                </c:pt>
                <c:pt idx="95">
                  <c:v>0.40696759259259258</c:v>
                </c:pt>
                <c:pt idx="96">
                  <c:v>0.40710648148148149</c:v>
                </c:pt>
                <c:pt idx="97">
                  <c:v>0.4073148148148148</c:v>
                </c:pt>
                <c:pt idx="98">
                  <c:v>0.40745370370370371</c:v>
                </c:pt>
                <c:pt idx="99">
                  <c:v>0.40759259259259262</c:v>
                </c:pt>
                <c:pt idx="100">
                  <c:v>0.40780092592592593</c:v>
                </c:pt>
                <c:pt idx="101">
                  <c:v>0.40787037037037038</c:v>
                </c:pt>
                <c:pt idx="102">
                  <c:v>0.40800925925925924</c:v>
                </c:pt>
                <c:pt idx="103">
                  <c:v>0.4082175925925926</c:v>
                </c:pt>
                <c:pt idx="104">
                  <c:v>0.40835648148148146</c:v>
                </c:pt>
                <c:pt idx="105">
                  <c:v>0.40856481481481483</c:v>
                </c:pt>
                <c:pt idx="106">
                  <c:v>0.40877314814814814</c:v>
                </c:pt>
                <c:pt idx="107">
                  <c:v>0.40884259259259259</c:v>
                </c:pt>
                <c:pt idx="108">
                  <c:v>0.4090509259259259</c:v>
                </c:pt>
                <c:pt idx="109">
                  <c:v>0.40918981481481481</c:v>
                </c:pt>
                <c:pt idx="110">
                  <c:v>0.40932870370370372</c:v>
                </c:pt>
                <c:pt idx="111">
                  <c:v>0.40946759259259258</c:v>
                </c:pt>
                <c:pt idx="112">
                  <c:v>0.40960648148148149</c:v>
                </c:pt>
                <c:pt idx="113">
                  <c:v>0.40974537037037034</c:v>
                </c:pt>
                <c:pt idx="114">
                  <c:v>0.40988425925925925</c:v>
                </c:pt>
                <c:pt idx="115">
                  <c:v>0.41002314814814816</c:v>
                </c:pt>
                <c:pt idx="116">
                  <c:v>0.41023148148148147</c:v>
                </c:pt>
                <c:pt idx="117">
                  <c:v>0.41037037037037039</c:v>
                </c:pt>
                <c:pt idx="118">
                  <c:v>0.4105787037037037</c:v>
                </c:pt>
                <c:pt idx="119">
                  <c:v>0.41071759259259261</c:v>
                </c:pt>
                <c:pt idx="120">
                  <c:v>0.41085648148148146</c:v>
                </c:pt>
                <c:pt idx="121">
                  <c:v>0.41106481481481483</c:v>
                </c:pt>
                <c:pt idx="122">
                  <c:v>0.41113425925925928</c:v>
                </c:pt>
                <c:pt idx="123">
                  <c:v>0.41127314814814814</c:v>
                </c:pt>
                <c:pt idx="124">
                  <c:v>0.41141203703703705</c:v>
                </c:pt>
                <c:pt idx="125">
                  <c:v>0.4115509259259259</c:v>
                </c:pt>
                <c:pt idx="126">
                  <c:v>0.41175925925925927</c:v>
                </c:pt>
                <c:pt idx="127">
                  <c:v>0.41182870370370372</c:v>
                </c:pt>
                <c:pt idx="128">
                  <c:v>0.41203703703703703</c:v>
                </c:pt>
                <c:pt idx="129">
                  <c:v>0.41224537037037035</c:v>
                </c:pt>
                <c:pt idx="130">
                  <c:v>0.4123148148148148</c:v>
                </c:pt>
                <c:pt idx="131">
                  <c:v>0.41252314814814817</c:v>
                </c:pt>
                <c:pt idx="132">
                  <c:v>0.41266203703703702</c:v>
                </c:pt>
                <c:pt idx="133">
                  <c:v>0.41280092592592593</c:v>
                </c:pt>
                <c:pt idx="134">
                  <c:v>0.41300925925925924</c:v>
                </c:pt>
                <c:pt idx="135">
                  <c:v>0.4130787037037037</c:v>
                </c:pt>
                <c:pt idx="136">
                  <c:v>0.41321759259259261</c:v>
                </c:pt>
                <c:pt idx="137">
                  <c:v>0.41335648148148146</c:v>
                </c:pt>
                <c:pt idx="138">
                  <c:v>0.41349537037037037</c:v>
                </c:pt>
                <c:pt idx="139">
                  <c:v>0.41370370370370368</c:v>
                </c:pt>
                <c:pt idx="140">
                  <c:v>0.4138425925925926</c:v>
                </c:pt>
                <c:pt idx="141">
                  <c:v>0.41398148148148151</c:v>
                </c:pt>
                <c:pt idx="142">
                  <c:v>0.41412037037037036</c:v>
                </c:pt>
                <c:pt idx="143">
                  <c:v>0.41432870370370373</c:v>
                </c:pt>
                <c:pt idx="144">
                  <c:v>0.41446759259259258</c:v>
                </c:pt>
                <c:pt idx="145">
                  <c:v>0.41460648148148149</c:v>
                </c:pt>
                <c:pt idx="146">
                  <c:v>0.41474537037037035</c:v>
                </c:pt>
                <c:pt idx="147">
                  <c:v>0.41488425925925926</c:v>
                </c:pt>
                <c:pt idx="148">
                  <c:v>0.41509259259259257</c:v>
                </c:pt>
                <c:pt idx="149">
                  <c:v>0.41530092592592593</c:v>
                </c:pt>
                <c:pt idx="150">
                  <c:v>0.41537037037037039</c:v>
                </c:pt>
                <c:pt idx="151">
                  <c:v>0.4155787037037037</c:v>
                </c:pt>
                <c:pt idx="152">
                  <c:v>0.41564814814814816</c:v>
                </c:pt>
                <c:pt idx="153">
                  <c:v>0.41585648148148147</c:v>
                </c:pt>
                <c:pt idx="154">
                  <c:v>0.41599537037037038</c:v>
                </c:pt>
                <c:pt idx="155">
                  <c:v>0.41613425925925923</c:v>
                </c:pt>
                <c:pt idx="156">
                  <c:v>0.4163425925925926</c:v>
                </c:pt>
                <c:pt idx="157">
                  <c:v>0.41641203703703705</c:v>
                </c:pt>
                <c:pt idx="158">
                  <c:v>0.41655092592592591</c:v>
                </c:pt>
                <c:pt idx="159">
                  <c:v>0.41668981481481482</c:v>
                </c:pt>
                <c:pt idx="160">
                  <c:v>0.41682870370370373</c:v>
                </c:pt>
                <c:pt idx="161">
                  <c:v>0.41703703703703704</c:v>
                </c:pt>
                <c:pt idx="162">
                  <c:v>0.41710648148148149</c:v>
                </c:pt>
                <c:pt idx="163">
                  <c:v>0.41731481481481481</c:v>
                </c:pt>
                <c:pt idx="164">
                  <c:v>0.41745370370370372</c:v>
                </c:pt>
                <c:pt idx="165">
                  <c:v>0.41759259259259257</c:v>
                </c:pt>
                <c:pt idx="166">
                  <c:v>0.41780092592592594</c:v>
                </c:pt>
                <c:pt idx="167">
                  <c:v>0.41787037037037039</c:v>
                </c:pt>
                <c:pt idx="168">
                  <c:v>0.41800925925925925</c:v>
                </c:pt>
                <c:pt idx="169">
                  <c:v>0.41814814814814816</c:v>
                </c:pt>
                <c:pt idx="170">
                  <c:v>0.41828703703703701</c:v>
                </c:pt>
                <c:pt idx="171">
                  <c:v>0.41842592592592592</c:v>
                </c:pt>
                <c:pt idx="172">
                  <c:v>0.41856481481481483</c:v>
                </c:pt>
                <c:pt idx="173">
                  <c:v>0.41877314814814814</c:v>
                </c:pt>
                <c:pt idx="174">
                  <c:v>0.4188425925925926</c:v>
                </c:pt>
                <c:pt idx="175">
                  <c:v>0.41905092592592591</c:v>
                </c:pt>
                <c:pt idx="176">
                  <c:v>0.41918981481481482</c:v>
                </c:pt>
                <c:pt idx="177">
                  <c:v>0.41932870370370373</c:v>
                </c:pt>
                <c:pt idx="178">
                  <c:v>0.41953703703703704</c:v>
                </c:pt>
                <c:pt idx="179">
                  <c:v>0.41967592592592595</c:v>
                </c:pt>
                <c:pt idx="180">
                  <c:v>0.41981481481481481</c:v>
                </c:pt>
                <c:pt idx="181">
                  <c:v>0.41995370370370372</c:v>
                </c:pt>
                <c:pt idx="182">
                  <c:v>0.42009259259259257</c:v>
                </c:pt>
                <c:pt idx="183">
                  <c:v>0.42030092592592594</c:v>
                </c:pt>
                <c:pt idx="184">
                  <c:v>0.42043981481481479</c:v>
                </c:pt>
                <c:pt idx="185">
                  <c:v>0.4205787037037037</c:v>
                </c:pt>
                <c:pt idx="186">
                  <c:v>0.42078703703703701</c:v>
                </c:pt>
                <c:pt idx="187">
                  <c:v>0.42092592592592593</c:v>
                </c:pt>
                <c:pt idx="188">
                  <c:v>0.42106481481481484</c:v>
                </c:pt>
                <c:pt idx="189">
                  <c:v>0.42127314814814815</c:v>
                </c:pt>
                <c:pt idx="190">
                  <c:v>0.4213425925925926</c:v>
                </c:pt>
                <c:pt idx="191">
                  <c:v>0.42148148148148146</c:v>
                </c:pt>
                <c:pt idx="192">
                  <c:v>0.42162037037037037</c:v>
                </c:pt>
                <c:pt idx="193">
                  <c:v>0.42175925925925928</c:v>
                </c:pt>
                <c:pt idx="194">
                  <c:v>0.42196759259259259</c:v>
                </c:pt>
                <c:pt idx="195">
                  <c:v>0.4221064814814815</c:v>
                </c:pt>
                <c:pt idx="196">
                  <c:v>0.42231481481481481</c:v>
                </c:pt>
                <c:pt idx="197">
                  <c:v>0.42245370370370372</c:v>
                </c:pt>
                <c:pt idx="198">
                  <c:v>0.42259259259259258</c:v>
                </c:pt>
                <c:pt idx="199">
                  <c:v>0.42280092592592594</c:v>
                </c:pt>
                <c:pt idx="200">
                  <c:v>0.4228703703703704</c:v>
                </c:pt>
                <c:pt idx="201">
                  <c:v>0.42300925925925925</c:v>
                </c:pt>
                <c:pt idx="202">
                  <c:v>0.42314814814814816</c:v>
                </c:pt>
                <c:pt idx="203">
                  <c:v>0.42328703703703702</c:v>
                </c:pt>
                <c:pt idx="204">
                  <c:v>0.42349537037037038</c:v>
                </c:pt>
                <c:pt idx="205">
                  <c:v>0.42370370370370369</c:v>
                </c:pt>
                <c:pt idx="206">
                  <c:v>0.4238425925925926</c:v>
                </c:pt>
                <c:pt idx="207">
                  <c:v>0.42405092592592591</c:v>
                </c:pt>
                <c:pt idx="208">
                  <c:v>0.42425925925925928</c:v>
                </c:pt>
                <c:pt idx="209">
                  <c:v>0.42432870370370368</c:v>
                </c:pt>
                <c:pt idx="210">
                  <c:v>0.42453703703703705</c:v>
                </c:pt>
                <c:pt idx="211">
                  <c:v>0.4246759259259259</c:v>
                </c:pt>
                <c:pt idx="212">
                  <c:v>0.42481481481481481</c:v>
                </c:pt>
                <c:pt idx="213">
                  <c:v>0.42495370370370372</c:v>
                </c:pt>
                <c:pt idx="214">
                  <c:v>0.42516203703703703</c:v>
                </c:pt>
                <c:pt idx="215">
                  <c:v>0.42530092592592594</c:v>
                </c:pt>
                <c:pt idx="216">
                  <c:v>0.42550925925925925</c:v>
                </c:pt>
                <c:pt idx="217">
                  <c:v>0.42564814814814816</c:v>
                </c:pt>
                <c:pt idx="218">
                  <c:v>0.42578703703703702</c:v>
                </c:pt>
                <c:pt idx="219">
                  <c:v>0.42599537037037039</c:v>
                </c:pt>
                <c:pt idx="220">
                  <c:v>0.42613425925925924</c:v>
                </c:pt>
                <c:pt idx="221">
                  <c:v>0.42627314814814815</c:v>
                </c:pt>
                <c:pt idx="222">
                  <c:v>0.42641203703703706</c:v>
                </c:pt>
                <c:pt idx="223">
                  <c:v>0.42655092592592592</c:v>
                </c:pt>
                <c:pt idx="224">
                  <c:v>0.42675925925925928</c:v>
                </c:pt>
                <c:pt idx="225">
                  <c:v>0.42689814814814814</c:v>
                </c:pt>
                <c:pt idx="226">
                  <c:v>0.42703703703703705</c:v>
                </c:pt>
                <c:pt idx="227">
                  <c:v>0.42724537037037036</c:v>
                </c:pt>
                <c:pt idx="228">
                  <c:v>0.42731481481481481</c:v>
                </c:pt>
                <c:pt idx="229">
                  <c:v>0.42752314814814812</c:v>
                </c:pt>
                <c:pt idx="230">
                  <c:v>0.42766203703703703</c:v>
                </c:pt>
                <c:pt idx="231">
                  <c:v>0.42780092592592595</c:v>
                </c:pt>
                <c:pt idx="232">
                  <c:v>0.4279398148148148</c:v>
                </c:pt>
                <c:pt idx="233">
                  <c:v>0.42807870370370371</c:v>
                </c:pt>
                <c:pt idx="234">
                  <c:v>0.42821759259259257</c:v>
                </c:pt>
                <c:pt idx="235">
                  <c:v>0.42835648148148148</c:v>
                </c:pt>
                <c:pt idx="236">
                  <c:v>0.42856481481481479</c:v>
                </c:pt>
                <c:pt idx="237">
                  <c:v>0.4287037037037037</c:v>
                </c:pt>
                <c:pt idx="238">
                  <c:v>0.42884259259259261</c:v>
                </c:pt>
                <c:pt idx="239">
                  <c:v>0.42905092592592592</c:v>
                </c:pt>
                <c:pt idx="240">
                  <c:v>0.42912037037037037</c:v>
                </c:pt>
                <c:pt idx="241">
                  <c:v>0.42932870370370368</c:v>
                </c:pt>
                <c:pt idx="242">
                  <c:v>0.4294675925925926</c:v>
                </c:pt>
                <c:pt idx="243">
                  <c:v>0.42960648148148151</c:v>
                </c:pt>
                <c:pt idx="244">
                  <c:v>0.42974537037037036</c:v>
                </c:pt>
                <c:pt idx="245">
                  <c:v>0.42995370370370373</c:v>
                </c:pt>
                <c:pt idx="246">
                  <c:v>0.43009259259259258</c:v>
                </c:pt>
                <c:pt idx="247">
                  <c:v>0.43030092592592595</c:v>
                </c:pt>
                <c:pt idx="248">
                  <c:v>0.43037037037037035</c:v>
                </c:pt>
                <c:pt idx="249">
                  <c:v>0.43057870370370371</c:v>
                </c:pt>
                <c:pt idx="250">
                  <c:v>0.43078703703703702</c:v>
                </c:pt>
                <c:pt idx="251">
                  <c:v>0.43092592592592593</c:v>
                </c:pt>
                <c:pt idx="252">
                  <c:v>0.43106481481481479</c:v>
                </c:pt>
                <c:pt idx="253">
                  <c:v>0.4312037037037037</c:v>
                </c:pt>
                <c:pt idx="254">
                  <c:v>0.43134259259259261</c:v>
                </c:pt>
                <c:pt idx="255">
                  <c:v>0.43148148148148147</c:v>
                </c:pt>
                <c:pt idx="256">
                  <c:v>0.43168981481481483</c:v>
                </c:pt>
                <c:pt idx="257">
                  <c:v>0.43182870370370369</c:v>
                </c:pt>
                <c:pt idx="258">
                  <c:v>0.43203703703703705</c:v>
                </c:pt>
                <c:pt idx="259">
                  <c:v>0.43224537037037036</c:v>
                </c:pt>
                <c:pt idx="260">
                  <c:v>0.43231481481481482</c:v>
                </c:pt>
                <c:pt idx="261">
                  <c:v>0.43252314814814813</c:v>
                </c:pt>
                <c:pt idx="262">
                  <c:v>0.43259259259259258</c:v>
                </c:pt>
                <c:pt idx="263">
                  <c:v>0.43273148148148149</c:v>
                </c:pt>
                <c:pt idx="264">
                  <c:v>0.43287037037037035</c:v>
                </c:pt>
                <c:pt idx="265">
                  <c:v>0.43300925925925926</c:v>
                </c:pt>
                <c:pt idx="266">
                  <c:v>0.43321759259259257</c:v>
                </c:pt>
                <c:pt idx="267">
                  <c:v>0.43328703703703703</c:v>
                </c:pt>
                <c:pt idx="268">
                  <c:v>0.43349537037037039</c:v>
                </c:pt>
                <c:pt idx="269">
                  <c:v>0.43356481481481479</c:v>
                </c:pt>
                <c:pt idx="270">
                  <c:v>0.43377314814814816</c:v>
                </c:pt>
                <c:pt idx="271">
                  <c:v>0.43391203703703701</c:v>
                </c:pt>
                <c:pt idx="272">
                  <c:v>0.43405092592592592</c:v>
                </c:pt>
                <c:pt idx="273">
                  <c:v>0.43418981481481483</c:v>
                </c:pt>
                <c:pt idx="274">
                  <c:v>0.43432870370370369</c:v>
                </c:pt>
                <c:pt idx="275">
                  <c:v>0.4344675925925926</c:v>
                </c:pt>
                <c:pt idx="276">
                  <c:v>0.43467592592592591</c:v>
                </c:pt>
                <c:pt idx="277">
                  <c:v>0.43481481481481482</c:v>
                </c:pt>
                <c:pt idx="278">
                  <c:v>0.43495370370370373</c:v>
                </c:pt>
                <c:pt idx="279">
                  <c:v>0.43502314814814813</c:v>
                </c:pt>
                <c:pt idx="280">
                  <c:v>0.4352314814814815</c:v>
                </c:pt>
                <c:pt idx="281">
                  <c:v>0.43537037037037035</c:v>
                </c:pt>
                <c:pt idx="282">
                  <c:v>0.43550925925925926</c:v>
                </c:pt>
                <c:pt idx="283">
                  <c:v>0.43571759259259257</c:v>
                </c:pt>
                <c:pt idx="284">
                  <c:v>0.43578703703703703</c:v>
                </c:pt>
                <c:pt idx="285">
                  <c:v>0.43592592592592594</c:v>
                </c:pt>
                <c:pt idx="286">
                  <c:v>0.43613425925925925</c:v>
                </c:pt>
                <c:pt idx="287">
                  <c:v>0.43634259259259262</c:v>
                </c:pt>
                <c:pt idx="288">
                  <c:v>0.43648148148148147</c:v>
                </c:pt>
                <c:pt idx="289">
                  <c:v>0.43662037037037038</c:v>
                </c:pt>
                <c:pt idx="290">
                  <c:v>0.43675925925925924</c:v>
                </c:pt>
                <c:pt idx="291">
                  <c:v>0.4369675925925926</c:v>
                </c:pt>
                <c:pt idx="292">
                  <c:v>0.43717592592592591</c:v>
                </c:pt>
                <c:pt idx="293">
                  <c:v>0.43724537037037037</c:v>
                </c:pt>
                <c:pt idx="294">
                  <c:v>0.43745370370370368</c:v>
                </c:pt>
                <c:pt idx="295">
                  <c:v>0.43752314814814813</c:v>
                </c:pt>
                <c:pt idx="296">
                  <c:v>0.43766203703703704</c:v>
                </c:pt>
                <c:pt idx="297">
                  <c:v>0.43787037037037035</c:v>
                </c:pt>
                <c:pt idx="298">
                  <c:v>0.43800925925925926</c:v>
                </c:pt>
                <c:pt idx="299">
                  <c:v>0.43821759259259258</c:v>
                </c:pt>
                <c:pt idx="300">
                  <c:v>0.43842592592592594</c:v>
                </c:pt>
                <c:pt idx="301">
                  <c:v>0.4385648148148148</c:v>
                </c:pt>
                <c:pt idx="302">
                  <c:v>0.43870370370370371</c:v>
                </c:pt>
                <c:pt idx="303">
                  <c:v>0.43891203703703702</c:v>
                </c:pt>
                <c:pt idx="304">
                  <c:v>0.43898148148148147</c:v>
                </c:pt>
                <c:pt idx="305">
                  <c:v>0.43912037037037038</c:v>
                </c:pt>
                <c:pt idx="306">
                  <c:v>0.43932870370370369</c:v>
                </c:pt>
                <c:pt idx="307">
                  <c:v>0.4394675925925926</c:v>
                </c:pt>
                <c:pt idx="308">
                  <c:v>0.43967592592592591</c:v>
                </c:pt>
                <c:pt idx="309">
                  <c:v>0.43988425925925928</c:v>
                </c:pt>
                <c:pt idx="310">
                  <c:v>0.44002314814814814</c:v>
                </c:pt>
                <c:pt idx="311">
                  <c:v>0.44016203703703705</c:v>
                </c:pt>
                <c:pt idx="312">
                  <c:v>0.44037037037037036</c:v>
                </c:pt>
                <c:pt idx="313">
                  <c:v>0.44043981481481481</c:v>
                </c:pt>
                <c:pt idx="314">
                  <c:v>0.44057870370370372</c:v>
                </c:pt>
                <c:pt idx="315">
                  <c:v>0.44071759259259258</c:v>
                </c:pt>
                <c:pt idx="316">
                  <c:v>0.44085648148148149</c:v>
                </c:pt>
                <c:pt idx="317">
                  <c:v>0.4410648148148148</c:v>
                </c:pt>
                <c:pt idx="318">
                  <c:v>0.44120370370370371</c:v>
                </c:pt>
                <c:pt idx="319">
                  <c:v>0.44141203703703702</c:v>
                </c:pt>
                <c:pt idx="320">
                  <c:v>0.44162037037037039</c:v>
                </c:pt>
                <c:pt idx="321">
                  <c:v>0.44168981481481484</c:v>
                </c:pt>
                <c:pt idx="322">
                  <c:v>0.44189814814814815</c:v>
                </c:pt>
                <c:pt idx="323">
                  <c:v>0.44210648148148146</c:v>
                </c:pt>
                <c:pt idx="324">
                  <c:v>0.44217592592592592</c:v>
                </c:pt>
                <c:pt idx="325">
                  <c:v>0.44231481481481483</c:v>
                </c:pt>
                <c:pt idx="326">
                  <c:v>0.44245370370370368</c:v>
                </c:pt>
                <c:pt idx="327">
                  <c:v>0.44259259259259259</c:v>
                </c:pt>
                <c:pt idx="328">
                  <c:v>0.4428009259259259</c:v>
                </c:pt>
                <c:pt idx="329">
                  <c:v>0.44293981481481481</c:v>
                </c:pt>
                <c:pt idx="330">
                  <c:v>0.44314814814814812</c:v>
                </c:pt>
                <c:pt idx="331">
                  <c:v>0.44335648148148149</c:v>
                </c:pt>
                <c:pt idx="332">
                  <c:v>0.44349537037037035</c:v>
                </c:pt>
                <c:pt idx="333">
                  <c:v>0.44363425925925926</c:v>
                </c:pt>
                <c:pt idx="334">
                  <c:v>0.44384259259259257</c:v>
                </c:pt>
                <c:pt idx="335">
                  <c:v>0.44398148148148148</c:v>
                </c:pt>
                <c:pt idx="336">
                  <c:v>0.44412037037037039</c:v>
                </c:pt>
                <c:pt idx="337">
                  <c:v>0.44425925925925924</c:v>
                </c:pt>
                <c:pt idx="338">
                  <c:v>0.44439814814814815</c:v>
                </c:pt>
                <c:pt idx="339">
                  <c:v>0.44453703703703706</c:v>
                </c:pt>
                <c:pt idx="340">
                  <c:v>0.44474537037037037</c:v>
                </c:pt>
                <c:pt idx="341">
                  <c:v>0.44488425925925928</c:v>
                </c:pt>
                <c:pt idx="342">
                  <c:v>0.4450925925925926</c:v>
                </c:pt>
                <c:pt idx="343">
                  <c:v>0.44523148148148151</c:v>
                </c:pt>
                <c:pt idx="344">
                  <c:v>0.44537037037037036</c:v>
                </c:pt>
                <c:pt idx="345">
                  <c:v>0.44557870370370373</c:v>
                </c:pt>
                <c:pt idx="346">
                  <c:v>0.44564814814814813</c:v>
                </c:pt>
                <c:pt idx="347">
                  <c:v>0.44578703703703704</c:v>
                </c:pt>
                <c:pt idx="348">
                  <c:v>0.44592592592592595</c:v>
                </c:pt>
                <c:pt idx="349">
                  <c:v>0.4460648148148148</c:v>
                </c:pt>
                <c:pt idx="350">
                  <c:v>0.44620370370370371</c:v>
                </c:pt>
                <c:pt idx="351">
                  <c:v>0.44634259259259257</c:v>
                </c:pt>
                <c:pt idx="352">
                  <c:v>0.44655092592592593</c:v>
                </c:pt>
                <c:pt idx="353">
                  <c:v>0.44668981481481479</c:v>
                </c:pt>
                <c:pt idx="354">
                  <c:v>0.4468287037037037</c:v>
                </c:pt>
                <c:pt idx="355">
                  <c:v>0.44703703703703701</c:v>
                </c:pt>
                <c:pt idx="356">
                  <c:v>0.44710648148148147</c:v>
                </c:pt>
                <c:pt idx="357">
                  <c:v>0.44724537037037038</c:v>
                </c:pt>
                <c:pt idx="358">
                  <c:v>0.44738425925925923</c:v>
                </c:pt>
                <c:pt idx="359">
                  <c:v>0.44752314814814814</c:v>
                </c:pt>
                <c:pt idx="360">
                  <c:v>0.44773148148148151</c:v>
                </c:pt>
                <c:pt idx="361">
                  <c:v>0.44787037037037036</c:v>
                </c:pt>
                <c:pt idx="362">
                  <c:v>0.44807870370370373</c:v>
                </c:pt>
                <c:pt idx="363">
                  <c:v>0.44828703703703704</c:v>
                </c:pt>
                <c:pt idx="364">
                  <c:v>0.44842592592592595</c:v>
                </c:pt>
                <c:pt idx="365">
                  <c:v>0.44856481481481481</c:v>
                </c:pt>
                <c:pt idx="366">
                  <c:v>0.44877314814814817</c:v>
                </c:pt>
                <c:pt idx="367">
                  <c:v>0.44884259259259257</c:v>
                </c:pt>
                <c:pt idx="368">
                  <c:v>0.44898148148148148</c:v>
                </c:pt>
                <c:pt idx="369">
                  <c:v>0.44918981481481479</c:v>
                </c:pt>
                <c:pt idx="370">
                  <c:v>0.44939814814814816</c:v>
                </c:pt>
                <c:pt idx="371">
                  <c:v>0.44953703703703701</c:v>
                </c:pt>
                <c:pt idx="372">
                  <c:v>0.44967592592592592</c:v>
                </c:pt>
                <c:pt idx="373">
                  <c:v>0.44981481481481483</c:v>
                </c:pt>
                <c:pt idx="374">
                  <c:v>0.45002314814814814</c:v>
                </c:pt>
                <c:pt idx="375">
                  <c:v>0.45016203703703705</c:v>
                </c:pt>
                <c:pt idx="376">
                  <c:v>0.45030092592592591</c:v>
                </c:pt>
                <c:pt idx="377">
                  <c:v>0.45043981481481482</c:v>
                </c:pt>
                <c:pt idx="378">
                  <c:v>0.45057870370370373</c:v>
                </c:pt>
                <c:pt idx="379">
                  <c:v>0.45071759259259259</c:v>
                </c:pt>
                <c:pt idx="380">
                  <c:v>0.45092592592592595</c:v>
                </c:pt>
                <c:pt idx="381">
                  <c:v>0.45106481481481481</c:v>
                </c:pt>
                <c:pt idx="382">
                  <c:v>0.45127314814814817</c:v>
                </c:pt>
                <c:pt idx="383">
                  <c:v>0.45148148148148148</c:v>
                </c:pt>
                <c:pt idx="384">
                  <c:v>0.45155092592592594</c:v>
                </c:pt>
                <c:pt idx="385">
                  <c:v>0.45175925925925925</c:v>
                </c:pt>
                <c:pt idx="386">
                  <c:v>0.4518287037037037</c:v>
                </c:pt>
                <c:pt idx="387">
                  <c:v>0.45196759259259262</c:v>
                </c:pt>
                <c:pt idx="388">
                  <c:v>0.45217592592592593</c:v>
                </c:pt>
                <c:pt idx="389">
                  <c:v>0.45238425925925924</c:v>
                </c:pt>
                <c:pt idx="390">
                  <c:v>0.45252314814814815</c:v>
                </c:pt>
                <c:pt idx="391">
                  <c:v>0.45273148148148146</c:v>
                </c:pt>
                <c:pt idx="392">
                  <c:v>0.45287037037037037</c:v>
                </c:pt>
                <c:pt idx="393">
                  <c:v>0.45300925925925928</c:v>
                </c:pt>
                <c:pt idx="394">
                  <c:v>0.45321759259259259</c:v>
                </c:pt>
                <c:pt idx="395">
                  <c:v>0.45328703703703704</c:v>
                </c:pt>
                <c:pt idx="396">
                  <c:v>0.4534259259259259</c:v>
                </c:pt>
                <c:pt idx="397">
                  <c:v>0.45356481481481481</c:v>
                </c:pt>
                <c:pt idx="398">
                  <c:v>0.45370370370370372</c:v>
                </c:pt>
                <c:pt idx="399">
                  <c:v>0.45391203703703703</c:v>
                </c:pt>
                <c:pt idx="400">
                  <c:v>0.45398148148148149</c:v>
                </c:pt>
                <c:pt idx="401">
                  <c:v>0.4541898148148148</c:v>
                </c:pt>
                <c:pt idx="402">
                  <c:v>0.45425925925925925</c:v>
                </c:pt>
                <c:pt idx="403">
                  <c:v>0.45446759259259262</c:v>
                </c:pt>
                <c:pt idx="404">
                  <c:v>0.45460648148148147</c:v>
                </c:pt>
                <c:pt idx="405">
                  <c:v>0.45474537037037038</c:v>
                </c:pt>
                <c:pt idx="406">
                  <c:v>0.45495370370370369</c:v>
                </c:pt>
                <c:pt idx="407">
                  <c:v>0.45502314814814815</c:v>
                </c:pt>
                <c:pt idx="408">
                  <c:v>0.45516203703703706</c:v>
                </c:pt>
                <c:pt idx="409">
                  <c:v>0.45530092592592591</c:v>
                </c:pt>
                <c:pt idx="410">
                  <c:v>0.45543981481481483</c:v>
                </c:pt>
                <c:pt idx="411">
                  <c:v>0.45564814814814814</c:v>
                </c:pt>
                <c:pt idx="412">
                  <c:v>0.45578703703703705</c:v>
                </c:pt>
                <c:pt idx="413">
                  <c:v>0.45599537037037036</c:v>
                </c:pt>
                <c:pt idx="414">
                  <c:v>0.45620370370370372</c:v>
                </c:pt>
                <c:pt idx="415">
                  <c:v>0.45627314814814812</c:v>
                </c:pt>
                <c:pt idx="416">
                  <c:v>0.45648148148148149</c:v>
                </c:pt>
                <c:pt idx="417">
                  <c:v>0.4566898148148148</c:v>
                </c:pt>
                <c:pt idx="418">
                  <c:v>0.45675925925925925</c:v>
                </c:pt>
                <c:pt idx="419">
                  <c:v>0.45689814814814816</c:v>
                </c:pt>
                <c:pt idx="420">
                  <c:v>0.45710648148148147</c:v>
                </c:pt>
                <c:pt idx="421">
                  <c:v>0.45724537037037039</c:v>
                </c:pt>
                <c:pt idx="422">
                  <c:v>0.4574537037037037</c:v>
                </c:pt>
                <c:pt idx="423">
                  <c:v>0.45759259259259261</c:v>
                </c:pt>
                <c:pt idx="424">
                  <c:v>0.45773148148148146</c:v>
                </c:pt>
                <c:pt idx="425">
                  <c:v>0.45793981481481483</c:v>
                </c:pt>
                <c:pt idx="426">
                  <c:v>0.45807870370370368</c:v>
                </c:pt>
                <c:pt idx="427">
                  <c:v>0.45821759259259259</c:v>
                </c:pt>
                <c:pt idx="428">
                  <c:v>0.4583564814814815</c:v>
                </c:pt>
                <c:pt idx="429">
                  <c:v>0.45849537037037036</c:v>
                </c:pt>
                <c:pt idx="430">
                  <c:v>0.45863425925925927</c:v>
                </c:pt>
                <c:pt idx="431">
                  <c:v>0.45884259259259258</c:v>
                </c:pt>
                <c:pt idx="432">
                  <c:v>0.45898148148148149</c:v>
                </c:pt>
                <c:pt idx="433">
                  <c:v>0.4591898148148148</c:v>
                </c:pt>
                <c:pt idx="434">
                  <c:v>0.45939814814814817</c:v>
                </c:pt>
                <c:pt idx="435">
                  <c:v>0.45946759259259257</c:v>
                </c:pt>
                <c:pt idx="436">
                  <c:v>0.45967592592592593</c:v>
                </c:pt>
                <c:pt idx="437">
                  <c:v>0.45974537037037039</c:v>
                </c:pt>
                <c:pt idx="438">
                  <c:v>0.45988425925925924</c:v>
                </c:pt>
                <c:pt idx="439">
                  <c:v>0.46002314814814815</c:v>
                </c:pt>
                <c:pt idx="440">
                  <c:v>0.46016203703703706</c:v>
                </c:pt>
                <c:pt idx="441">
                  <c:v>0.46037037037037037</c:v>
                </c:pt>
                <c:pt idx="442">
                  <c:v>0.46043981481481483</c:v>
                </c:pt>
                <c:pt idx="443">
                  <c:v>0.46064814814814814</c:v>
                </c:pt>
                <c:pt idx="444">
                  <c:v>0.4607175925925926</c:v>
                </c:pt>
                <c:pt idx="445">
                  <c:v>0.46092592592592591</c:v>
                </c:pt>
                <c:pt idx="446">
                  <c:v>0.46113425925925927</c:v>
                </c:pt>
                <c:pt idx="447">
                  <c:v>0.46120370370370373</c:v>
                </c:pt>
                <c:pt idx="448">
                  <c:v>0.46134259259259258</c:v>
                </c:pt>
                <c:pt idx="449">
                  <c:v>0.46155092592592595</c:v>
                </c:pt>
                <c:pt idx="450">
                  <c:v>0.4616898148148148</c:v>
                </c:pt>
                <c:pt idx="451">
                  <c:v>0.46189814814814817</c:v>
                </c:pt>
                <c:pt idx="452">
                  <c:v>0.46210648148148148</c:v>
                </c:pt>
                <c:pt idx="453">
                  <c:v>0.46217592592592593</c:v>
                </c:pt>
                <c:pt idx="454">
                  <c:v>0.46238425925925924</c:v>
                </c:pt>
                <c:pt idx="455">
                  <c:v>0.46252314814814816</c:v>
                </c:pt>
                <c:pt idx="456">
                  <c:v>0.46266203703703701</c:v>
                </c:pt>
                <c:pt idx="457">
                  <c:v>0.46280092592592592</c:v>
                </c:pt>
                <c:pt idx="458">
                  <c:v>0.46293981481481483</c:v>
                </c:pt>
                <c:pt idx="459">
                  <c:v>0.46307870370370369</c:v>
                </c:pt>
                <c:pt idx="460">
                  <c:v>0.46328703703703705</c:v>
                </c:pt>
                <c:pt idx="461">
                  <c:v>0.46342592592592591</c:v>
                </c:pt>
                <c:pt idx="462">
                  <c:v>0.46356481481481482</c:v>
                </c:pt>
                <c:pt idx="463">
                  <c:v>0.46363425925925927</c:v>
                </c:pt>
                <c:pt idx="464">
                  <c:v>0.46384259259259258</c:v>
                </c:pt>
                <c:pt idx="465">
                  <c:v>0.46391203703703704</c:v>
                </c:pt>
                <c:pt idx="466">
                  <c:v>0.46412037037037035</c:v>
                </c:pt>
                <c:pt idx="467">
                  <c:v>0.46425925925925926</c:v>
                </c:pt>
                <c:pt idx="468">
                  <c:v>0.46439814814814817</c:v>
                </c:pt>
                <c:pt idx="469">
                  <c:v>0.46460648148148148</c:v>
                </c:pt>
                <c:pt idx="470">
                  <c:v>0.46467592592592594</c:v>
                </c:pt>
                <c:pt idx="471">
                  <c:v>0.46481481481481479</c:v>
                </c:pt>
                <c:pt idx="472">
                  <c:v>0.4649537037037037</c:v>
                </c:pt>
                <c:pt idx="473">
                  <c:v>0.46509259259259261</c:v>
                </c:pt>
                <c:pt idx="474">
                  <c:v>0.46530092592592592</c:v>
                </c:pt>
                <c:pt idx="475">
                  <c:v>0.46543981481481483</c:v>
                </c:pt>
                <c:pt idx="476">
                  <c:v>0.46564814814814814</c:v>
                </c:pt>
                <c:pt idx="477">
                  <c:v>0.46585648148148145</c:v>
                </c:pt>
                <c:pt idx="478">
                  <c:v>0.46592592592592591</c:v>
                </c:pt>
                <c:pt idx="479">
                  <c:v>0.46613425925925928</c:v>
                </c:pt>
                <c:pt idx="480">
                  <c:v>0.46620370370370373</c:v>
                </c:pt>
                <c:pt idx="481">
                  <c:v>0.46634259259259259</c:v>
                </c:pt>
                <c:pt idx="482">
                  <c:v>0.4664814814814815</c:v>
                </c:pt>
                <c:pt idx="483">
                  <c:v>0.46662037037037035</c:v>
                </c:pt>
                <c:pt idx="484">
                  <c:v>0.46682870370370372</c:v>
                </c:pt>
                <c:pt idx="485">
                  <c:v>0.46689814814814817</c:v>
                </c:pt>
                <c:pt idx="486">
                  <c:v>0.46710648148148148</c:v>
                </c:pt>
                <c:pt idx="487">
                  <c:v>0.46717592592592594</c:v>
                </c:pt>
                <c:pt idx="488">
                  <c:v>0.46738425925925925</c:v>
                </c:pt>
                <c:pt idx="489">
                  <c:v>0.46759259259259262</c:v>
                </c:pt>
                <c:pt idx="490">
                  <c:v>0.46766203703703701</c:v>
                </c:pt>
                <c:pt idx="491">
                  <c:v>0.46780092592592593</c:v>
                </c:pt>
                <c:pt idx="492">
                  <c:v>0.46793981481481484</c:v>
                </c:pt>
                <c:pt idx="493">
                  <c:v>0.46807870370370369</c:v>
                </c:pt>
                <c:pt idx="494">
                  <c:v>0.46828703703703706</c:v>
                </c:pt>
                <c:pt idx="495">
                  <c:v>0.46842592592592591</c:v>
                </c:pt>
                <c:pt idx="496">
                  <c:v>0.46863425925925928</c:v>
                </c:pt>
                <c:pt idx="497">
                  <c:v>0.46884259259259259</c:v>
                </c:pt>
                <c:pt idx="498">
                  <c:v>0.46891203703703704</c:v>
                </c:pt>
                <c:pt idx="499">
                  <c:v>0.46912037037037035</c:v>
                </c:pt>
                <c:pt idx="500">
                  <c:v>0.46918981481481481</c:v>
                </c:pt>
                <c:pt idx="501">
                  <c:v>0.46932870370370372</c:v>
                </c:pt>
                <c:pt idx="502">
                  <c:v>0.46946759259259258</c:v>
                </c:pt>
                <c:pt idx="503">
                  <c:v>0.46960648148148149</c:v>
                </c:pt>
                <c:pt idx="504">
                  <c:v>0.4698148148148148</c:v>
                </c:pt>
                <c:pt idx="505">
                  <c:v>0.46995370370370371</c:v>
                </c:pt>
                <c:pt idx="506">
                  <c:v>0.47009259259259262</c:v>
                </c:pt>
                <c:pt idx="507">
                  <c:v>0.47016203703703702</c:v>
                </c:pt>
                <c:pt idx="508">
                  <c:v>0.47037037037037038</c:v>
                </c:pt>
                <c:pt idx="509">
                  <c:v>0.47043981481481484</c:v>
                </c:pt>
                <c:pt idx="510">
                  <c:v>0.47064814814814815</c:v>
                </c:pt>
                <c:pt idx="511">
                  <c:v>0.47078703703703706</c:v>
                </c:pt>
                <c:pt idx="512">
                  <c:v>0.47092592592592591</c:v>
                </c:pt>
                <c:pt idx="513">
                  <c:v>0.47106481481481483</c:v>
                </c:pt>
                <c:pt idx="514">
                  <c:v>0.47127314814814814</c:v>
                </c:pt>
                <c:pt idx="515">
                  <c:v>0.47141203703703705</c:v>
                </c:pt>
                <c:pt idx="516">
                  <c:v>0.47162037037037036</c:v>
                </c:pt>
                <c:pt idx="517">
                  <c:v>0.47175925925925927</c:v>
                </c:pt>
                <c:pt idx="518">
                  <c:v>0.47189814814814812</c:v>
                </c:pt>
                <c:pt idx="519">
                  <c:v>0.47210648148148149</c:v>
                </c:pt>
                <c:pt idx="520">
                  <c:v>0.47217592592592594</c:v>
                </c:pt>
                <c:pt idx="521">
                  <c:v>0.4723148148148148</c:v>
                </c:pt>
                <c:pt idx="522">
                  <c:v>0.47245370370370371</c:v>
                </c:pt>
                <c:pt idx="523">
                  <c:v>0.47266203703703702</c:v>
                </c:pt>
                <c:pt idx="524">
                  <c:v>0.47280092592592593</c:v>
                </c:pt>
                <c:pt idx="525">
                  <c:v>0.47300925925925924</c:v>
                </c:pt>
                <c:pt idx="526">
                  <c:v>0.47314814814814815</c:v>
                </c:pt>
                <c:pt idx="527">
                  <c:v>0.47335648148148146</c:v>
                </c:pt>
                <c:pt idx="528">
                  <c:v>0.47342592592592592</c:v>
                </c:pt>
                <c:pt idx="529">
                  <c:v>0.47363425925925928</c:v>
                </c:pt>
                <c:pt idx="530">
                  <c:v>0.47384259259259259</c:v>
                </c:pt>
                <c:pt idx="531">
                  <c:v>0.47391203703703705</c:v>
                </c:pt>
                <c:pt idx="532">
                  <c:v>0.4740509259259259</c:v>
                </c:pt>
                <c:pt idx="533">
                  <c:v>0.47418981481481481</c:v>
                </c:pt>
                <c:pt idx="534">
                  <c:v>0.47432870370370372</c:v>
                </c:pt>
                <c:pt idx="535">
                  <c:v>0.47453703703703703</c:v>
                </c:pt>
                <c:pt idx="536">
                  <c:v>0.47474537037037035</c:v>
                </c:pt>
                <c:pt idx="537">
                  <c:v>0.47488425925925926</c:v>
                </c:pt>
                <c:pt idx="538">
                  <c:v>0.47509259259259257</c:v>
                </c:pt>
                <c:pt idx="539">
                  <c:v>0.47530092592592593</c:v>
                </c:pt>
                <c:pt idx="540">
                  <c:v>0.47543981481481479</c:v>
                </c:pt>
                <c:pt idx="541">
                  <c:v>0.47550925925925924</c:v>
                </c:pt>
                <c:pt idx="542">
                  <c:v>0.47571759259259261</c:v>
                </c:pt>
                <c:pt idx="543">
                  <c:v>0.47585648148148146</c:v>
                </c:pt>
                <c:pt idx="544">
                  <c:v>0.47599537037037037</c:v>
                </c:pt>
                <c:pt idx="545">
                  <c:v>0.47606481481481483</c:v>
                </c:pt>
                <c:pt idx="546">
                  <c:v>0.47620370370370368</c:v>
                </c:pt>
                <c:pt idx="547">
                  <c:v>0.4763425925925926</c:v>
                </c:pt>
                <c:pt idx="548">
                  <c:v>0.47655092592592591</c:v>
                </c:pt>
                <c:pt idx="549">
                  <c:v>0.47668981481481482</c:v>
                </c:pt>
                <c:pt idx="550">
                  <c:v>0.47689814814814813</c:v>
                </c:pt>
                <c:pt idx="551">
                  <c:v>0.47696759259259258</c:v>
                </c:pt>
                <c:pt idx="552">
                  <c:v>0.47717592592592595</c:v>
                </c:pt>
                <c:pt idx="553">
                  <c:v>0.4773148148148148</c:v>
                </c:pt>
                <c:pt idx="554">
                  <c:v>0.47745370370370371</c:v>
                </c:pt>
                <c:pt idx="555">
                  <c:v>0.47766203703703702</c:v>
                </c:pt>
                <c:pt idx="556">
                  <c:v>0.47773148148148148</c:v>
                </c:pt>
                <c:pt idx="557">
                  <c:v>0.47787037037037039</c:v>
                </c:pt>
                <c:pt idx="558">
                  <c:v>0.4780787037037037</c:v>
                </c:pt>
                <c:pt idx="559">
                  <c:v>0.47821759259259261</c:v>
                </c:pt>
                <c:pt idx="560">
                  <c:v>0.47842592592592592</c:v>
                </c:pt>
                <c:pt idx="561">
                  <c:v>0.47863425925925923</c:v>
                </c:pt>
                <c:pt idx="562">
                  <c:v>0.47870370370370369</c:v>
                </c:pt>
                <c:pt idx="563">
                  <c:v>0.47891203703703705</c:v>
                </c:pt>
                <c:pt idx="564">
                  <c:v>0.47905092592592591</c:v>
                </c:pt>
                <c:pt idx="565">
                  <c:v>0.47918981481481482</c:v>
                </c:pt>
                <c:pt idx="566">
                  <c:v>0.47932870370370373</c:v>
                </c:pt>
                <c:pt idx="567">
                  <c:v>0.47946759259259258</c:v>
                </c:pt>
                <c:pt idx="568">
                  <c:v>0.47960648148148149</c:v>
                </c:pt>
                <c:pt idx="569">
                  <c:v>0.47981481481481481</c:v>
                </c:pt>
                <c:pt idx="570">
                  <c:v>0.47995370370370372</c:v>
                </c:pt>
                <c:pt idx="571">
                  <c:v>0.48016203703703703</c:v>
                </c:pt>
                <c:pt idx="572">
                  <c:v>0.48030092592592594</c:v>
                </c:pt>
                <c:pt idx="573">
                  <c:v>0.48043981481481479</c:v>
                </c:pt>
                <c:pt idx="574">
                  <c:v>0.48064814814814816</c:v>
                </c:pt>
                <c:pt idx="575">
                  <c:v>0.48071759259259261</c:v>
                </c:pt>
                <c:pt idx="576">
                  <c:v>0.48085648148148147</c:v>
                </c:pt>
                <c:pt idx="577">
                  <c:v>0.48106481481481483</c:v>
                </c:pt>
                <c:pt idx="578">
                  <c:v>0.48120370370370369</c:v>
                </c:pt>
                <c:pt idx="579">
                  <c:v>0.48141203703703705</c:v>
                </c:pt>
                <c:pt idx="580">
                  <c:v>0.48155092592592591</c:v>
                </c:pt>
                <c:pt idx="581">
                  <c:v>0.48168981481481482</c:v>
                </c:pt>
                <c:pt idx="582">
                  <c:v>0.48189814814814813</c:v>
                </c:pt>
                <c:pt idx="583">
                  <c:v>0.48203703703703704</c:v>
                </c:pt>
                <c:pt idx="584">
                  <c:v>0.48217592592592595</c:v>
                </c:pt>
                <c:pt idx="585">
                  <c:v>0.48231481481481481</c:v>
                </c:pt>
                <c:pt idx="586">
                  <c:v>0.48245370370370372</c:v>
                </c:pt>
                <c:pt idx="587">
                  <c:v>0.48266203703703703</c:v>
                </c:pt>
                <c:pt idx="588">
                  <c:v>0.48287037037037039</c:v>
                </c:pt>
                <c:pt idx="589">
                  <c:v>0.48293981481481479</c:v>
                </c:pt>
                <c:pt idx="590">
                  <c:v>0.48314814814814816</c:v>
                </c:pt>
                <c:pt idx="591">
                  <c:v>0.48328703703703701</c:v>
                </c:pt>
                <c:pt idx="592">
                  <c:v>0.48342592592592593</c:v>
                </c:pt>
                <c:pt idx="593">
                  <c:v>0.48363425925925924</c:v>
                </c:pt>
                <c:pt idx="594">
                  <c:v>0.48370370370370369</c:v>
                </c:pt>
                <c:pt idx="595">
                  <c:v>0.4838425925925926</c:v>
                </c:pt>
                <c:pt idx="596">
                  <c:v>0.48398148148148146</c:v>
                </c:pt>
                <c:pt idx="597">
                  <c:v>0.48412037037037037</c:v>
                </c:pt>
                <c:pt idx="598">
                  <c:v>0.48432870370370368</c:v>
                </c:pt>
                <c:pt idx="599">
                  <c:v>0.48439814814814813</c:v>
                </c:pt>
                <c:pt idx="600">
                  <c:v>0.4846064814814815</c:v>
                </c:pt>
                <c:pt idx="601">
                  <c:v>0.4846759259259259</c:v>
                </c:pt>
                <c:pt idx="602">
                  <c:v>0.48488425925925926</c:v>
                </c:pt>
                <c:pt idx="603">
                  <c:v>0.48502314814814818</c:v>
                </c:pt>
                <c:pt idx="604">
                  <c:v>0.48516203703703703</c:v>
                </c:pt>
                <c:pt idx="605">
                  <c:v>0.48523148148148149</c:v>
                </c:pt>
                <c:pt idx="606">
                  <c:v>0.4853703703703704</c:v>
                </c:pt>
                <c:pt idx="607">
                  <c:v>0.48550925925925925</c:v>
                </c:pt>
                <c:pt idx="608">
                  <c:v>0.48564814814814816</c:v>
                </c:pt>
                <c:pt idx="609">
                  <c:v>0.48585648148148147</c:v>
                </c:pt>
                <c:pt idx="610">
                  <c:v>0.48599537037037038</c:v>
                </c:pt>
                <c:pt idx="611">
                  <c:v>0.48613425925925924</c:v>
                </c:pt>
                <c:pt idx="612">
                  <c:v>0.48620370370370369</c:v>
                </c:pt>
                <c:pt idx="613">
                  <c:v>0.48641203703703706</c:v>
                </c:pt>
                <c:pt idx="614">
                  <c:v>0.48648148148148146</c:v>
                </c:pt>
                <c:pt idx="615">
                  <c:v>0.48668981481481483</c:v>
                </c:pt>
                <c:pt idx="616">
                  <c:v>0.48682870370370368</c:v>
                </c:pt>
                <c:pt idx="617">
                  <c:v>0.48696759259259259</c:v>
                </c:pt>
                <c:pt idx="618">
                  <c:v>0.4871064814814815</c:v>
                </c:pt>
                <c:pt idx="619">
                  <c:v>0.48731481481481481</c:v>
                </c:pt>
                <c:pt idx="620">
                  <c:v>0.48745370370370372</c:v>
                </c:pt>
                <c:pt idx="621">
                  <c:v>0.48766203703703703</c:v>
                </c:pt>
                <c:pt idx="622">
                  <c:v>0.48780092592592594</c:v>
                </c:pt>
                <c:pt idx="623">
                  <c:v>0.4879398148148148</c:v>
                </c:pt>
                <c:pt idx="624">
                  <c:v>0.48814814814814816</c:v>
                </c:pt>
                <c:pt idx="625">
                  <c:v>0.48821759259259262</c:v>
                </c:pt>
                <c:pt idx="626">
                  <c:v>0.48835648148148147</c:v>
                </c:pt>
                <c:pt idx="627">
                  <c:v>0.48849537037037039</c:v>
                </c:pt>
                <c:pt idx="628">
                  <c:v>0.48863425925925924</c:v>
                </c:pt>
                <c:pt idx="629">
                  <c:v>0.48884259259259261</c:v>
                </c:pt>
                <c:pt idx="630">
                  <c:v>0.48898148148148146</c:v>
                </c:pt>
                <c:pt idx="631">
                  <c:v>0.48918981481481483</c:v>
                </c:pt>
                <c:pt idx="632">
                  <c:v>0.48939814814814814</c:v>
                </c:pt>
                <c:pt idx="633">
                  <c:v>0.48946759259259259</c:v>
                </c:pt>
                <c:pt idx="634">
                  <c:v>0.4896759259259259</c:v>
                </c:pt>
                <c:pt idx="635">
                  <c:v>0.48974537037037036</c:v>
                </c:pt>
                <c:pt idx="636">
                  <c:v>0.48988425925925927</c:v>
                </c:pt>
                <c:pt idx="637">
                  <c:v>0.49002314814814812</c:v>
                </c:pt>
                <c:pt idx="638">
                  <c:v>0.49016203703703703</c:v>
                </c:pt>
                <c:pt idx="639">
                  <c:v>0.49037037037037035</c:v>
                </c:pt>
                <c:pt idx="640">
                  <c:v>0.49050925925925926</c:v>
                </c:pt>
                <c:pt idx="641">
                  <c:v>0.49071759259259257</c:v>
                </c:pt>
                <c:pt idx="642">
                  <c:v>0.49092592592592593</c:v>
                </c:pt>
                <c:pt idx="643">
                  <c:v>0.49099537037037039</c:v>
                </c:pt>
                <c:pt idx="644">
                  <c:v>0.4912037037037037</c:v>
                </c:pt>
                <c:pt idx="645">
                  <c:v>0.49127314814814815</c:v>
                </c:pt>
                <c:pt idx="646">
                  <c:v>0.49141203703703706</c:v>
                </c:pt>
                <c:pt idx="647">
                  <c:v>0.49155092592592592</c:v>
                </c:pt>
                <c:pt idx="648">
                  <c:v>0.49168981481481483</c:v>
                </c:pt>
                <c:pt idx="649">
                  <c:v>0.49189814814814814</c:v>
                </c:pt>
                <c:pt idx="650">
                  <c:v>0.49203703703703705</c:v>
                </c:pt>
                <c:pt idx="651">
                  <c:v>0.49224537037037036</c:v>
                </c:pt>
                <c:pt idx="652">
                  <c:v>0.49238425925925927</c:v>
                </c:pt>
                <c:pt idx="653">
                  <c:v>0.49252314814814813</c:v>
                </c:pt>
                <c:pt idx="654">
                  <c:v>0.49273148148148149</c:v>
                </c:pt>
                <c:pt idx="655">
                  <c:v>0.49280092592592595</c:v>
                </c:pt>
                <c:pt idx="656">
                  <c:v>0.4929398148148148</c:v>
                </c:pt>
                <c:pt idx="657">
                  <c:v>0.49307870370370371</c:v>
                </c:pt>
                <c:pt idx="658">
                  <c:v>0.49321759259259257</c:v>
                </c:pt>
                <c:pt idx="659">
                  <c:v>0.49342592592592593</c:v>
                </c:pt>
                <c:pt idx="660">
                  <c:v>0.49349537037037039</c:v>
                </c:pt>
                <c:pt idx="661">
                  <c:v>0.4937037037037037</c:v>
                </c:pt>
                <c:pt idx="662">
                  <c:v>0.49384259259259261</c:v>
                </c:pt>
                <c:pt idx="663">
                  <c:v>0.49398148148148147</c:v>
                </c:pt>
                <c:pt idx="664">
                  <c:v>0.49418981481481483</c:v>
                </c:pt>
                <c:pt idx="665">
                  <c:v>0.49432870370370369</c:v>
                </c:pt>
                <c:pt idx="666">
                  <c:v>0.4944675925925926</c:v>
                </c:pt>
                <c:pt idx="667">
                  <c:v>0.49460648148148151</c:v>
                </c:pt>
                <c:pt idx="668">
                  <c:v>0.49474537037037036</c:v>
                </c:pt>
                <c:pt idx="669">
                  <c:v>0.49488425925925927</c:v>
                </c:pt>
                <c:pt idx="670">
                  <c:v>0.49509259259259258</c:v>
                </c:pt>
                <c:pt idx="671">
                  <c:v>0.49523148148148149</c:v>
                </c:pt>
                <c:pt idx="672">
                  <c:v>0.49543981481481481</c:v>
                </c:pt>
                <c:pt idx="673">
                  <c:v>0.49564814814814817</c:v>
                </c:pt>
                <c:pt idx="674">
                  <c:v>0.49571759259259257</c:v>
                </c:pt>
                <c:pt idx="675">
                  <c:v>0.49592592592592594</c:v>
                </c:pt>
                <c:pt idx="676">
                  <c:v>0.49599537037037039</c:v>
                </c:pt>
                <c:pt idx="677">
                  <c:v>0.49613425925925925</c:v>
                </c:pt>
                <c:pt idx="678">
                  <c:v>0.49627314814814816</c:v>
                </c:pt>
                <c:pt idx="679">
                  <c:v>0.49641203703703701</c:v>
                </c:pt>
                <c:pt idx="680">
                  <c:v>0.49662037037037038</c:v>
                </c:pt>
                <c:pt idx="681">
                  <c:v>0.49675925925925923</c:v>
                </c:pt>
                <c:pt idx="682">
                  <c:v>0.49689814814814814</c:v>
                </c:pt>
                <c:pt idx="683">
                  <c:v>0.4969675925925926</c:v>
                </c:pt>
                <c:pt idx="684">
                  <c:v>0.49717592592592591</c:v>
                </c:pt>
                <c:pt idx="685">
                  <c:v>0.49731481481481482</c:v>
                </c:pt>
                <c:pt idx="686">
                  <c:v>0.49745370370370373</c:v>
                </c:pt>
                <c:pt idx="687">
                  <c:v>0.49766203703703704</c:v>
                </c:pt>
                <c:pt idx="688">
                  <c:v>0.4977314814814815</c:v>
                </c:pt>
                <c:pt idx="689">
                  <c:v>0.49787037037037035</c:v>
                </c:pt>
                <c:pt idx="690">
                  <c:v>0.49800925925925926</c:v>
                </c:pt>
                <c:pt idx="691">
                  <c:v>0.49814814814814817</c:v>
                </c:pt>
                <c:pt idx="692">
                  <c:v>0.49835648148148148</c:v>
                </c:pt>
                <c:pt idx="693">
                  <c:v>0.49849537037037039</c:v>
                </c:pt>
                <c:pt idx="694">
                  <c:v>0.49863425925925925</c:v>
                </c:pt>
                <c:pt idx="695">
                  <c:v>0.4987037037037037</c:v>
                </c:pt>
                <c:pt idx="696">
                  <c:v>0.49891203703703701</c:v>
                </c:pt>
                <c:pt idx="697">
                  <c:v>0.49905092592592593</c:v>
                </c:pt>
                <c:pt idx="698">
                  <c:v>0.49918981481481484</c:v>
                </c:pt>
                <c:pt idx="699">
                  <c:v>0.49939814814814815</c:v>
                </c:pt>
                <c:pt idx="700">
                  <c:v>0.49953703703703706</c:v>
                </c:pt>
                <c:pt idx="701">
                  <c:v>0.49967592592592591</c:v>
                </c:pt>
                <c:pt idx="702">
                  <c:v>0.49981481481481482</c:v>
                </c:pt>
                <c:pt idx="703">
                  <c:v>0.49995370370370368</c:v>
                </c:pt>
                <c:pt idx="704">
                  <c:v>0.50009259259259264</c:v>
                </c:pt>
                <c:pt idx="705">
                  <c:v>0.5003009259259259</c:v>
                </c:pt>
                <c:pt idx="706">
                  <c:v>0.50043981481481481</c:v>
                </c:pt>
                <c:pt idx="707">
                  <c:v>0.50064814814814818</c:v>
                </c:pt>
                <c:pt idx="708">
                  <c:v>0.50085648148148143</c:v>
                </c:pt>
                <c:pt idx="709">
                  <c:v>0.50092592592592589</c:v>
                </c:pt>
                <c:pt idx="710">
                  <c:v>0.50113425925925925</c:v>
                </c:pt>
                <c:pt idx="711">
                  <c:v>0.50120370370370371</c:v>
                </c:pt>
                <c:pt idx="712">
                  <c:v>0.50134259259259262</c:v>
                </c:pt>
                <c:pt idx="713">
                  <c:v>0.50155092592592587</c:v>
                </c:pt>
                <c:pt idx="714">
                  <c:v>0.50168981481481478</c:v>
                </c:pt>
                <c:pt idx="715">
                  <c:v>0.50189814814814815</c:v>
                </c:pt>
                <c:pt idx="716">
                  <c:v>0.50203703703703706</c:v>
                </c:pt>
                <c:pt idx="717">
                  <c:v>0.50217592592592597</c:v>
                </c:pt>
                <c:pt idx="718">
                  <c:v>0.50238425925925922</c:v>
                </c:pt>
                <c:pt idx="719">
                  <c:v>0.50245370370370368</c:v>
                </c:pt>
                <c:pt idx="720">
                  <c:v>0.50266203703703705</c:v>
                </c:pt>
                <c:pt idx="721">
                  <c:v>0.5027314814814815</c:v>
                </c:pt>
                <c:pt idx="722">
                  <c:v>0.50287037037037041</c:v>
                </c:pt>
                <c:pt idx="723">
                  <c:v>0.50300925925925921</c:v>
                </c:pt>
                <c:pt idx="724">
                  <c:v>0.50314814814814812</c:v>
                </c:pt>
                <c:pt idx="725">
                  <c:v>0.50335648148148149</c:v>
                </c:pt>
                <c:pt idx="726">
                  <c:v>0.5034953703703704</c:v>
                </c:pt>
                <c:pt idx="727">
                  <c:v>0.50370370370370365</c:v>
                </c:pt>
                <c:pt idx="728">
                  <c:v>0.50384259259259256</c:v>
                </c:pt>
                <c:pt idx="729">
                  <c:v>0.50398148148148147</c:v>
                </c:pt>
                <c:pt idx="730">
                  <c:v>0.50418981481481484</c:v>
                </c:pt>
                <c:pt idx="731">
                  <c:v>0.5042592592592593</c:v>
                </c:pt>
                <c:pt idx="732">
                  <c:v>0.5043981481481481</c:v>
                </c:pt>
                <c:pt idx="733">
                  <c:v>0.50453703703703701</c:v>
                </c:pt>
                <c:pt idx="734">
                  <c:v>0.50467592592592592</c:v>
                </c:pt>
                <c:pt idx="735">
                  <c:v>0.50488425925925928</c:v>
                </c:pt>
                <c:pt idx="736">
                  <c:v>0.50495370370370374</c:v>
                </c:pt>
                <c:pt idx="737">
                  <c:v>0.50516203703703699</c:v>
                </c:pt>
                <c:pt idx="738">
                  <c:v>0.50523148148148145</c:v>
                </c:pt>
                <c:pt idx="739">
                  <c:v>0.50543981481481481</c:v>
                </c:pt>
                <c:pt idx="740">
                  <c:v>0.50557870370370372</c:v>
                </c:pt>
                <c:pt idx="741">
                  <c:v>0.50571759259259264</c:v>
                </c:pt>
                <c:pt idx="742">
                  <c:v>0.50592592592592589</c:v>
                </c:pt>
                <c:pt idx="743">
                  <c:v>0.50599537037037035</c:v>
                </c:pt>
                <c:pt idx="744">
                  <c:v>0.50613425925925926</c:v>
                </c:pt>
                <c:pt idx="745">
                  <c:v>0.50634259259259262</c:v>
                </c:pt>
                <c:pt idx="746">
                  <c:v>0.50648148148148153</c:v>
                </c:pt>
                <c:pt idx="747">
                  <c:v>0.50668981481481479</c:v>
                </c:pt>
                <c:pt idx="748">
                  <c:v>0.5068287037037037</c:v>
                </c:pt>
                <c:pt idx="749">
                  <c:v>0.50696759259259261</c:v>
                </c:pt>
                <c:pt idx="750">
                  <c:v>0.50717592592592597</c:v>
                </c:pt>
                <c:pt idx="751">
                  <c:v>0.50731481481481477</c:v>
                </c:pt>
                <c:pt idx="752">
                  <c:v>0.50745370370370368</c:v>
                </c:pt>
                <c:pt idx="753">
                  <c:v>0.5075925925925926</c:v>
                </c:pt>
                <c:pt idx="754">
                  <c:v>0.50773148148148151</c:v>
                </c:pt>
                <c:pt idx="755">
                  <c:v>0.50793981481481476</c:v>
                </c:pt>
                <c:pt idx="756">
                  <c:v>0.50807870370370367</c:v>
                </c:pt>
                <c:pt idx="757">
                  <c:v>0.50821759259259258</c:v>
                </c:pt>
                <c:pt idx="758">
                  <c:v>0.50842592592592595</c:v>
                </c:pt>
                <c:pt idx="759">
                  <c:v>0.5084953703703704</c:v>
                </c:pt>
                <c:pt idx="760">
                  <c:v>0.50870370370370366</c:v>
                </c:pt>
                <c:pt idx="761">
                  <c:v>0.50884259259259257</c:v>
                </c:pt>
                <c:pt idx="762">
                  <c:v>0.50898148148148148</c:v>
                </c:pt>
                <c:pt idx="763">
                  <c:v>0.50912037037037039</c:v>
                </c:pt>
                <c:pt idx="764">
                  <c:v>0.50932870370370376</c:v>
                </c:pt>
                <c:pt idx="765">
                  <c:v>0.50946759259259256</c:v>
                </c:pt>
                <c:pt idx="766">
                  <c:v>0.50967592592592592</c:v>
                </c:pt>
                <c:pt idx="767">
                  <c:v>0.50981481481481483</c:v>
                </c:pt>
                <c:pt idx="768">
                  <c:v>0.50995370370370374</c:v>
                </c:pt>
                <c:pt idx="769">
                  <c:v>0.510162037037037</c:v>
                </c:pt>
                <c:pt idx="770">
                  <c:v>0.51023148148148145</c:v>
                </c:pt>
                <c:pt idx="771">
                  <c:v>0.51037037037037036</c:v>
                </c:pt>
                <c:pt idx="772">
                  <c:v>0.51050925925925927</c:v>
                </c:pt>
                <c:pt idx="773">
                  <c:v>0.51064814814814818</c:v>
                </c:pt>
                <c:pt idx="774">
                  <c:v>0.51085648148148144</c:v>
                </c:pt>
                <c:pt idx="775">
                  <c:v>0.51099537037037035</c:v>
                </c:pt>
                <c:pt idx="776">
                  <c:v>0.51113425925925926</c:v>
                </c:pt>
                <c:pt idx="777">
                  <c:v>0.51120370370370372</c:v>
                </c:pt>
                <c:pt idx="778">
                  <c:v>0.51141203703703708</c:v>
                </c:pt>
                <c:pt idx="779">
                  <c:v>0.51148148148148154</c:v>
                </c:pt>
                <c:pt idx="780">
                  <c:v>0.51168981481481479</c:v>
                </c:pt>
                <c:pt idx="781">
                  <c:v>0.5118287037037037</c:v>
                </c:pt>
                <c:pt idx="782">
                  <c:v>0.51196759259259261</c:v>
                </c:pt>
                <c:pt idx="783">
                  <c:v>0.51210648148148152</c:v>
                </c:pt>
                <c:pt idx="784">
                  <c:v>0.51224537037037032</c:v>
                </c:pt>
                <c:pt idx="785">
                  <c:v>0.51238425925925923</c:v>
                </c:pt>
                <c:pt idx="786">
                  <c:v>0.5125925925925926</c:v>
                </c:pt>
                <c:pt idx="787">
                  <c:v>0.51273148148148151</c:v>
                </c:pt>
                <c:pt idx="788">
                  <c:v>0.51293981481481477</c:v>
                </c:pt>
                <c:pt idx="789">
                  <c:v>0.51300925925925922</c:v>
                </c:pt>
                <c:pt idx="790">
                  <c:v>0.51321759259259259</c:v>
                </c:pt>
                <c:pt idx="791">
                  <c:v>0.51342592592592595</c:v>
                </c:pt>
                <c:pt idx="792">
                  <c:v>0.51356481481481486</c:v>
                </c:pt>
                <c:pt idx="793">
                  <c:v>0.51370370370370366</c:v>
                </c:pt>
                <c:pt idx="794">
                  <c:v>0.51384259259259257</c:v>
                </c:pt>
                <c:pt idx="795">
                  <c:v>0.51398148148148148</c:v>
                </c:pt>
                <c:pt idx="796">
                  <c:v>0.51412037037037039</c:v>
                </c:pt>
                <c:pt idx="797">
                  <c:v>0.51432870370370365</c:v>
                </c:pt>
                <c:pt idx="798">
                  <c:v>0.51446759259259256</c:v>
                </c:pt>
                <c:pt idx="799">
                  <c:v>0.51467592592592593</c:v>
                </c:pt>
                <c:pt idx="800">
                  <c:v>0.51481481481481484</c:v>
                </c:pt>
                <c:pt idx="801">
                  <c:v>0.51495370370370375</c:v>
                </c:pt>
                <c:pt idx="802">
                  <c:v>0.515162037037037</c:v>
                </c:pt>
                <c:pt idx="803">
                  <c:v>0.51537037037037037</c:v>
                </c:pt>
                <c:pt idx="804">
                  <c:v>0.51543981481481482</c:v>
                </c:pt>
                <c:pt idx="805">
                  <c:v>0.51557870370370373</c:v>
                </c:pt>
                <c:pt idx="806">
                  <c:v>0.51578703703703699</c:v>
                </c:pt>
                <c:pt idx="807">
                  <c:v>0.5159259259259259</c:v>
                </c:pt>
                <c:pt idx="808">
                  <c:v>0.51606481481481481</c:v>
                </c:pt>
                <c:pt idx="809">
                  <c:v>0.51620370370370372</c:v>
                </c:pt>
                <c:pt idx="810">
                  <c:v>0.51641203703703709</c:v>
                </c:pt>
                <c:pt idx="811">
                  <c:v>0.51655092592592589</c:v>
                </c:pt>
                <c:pt idx="812">
                  <c:v>0.5166898148148148</c:v>
                </c:pt>
                <c:pt idx="813">
                  <c:v>0.51682870370370371</c:v>
                </c:pt>
                <c:pt idx="814">
                  <c:v>0.51696759259259262</c:v>
                </c:pt>
                <c:pt idx="815">
                  <c:v>0.51710648148148153</c:v>
                </c:pt>
                <c:pt idx="816">
                  <c:v>0.51731481481481478</c:v>
                </c:pt>
                <c:pt idx="817">
                  <c:v>0.51745370370370369</c:v>
                </c:pt>
                <c:pt idx="818">
                  <c:v>0.51766203703703706</c:v>
                </c:pt>
                <c:pt idx="819">
                  <c:v>0.51787037037037043</c:v>
                </c:pt>
                <c:pt idx="820">
                  <c:v>0.51793981481481477</c:v>
                </c:pt>
                <c:pt idx="821">
                  <c:v>0.51814814814814814</c:v>
                </c:pt>
                <c:pt idx="822">
                  <c:v>0.51821759259259259</c:v>
                </c:pt>
                <c:pt idx="823">
                  <c:v>0.5183564814814815</c:v>
                </c:pt>
                <c:pt idx="824">
                  <c:v>0.51849537037037041</c:v>
                </c:pt>
                <c:pt idx="825">
                  <c:v>0.51863425925925921</c:v>
                </c:pt>
                <c:pt idx="826">
                  <c:v>0.51884259259259258</c:v>
                </c:pt>
                <c:pt idx="827">
                  <c:v>0.51891203703703703</c:v>
                </c:pt>
                <c:pt idx="828">
                  <c:v>0.5191203703703704</c:v>
                </c:pt>
                <c:pt idx="829">
                  <c:v>0.51918981481481485</c:v>
                </c:pt>
                <c:pt idx="830">
                  <c:v>0.51939814814814811</c:v>
                </c:pt>
                <c:pt idx="831">
                  <c:v>0.51960648148148147</c:v>
                </c:pt>
                <c:pt idx="832">
                  <c:v>0.51967592592592593</c:v>
                </c:pt>
                <c:pt idx="833">
                  <c:v>0.5198842592592593</c:v>
                </c:pt>
                <c:pt idx="834">
                  <c:v>0.51995370370370375</c:v>
                </c:pt>
                <c:pt idx="835">
                  <c:v>0.52009259259259255</c:v>
                </c:pt>
                <c:pt idx="836">
                  <c:v>0.52030092592592592</c:v>
                </c:pt>
                <c:pt idx="837">
                  <c:v>0.52043981481481483</c:v>
                </c:pt>
                <c:pt idx="838">
                  <c:v>0.52064814814814819</c:v>
                </c:pt>
                <c:pt idx="839">
                  <c:v>0.52085648148148145</c:v>
                </c:pt>
                <c:pt idx="840">
                  <c:v>0.5209259259259259</c:v>
                </c:pt>
                <c:pt idx="841">
                  <c:v>0.52113425925925927</c:v>
                </c:pt>
                <c:pt idx="842">
                  <c:v>0.52134259259259264</c:v>
                </c:pt>
                <c:pt idx="843">
                  <c:v>0.52148148148148143</c:v>
                </c:pt>
                <c:pt idx="844">
                  <c:v>0.52162037037037035</c:v>
                </c:pt>
                <c:pt idx="845">
                  <c:v>0.52175925925925926</c:v>
                </c:pt>
                <c:pt idx="846">
                  <c:v>0.52196759259259262</c:v>
                </c:pt>
                <c:pt idx="847">
                  <c:v>0.52210648148148153</c:v>
                </c:pt>
                <c:pt idx="848">
                  <c:v>0.52231481481481479</c:v>
                </c:pt>
                <c:pt idx="849">
                  <c:v>0.5224537037037037</c:v>
                </c:pt>
                <c:pt idx="850">
                  <c:v>0.52259259259259261</c:v>
                </c:pt>
                <c:pt idx="851">
                  <c:v>0.52280092592592597</c:v>
                </c:pt>
                <c:pt idx="852">
                  <c:v>0.52287037037037032</c:v>
                </c:pt>
                <c:pt idx="853">
                  <c:v>0.52307870370370368</c:v>
                </c:pt>
                <c:pt idx="854">
                  <c:v>0.5232175925925926</c:v>
                </c:pt>
                <c:pt idx="855">
                  <c:v>0.52335648148148151</c:v>
                </c:pt>
                <c:pt idx="856">
                  <c:v>0.52349537037037042</c:v>
                </c:pt>
                <c:pt idx="857">
                  <c:v>0.52370370370370367</c:v>
                </c:pt>
                <c:pt idx="858">
                  <c:v>0.52384259259259258</c:v>
                </c:pt>
                <c:pt idx="859">
                  <c:v>0.52405092592592595</c:v>
                </c:pt>
                <c:pt idx="860">
                  <c:v>0.52418981481481486</c:v>
                </c:pt>
                <c:pt idx="861">
                  <c:v>0.52432870370370366</c:v>
                </c:pt>
                <c:pt idx="862">
                  <c:v>0.52453703703703702</c:v>
                </c:pt>
                <c:pt idx="863">
                  <c:v>0.52467592592592593</c:v>
                </c:pt>
                <c:pt idx="864">
                  <c:v>0.52481481481481485</c:v>
                </c:pt>
                <c:pt idx="865">
                  <c:v>0.52495370370370376</c:v>
                </c:pt>
                <c:pt idx="866">
                  <c:v>0.52509259259259256</c:v>
                </c:pt>
                <c:pt idx="867">
                  <c:v>0.52530092592592592</c:v>
                </c:pt>
                <c:pt idx="868">
                  <c:v>0.52550925925925929</c:v>
                </c:pt>
                <c:pt idx="869">
                  <c:v>0.52557870370370374</c:v>
                </c:pt>
                <c:pt idx="870">
                  <c:v>0.525787037037037</c:v>
                </c:pt>
                <c:pt idx="871">
                  <c:v>0.52585648148148145</c:v>
                </c:pt>
                <c:pt idx="872">
                  <c:v>0.52606481481481482</c:v>
                </c:pt>
                <c:pt idx="873">
                  <c:v>0.52627314814814818</c:v>
                </c:pt>
                <c:pt idx="874">
                  <c:v>0.52634259259259264</c:v>
                </c:pt>
                <c:pt idx="875">
                  <c:v>0.52648148148148144</c:v>
                </c:pt>
                <c:pt idx="876">
                  <c:v>0.52662037037037035</c:v>
                </c:pt>
                <c:pt idx="877">
                  <c:v>0.52675925925925926</c:v>
                </c:pt>
                <c:pt idx="878">
                  <c:v>0.52696759259259263</c:v>
                </c:pt>
                <c:pt idx="879">
                  <c:v>0.52710648148148154</c:v>
                </c:pt>
                <c:pt idx="880">
                  <c:v>0.52731481481481479</c:v>
                </c:pt>
                <c:pt idx="881">
                  <c:v>0.52752314814814816</c:v>
                </c:pt>
                <c:pt idx="882">
                  <c:v>0.52759259259259261</c:v>
                </c:pt>
                <c:pt idx="883">
                  <c:v>0.52780092592592598</c:v>
                </c:pt>
                <c:pt idx="884">
                  <c:v>0.52787037037037032</c:v>
                </c:pt>
                <c:pt idx="885">
                  <c:v>0.52807870370370369</c:v>
                </c:pt>
                <c:pt idx="886">
                  <c:v>0.5282175925925926</c:v>
                </c:pt>
                <c:pt idx="887">
                  <c:v>0.52835648148148151</c:v>
                </c:pt>
                <c:pt idx="888">
                  <c:v>0.52849537037037042</c:v>
                </c:pt>
                <c:pt idx="889">
                  <c:v>0.52863425925925922</c:v>
                </c:pt>
                <c:pt idx="890">
                  <c:v>0.52884259259259259</c:v>
                </c:pt>
                <c:pt idx="891">
                  <c:v>0.52891203703703704</c:v>
                </c:pt>
                <c:pt idx="892">
                  <c:v>0.52905092592592595</c:v>
                </c:pt>
                <c:pt idx="893">
                  <c:v>0.52925925925925921</c:v>
                </c:pt>
                <c:pt idx="894">
                  <c:v>0.52939814814814812</c:v>
                </c:pt>
                <c:pt idx="895">
                  <c:v>0.52960648148148148</c:v>
                </c:pt>
                <c:pt idx="896">
                  <c:v>0.52967592592592594</c:v>
                </c:pt>
                <c:pt idx="897">
                  <c:v>0.52981481481481485</c:v>
                </c:pt>
                <c:pt idx="898">
                  <c:v>0.5300231481481481</c:v>
                </c:pt>
                <c:pt idx="899">
                  <c:v>0.53016203703703701</c:v>
                </c:pt>
                <c:pt idx="900">
                  <c:v>0.53037037037037038</c:v>
                </c:pt>
                <c:pt idx="901">
                  <c:v>0.53050925925925929</c:v>
                </c:pt>
                <c:pt idx="902">
                  <c:v>0.5306481481481482</c:v>
                </c:pt>
                <c:pt idx="903">
                  <c:v>0.53085648148148146</c:v>
                </c:pt>
                <c:pt idx="904">
                  <c:v>0.53106481481481482</c:v>
                </c:pt>
                <c:pt idx="905">
                  <c:v>0.53113425925925928</c:v>
                </c:pt>
                <c:pt idx="906">
                  <c:v>0.53127314814814819</c:v>
                </c:pt>
                <c:pt idx="907">
                  <c:v>0.53141203703703699</c:v>
                </c:pt>
                <c:pt idx="908">
                  <c:v>0.5315509259259259</c:v>
                </c:pt>
                <c:pt idx="909">
                  <c:v>0.53175925925925926</c:v>
                </c:pt>
                <c:pt idx="910">
                  <c:v>0.53189814814814818</c:v>
                </c:pt>
                <c:pt idx="911">
                  <c:v>0.53210648148148143</c:v>
                </c:pt>
                <c:pt idx="912">
                  <c:v>0.53224537037037034</c:v>
                </c:pt>
                <c:pt idx="913">
                  <c:v>0.53238425925925925</c:v>
                </c:pt>
                <c:pt idx="914">
                  <c:v>0.53259259259259262</c:v>
                </c:pt>
                <c:pt idx="915">
                  <c:v>0.53273148148148153</c:v>
                </c:pt>
                <c:pt idx="916">
                  <c:v>0.53287037037037033</c:v>
                </c:pt>
                <c:pt idx="917">
                  <c:v>0.53293981481481478</c:v>
                </c:pt>
                <c:pt idx="918">
                  <c:v>0.53307870370370369</c:v>
                </c:pt>
                <c:pt idx="919">
                  <c:v>0.5332175925925926</c:v>
                </c:pt>
                <c:pt idx="920">
                  <c:v>0.53342592592592597</c:v>
                </c:pt>
                <c:pt idx="921">
                  <c:v>0.53356481481481477</c:v>
                </c:pt>
                <c:pt idx="922">
                  <c:v>0.53363425925925922</c:v>
                </c:pt>
                <c:pt idx="923">
                  <c:v>0.53384259259259259</c:v>
                </c:pt>
                <c:pt idx="924">
                  <c:v>0.53391203703703705</c:v>
                </c:pt>
                <c:pt idx="925">
                  <c:v>0.53412037037037041</c:v>
                </c:pt>
                <c:pt idx="926">
                  <c:v>0.53432870370370367</c:v>
                </c:pt>
                <c:pt idx="927">
                  <c:v>0.53439814814814812</c:v>
                </c:pt>
                <c:pt idx="928">
                  <c:v>0.53453703703703703</c:v>
                </c:pt>
                <c:pt idx="929">
                  <c:v>0.5347453703703704</c:v>
                </c:pt>
                <c:pt idx="930">
                  <c:v>0.53488425925925931</c:v>
                </c:pt>
                <c:pt idx="931">
                  <c:v>0.53509259259259256</c:v>
                </c:pt>
                <c:pt idx="932">
                  <c:v>0.53516203703703702</c:v>
                </c:pt>
                <c:pt idx="933">
                  <c:v>0.53537037037037039</c:v>
                </c:pt>
                <c:pt idx="934">
                  <c:v>0.53557870370370375</c:v>
                </c:pt>
                <c:pt idx="935">
                  <c:v>0.5356481481481481</c:v>
                </c:pt>
                <c:pt idx="936">
                  <c:v>0.53585648148148146</c:v>
                </c:pt>
                <c:pt idx="937">
                  <c:v>0.53592592592592592</c:v>
                </c:pt>
                <c:pt idx="938">
                  <c:v>0.53606481481481483</c:v>
                </c:pt>
                <c:pt idx="939">
                  <c:v>0.53620370370370374</c:v>
                </c:pt>
                <c:pt idx="940">
                  <c:v>0.53641203703703699</c:v>
                </c:pt>
                <c:pt idx="941">
                  <c:v>0.5365509259259259</c:v>
                </c:pt>
                <c:pt idx="942">
                  <c:v>0.53668981481481481</c:v>
                </c:pt>
                <c:pt idx="943">
                  <c:v>0.53675925925925927</c:v>
                </c:pt>
                <c:pt idx="944">
                  <c:v>0.53696759259259264</c:v>
                </c:pt>
                <c:pt idx="945">
                  <c:v>0.53717592592592589</c:v>
                </c:pt>
                <c:pt idx="946">
                  <c:v>0.53724537037037035</c:v>
                </c:pt>
                <c:pt idx="947">
                  <c:v>0.53738425925925926</c:v>
                </c:pt>
                <c:pt idx="948">
                  <c:v>0.53752314814814817</c:v>
                </c:pt>
                <c:pt idx="949">
                  <c:v>0.53766203703703708</c:v>
                </c:pt>
                <c:pt idx="950">
                  <c:v>0.53787037037037033</c:v>
                </c:pt>
                <c:pt idx="951">
                  <c:v>0.53800925925925924</c:v>
                </c:pt>
                <c:pt idx="952">
                  <c:v>0.53821759259259261</c:v>
                </c:pt>
                <c:pt idx="953">
                  <c:v>0.53835648148148152</c:v>
                </c:pt>
                <c:pt idx="954">
                  <c:v>0.53849537037037032</c:v>
                </c:pt>
                <c:pt idx="955">
                  <c:v>0.53863425925925923</c:v>
                </c:pt>
                <c:pt idx="956">
                  <c:v>0.53877314814814814</c:v>
                </c:pt>
                <c:pt idx="957">
                  <c:v>0.53891203703703705</c:v>
                </c:pt>
                <c:pt idx="958">
                  <c:v>0.53912037037037042</c:v>
                </c:pt>
                <c:pt idx="959">
                  <c:v>0.53925925925925922</c:v>
                </c:pt>
                <c:pt idx="960">
                  <c:v>0.53946759259259258</c:v>
                </c:pt>
                <c:pt idx="961">
                  <c:v>0.53960648148148149</c:v>
                </c:pt>
                <c:pt idx="962">
                  <c:v>0.5397453703703704</c:v>
                </c:pt>
                <c:pt idx="963">
                  <c:v>0.53995370370370366</c:v>
                </c:pt>
                <c:pt idx="964">
                  <c:v>0.54009259259259257</c:v>
                </c:pt>
                <c:pt idx="965">
                  <c:v>0.54023148148148148</c:v>
                </c:pt>
                <c:pt idx="966">
                  <c:v>0.54030092592592593</c:v>
                </c:pt>
                <c:pt idx="967">
                  <c:v>0.54043981481481485</c:v>
                </c:pt>
                <c:pt idx="968">
                  <c:v>0.5406481481481481</c:v>
                </c:pt>
                <c:pt idx="969">
                  <c:v>0.54078703703703701</c:v>
                </c:pt>
                <c:pt idx="970">
                  <c:v>0.54092592592592592</c:v>
                </c:pt>
                <c:pt idx="971">
                  <c:v>0.54099537037037038</c:v>
                </c:pt>
                <c:pt idx="972">
                  <c:v>0.54120370370370374</c:v>
                </c:pt>
                <c:pt idx="973">
                  <c:v>0.54134259259259254</c:v>
                </c:pt>
                <c:pt idx="974">
                  <c:v>0.54148148148148145</c:v>
                </c:pt>
                <c:pt idx="975">
                  <c:v>0.54168981481481482</c:v>
                </c:pt>
                <c:pt idx="976">
                  <c:v>0.54175925925925927</c:v>
                </c:pt>
                <c:pt idx="977">
                  <c:v>0.54189814814814818</c:v>
                </c:pt>
                <c:pt idx="978">
                  <c:v>0.54203703703703698</c:v>
                </c:pt>
                <c:pt idx="979">
                  <c:v>0.54217592592592589</c:v>
                </c:pt>
                <c:pt idx="980">
                  <c:v>0.54238425925925926</c:v>
                </c:pt>
                <c:pt idx="981">
                  <c:v>0.54252314814814817</c:v>
                </c:pt>
                <c:pt idx="982">
                  <c:v>0.54266203703703708</c:v>
                </c:pt>
                <c:pt idx="983">
                  <c:v>0.54273148148148154</c:v>
                </c:pt>
                <c:pt idx="984">
                  <c:v>0.54293981481481479</c:v>
                </c:pt>
                <c:pt idx="985">
                  <c:v>0.54300925925925925</c:v>
                </c:pt>
                <c:pt idx="986">
                  <c:v>0.54321759259259261</c:v>
                </c:pt>
                <c:pt idx="987">
                  <c:v>0.54328703703703707</c:v>
                </c:pt>
                <c:pt idx="988">
                  <c:v>0.54342592592592598</c:v>
                </c:pt>
                <c:pt idx="989">
                  <c:v>0.54363425925925923</c:v>
                </c:pt>
                <c:pt idx="990">
                  <c:v>0.54370370370370369</c:v>
                </c:pt>
                <c:pt idx="991">
                  <c:v>0.54391203703703705</c:v>
                </c:pt>
                <c:pt idx="992">
                  <c:v>0.54398148148148151</c:v>
                </c:pt>
                <c:pt idx="993">
                  <c:v>0.54418981481481477</c:v>
                </c:pt>
                <c:pt idx="994">
                  <c:v>0.54425925925925922</c:v>
                </c:pt>
                <c:pt idx="995">
                  <c:v>0.54446759259259259</c:v>
                </c:pt>
                <c:pt idx="996">
                  <c:v>0.5446064814814815</c:v>
                </c:pt>
                <c:pt idx="997">
                  <c:v>0.54474537037037041</c:v>
                </c:pt>
                <c:pt idx="998">
                  <c:v>0.54488425925925921</c:v>
                </c:pt>
                <c:pt idx="999">
                  <c:v>0.54502314814814812</c:v>
                </c:pt>
                <c:pt idx="1000">
                  <c:v>0.54516203703703703</c:v>
                </c:pt>
                <c:pt idx="1001">
                  <c:v>0.54537037037037039</c:v>
                </c:pt>
                <c:pt idx="1002">
                  <c:v>0.5455092592592593</c:v>
                </c:pt>
                <c:pt idx="1003">
                  <c:v>0.54571759259259256</c:v>
                </c:pt>
                <c:pt idx="1004">
                  <c:v>0.54592592592592593</c:v>
                </c:pt>
                <c:pt idx="1005">
                  <c:v>0.54599537037037038</c:v>
                </c:pt>
                <c:pt idx="1006">
                  <c:v>0.54620370370370375</c:v>
                </c:pt>
                <c:pt idx="1007">
                  <c:v>0.54634259259259255</c:v>
                </c:pt>
                <c:pt idx="1008">
                  <c:v>0.54648148148148146</c:v>
                </c:pt>
                <c:pt idx="1009">
                  <c:v>0.54662037037037037</c:v>
                </c:pt>
                <c:pt idx="1010">
                  <c:v>0.54675925925925928</c:v>
                </c:pt>
                <c:pt idx="1011">
                  <c:v>0.54696759259259264</c:v>
                </c:pt>
                <c:pt idx="1012">
                  <c:v>0.5471759259259259</c:v>
                </c:pt>
                <c:pt idx="1013">
                  <c:v>0.54724537037037035</c:v>
                </c:pt>
                <c:pt idx="1014">
                  <c:v>0.54745370370370372</c:v>
                </c:pt>
                <c:pt idx="1015">
                  <c:v>0.54759259259259263</c:v>
                </c:pt>
                <c:pt idx="1016">
                  <c:v>0.54773148148148143</c:v>
                </c:pt>
                <c:pt idx="1017">
                  <c:v>0.5479398148148148</c:v>
                </c:pt>
                <c:pt idx="1018">
                  <c:v>0.54800925925925925</c:v>
                </c:pt>
                <c:pt idx="1019">
                  <c:v>0.54814814814814816</c:v>
                </c:pt>
                <c:pt idx="1020">
                  <c:v>0.54835648148148153</c:v>
                </c:pt>
                <c:pt idx="1021">
                  <c:v>0.54849537037037033</c:v>
                </c:pt>
                <c:pt idx="1022">
                  <c:v>0.54870370370370369</c:v>
                </c:pt>
                <c:pt idx="1023">
                  <c:v>0.5488425925925926</c:v>
                </c:pt>
                <c:pt idx="1024">
                  <c:v>0.54898148148148151</c:v>
                </c:pt>
                <c:pt idx="1025">
                  <c:v>0.54905092592592597</c:v>
                </c:pt>
                <c:pt idx="1026">
                  <c:v>0.54925925925925922</c:v>
                </c:pt>
                <c:pt idx="1027">
                  <c:v>0.54932870370370368</c:v>
                </c:pt>
                <c:pt idx="1028">
                  <c:v>0.54946759259259259</c:v>
                </c:pt>
                <c:pt idx="1029">
                  <c:v>0.5496064814814815</c:v>
                </c:pt>
                <c:pt idx="1030">
                  <c:v>0.54974537037037041</c:v>
                </c:pt>
                <c:pt idx="1031">
                  <c:v>0.54988425925925921</c:v>
                </c:pt>
                <c:pt idx="1032">
                  <c:v>0.55002314814814812</c:v>
                </c:pt>
                <c:pt idx="1033">
                  <c:v>0.55023148148148149</c:v>
                </c:pt>
                <c:pt idx="1034">
                  <c:v>0.5503703703703704</c:v>
                </c:pt>
                <c:pt idx="1035">
                  <c:v>0.55043981481481485</c:v>
                </c:pt>
                <c:pt idx="1036">
                  <c:v>0.55064814814814811</c:v>
                </c:pt>
                <c:pt idx="1037">
                  <c:v>0.55078703703703702</c:v>
                </c:pt>
                <c:pt idx="1038">
                  <c:v>0.55092592592592593</c:v>
                </c:pt>
                <c:pt idx="1039">
                  <c:v>0.55106481481481484</c:v>
                </c:pt>
                <c:pt idx="1040">
                  <c:v>0.55120370370370375</c:v>
                </c:pt>
                <c:pt idx="1041">
                  <c:v>0.55134259259259255</c:v>
                </c:pt>
                <c:pt idx="1042">
                  <c:v>0.55148148148148146</c:v>
                </c:pt>
                <c:pt idx="1043">
                  <c:v>0.55162037037037037</c:v>
                </c:pt>
                <c:pt idx="1044">
                  <c:v>0.55175925925925928</c:v>
                </c:pt>
                <c:pt idx="1045">
                  <c:v>0.55182870370370374</c:v>
                </c:pt>
                <c:pt idx="1046">
                  <c:v>0.55203703703703699</c:v>
                </c:pt>
                <c:pt idx="1047">
                  <c:v>0.55210648148148145</c:v>
                </c:pt>
                <c:pt idx="1048">
                  <c:v>0.55224537037037036</c:v>
                </c:pt>
                <c:pt idx="1049">
                  <c:v>0.55245370370370372</c:v>
                </c:pt>
                <c:pt idx="1050">
                  <c:v>0.55259259259259264</c:v>
                </c:pt>
                <c:pt idx="1051">
                  <c:v>0.55273148148148143</c:v>
                </c:pt>
                <c:pt idx="1052">
                  <c:v>0.55287037037037035</c:v>
                </c:pt>
                <c:pt idx="1053">
                  <c:v>0.55300925925925926</c:v>
                </c:pt>
                <c:pt idx="1054">
                  <c:v>0.55314814814814817</c:v>
                </c:pt>
                <c:pt idx="1055">
                  <c:v>0.55328703703703708</c:v>
                </c:pt>
                <c:pt idx="1056">
                  <c:v>0.55342592592592588</c:v>
                </c:pt>
                <c:pt idx="1057">
                  <c:v>0.55356481481481479</c:v>
                </c:pt>
                <c:pt idx="1058">
                  <c:v>0.5537037037037037</c:v>
                </c:pt>
                <c:pt idx="1059">
                  <c:v>0.55384259259259261</c:v>
                </c:pt>
                <c:pt idx="1060">
                  <c:v>0.55398148148148152</c:v>
                </c:pt>
                <c:pt idx="1061">
                  <c:v>0.55418981481481477</c:v>
                </c:pt>
                <c:pt idx="1062">
                  <c:v>0.55432870370370368</c:v>
                </c:pt>
                <c:pt idx="1063">
                  <c:v>0.5544675925925926</c:v>
                </c:pt>
                <c:pt idx="1064">
                  <c:v>0.55460648148148151</c:v>
                </c:pt>
                <c:pt idx="1065">
                  <c:v>0.55481481481481476</c:v>
                </c:pt>
                <c:pt idx="1066">
                  <c:v>0.55495370370370367</c:v>
                </c:pt>
                <c:pt idx="1067">
                  <c:v>0.55509259259259258</c:v>
                </c:pt>
                <c:pt idx="1068">
                  <c:v>0.55523148148148149</c:v>
                </c:pt>
                <c:pt idx="1069">
                  <c:v>0.55543981481481486</c:v>
                </c:pt>
                <c:pt idx="1070">
                  <c:v>0.55557870370370366</c:v>
                </c:pt>
                <c:pt idx="1071">
                  <c:v>0.55571759259259257</c:v>
                </c:pt>
                <c:pt idx="1072">
                  <c:v>0.55585648148148148</c:v>
                </c:pt>
                <c:pt idx="1073">
                  <c:v>0.55599537037037039</c:v>
                </c:pt>
                <c:pt idx="1074">
                  <c:v>0.5561342592592593</c:v>
                </c:pt>
                <c:pt idx="1075">
                  <c:v>0.5562731481481481</c:v>
                </c:pt>
                <c:pt idx="1076">
                  <c:v>0.55641203703703701</c:v>
                </c:pt>
                <c:pt idx="1077">
                  <c:v>0.55655092592592592</c:v>
                </c:pt>
                <c:pt idx="1078">
                  <c:v>0.55668981481481483</c:v>
                </c:pt>
                <c:pt idx="1079">
                  <c:v>0.55682870370370374</c:v>
                </c:pt>
                <c:pt idx="1080">
                  <c:v>0.557037037037037</c:v>
                </c:pt>
                <c:pt idx="1081">
                  <c:v>0.55717592592592591</c:v>
                </c:pt>
                <c:pt idx="1082">
                  <c:v>0.55731481481481482</c:v>
                </c:pt>
                <c:pt idx="1083">
                  <c:v>0.55745370370370373</c:v>
                </c:pt>
                <c:pt idx="1084">
                  <c:v>0.55759259259259264</c:v>
                </c:pt>
                <c:pt idx="1085">
                  <c:v>0.55773148148148144</c:v>
                </c:pt>
                <c:pt idx="1086">
                  <c:v>0.55787037037037035</c:v>
                </c:pt>
                <c:pt idx="1087">
                  <c:v>0.55793981481481481</c:v>
                </c:pt>
                <c:pt idx="1088">
                  <c:v>0.55814814814814817</c:v>
                </c:pt>
                <c:pt idx="1089">
                  <c:v>0.55828703703703708</c:v>
                </c:pt>
                <c:pt idx="1090">
                  <c:v>0.55842592592592588</c:v>
                </c:pt>
                <c:pt idx="1091">
                  <c:v>0.55856481481481479</c:v>
                </c:pt>
                <c:pt idx="1092">
                  <c:v>0.5587037037037037</c:v>
                </c:pt>
                <c:pt idx="1093">
                  <c:v>0.55877314814814816</c:v>
                </c:pt>
                <c:pt idx="1094">
                  <c:v>0.55898148148148152</c:v>
                </c:pt>
                <c:pt idx="1095">
                  <c:v>0.55905092592592598</c:v>
                </c:pt>
                <c:pt idx="1096">
                  <c:v>0.55925925925925923</c:v>
                </c:pt>
                <c:pt idx="1097">
                  <c:v>0.5594675925925926</c:v>
                </c:pt>
                <c:pt idx="1098">
                  <c:v>0.55960648148148151</c:v>
                </c:pt>
                <c:pt idx="1099">
                  <c:v>0.55974537037037042</c:v>
                </c:pt>
                <c:pt idx="1100">
                  <c:v>0.55995370370370368</c:v>
                </c:pt>
                <c:pt idx="1101">
                  <c:v>0.56009259259259259</c:v>
                </c:pt>
                <c:pt idx="1102">
                  <c:v>0.5602314814814815</c:v>
                </c:pt>
                <c:pt idx="1103">
                  <c:v>0.56037037037037041</c:v>
                </c:pt>
                <c:pt idx="1104">
                  <c:v>0.56050925925925921</c:v>
                </c:pt>
                <c:pt idx="1105">
                  <c:v>0.56064814814814812</c:v>
                </c:pt>
                <c:pt idx="1106">
                  <c:v>0.56078703703703703</c:v>
                </c:pt>
                <c:pt idx="1107">
                  <c:v>0.56092592592592594</c:v>
                </c:pt>
                <c:pt idx="1108">
                  <c:v>0.56106481481481485</c:v>
                </c:pt>
                <c:pt idx="1109">
                  <c:v>0.5611342592592593</c:v>
                </c:pt>
                <c:pt idx="1110">
                  <c:v>0.5612731481481481</c:v>
                </c:pt>
                <c:pt idx="1111">
                  <c:v>0.56141203703703701</c:v>
                </c:pt>
                <c:pt idx="1112">
                  <c:v>0.56155092592592593</c:v>
                </c:pt>
                <c:pt idx="1113">
                  <c:v>0.56175925925925929</c:v>
                </c:pt>
                <c:pt idx="1114">
                  <c:v>0.5618981481481482</c:v>
                </c:pt>
                <c:pt idx="1115">
                  <c:v>0.56210648148148146</c:v>
                </c:pt>
                <c:pt idx="1116">
                  <c:v>0.56224537037037037</c:v>
                </c:pt>
                <c:pt idx="1117">
                  <c:v>0.56238425925925928</c:v>
                </c:pt>
                <c:pt idx="1118">
                  <c:v>0.56252314814814819</c:v>
                </c:pt>
                <c:pt idx="1119">
                  <c:v>0.56266203703703699</c:v>
                </c:pt>
                <c:pt idx="1120">
                  <c:v>0.5628009259259259</c:v>
                </c:pt>
                <c:pt idx="1121">
                  <c:v>0.56293981481481481</c:v>
                </c:pt>
                <c:pt idx="1122">
                  <c:v>0.56307870370370372</c:v>
                </c:pt>
                <c:pt idx="1123">
                  <c:v>0.56328703703703709</c:v>
                </c:pt>
                <c:pt idx="1124">
                  <c:v>0.56335648148148143</c:v>
                </c:pt>
                <c:pt idx="1125">
                  <c:v>0.56349537037037034</c:v>
                </c:pt>
                <c:pt idx="1126">
                  <c:v>0.56370370370370371</c:v>
                </c:pt>
                <c:pt idx="1127">
                  <c:v>0.56391203703703707</c:v>
                </c:pt>
                <c:pt idx="1128">
                  <c:v>0.56405092592592587</c:v>
                </c:pt>
                <c:pt idx="1129">
                  <c:v>0.56418981481481478</c:v>
                </c:pt>
                <c:pt idx="1130">
                  <c:v>0.56432870370370369</c:v>
                </c:pt>
                <c:pt idx="1131">
                  <c:v>0.5644675925925926</c:v>
                </c:pt>
                <c:pt idx="1132">
                  <c:v>0.56460648148148151</c:v>
                </c:pt>
                <c:pt idx="1133">
                  <c:v>0.56474537037037043</c:v>
                </c:pt>
                <c:pt idx="1134">
                  <c:v>0.56488425925925922</c:v>
                </c:pt>
                <c:pt idx="1135">
                  <c:v>0.56495370370370368</c:v>
                </c:pt>
                <c:pt idx="1136">
                  <c:v>0.56516203703703705</c:v>
                </c:pt>
                <c:pt idx="1137">
                  <c:v>0.5652314814814815</c:v>
                </c:pt>
                <c:pt idx="1138">
                  <c:v>0.56543981481481487</c:v>
                </c:pt>
                <c:pt idx="1139">
                  <c:v>0.56557870370370367</c:v>
                </c:pt>
                <c:pt idx="1140">
                  <c:v>0.56571759259259258</c:v>
                </c:pt>
                <c:pt idx="1141">
                  <c:v>0.56585648148148149</c:v>
                </c:pt>
                <c:pt idx="1142">
                  <c:v>0.5659953703703704</c:v>
                </c:pt>
                <c:pt idx="1143">
                  <c:v>0.56613425925925931</c:v>
                </c:pt>
                <c:pt idx="1144">
                  <c:v>0.56627314814814811</c:v>
                </c:pt>
                <c:pt idx="1145">
                  <c:v>0.56641203703703702</c:v>
                </c:pt>
                <c:pt idx="1146">
                  <c:v>0.56655092592592593</c:v>
                </c:pt>
                <c:pt idx="1147">
                  <c:v>0.5667592592592593</c:v>
                </c:pt>
                <c:pt idx="1148">
                  <c:v>0.56696759259259255</c:v>
                </c:pt>
                <c:pt idx="1149">
                  <c:v>0.56710648148148146</c:v>
                </c:pt>
                <c:pt idx="1150">
                  <c:v>0.56731481481481483</c:v>
                </c:pt>
                <c:pt idx="1151">
                  <c:v>0.56745370370370374</c:v>
                </c:pt>
                <c:pt idx="1152">
                  <c:v>0.56766203703703699</c:v>
                </c:pt>
                <c:pt idx="1153">
                  <c:v>0.5678009259259259</c:v>
                </c:pt>
                <c:pt idx="1154">
                  <c:v>0.56793981481481481</c:v>
                </c:pt>
                <c:pt idx="1155">
                  <c:v>0.56807870370370372</c:v>
                </c:pt>
                <c:pt idx="1156">
                  <c:v>0.56821759259259264</c:v>
                </c:pt>
                <c:pt idx="1157">
                  <c:v>0.56835648148148143</c:v>
                </c:pt>
                <c:pt idx="1158">
                  <c:v>0.56849537037037035</c:v>
                </c:pt>
                <c:pt idx="1159">
                  <c:v>0.56863425925925926</c:v>
                </c:pt>
                <c:pt idx="1160">
                  <c:v>0.56877314814814817</c:v>
                </c:pt>
                <c:pt idx="1161">
                  <c:v>0.56898148148148153</c:v>
                </c:pt>
                <c:pt idx="1162">
                  <c:v>0.56918981481481479</c:v>
                </c:pt>
                <c:pt idx="1163">
                  <c:v>0.5693287037037037</c:v>
                </c:pt>
                <c:pt idx="1164">
                  <c:v>0.56953703703703706</c:v>
                </c:pt>
                <c:pt idx="1165">
                  <c:v>0.56967592592592597</c:v>
                </c:pt>
                <c:pt idx="1166">
                  <c:v>0.56981481481481477</c:v>
                </c:pt>
                <c:pt idx="1167">
                  <c:v>0.56995370370370368</c:v>
                </c:pt>
                <c:pt idx="1168">
                  <c:v>0.5700925925925926</c:v>
                </c:pt>
                <c:pt idx="1169">
                  <c:v>0.57023148148148151</c:v>
                </c:pt>
                <c:pt idx="1170">
                  <c:v>0.57037037037037042</c:v>
                </c:pt>
                <c:pt idx="1171">
                  <c:v>0.57050925925925922</c:v>
                </c:pt>
                <c:pt idx="1172">
                  <c:v>0.57064814814814813</c:v>
                </c:pt>
                <c:pt idx="1173">
                  <c:v>0.57078703703703704</c:v>
                </c:pt>
                <c:pt idx="1174">
                  <c:v>0.57092592592592595</c:v>
                </c:pt>
                <c:pt idx="1175">
                  <c:v>0.57106481481481486</c:v>
                </c:pt>
                <c:pt idx="1176">
                  <c:v>0.57127314814814811</c:v>
                </c:pt>
                <c:pt idx="1177">
                  <c:v>0.57141203703703702</c:v>
                </c:pt>
                <c:pt idx="1178">
                  <c:v>0.57155092592592593</c:v>
                </c:pt>
                <c:pt idx="1179">
                  <c:v>0.57168981481481485</c:v>
                </c:pt>
                <c:pt idx="1180">
                  <c:v>0.57182870370370376</c:v>
                </c:pt>
                <c:pt idx="1181">
                  <c:v>0.57196759259259256</c:v>
                </c:pt>
                <c:pt idx="1182">
                  <c:v>0.57210648148148147</c:v>
                </c:pt>
                <c:pt idx="1183">
                  <c:v>0.57224537037037038</c:v>
                </c:pt>
                <c:pt idx="1184">
                  <c:v>0.57238425925925929</c:v>
                </c:pt>
                <c:pt idx="1185">
                  <c:v>0.5725231481481482</c:v>
                </c:pt>
                <c:pt idx="1186">
                  <c:v>0.572662037037037</c:v>
                </c:pt>
                <c:pt idx="1187">
                  <c:v>0.57280092592592591</c:v>
                </c:pt>
                <c:pt idx="1188">
                  <c:v>0.57293981481481482</c:v>
                </c:pt>
                <c:pt idx="1189">
                  <c:v>0.57314814814814818</c:v>
                </c:pt>
                <c:pt idx="1190">
                  <c:v>0.57328703703703698</c:v>
                </c:pt>
                <c:pt idx="1191">
                  <c:v>0.57342592592592589</c:v>
                </c:pt>
                <c:pt idx="1192">
                  <c:v>0.57356481481481481</c:v>
                </c:pt>
                <c:pt idx="1193">
                  <c:v>0.57370370370370372</c:v>
                </c:pt>
                <c:pt idx="1194">
                  <c:v>0.57384259259259263</c:v>
                </c:pt>
                <c:pt idx="1195">
                  <c:v>0.57405092592592588</c:v>
                </c:pt>
                <c:pt idx="1196">
                  <c:v>0.57418981481481479</c:v>
                </c:pt>
                <c:pt idx="1197">
                  <c:v>0.57439814814814816</c:v>
                </c:pt>
                <c:pt idx="1198">
                  <c:v>0.57453703703703707</c:v>
                </c:pt>
                <c:pt idx="1199">
                  <c:v>0.57467592592592598</c:v>
                </c:pt>
                <c:pt idx="1200">
                  <c:v>0.57481481481481478</c:v>
                </c:pt>
                <c:pt idx="1201">
                  <c:v>0.57495370370370369</c:v>
                </c:pt>
                <c:pt idx="1202">
                  <c:v>0.57516203703703705</c:v>
                </c:pt>
                <c:pt idx="1203">
                  <c:v>0.57530092592592597</c:v>
                </c:pt>
                <c:pt idx="1204">
                  <c:v>0.57543981481481477</c:v>
                </c:pt>
                <c:pt idx="1205">
                  <c:v>0.57557870370370368</c:v>
                </c:pt>
                <c:pt idx="1206">
                  <c:v>0.57571759259259259</c:v>
                </c:pt>
                <c:pt idx="1207">
                  <c:v>0.5758564814814815</c:v>
                </c:pt>
                <c:pt idx="1208">
                  <c:v>0.57599537037037041</c:v>
                </c:pt>
                <c:pt idx="1209">
                  <c:v>0.57613425925925921</c:v>
                </c:pt>
                <c:pt idx="1210">
                  <c:v>0.57620370370370366</c:v>
                </c:pt>
                <c:pt idx="1211">
                  <c:v>0.57641203703703703</c:v>
                </c:pt>
                <c:pt idx="1212">
                  <c:v>0.57655092592592594</c:v>
                </c:pt>
                <c:pt idx="1213">
                  <c:v>0.57668981481481485</c:v>
                </c:pt>
                <c:pt idx="1214">
                  <c:v>0.5768981481481481</c:v>
                </c:pt>
                <c:pt idx="1215">
                  <c:v>0.57703703703703701</c:v>
                </c:pt>
                <c:pt idx="1216">
                  <c:v>0.57717592592592593</c:v>
                </c:pt>
                <c:pt idx="1217">
                  <c:v>0.57731481481481484</c:v>
                </c:pt>
                <c:pt idx="1218">
                  <c:v>0.57745370370370375</c:v>
                </c:pt>
                <c:pt idx="1219">
                  <c:v>0.5775231481481482</c:v>
                </c:pt>
                <c:pt idx="1220">
                  <c:v>0.57773148148148146</c:v>
                </c:pt>
                <c:pt idx="1221">
                  <c:v>0.57787037037037037</c:v>
                </c:pt>
                <c:pt idx="1222">
                  <c:v>0.57800925925925928</c:v>
                </c:pt>
                <c:pt idx="1223">
                  <c:v>0.57814814814814819</c:v>
                </c:pt>
                <c:pt idx="1224">
                  <c:v>0.57828703703703699</c:v>
                </c:pt>
                <c:pt idx="1225">
                  <c:v>0.57849537037037035</c:v>
                </c:pt>
                <c:pt idx="1226">
                  <c:v>0.57870370370370372</c:v>
                </c:pt>
                <c:pt idx="1227">
                  <c:v>0.57884259259259263</c:v>
                </c:pt>
                <c:pt idx="1228">
                  <c:v>0.57898148148148143</c:v>
                </c:pt>
                <c:pt idx="1229">
                  <c:v>0.57912037037037034</c:v>
                </c:pt>
                <c:pt idx="1230">
                  <c:v>0.57925925925925925</c:v>
                </c:pt>
                <c:pt idx="1231">
                  <c:v>0.57939814814814816</c:v>
                </c:pt>
                <c:pt idx="1232">
                  <c:v>0.57960648148148153</c:v>
                </c:pt>
                <c:pt idx="1233">
                  <c:v>0.57974537037037033</c:v>
                </c:pt>
                <c:pt idx="1234">
                  <c:v>0.57995370370370369</c:v>
                </c:pt>
                <c:pt idx="1235">
                  <c:v>0.5800925925925926</c:v>
                </c:pt>
                <c:pt idx="1236">
                  <c:v>0.58030092592592597</c:v>
                </c:pt>
                <c:pt idx="1237">
                  <c:v>0.58043981481481477</c:v>
                </c:pt>
                <c:pt idx="1238">
                  <c:v>0.58057870370370368</c:v>
                </c:pt>
                <c:pt idx="1239">
                  <c:v>0.58071759259259259</c:v>
                </c:pt>
                <c:pt idx="1240">
                  <c:v>0.5808564814814815</c:v>
                </c:pt>
                <c:pt idx="1241">
                  <c:v>0.58099537037037041</c:v>
                </c:pt>
                <c:pt idx="1242">
                  <c:v>0.58113425925925921</c:v>
                </c:pt>
                <c:pt idx="1243">
                  <c:v>0.58127314814814812</c:v>
                </c:pt>
                <c:pt idx="1244">
                  <c:v>0.58141203703703703</c:v>
                </c:pt>
                <c:pt idx="1245">
                  <c:v>0.5816203703703704</c:v>
                </c:pt>
                <c:pt idx="1246">
                  <c:v>0.58175925925925931</c:v>
                </c:pt>
                <c:pt idx="1247">
                  <c:v>0.58189814814814811</c:v>
                </c:pt>
                <c:pt idx="1248">
                  <c:v>0.58203703703703702</c:v>
                </c:pt>
                <c:pt idx="1249">
                  <c:v>0.58217592592592593</c:v>
                </c:pt>
                <c:pt idx="1250">
                  <c:v>0.58231481481481484</c:v>
                </c:pt>
                <c:pt idx="1251">
                  <c:v>0.58245370370370375</c:v>
                </c:pt>
                <c:pt idx="1252">
                  <c:v>0.58266203703703701</c:v>
                </c:pt>
                <c:pt idx="1253">
                  <c:v>0.58280092592592592</c:v>
                </c:pt>
                <c:pt idx="1254">
                  <c:v>0.58293981481481483</c:v>
                </c:pt>
                <c:pt idx="1255">
                  <c:v>0.58307870370370374</c:v>
                </c:pt>
                <c:pt idx="1256">
                  <c:v>0.58328703703703699</c:v>
                </c:pt>
                <c:pt idx="1257">
                  <c:v>0.5834259259259259</c:v>
                </c:pt>
                <c:pt idx="1258">
                  <c:v>0.58356481481481481</c:v>
                </c:pt>
                <c:pt idx="1259">
                  <c:v>0.58370370370370372</c:v>
                </c:pt>
                <c:pt idx="1260">
                  <c:v>0.58384259259259264</c:v>
                </c:pt>
                <c:pt idx="1261">
                  <c:v>0.58398148148148143</c:v>
                </c:pt>
                <c:pt idx="1262">
                  <c:v>0.58412037037037035</c:v>
                </c:pt>
                <c:pt idx="1263">
                  <c:v>0.58425925925925926</c:v>
                </c:pt>
                <c:pt idx="1264">
                  <c:v>0.58439814814814817</c:v>
                </c:pt>
                <c:pt idx="1265">
                  <c:v>0.58453703703703708</c:v>
                </c:pt>
                <c:pt idx="1266">
                  <c:v>0.58474537037037033</c:v>
                </c:pt>
                <c:pt idx="1267">
                  <c:v>0.58488425925925924</c:v>
                </c:pt>
                <c:pt idx="1268">
                  <c:v>0.58509259259259261</c:v>
                </c:pt>
                <c:pt idx="1269">
                  <c:v>0.58530092592592597</c:v>
                </c:pt>
                <c:pt idx="1270">
                  <c:v>0.58543981481481477</c:v>
                </c:pt>
                <c:pt idx="1271">
                  <c:v>0.58564814814814814</c:v>
                </c:pt>
                <c:pt idx="1272">
                  <c:v>0.58578703703703705</c:v>
                </c:pt>
                <c:pt idx="1273">
                  <c:v>0.58592592592592596</c:v>
                </c:pt>
                <c:pt idx="1274">
                  <c:v>0.58606481481481476</c:v>
                </c:pt>
                <c:pt idx="1275">
                  <c:v>0.58613425925925922</c:v>
                </c:pt>
                <c:pt idx="1276">
                  <c:v>0.58634259259259258</c:v>
                </c:pt>
                <c:pt idx="1277">
                  <c:v>0.58648148148148149</c:v>
                </c:pt>
                <c:pt idx="1278">
                  <c:v>0.5866203703703704</c:v>
                </c:pt>
                <c:pt idx="1279">
                  <c:v>0.58682870370370366</c:v>
                </c:pt>
                <c:pt idx="1280">
                  <c:v>0.58696759259259257</c:v>
                </c:pt>
                <c:pt idx="1281">
                  <c:v>0.58710648148148148</c:v>
                </c:pt>
                <c:pt idx="1282">
                  <c:v>0.58724537037037039</c:v>
                </c:pt>
                <c:pt idx="1283">
                  <c:v>0.5873842592592593</c:v>
                </c:pt>
                <c:pt idx="1284">
                  <c:v>0.5875231481481481</c:v>
                </c:pt>
                <c:pt idx="1285">
                  <c:v>0.58766203703703701</c:v>
                </c:pt>
                <c:pt idx="1286">
                  <c:v>0.58780092592592592</c:v>
                </c:pt>
                <c:pt idx="1287">
                  <c:v>0.58793981481481483</c:v>
                </c:pt>
                <c:pt idx="1288">
                  <c:v>0.5881481481481482</c:v>
                </c:pt>
                <c:pt idx="1289">
                  <c:v>0.588287037037037</c:v>
                </c:pt>
                <c:pt idx="1290">
                  <c:v>0.58849537037037036</c:v>
                </c:pt>
                <c:pt idx="1291">
                  <c:v>0.58863425925925927</c:v>
                </c:pt>
                <c:pt idx="1292">
                  <c:v>0.58877314814814818</c:v>
                </c:pt>
                <c:pt idx="1293">
                  <c:v>0.58891203703703698</c:v>
                </c:pt>
                <c:pt idx="1294">
                  <c:v>0.58905092592592589</c:v>
                </c:pt>
                <c:pt idx="1295">
                  <c:v>0.58918981481481481</c:v>
                </c:pt>
                <c:pt idx="1296">
                  <c:v>0.58932870370370372</c:v>
                </c:pt>
                <c:pt idx="1297">
                  <c:v>0.58946759259259263</c:v>
                </c:pt>
                <c:pt idx="1298">
                  <c:v>0.58960648148148154</c:v>
                </c:pt>
                <c:pt idx="1299">
                  <c:v>0.58981481481481479</c:v>
                </c:pt>
                <c:pt idx="1300">
                  <c:v>0.5899537037037037</c:v>
                </c:pt>
                <c:pt idx="1301">
                  <c:v>0.59016203703703707</c:v>
                </c:pt>
                <c:pt idx="1302">
                  <c:v>0.59030092592592598</c:v>
                </c:pt>
                <c:pt idx="1303">
                  <c:v>0.59043981481481478</c:v>
                </c:pt>
                <c:pt idx="1304">
                  <c:v>0.59057870370370369</c:v>
                </c:pt>
                <c:pt idx="1305">
                  <c:v>0.5907175925925926</c:v>
                </c:pt>
                <c:pt idx="1306">
                  <c:v>0.59085648148148151</c:v>
                </c:pt>
                <c:pt idx="1307">
                  <c:v>0.59099537037037042</c:v>
                </c:pt>
                <c:pt idx="1308">
                  <c:v>0.59120370370370368</c:v>
                </c:pt>
                <c:pt idx="1309">
                  <c:v>0.59127314814814813</c:v>
                </c:pt>
                <c:pt idx="1310">
                  <c:v>0.5914814814814815</c:v>
                </c:pt>
                <c:pt idx="1311">
                  <c:v>0.59162037037037041</c:v>
                </c:pt>
                <c:pt idx="1312">
                  <c:v>0.59182870370370366</c:v>
                </c:pt>
                <c:pt idx="1313">
                  <c:v>0.59196759259259257</c:v>
                </c:pt>
                <c:pt idx="1314">
                  <c:v>0.59210648148148148</c:v>
                </c:pt>
                <c:pt idx="1315">
                  <c:v>0.59224537037037039</c:v>
                </c:pt>
                <c:pt idx="1316">
                  <c:v>0.5923842592592593</c:v>
                </c:pt>
                <c:pt idx="1317">
                  <c:v>0.5925231481481481</c:v>
                </c:pt>
                <c:pt idx="1318">
                  <c:v>0.59259259259259256</c:v>
                </c:pt>
                <c:pt idx="1319">
                  <c:v>0.59280092592592593</c:v>
                </c:pt>
                <c:pt idx="1320">
                  <c:v>0.59293981481481484</c:v>
                </c:pt>
                <c:pt idx="1321">
                  <c:v>0.59307870370370375</c:v>
                </c:pt>
                <c:pt idx="1322">
                  <c:v>0.59321759259259255</c:v>
                </c:pt>
                <c:pt idx="1323">
                  <c:v>0.59335648148148146</c:v>
                </c:pt>
                <c:pt idx="1324">
                  <c:v>0.59356481481481482</c:v>
                </c:pt>
                <c:pt idx="1325">
                  <c:v>0.59370370370370373</c:v>
                </c:pt>
                <c:pt idx="1326">
                  <c:v>0.59384259259259264</c:v>
                </c:pt>
                <c:pt idx="1327">
                  <c:v>0.59398148148148144</c:v>
                </c:pt>
                <c:pt idx="1328">
                  <c:v>0.59412037037037035</c:v>
                </c:pt>
                <c:pt idx="1329">
                  <c:v>0.59425925925925926</c:v>
                </c:pt>
                <c:pt idx="1330">
                  <c:v>0.59439814814814818</c:v>
                </c:pt>
                <c:pt idx="1331">
                  <c:v>0.59460648148148143</c:v>
                </c:pt>
                <c:pt idx="1332">
                  <c:v>0.59474537037037034</c:v>
                </c:pt>
                <c:pt idx="1333">
                  <c:v>0.59488425925925925</c:v>
                </c:pt>
                <c:pt idx="1334">
                  <c:v>0.59509259259259262</c:v>
                </c:pt>
                <c:pt idx="1335">
                  <c:v>0.59523148148148153</c:v>
                </c:pt>
                <c:pt idx="1336">
                  <c:v>0.59537037037037033</c:v>
                </c:pt>
                <c:pt idx="1337">
                  <c:v>0.59550925925925924</c:v>
                </c:pt>
                <c:pt idx="1338">
                  <c:v>0.59564814814814815</c:v>
                </c:pt>
                <c:pt idx="1339">
                  <c:v>0.59578703703703706</c:v>
                </c:pt>
                <c:pt idx="1340">
                  <c:v>0.59592592592592597</c:v>
                </c:pt>
                <c:pt idx="1341">
                  <c:v>0.59606481481481477</c:v>
                </c:pt>
                <c:pt idx="1342">
                  <c:v>0.59620370370370368</c:v>
                </c:pt>
                <c:pt idx="1343">
                  <c:v>0.59634259259259259</c:v>
                </c:pt>
                <c:pt idx="1344">
                  <c:v>0.59655092592592596</c:v>
                </c:pt>
                <c:pt idx="1345">
                  <c:v>0.59668981481481487</c:v>
                </c:pt>
                <c:pt idx="1346">
                  <c:v>0.59682870370370367</c:v>
                </c:pt>
                <c:pt idx="1347">
                  <c:v>0.59696759259259258</c:v>
                </c:pt>
                <c:pt idx="1348">
                  <c:v>0.59710648148148149</c:v>
                </c:pt>
                <c:pt idx="1349">
                  <c:v>0.5972453703703704</c:v>
                </c:pt>
                <c:pt idx="1350">
                  <c:v>0.59738425925925931</c:v>
                </c:pt>
                <c:pt idx="1351">
                  <c:v>0.59752314814814811</c:v>
                </c:pt>
                <c:pt idx="1352">
                  <c:v>0.59759259259259256</c:v>
                </c:pt>
                <c:pt idx="1353">
                  <c:v>0.59773148148148147</c:v>
                </c:pt>
                <c:pt idx="1354">
                  <c:v>0.59793981481481484</c:v>
                </c:pt>
                <c:pt idx="1355">
                  <c:v>0.59807870370370375</c:v>
                </c:pt>
                <c:pt idx="1356">
                  <c:v>0.59821759259259255</c:v>
                </c:pt>
                <c:pt idx="1357">
                  <c:v>0.59842592592592592</c:v>
                </c:pt>
                <c:pt idx="1358">
                  <c:v>0.59856481481481483</c:v>
                </c:pt>
                <c:pt idx="1359">
                  <c:v>0.59877314814814819</c:v>
                </c:pt>
                <c:pt idx="1360">
                  <c:v>0.59891203703703699</c:v>
                </c:pt>
                <c:pt idx="1361">
                  <c:v>0.5990509259259259</c:v>
                </c:pt>
                <c:pt idx="1362">
                  <c:v>0.59918981481481481</c:v>
                </c:pt>
                <c:pt idx="1363">
                  <c:v>0.59932870370370372</c:v>
                </c:pt>
                <c:pt idx="1364">
                  <c:v>0.59946759259259264</c:v>
                </c:pt>
                <c:pt idx="1365">
                  <c:v>0.59960648148148143</c:v>
                </c:pt>
                <c:pt idx="1366">
                  <c:v>0.5998148148148148</c:v>
                </c:pt>
                <c:pt idx="1367">
                  <c:v>0.59988425925925926</c:v>
                </c:pt>
                <c:pt idx="1368">
                  <c:v>0.60009259259259262</c:v>
                </c:pt>
                <c:pt idx="1369">
                  <c:v>0.60023148148148153</c:v>
                </c:pt>
                <c:pt idx="1370">
                  <c:v>0.60037037037037033</c:v>
                </c:pt>
                <c:pt idx="1371">
                  <c:v>0.60050925925925924</c:v>
                </c:pt>
                <c:pt idx="1372">
                  <c:v>0.60064814814814815</c:v>
                </c:pt>
                <c:pt idx="1373">
                  <c:v>0.60078703703703706</c:v>
                </c:pt>
                <c:pt idx="1374">
                  <c:v>0.60092592592592597</c:v>
                </c:pt>
                <c:pt idx="1375">
                  <c:v>0.60113425925925923</c:v>
                </c:pt>
                <c:pt idx="1376">
                  <c:v>0.6013425925925926</c:v>
                </c:pt>
                <c:pt idx="1377">
                  <c:v>0.60148148148148151</c:v>
                </c:pt>
                <c:pt idx="1378">
                  <c:v>0.60168981481481476</c:v>
                </c:pt>
                <c:pt idx="1379">
                  <c:v>0.60182870370370367</c:v>
                </c:pt>
                <c:pt idx="1380">
                  <c:v>0.60196759259259258</c:v>
                </c:pt>
                <c:pt idx="1381">
                  <c:v>0.60210648148148149</c:v>
                </c:pt>
                <c:pt idx="1382">
                  <c:v>0.6022453703703704</c:v>
                </c:pt>
                <c:pt idx="1383">
                  <c:v>0.60238425925925931</c:v>
                </c:pt>
                <c:pt idx="1384">
                  <c:v>0.60252314814814811</c:v>
                </c:pt>
                <c:pt idx="1385">
                  <c:v>0.60266203703703702</c:v>
                </c:pt>
                <c:pt idx="1386">
                  <c:v>0.60280092592592593</c:v>
                </c:pt>
                <c:pt idx="1387">
                  <c:v>0.60293981481481485</c:v>
                </c:pt>
                <c:pt idx="1388">
                  <c:v>0.6030092592592593</c:v>
                </c:pt>
                <c:pt idx="1389">
                  <c:v>0.60321759259259256</c:v>
                </c:pt>
                <c:pt idx="1390">
                  <c:v>0.60328703703703701</c:v>
                </c:pt>
                <c:pt idx="1391">
                  <c:v>0.60349537037037038</c:v>
                </c:pt>
                <c:pt idx="1392">
                  <c:v>0.60363425925925929</c:v>
                </c:pt>
                <c:pt idx="1393">
                  <c:v>0.6037731481481482</c:v>
                </c:pt>
                <c:pt idx="1394">
                  <c:v>0.60398148148148145</c:v>
                </c:pt>
                <c:pt idx="1395">
                  <c:v>0.60412037037037036</c:v>
                </c:pt>
                <c:pt idx="1396">
                  <c:v>0.60425925925925927</c:v>
                </c:pt>
                <c:pt idx="1397">
                  <c:v>0.60439814814814818</c:v>
                </c:pt>
                <c:pt idx="1398">
                  <c:v>0.60460648148148144</c:v>
                </c:pt>
                <c:pt idx="1399">
                  <c:v>0.60474537037037035</c:v>
                </c:pt>
                <c:pt idx="1400">
                  <c:v>0.60488425925925926</c:v>
                </c:pt>
                <c:pt idx="1401">
                  <c:v>0.60502314814814817</c:v>
                </c:pt>
                <c:pt idx="1402">
                  <c:v>0.60516203703703708</c:v>
                </c:pt>
                <c:pt idx="1403">
                  <c:v>0.60530092592592588</c:v>
                </c:pt>
                <c:pt idx="1404">
                  <c:v>0.60543981481481479</c:v>
                </c:pt>
                <c:pt idx="1405">
                  <c:v>0.6055787037037037</c:v>
                </c:pt>
                <c:pt idx="1406">
                  <c:v>0.60571759259259261</c:v>
                </c:pt>
                <c:pt idx="1407">
                  <c:v>0.60585648148148152</c:v>
                </c:pt>
                <c:pt idx="1408">
                  <c:v>0.60599537037037032</c:v>
                </c:pt>
                <c:pt idx="1409">
                  <c:v>0.60613425925925923</c:v>
                </c:pt>
                <c:pt idx="1410">
                  <c:v>0.6063425925925926</c:v>
                </c:pt>
                <c:pt idx="1411">
                  <c:v>0.60648148148148151</c:v>
                </c:pt>
                <c:pt idx="1412">
                  <c:v>0.60662037037037042</c:v>
                </c:pt>
                <c:pt idx="1413">
                  <c:v>0.60675925925925922</c:v>
                </c:pt>
                <c:pt idx="1414">
                  <c:v>0.60689814814814813</c:v>
                </c:pt>
                <c:pt idx="1415">
                  <c:v>0.60703703703703704</c:v>
                </c:pt>
                <c:pt idx="1416">
                  <c:v>0.60717592592592595</c:v>
                </c:pt>
                <c:pt idx="1417">
                  <c:v>0.60731481481481486</c:v>
                </c:pt>
                <c:pt idx="1418">
                  <c:v>0.60752314814814812</c:v>
                </c:pt>
                <c:pt idx="1419">
                  <c:v>0.60766203703703703</c:v>
                </c:pt>
                <c:pt idx="1420">
                  <c:v>0.60787037037037039</c:v>
                </c:pt>
                <c:pt idx="1421">
                  <c:v>0.60807870370370365</c:v>
                </c:pt>
                <c:pt idx="1422">
                  <c:v>0.60828703703703701</c:v>
                </c:pt>
                <c:pt idx="1423">
                  <c:v>0.60849537037037038</c:v>
                </c:pt>
                <c:pt idx="1424">
                  <c:v>0.60863425925925929</c:v>
                </c:pt>
                <c:pt idx="1425">
                  <c:v>0.6087731481481482</c:v>
                </c:pt>
                <c:pt idx="1426">
                  <c:v>0.608912037037037</c:v>
                </c:pt>
                <c:pt idx="1427">
                  <c:v>0.60905092592592591</c:v>
                </c:pt>
                <c:pt idx="1428">
                  <c:v>0.60918981481481482</c:v>
                </c:pt>
                <c:pt idx="1429">
                  <c:v>0.60932870370370373</c:v>
                </c:pt>
                <c:pt idx="1430">
                  <c:v>0.60946759259259264</c:v>
                </c:pt>
                <c:pt idx="1431">
                  <c:v>0.60960648148148144</c:v>
                </c:pt>
                <c:pt idx="1432">
                  <c:v>0.60974537037037035</c:v>
                </c:pt>
                <c:pt idx="1433">
                  <c:v>0.60995370370370372</c:v>
                </c:pt>
                <c:pt idx="1434">
                  <c:v>0.61009259259259263</c:v>
                </c:pt>
                <c:pt idx="1435">
                  <c:v>0.61030092592592589</c:v>
                </c:pt>
                <c:pt idx="1436">
                  <c:v>0.6104398148148148</c:v>
                </c:pt>
                <c:pt idx="1437">
                  <c:v>0.61057870370370371</c:v>
                </c:pt>
                <c:pt idx="1438">
                  <c:v>0.61071759259259262</c:v>
                </c:pt>
                <c:pt idx="1439">
                  <c:v>0.61085648148148153</c:v>
                </c:pt>
                <c:pt idx="1440">
                  <c:v>0.61099537037037033</c:v>
                </c:pt>
                <c:pt idx="1441">
                  <c:v>0.61120370370370369</c:v>
                </c:pt>
                <c:pt idx="1442">
                  <c:v>0.6113425925925926</c:v>
                </c:pt>
                <c:pt idx="1443">
                  <c:v>0.61148148148148151</c:v>
                </c:pt>
                <c:pt idx="1444">
                  <c:v>0.61162037037037043</c:v>
                </c:pt>
                <c:pt idx="1445">
                  <c:v>0.61175925925925922</c:v>
                </c:pt>
                <c:pt idx="1446">
                  <c:v>0.61196759259259259</c:v>
                </c:pt>
                <c:pt idx="1447">
                  <c:v>0.6121064814814815</c:v>
                </c:pt>
                <c:pt idx="1448">
                  <c:v>0.61224537037037041</c:v>
                </c:pt>
                <c:pt idx="1449">
                  <c:v>0.61238425925925921</c:v>
                </c:pt>
                <c:pt idx="1450">
                  <c:v>0.61252314814814812</c:v>
                </c:pt>
                <c:pt idx="1451">
                  <c:v>0.61266203703703703</c:v>
                </c:pt>
                <c:pt idx="1452">
                  <c:v>0.61273148148148149</c:v>
                </c:pt>
                <c:pt idx="1453">
                  <c:v>0.61293981481481485</c:v>
                </c:pt>
                <c:pt idx="1454">
                  <c:v>0.61300925925925931</c:v>
                </c:pt>
                <c:pt idx="1455">
                  <c:v>0.61321759259259256</c:v>
                </c:pt>
                <c:pt idx="1456">
                  <c:v>0.61335648148148147</c:v>
                </c:pt>
                <c:pt idx="1457">
                  <c:v>0.61349537037037039</c:v>
                </c:pt>
                <c:pt idx="1458">
                  <c:v>0.6136342592592593</c:v>
                </c:pt>
                <c:pt idx="1459">
                  <c:v>0.6137731481481481</c:v>
                </c:pt>
                <c:pt idx="1460">
                  <c:v>0.61398148148148146</c:v>
                </c:pt>
                <c:pt idx="1461">
                  <c:v>0.61418981481481483</c:v>
                </c:pt>
                <c:pt idx="1462">
                  <c:v>0.61432870370370374</c:v>
                </c:pt>
                <c:pt idx="1463">
                  <c:v>0.61446759259259254</c:v>
                </c:pt>
                <c:pt idx="1464">
                  <c:v>0.61460648148148145</c:v>
                </c:pt>
                <c:pt idx="1465">
                  <c:v>0.61474537037037036</c:v>
                </c:pt>
                <c:pt idx="1466">
                  <c:v>0.61488425925925927</c:v>
                </c:pt>
                <c:pt idx="1467">
                  <c:v>0.61509259259259264</c:v>
                </c:pt>
                <c:pt idx="1468">
                  <c:v>0.61523148148148143</c:v>
                </c:pt>
                <c:pt idx="1469">
                  <c:v>0.61537037037037035</c:v>
                </c:pt>
                <c:pt idx="1470">
                  <c:v>0.61550925925925926</c:v>
                </c:pt>
                <c:pt idx="1471">
                  <c:v>0.61571759259259262</c:v>
                </c:pt>
                <c:pt idx="1472">
                  <c:v>0.61592592592592588</c:v>
                </c:pt>
                <c:pt idx="1473">
                  <c:v>0.61606481481481479</c:v>
                </c:pt>
                <c:pt idx="1474">
                  <c:v>0.6162037037037037</c:v>
                </c:pt>
                <c:pt idx="1475">
                  <c:v>0.61634259259259261</c:v>
                </c:pt>
                <c:pt idx="1476">
                  <c:v>0.61648148148148152</c:v>
                </c:pt>
                <c:pt idx="1477">
                  <c:v>0.61662037037037032</c:v>
                </c:pt>
                <c:pt idx="1478">
                  <c:v>0.61675925925925923</c:v>
                </c:pt>
                <c:pt idx="1479">
                  <c:v>0.61689814814814814</c:v>
                </c:pt>
                <c:pt idx="1480">
                  <c:v>0.6169675925925926</c:v>
                </c:pt>
                <c:pt idx="1481">
                  <c:v>0.61717592592592596</c:v>
                </c:pt>
                <c:pt idx="1482">
                  <c:v>0.61738425925925922</c:v>
                </c:pt>
                <c:pt idx="1483">
                  <c:v>0.61745370370370367</c:v>
                </c:pt>
                <c:pt idx="1484">
                  <c:v>0.61759259259259258</c:v>
                </c:pt>
                <c:pt idx="1485">
                  <c:v>0.61780092592592595</c:v>
                </c:pt>
                <c:pt idx="1486">
                  <c:v>0.61793981481481486</c:v>
                </c:pt>
                <c:pt idx="1487">
                  <c:v>0.61807870370370366</c:v>
                </c:pt>
                <c:pt idx="1488">
                  <c:v>0.61821759259259257</c:v>
                </c:pt>
                <c:pt idx="1489">
                  <c:v>0.61835648148148148</c:v>
                </c:pt>
                <c:pt idx="1490">
                  <c:v>0.61849537037037039</c:v>
                </c:pt>
                <c:pt idx="1491">
                  <c:v>0.61856481481481485</c:v>
                </c:pt>
                <c:pt idx="1492">
                  <c:v>0.6187731481481481</c:v>
                </c:pt>
                <c:pt idx="1493">
                  <c:v>0.61891203703703701</c:v>
                </c:pt>
                <c:pt idx="1494">
                  <c:v>0.61905092592592592</c:v>
                </c:pt>
                <c:pt idx="1495">
                  <c:v>0.61912037037037038</c:v>
                </c:pt>
                <c:pt idx="1496">
                  <c:v>0.61932870370370374</c:v>
                </c:pt>
                <c:pt idx="1497">
                  <c:v>0.61946759259259254</c:v>
                </c:pt>
                <c:pt idx="1498">
                  <c:v>0.61960648148148145</c:v>
                </c:pt>
                <c:pt idx="1499">
                  <c:v>0.61974537037037036</c:v>
                </c:pt>
                <c:pt idx="1500">
                  <c:v>0.61988425925925927</c:v>
                </c:pt>
                <c:pt idx="1501">
                  <c:v>0.62009259259259264</c:v>
                </c:pt>
                <c:pt idx="1502">
                  <c:v>0.62023148148148144</c:v>
                </c:pt>
                <c:pt idx="1503">
                  <c:v>0.62043981481481481</c:v>
                </c:pt>
                <c:pt idx="1504">
                  <c:v>0.62057870370370372</c:v>
                </c:pt>
                <c:pt idx="1505">
                  <c:v>0.62071759259259263</c:v>
                </c:pt>
                <c:pt idx="1506">
                  <c:v>0.62085648148148154</c:v>
                </c:pt>
                <c:pt idx="1507">
                  <c:v>0.62099537037037034</c:v>
                </c:pt>
                <c:pt idx="1508">
                  <c:v>0.62113425925925925</c:v>
                </c:pt>
                <c:pt idx="1509">
                  <c:v>0.6212037037037037</c:v>
                </c:pt>
                <c:pt idx="1510">
                  <c:v>0.62141203703703707</c:v>
                </c:pt>
                <c:pt idx="1511">
                  <c:v>0.62155092592592598</c:v>
                </c:pt>
                <c:pt idx="1512">
                  <c:v>0.62168981481481478</c:v>
                </c:pt>
                <c:pt idx="1513">
                  <c:v>0.62182870370370369</c:v>
                </c:pt>
                <c:pt idx="1514">
                  <c:v>0.6219675925925926</c:v>
                </c:pt>
                <c:pt idx="1515">
                  <c:v>0.62217592592592597</c:v>
                </c:pt>
                <c:pt idx="1516">
                  <c:v>0.62231481481481477</c:v>
                </c:pt>
                <c:pt idx="1517">
                  <c:v>0.62245370370370368</c:v>
                </c:pt>
                <c:pt idx="1518">
                  <c:v>0.62259259259259259</c:v>
                </c:pt>
                <c:pt idx="1519">
                  <c:v>0.6227314814814815</c:v>
                </c:pt>
                <c:pt idx="1520">
                  <c:v>0.62287037037037041</c:v>
                </c:pt>
                <c:pt idx="1521">
                  <c:v>0.62293981481481486</c:v>
                </c:pt>
                <c:pt idx="1522">
                  <c:v>0.62307870370370366</c:v>
                </c:pt>
                <c:pt idx="1523">
                  <c:v>0.62321759259259257</c:v>
                </c:pt>
                <c:pt idx="1524">
                  <c:v>0.62335648148148148</c:v>
                </c:pt>
                <c:pt idx="1525">
                  <c:v>0.62356481481481485</c:v>
                </c:pt>
                <c:pt idx="1526">
                  <c:v>0.6237731481481481</c:v>
                </c:pt>
                <c:pt idx="1527">
                  <c:v>0.62391203703703701</c:v>
                </c:pt>
                <c:pt idx="1528">
                  <c:v>0.62405092592592593</c:v>
                </c:pt>
                <c:pt idx="1529">
                  <c:v>0.62418981481481484</c:v>
                </c:pt>
                <c:pt idx="1530">
                  <c:v>0.62432870370370375</c:v>
                </c:pt>
                <c:pt idx="1531">
                  <c:v>0.62446759259259255</c:v>
                </c:pt>
                <c:pt idx="1532">
                  <c:v>0.62460648148148146</c:v>
                </c:pt>
                <c:pt idx="1533">
                  <c:v>0.62474537037037037</c:v>
                </c:pt>
                <c:pt idx="1534">
                  <c:v>0.62488425925925928</c:v>
                </c:pt>
                <c:pt idx="1535">
                  <c:v>0.62502314814814819</c:v>
                </c:pt>
                <c:pt idx="1536">
                  <c:v>0.62509259259259264</c:v>
                </c:pt>
                <c:pt idx="1537">
                  <c:v>0.6253009259259259</c:v>
                </c:pt>
                <c:pt idx="1538">
                  <c:v>0.62537037037037035</c:v>
                </c:pt>
                <c:pt idx="1539">
                  <c:v>0.62550925925925926</c:v>
                </c:pt>
                <c:pt idx="1540">
                  <c:v>0.62571759259259263</c:v>
                </c:pt>
                <c:pt idx="1541">
                  <c:v>0.62592592592592589</c:v>
                </c:pt>
                <c:pt idx="1542">
                  <c:v>0.6260648148148148</c:v>
                </c:pt>
                <c:pt idx="1543">
                  <c:v>0.62620370370370371</c:v>
                </c:pt>
                <c:pt idx="1544">
                  <c:v>0.62634259259259262</c:v>
                </c:pt>
                <c:pt idx="1545">
                  <c:v>0.62648148148148153</c:v>
                </c:pt>
                <c:pt idx="1546">
                  <c:v>0.62662037037037033</c:v>
                </c:pt>
                <c:pt idx="1547">
                  <c:v>0.62675925925925924</c:v>
                </c:pt>
                <c:pt idx="1548">
                  <c:v>0.62689814814814815</c:v>
                </c:pt>
                <c:pt idx="1549">
                  <c:v>0.62703703703703706</c:v>
                </c:pt>
                <c:pt idx="1550">
                  <c:v>0.62717592592592597</c:v>
                </c:pt>
                <c:pt idx="1551">
                  <c:v>0.62731481481481477</c:v>
                </c:pt>
                <c:pt idx="1552">
                  <c:v>0.62752314814814814</c:v>
                </c:pt>
                <c:pt idx="1553">
                  <c:v>0.62759259259259259</c:v>
                </c:pt>
                <c:pt idx="1554">
                  <c:v>0.6277314814814815</c:v>
                </c:pt>
                <c:pt idx="1555">
                  <c:v>0.62787037037037041</c:v>
                </c:pt>
                <c:pt idx="1556">
                  <c:v>0.62800925925925921</c:v>
                </c:pt>
                <c:pt idx="1557">
                  <c:v>0.62814814814814812</c:v>
                </c:pt>
                <c:pt idx="1558">
                  <c:v>0.62828703703703703</c:v>
                </c:pt>
                <c:pt idx="1559">
                  <c:v>0.6284953703703704</c:v>
                </c:pt>
                <c:pt idx="1560">
                  <c:v>0.62863425925925931</c:v>
                </c:pt>
                <c:pt idx="1561">
                  <c:v>0.62877314814814811</c:v>
                </c:pt>
                <c:pt idx="1562">
                  <c:v>0.62891203703703702</c:v>
                </c:pt>
                <c:pt idx="1563">
                  <c:v>0.62905092592592593</c:v>
                </c:pt>
                <c:pt idx="1564">
                  <c:v>0.62918981481481484</c:v>
                </c:pt>
                <c:pt idx="1565">
                  <c:v>0.62932870370370375</c:v>
                </c:pt>
                <c:pt idx="1566">
                  <c:v>0.62946759259259255</c:v>
                </c:pt>
                <c:pt idx="1567">
                  <c:v>0.62960648148148146</c:v>
                </c:pt>
                <c:pt idx="1568">
                  <c:v>0.62974537037037037</c:v>
                </c:pt>
                <c:pt idx="1569">
                  <c:v>0.62988425925925928</c:v>
                </c:pt>
                <c:pt idx="1570">
                  <c:v>0.63002314814814819</c:v>
                </c:pt>
                <c:pt idx="1571">
                  <c:v>0.63016203703703699</c:v>
                </c:pt>
                <c:pt idx="1572">
                  <c:v>0.63037037037037036</c:v>
                </c:pt>
                <c:pt idx="1573">
                  <c:v>0.63050925925925927</c:v>
                </c:pt>
                <c:pt idx="1574">
                  <c:v>0.63064814814814818</c:v>
                </c:pt>
                <c:pt idx="1575">
                  <c:v>0.63078703703703709</c:v>
                </c:pt>
                <c:pt idx="1576">
                  <c:v>0.63092592592592589</c:v>
                </c:pt>
                <c:pt idx="1577">
                  <c:v>0.6310648148148148</c:v>
                </c:pt>
                <c:pt idx="1578">
                  <c:v>0.63120370370370371</c:v>
                </c:pt>
                <c:pt idx="1579">
                  <c:v>0.63134259259259262</c:v>
                </c:pt>
                <c:pt idx="1580">
                  <c:v>0.63141203703703708</c:v>
                </c:pt>
                <c:pt idx="1581">
                  <c:v>0.63155092592592588</c:v>
                </c:pt>
                <c:pt idx="1582">
                  <c:v>0.63175925925925924</c:v>
                </c:pt>
                <c:pt idx="1583">
                  <c:v>0.63189814814814815</c:v>
                </c:pt>
                <c:pt idx="1584">
                  <c:v>0.63210648148148152</c:v>
                </c:pt>
                <c:pt idx="1585">
                  <c:v>0.63224537037037032</c:v>
                </c:pt>
                <c:pt idx="1586">
                  <c:v>0.63238425925925923</c:v>
                </c:pt>
                <c:pt idx="1587">
                  <c:v>0.63252314814814814</c:v>
                </c:pt>
                <c:pt idx="1588">
                  <c:v>0.63266203703703705</c:v>
                </c:pt>
                <c:pt idx="1589">
                  <c:v>0.63280092592592596</c:v>
                </c:pt>
                <c:pt idx="1590">
                  <c:v>0.63293981481481476</c:v>
                </c:pt>
                <c:pt idx="1591">
                  <c:v>0.63307870370370367</c:v>
                </c:pt>
                <c:pt idx="1592">
                  <c:v>0.63321759259259258</c:v>
                </c:pt>
                <c:pt idx="1593">
                  <c:v>0.63335648148148149</c:v>
                </c:pt>
                <c:pt idx="1594">
                  <c:v>0.63356481481481486</c:v>
                </c:pt>
                <c:pt idx="1595">
                  <c:v>0.63370370370370366</c:v>
                </c:pt>
                <c:pt idx="1596">
                  <c:v>0.63384259259259257</c:v>
                </c:pt>
                <c:pt idx="1597">
                  <c:v>0.63405092592592593</c:v>
                </c:pt>
                <c:pt idx="1598">
                  <c:v>0.63418981481481485</c:v>
                </c:pt>
                <c:pt idx="1599">
                  <c:v>0.63432870370370376</c:v>
                </c:pt>
                <c:pt idx="1600">
                  <c:v>0.63446759259259256</c:v>
                </c:pt>
                <c:pt idx="1601">
                  <c:v>0.63460648148148147</c:v>
                </c:pt>
                <c:pt idx="1602">
                  <c:v>0.63474537037037038</c:v>
                </c:pt>
                <c:pt idx="1603">
                  <c:v>0.63481481481481483</c:v>
                </c:pt>
                <c:pt idx="1604">
                  <c:v>0.63495370370370374</c:v>
                </c:pt>
                <c:pt idx="1605">
                  <c:v>0.63509259259259254</c:v>
                </c:pt>
                <c:pt idx="1606">
                  <c:v>0.63523148148148145</c:v>
                </c:pt>
                <c:pt idx="1607">
                  <c:v>0.63543981481481482</c:v>
                </c:pt>
                <c:pt idx="1608">
                  <c:v>0.63550925925925927</c:v>
                </c:pt>
                <c:pt idx="1609">
                  <c:v>0.63571759259259264</c:v>
                </c:pt>
                <c:pt idx="1610">
                  <c:v>0.63592592592592589</c:v>
                </c:pt>
                <c:pt idx="1611">
                  <c:v>0.63606481481481481</c:v>
                </c:pt>
                <c:pt idx="1612">
                  <c:v>0.63620370370370372</c:v>
                </c:pt>
                <c:pt idx="1613">
                  <c:v>0.63634259259259263</c:v>
                </c:pt>
                <c:pt idx="1614">
                  <c:v>0.63648148148148154</c:v>
                </c:pt>
                <c:pt idx="1615">
                  <c:v>0.63655092592592588</c:v>
                </c:pt>
                <c:pt idx="1616">
                  <c:v>0.63675925925925925</c:v>
                </c:pt>
                <c:pt idx="1617">
                  <c:v>0.63689814814814816</c:v>
                </c:pt>
                <c:pt idx="1618">
                  <c:v>0.63703703703703707</c:v>
                </c:pt>
                <c:pt idx="1619">
                  <c:v>0.63717592592592598</c:v>
                </c:pt>
                <c:pt idx="1620">
                  <c:v>0.63731481481481478</c:v>
                </c:pt>
                <c:pt idx="1621">
                  <c:v>0.63745370370370369</c:v>
                </c:pt>
                <c:pt idx="1622">
                  <c:v>0.63766203703703705</c:v>
                </c:pt>
                <c:pt idx="1623">
                  <c:v>0.63780092592592597</c:v>
                </c:pt>
                <c:pt idx="1624">
                  <c:v>0.63793981481481477</c:v>
                </c:pt>
                <c:pt idx="1625">
                  <c:v>0.63807870370370368</c:v>
                </c:pt>
                <c:pt idx="1626">
                  <c:v>0.63821759259259259</c:v>
                </c:pt>
                <c:pt idx="1627">
                  <c:v>0.6383564814814815</c:v>
                </c:pt>
                <c:pt idx="1628">
                  <c:v>0.63849537037037041</c:v>
                </c:pt>
                <c:pt idx="1629">
                  <c:v>0.63863425925925921</c:v>
                </c:pt>
                <c:pt idx="1630">
                  <c:v>0.63877314814814812</c:v>
                </c:pt>
                <c:pt idx="1631">
                  <c:v>0.63891203703703703</c:v>
                </c:pt>
                <c:pt idx="1632">
                  <c:v>0.63912037037037039</c:v>
                </c:pt>
                <c:pt idx="1633">
                  <c:v>0.6392592592592593</c:v>
                </c:pt>
                <c:pt idx="1634">
                  <c:v>0.6393981481481481</c:v>
                </c:pt>
                <c:pt idx="1635">
                  <c:v>0.63953703703703701</c:v>
                </c:pt>
                <c:pt idx="1636">
                  <c:v>0.63967592592592593</c:v>
                </c:pt>
                <c:pt idx="1637">
                  <c:v>0.63981481481481484</c:v>
                </c:pt>
                <c:pt idx="1638">
                  <c:v>0.63995370370370375</c:v>
                </c:pt>
                <c:pt idx="1639">
                  <c:v>0.640162037037037</c:v>
                </c:pt>
                <c:pt idx="1640">
                  <c:v>0.64030092592592591</c:v>
                </c:pt>
                <c:pt idx="1641">
                  <c:v>0.64043981481481482</c:v>
                </c:pt>
                <c:pt idx="1642">
                  <c:v>0.64057870370370373</c:v>
                </c:pt>
                <c:pt idx="1643">
                  <c:v>0.64071759259259264</c:v>
                </c:pt>
                <c:pt idx="1644">
                  <c:v>0.6409259259259259</c:v>
                </c:pt>
                <c:pt idx="1645">
                  <c:v>0.64106481481481481</c:v>
                </c:pt>
                <c:pt idx="1646">
                  <c:v>0.64120370370370372</c:v>
                </c:pt>
                <c:pt idx="1647">
                  <c:v>0.64134259259259263</c:v>
                </c:pt>
                <c:pt idx="1648">
                  <c:v>0.64148148148148143</c:v>
                </c:pt>
                <c:pt idx="1649">
                  <c:v>0.64162037037037034</c:v>
                </c:pt>
                <c:pt idx="1650">
                  <c:v>0.64175925925925925</c:v>
                </c:pt>
                <c:pt idx="1651">
                  <c:v>0.64189814814814816</c:v>
                </c:pt>
                <c:pt idx="1652">
                  <c:v>0.64203703703703707</c:v>
                </c:pt>
                <c:pt idx="1653">
                  <c:v>0.64224537037037033</c:v>
                </c:pt>
                <c:pt idx="1654">
                  <c:v>0.64245370370370369</c:v>
                </c:pt>
                <c:pt idx="1655">
                  <c:v>0.6425925925925926</c:v>
                </c:pt>
                <c:pt idx="1656">
                  <c:v>0.64273148148148151</c:v>
                </c:pt>
                <c:pt idx="1657">
                  <c:v>0.64287037037037043</c:v>
                </c:pt>
                <c:pt idx="1658">
                  <c:v>0.64300925925925922</c:v>
                </c:pt>
                <c:pt idx="1659">
                  <c:v>0.64314814814814814</c:v>
                </c:pt>
                <c:pt idx="1660">
                  <c:v>0.6433564814814815</c:v>
                </c:pt>
                <c:pt idx="1661">
                  <c:v>0.64349537037037041</c:v>
                </c:pt>
                <c:pt idx="1662">
                  <c:v>0.64363425925925921</c:v>
                </c:pt>
                <c:pt idx="1663">
                  <c:v>0.64370370370370367</c:v>
                </c:pt>
                <c:pt idx="1664">
                  <c:v>0.64384259259259258</c:v>
                </c:pt>
                <c:pt idx="1665">
                  <c:v>0.64398148148148149</c:v>
                </c:pt>
                <c:pt idx="1666">
                  <c:v>0.64418981481481485</c:v>
                </c:pt>
                <c:pt idx="1667">
                  <c:v>0.64439814814814811</c:v>
                </c:pt>
                <c:pt idx="1668">
                  <c:v>0.64453703703703702</c:v>
                </c:pt>
                <c:pt idx="1669">
                  <c:v>0.64467592592592593</c:v>
                </c:pt>
                <c:pt idx="1670">
                  <c:v>0.64481481481481484</c:v>
                </c:pt>
                <c:pt idx="1671">
                  <c:v>0.64495370370370375</c:v>
                </c:pt>
                <c:pt idx="1672">
                  <c:v>0.64509259259259255</c:v>
                </c:pt>
                <c:pt idx="1673">
                  <c:v>0.64523148148148146</c:v>
                </c:pt>
                <c:pt idx="1674">
                  <c:v>0.64537037037037037</c:v>
                </c:pt>
                <c:pt idx="1675">
                  <c:v>0.64543981481481483</c:v>
                </c:pt>
                <c:pt idx="1676">
                  <c:v>0.64557870370370374</c:v>
                </c:pt>
                <c:pt idx="1677">
                  <c:v>0.64571759259259254</c:v>
                </c:pt>
                <c:pt idx="1678">
                  <c:v>0.64585648148148145</c:v>
                </c:pt>
                <c:pt idx="1679">
                  <c:v>0.64606481481481481</c:v>
                </c:pt>
                <c:pt idx="1680">
                  <c:v>0.64620370370370372</c:v>
                </c:pt>
                <c:pt idx="1681">
                  <c:v>0.64634259259259264</c:v>
                </c:pt>
                <c:pt idx="1682">
                  <c:v>0.64648148148148143</c:v>
                </c:pt>
                <c:pt idx="1683">
                  <c:v>0.64662037037037035</c:v>
                </c:pt>
                <c:pt idx="1684">
                  <c:v>0.6466898148148148</c:v>
                </c:pt>
                <c:pt idx="1685">
                  <c:v>0.64689814814814817</c:v>
                </c:pt>
                <c:pt idx="1686">
                  <c:v>0.64703703703703708</c:v>
                </c:pt>
                <c:pt idx="1687">
                  <c:v>0.64717592592592588</c:v>
                </c:pt>
                <c:pt idx="1688">
                  <c:v>0.64738425925925924</c:v>
                </c:pt>
                <c:pt idx="1689">
                  <c:v>0.64752314814814815</c:v>
                </c:pt>
                <c:pt idx="1690">
                  <c:v>0.64766203703703706</c:v>
                </c:pt>
                <c:pt idx="1691">
                  <c:v>0.64780092592592597</c:v>
                </c:pt>
                <c:pt idx="1692">
                  <c:v>0.64793981481481477</c:v>
                </c:pt>
                <c:pt idx="1693">
                  <c:v>0.64807870370370368</c:v>
                </c:pt>
                <c:pt idx="1694">
                  <c:v>0.64828703703703705</c:v>
                </c:pt>
                <c:pt idx="1695">
                  <c:v>0.64842592592592596</c:v>
                </c:pt>
                <c:pt idx="1696">
                  <c:v>0.64856481481481476</c:v>
                </c:pt>
                <c:pt idx="1697">
                  <c:v>0.64870370370370367</c:v>
                </c:pt>
                <c:pt idx="1698">
                  <c:v>0.64884259259259258</c:v>
                </c:pt>
                <c:pt idx="1699">
                  <c:v>0.64898148148148149</c:v>
                </c:pt>
                <c:pt idx="1700">
                  <c:v>0.6491203703703704</c:v>
                </c:pt>
                <c:pt idx="1701">
                  <c:v>0.64925925925925931</c:v>
                </c:pt>
                <c:pt idx="1702">
                  <c:v>0.64946759259259257</c:v>
                </c:pt>
                <c:pt idx="1703">
                  <c:v>0.64960648148148148</c:v>
                </c:pt>
                <c:pt idx="1704">
                  <c:v>0.64974537037037039</c:v>
                </c:pt>
                <c:pt idx="1705">
                  <c:v>0.6498842592592593</c:v>
                </c:pt>
                <c:pt idx="1706">
                  <c:v>0.6500231481481481</c:v>
                </c:pt>
                <c:pt idx="1707">
                  <c:v>0.65016203703703701</c:v>
                </c:pt>
                <c:pt idx="1708">
                  <c:v>0.65030092592592592</c:v>
                </c:pt>
                <c:pt idx="1709">
                  <c:v>0.65037037037037038</c:v>
                </c:pt>
                <c:pt idx="1710">
                  <c:v>0.65057870370370374</c:v>
                </c:pt>
                <c:pt idx="1711">
                  <c:v>0.6506481481481482</c:v>
                </c:pt>
                <c:pt idx="1712">
                  <c:v>0.650787037037037</c:v>
                </c:pt>
                <c:pt idx="1713">
                  <c:v>0.65092592592592591</c:v>
                </c:pt>
                <c:pt idx="1714">
                  <c:v>0.65106481481481482</c:v>
                </c:pt>
                <c:pt idx="1715">
                  <c:v>0.65127314814814818</c:v>
                </c:pt>
                <c:pt idx="1716">
                  <c:v>0.65141203703703698</c:v>
                </c:pt>
                <c:pt idx="1717">
                  <c:v>0.65155092592592589</c:v>
                </c:pt>
                <c:pt idx="1718">
                  <c:v>0.65168981481481481</c:v>
                </c:pt>
                <c:pt idx="1719">
                  <c:v>0.65182870370370372</c:v>
                </c:pt>
                <c:pt idx="1720">
                  <c:v>0.65196759259259263</c:v>
                </c:pt>
                <c:pt idx="1721">
                  <c:v>0.65210648148148154</c:v>
                </c:pt>
                <c:pt idx="1722">
                  <c:v>0.65224537037037034</c:v>
                </c:pt>
                <c:pt idx="1723">
                  <c:v>0.65238425925925925</c:v>
                </c:pt>
                <c:pt idx="1724">
                  <c:v>0.65259259259259261</c:v>
                </c:pt>
                <c:pt idx="1725">
                  <c:v>0.65273148148148152</c:v>
                </c:pt>
                <c:pt idx="1726">
                  <c:v>0.65293981481481478</c:v>
                </c:pt>
                <c:pt idx="1727">
                  <c:v>0.65307870370370369</c:v>
                </c:pt>
                <c:pt idx="1728">
                  <c:v>0.6532175925925926</c:v>
                </c:pt>
                <c:pt idx="1729">
                  <c:v>0.65342592592592597</c:v>
                </c:pt>
                <c:pt idx="1730">
                  <c:v>0.65356481481481477</c:v>
                </c:pt>
                <c:pt idx="1731">
                  <c:v>0.65370370370370368</c:v>
                </c:pt>
                <c:pt idx="1732">
                  <c:v>0.65384259259259259</c:v>
                </c:pt>
                <c:pt idx="1733">
                  <c:v>0.6539814814814815</c:v>
                </c:pt>
                <c:pt idx="1734">
                  <c:v>0.65418981481481486</c:v>
                </c:pt>
                <c:pt idx="1735">
                  <c:v>0.65432870370370366</c:v>
                </c:pt>
                <c:pt idx="1736">
                  <c:v>0.65439814814814812</c:v>
                </c:pt>
                <c:pt idx="1737">
                  <c:v>0.65460648148148148</c:v>
                </c:pt>
                <c:pt idx="1738">
                  <c:v>0.65474537037037039</c:v>
                </c:pt>
                <c:pt idx="1739">
                  <c:v>0.6548842592592593</c:v>
                </c:pt>
                <c:pt idx="1740">
                  <c:v>0.65509259259259256</c:v>
                </c:pt>
                <c:pt idx="1741">
                  <c:v>0.65523148148148147</c:v>
                </c:pt>
                <c:pt idx="1742">
                  <c:v>0.65537037037037038</c:v>
                </c:pt>
                <c:pt idx="1743">
                  <c:v>0.65550925925925929</c:v>
                </c:pt>
                <c:pt idx="1744">
                  <c:v>0.6556481481481482</c:v>
                </c:pt>
                <c:pt idx="1745">
                  <c:v>0.655787037037037</c:v>
                </c:pt>
                <c:pt idx="1746">
                  <c:v>0.65592592592592591</c:v>
                </c:pt>
                <c:pt idx="1747">
                  <c:v>0.65599537037037037</c:v>
                </c:pt>
                <c:pt idx="1748">
                  <c:v>0.65620370370370373</c:v>
                </c:pt>
                <c:pt idx="1749">
                  <c:v>0.65634259259259264</c:v>
                </c:pt>
                <c:pt idx="1750">
                  <c:v>0.65648148148148144</c:v>
                </c:pt>
                <c:pt idx="1751">
                  <c:v>0.65668981481481481</c:v>
                </c:pt>
                <c:pt idx="1752">
                  <c:v>0.65682870370370372</c:v>
                </c:pt>
                <c:pt idx="1753">
                  <c:v>0.65696759259259263</c:v>
                </c:pt>
                <c:pt idx="1754">
                  <c:v>0.65710648148148143</c:v>
                </c:pt>
                <c:pt idx="1755">
                  <c:v>0.65724537037037034</c:v>
                </c:pt>
                <c:pt idx="1756">
                  <c:v>0.65738425925925925</c:v>
                </c:pt>
                <c:pt idx="1757">
                  <c:v>0.65752314814814816</c:v>
                </c:pt>
                <c:pt idx="1758">
                  <c:v>0.65766203703703707</c:v>
                </c:pt>
                <c:pt idx="1759">
                  <c:v>0.65780092592592587</c:v>
                </c:pt>
                <c:pt idx="1760">
                  <c:v>0.65800925925925924</c:v>
                </c:pt>
                <c:pt idx="1761">
                  <c:v>0.65807870370370369</c:v>
                </c:pt>
                <c:pt idx="1762">
                  <c:v>0.6582175925925926</c:v>
                </c:pt>
                <c:pt idx="1763">
                  <c:v>0.65842592592592597</c:v>
                </c:pt>
                <c:pt idx="1764">
                  <c:v>0.65863425925925922</c:v>
                </c:pt>
                <c:pt idx="1765">
                  <c:v>0.65877314814814814</c:v>
                </c:pt>
                <c:pt idx="1766">
                  <c:v>0.65891203703703705</c:v>
                </c:pt>
                <c:pt idx="1767">
                  <c:v>0.65905092592592596</c:v>
                </c:pt>
                <c:pt idx="1768">
                  <c:v>0.65918981481481487</c:v>
                </c:pt>
                <c:pt idx="1769">
                  <c:v>0.65932870370370367</c:v>
                </c:pt>
                <c:pt idx="1770">
                  <c:v>0.65946759259259258</c:v>
                </c:pt>
                <c:pt idx="1771">
                  <c:v>0.65960648148148149</c:v>
                </c:pt>
                <c:pt idx="1772">
                  <c:v>0.65981481481481485</c:v>
                </c:pt>
                <c:pt idx="1773">
                  <c:v>0.65988425925925931</c:v>
                </c:pt>
                <c:pt idx="1774">
                  <c:v>0.66009259259259256</c:v>
                </c:pt>
                <c:pt idx="1775">
                  <c:v>0.66030092592592593</c:v>
                </c:pt>
                <c:pt idx="1776">
                  <c:v>0.66043981481481484</c:v>
                </c:pt>
                <c:pt idx="1777">
                  <c:v>0.66057870370370375</c:v>
                </c:pt>
                <c:pt idx="1778">
                  <c:v>0.66071759259259255</c:v>
                </c:pt>
                <c:pt idx="1779">
                  <c:v>0.66085648148148146</c:v>
                </c:pt>
                <c:pt idx="1780">
                  <c:v>0.66099537037037037</c:v>
                </c:pt>
                <c:pt idx="1781">
                  <c:v>0.66113425925925928</c:v>
                </c:pt>
                <c:pt idx="1782">
                  <c:v>0.66134259259259254</c:v>
                </c:pt>
                <c:pt idx="1783">
                  <c:v>0.66148148148148145</c:v>
                </c:pt>
                <c:pt idx="1784">
                  <c:v>0.66168981481481481</c:v>
                </c:pt>
                <c:pt idx="1785">
                  <c:v>0.66182870370370372</c:v>
                </c:pt>
                <c:pt idx="1786">
                  <c:v>0.66196759259259264</c:v>
                </c:pt>
                <c:pt idx="1787">
                  <c:v>0.66210648148148143</c:v>
                </c:pt>
                <c:pt idx="1788">
                  <c:v>0.66224537037037035</c:v>
                </c:pt>
                <c:pt idx="1789">
                  <c:v>0.66238425925925926</c:v>
                </c:pt>
                <c:pt idx="1790">
                  <c:v>0.66252314814814817</c:v>
                </c:pt>
                <c:pt idx="1791">
                  <c:v>0.66266203703703708</c:v>
                </c:pt>
                <c:pt idx="1792">
                  <c:v>0.66280092592592588</c:v>
                </c:pt>
                <c:pt idx="1793">
                  <c:v>0.66287037037037033</c:v>
                </c:pt>
                <c:pt idx="1794">
                  <c:v>0.66300925925925924</c:v>
                </c:pt>
                <c:pt idx="1795">
                  <c:v>0.66321759259259261</c:v>
                </c:pt>
                <c:pt idx="1796">
                  <c:v>0.66335648148148152</c:v>
                </c:pt>
                <c:pt idx="1797">
                  <c:v>0.66349537037037032</c:v>
                </c:pt>
                <c:pt idx="1798">
                  <c:v>0.66363425925925923</c:v>
                </c:pt>
                <c:pt idx="1799">
                  <c:v>0.6638425925925926</c:v>
                </c:pt>
                <c:pt idx="1800">
                  <c:v>0.66398148148148151</c:v>
                </c:pt>
                <c:pt idx="1801">
                  <c:v>0.66412037037037042</c:v>
                </c:pt>
                <c:pt idx="1802">
                  <c:v>0.66425925925925922</c:v>
                </c:pt>
                <c:pt idx="1803">
                  <c:v>0.66439814814814813</c:v>
                </c:pt>
                <c:pt idx="1804">
                  <c:v>0.66453703703703704</c:v>
                </c:pt>
                <c:pt idx="1805">
                  <c:v>0.66467592592592595</c:v>
                </c:pt>
                <c:pt idx="1806">
                  <c:v>0.66481481481481486</c:v>
                </c:pt>
                <c:pt idx="1807">
                  <c:v>0.66495370370370366</c:v>
                </c:pt>
                <c:pt idx="1808">
                  <c:v>0.66516203703703702</c:v>
                </c:pt>
                <c:pt idx="1809">
                  <c:v>0.66537037037037039</c:v>
                </c:pt>
                <c:pt idx="1810">
                  <c:v>0.6655092592592593</c:v>
                </c:pt>
                <c:pt idx="1811">
                  <c:v>0.6656481481481481</c:v>
                </c:pt>
                <c:pt idx="1812">
                  <c:v>0.66578703703703701</c:v>
                </c:pt>
                <c:pt idx="1813">
                  <c:v>0.66592592592592592</c:v>
                </c:pt>
                <c:pt idx="1814">
                  <c:v>0.66606481481481483</c:v>
                </c:pt>
                <c:pt idx="1815">
                  <c:v>0.66620370370370374</c:v>
                </c:pt>
                <c:pt idx="1816">
                  <c:v>0.6662731481481482</c:v>
                </c:pt>
                <c:pt idx="1817">
                  <c:v>0.666412037037037</c:v>
                </c:pt>
                <c:pt idx="1818">
                  <c:v>0.66655092592592591</c:v>
                </c:pt>
                <c:pt idx="1819">
                  <c:v>0.66668981481481482</c:v>
                </c:pt>
                <c:pt idx="1820">
                  <c:v>0.66689814814814818</c:v>
                </c:pt>
                <c:pt idx="1821">
                  <c:v>0.66703703703703698</c:v>
                </c:pt>
                <c:pt idx="1822">
                  <c:v>0.66717592592592589</c:v>
                </c:pt>
                <c:pt idx="1823">
                  <c:v>0.66731481481481481</c:v>
                </c:pt>
                <c:pt idx="1824">
                  <c:v>0.66745370370370372</c:v>
                </c:pt>
                <c:pt idx="1825">
                  <c:v>0.66759259259259263</c:v>
                </c:pt>
                <c:pt idx="1826">
                  <c:v>0.66773148148148154</c:v>
                </c:pt>
                <c:pt idx="1827">
                  <c:v>0.66793981481481479</c:v>
                </c:pt>
                <c:pt idx="1828">
                  <c:v>0.6680787037037037</c:v>
                </c:pt>
                <c:pt idx="1829">
                  <c:v>0.66828703703703707</c:v>
                </c:pt>
                <c:pt idx="1830">
                  <c:v>0.66842592592592598</c:v>
                </c:pt>
                <c:pt idx="1831">
                  <c:v>0.66856481481481478</c:v>
                </c:pt>
                <c:pt idx="1832">
                  <c:v>0.66870370370370369</c:v>
                </c:pt>
                <c:pt idx="1833">
                  <c:v>0.6688425925925926</c:v>
                </c:pt>
                <c:pt idx="1834">
                  <c:v>0.66898148148148151</c:v>
                </c:pt>
                <c:pt idx="1835">
                  <c:v>0.66912037037037042</c:v>
                </c:pt>
                <c:pt idx="1836">
                  <c:v>0.66932870370370368</c:v>
                </c:pt>
                <c:pt idx="1837">
                  <c:v>0.66939814814814813</c:v>
                </c:pt>
                <c:pt idx="1838">
                  <c:v>0.6696064814814815</c:v>
                </c:pt>
                <c:pt idx="1839">
                  <c:v>0.66974537037037041</c:v>
                </c:pt>
                <c:pt idx="1840">
                  <c:v>0.66995370370370366</c:v>
                </c:pt>
                <c:pt idx="1841">
                  <c:v>0.67016203703703703</c:v>
                </c:pt>
                <c:pt idx="1842">
                  <c:v>0.67030092592592594</c:v>
                </c:pt>
                <c:pt idx="1843">
                  <c:v>0.67043981481481485</c:v>
                </c:pt>
                <c:pt idx="1844">
                  <c:v>0.67057870370370365</c:v>
                </c:pt>
                <c:pt idx="1845">
                  <c:v>0.67071759259259256</c:v>
                </c:pt>
                <c:pt idx="1846">
                  <c:v>0.67078703703703701</c:v>
                </c:pt>
                <c:pt idx="1847">
                  <c:v>0.67099537037037038</c:v>
                </c:pt>
                <c:pt idx="1848">
                  <c:v>0.67113425925925929</c:v>
                </c:pt>
                <c:pt idx="1849">
                  <c:v>0.6712731481481482</c:v>
                </c:pt>
                <c:pt idx="1850">
                  <c:v>0.671412037037037</c:v>
                </c:pt>
                <c:pt idx="1851">
                  <c:v>0.67162037037037037</c:v>
                </c:pt>
                <c:pt idx="1852">
                  <c:v>0.67175925925925928</c:v>
                </c:pt>
                <c:pt idx="1853">
                  <c:v>0.67189814814814819</c:v>
                </c:pt>
                <c:pt idx="1854">
                  <c:v>0.67203703703703699</c:v>
                </c:pt>
                <c:pt idx="1855">
                  <c:v>0.6721759259259259</c:v>
                </c:pt>
                <c:pt idx="1856">
                  <c:v>0.67231481481481481</c:v>
                </c:pt>
                <c:pt idx="1857">
                  <c:v>0.67245370370370372</c:v>
                </c:pt>
                <c:pt idx="1858">
                  <c:v>0.67259259259259263</c:v>
                </c:pt>
                <c:pt idx="1859">
                  <c:v>0.67273148148148143</c:v>
                </c:pt>
                <c:pt idx="1860">
                  <c:v>0.6729398148148148</c:v>
                </c:pt>
                <c:pt idx="1861">
                  <c:v>0.67307870370370371</c:v>
                </c:pt>
                <c:pt idx="1862">
                  <c:v>0.67321759259259262</c:v>
                </c:pt>
                <c:pt idx="1863">
                  <c:v>0.67335648148148153</c:v>
                </c:pt>
                <c:pt idx="1864">
                  <c:v>0.67342592592592587</c:v>
                </c:pt>
                <c:pt idx="1865">
                  <c:v>0.67363425925925924</c:v>
                </c:pt>
                <c:pt idx="1866">
                  <c:v>0.67377314814814815</c:v>
                </c:pt>
                <c:pt idx="1867">
                  <c:v>0.67391203703703706</c:v>
                </c:pt>
                <c:pt idx="1868">
                  <c:v>0.67405092592592597</c:v>
                </c:pt>
                <c:pt idx="1869">
                  <c:v>0.67418981481481477</c:v>
                </c:pt>
                <c:pt idx="1870">
                  <c:v>0.67432870370370368</c:v>
                </c:pt>
                <c:pt idx="1871">
                  <c:v>0.67453703703703705</c:v>
                </c:pt>
                <c:pt idx="1872">
                  <c:v>0.67474537037037041</c:v>
                </c:pt>
                <c:pt idx="1873">
                  <c:v>0.67488425925925921</c:v>
                </c:pt>
                <c:pt idx="1874">
                  <c:v>0.67502314814814812</c:v>
                </c:pt>
                <c:pt idx="1875">
                  <c:v>0.67516203703703703</c:v>
                </c:pt>
                <c:pt idx="1876">
                  <c:v>0.67530092592592594</c:v>
                </c:pt>
                <c:pt idx="1877">
                  <c:v>0.6753703703703704</c:v>
                </c:pt>
                <c:pt idx="1878">
                  <c:v>0.67557870370370365</c:v>
                </c:pt>
                <c:pt idx="1879">
                  <c:v>0.67571759259259256</c:v>
                </c:pt>
                <c:pt idx="1880">
                  <c:v>0.67585648148148147</c:v>
                </c:pt>
                <c:pt idx="1881">
                  <c:v>0.67606481481481484</c:v>
                </c:pt>
                <c:pt idx="1882">
                  <c:v>0.67620370370370375</c:v>
                </c:pt>
                <c:pt idx="1883">
                  <c:v>0.67641203703703701</c:v>
                </c:pt>
                <c:pt idx="1884">
                  <c:v>0.67655092592592592</c:v>
                </c:pt>
                <c:pt idx="1885">
                  <c:v>0.67668981481481483</c:v>
                </c:pt>
                <c:pt idx="1886">
                  <c:v>0.67682870370370374</c:v>
                </c:pt>
                <c:pt idx="1887">
                  <c:v>0.67696759259259254</c:v>
                </c:pt>
                <c:pt idx="1888">
                  <c:v>0.67710648148148145</c:v>
                </c:pt>
                <c:pt idx="1889">
                  <c:v>0.67724537037037036</c:v>
                </c:pt>
                <c:pt idx="1890">
                  <c:v>0.67738425925925927</c:v>
                </c:pt>
                <c:pt idx="1891">
                  <c:v>0.67759259259259264</c:v>
                </c:pt>
                <c:pt idx="1892">
                  <c:v>0.67780092592592589</c:v>
                </c:pt>
                <c:pt idx="1893">
                  <c:v>0.6779398148148148</c:v>
                </c:pt>
                <c:pt idx="1894">
                  <c:v>0.67807870370370371</c:v>
                </c:pt>
                <c:pt idx="1895">
                  <c:v>0.67821759259259262</c:v>
                </c:pt>
                <c:pt idx="1896">
                  <c:v>0.67828703703703708</c:v>
                </c:pt>
                <c:pt idx="1897">
                  <c:v>0.67849537037037033</c:v>
                </c:pt>
                <c:pt idx="1898">
                  <c:v>0.67863425925925924</c:v>
                </c:pt>
                <c:pt idx="1899">
                  <c:v>0.67884259259259261</c:v>
                </c:pt>
                <c:pt idx="1900">
                  <c:v>0.67898148148148152</c:v>
                </c:pt>
                <c:pt idx="1901">
                  <c:v>0.67918981481481477</c:v>
                </c:pt>
                <c:pt idx="1902">
                  <c:v>0.67925925925925923</c:v>
                </c:pt>
                <c:pt idx="1903">
                  <c:v>0.67939814814814814</c:v>
                </c:pt>
                <c:pt idx="1904">
                  <c:v>0.67960648148148151</c:v>
                </c:pt>
                <c:pt idx="1905">
                  <c:v>0.67974537037037042</c:v>
                </c:pt>
                <c:pt idx="1906">
                  <c:v>0.67988425925925922</c:v>
                </c:pt>
                <c:pt idx="1907">
                  <c:v>0.68002314814814813</c:v>
                </c:pt>
                <c:pt idx="1908">
                  <c:v>0.68016203703703704</c:v>
                </c:pt>
                <c:pt idx="1909">
                  <c:v>0.68030092592592595</c:v>
                </c:pt>
                <c:pt idx="1910">
                  <c:v>0.68043981481481486</c:v>
                </c:pt>
                <c:pt idx="1911">
                  <c:v>0.68057870370370366</c:v>
                </c:pt>
                <c:pt idx="1912">
                  <c:v>0.68071759259259257</c:v>
                </c:pt>
                <c:pt idx="1913">
                  <c:v>0.68085648148148148</c:v>
                </c:pt>
                <c:pt idx="1914">
                  <c:v>0.68099537037037039</c:v>
                </c:pt>
                <c:pt idx="1915">
                  <c:v>0.6811342592592593</c:v>
                </c:pt>
                <c:pt idx="1916">
                  <c:v>0.68134259259259256</c:v>
                </c:pt>
                <c:pt idx="1917">
                  <c:v>0.68148148148148147</c:v>
                </c:pt>
                <c:pt idx="1918">
                  <c:v>0.68162037037037038</c:v>
                </c:pt>
                <c:pt idx="1919">
                  <c:v>0.68175925925925929</c:v>
                </c:pt>
                <c:pt idx="1920">
                  <c:v>0.6818981481481482</c:v>
                </c:pt>
                <c:pt idx="1921">
                  <c:v>0.682037037037037</c:v>
                </c:pt>
                <c:pt idx="1922">
                  <c:v>0.68217592592592591</c:v>
                </c:pt>
                <c:pt idx="1923">
                  <c:v>0.68231481481481482</c:v>
                </c:pt>
                <c:pt idx="1924">
                  <c:v>0.68245370370370373</c:v>
                </c:pt>
                <c:pt idx="1925">
                  <c:v>0.68259259259259264</c:v>
                </c:pt>
                <c:pt idx="1926">
                  <c:v>0.68273148148148144</c:v>
                </c:pt>
                <c:pt idx="1927">
                  <c:v>0.68287037037037035</c:v>
                </c:pt>
                <c:pt idx="1928">
                  <c:v>0.68300925925925926</c:v>
                </c:pt>
                <c:pt idx="1929">
                  <c:v>0.68321759259259263</c:v>
                </c:pt>
                <c:pt idx="1930">
                  <c:v>0.68335648148148154</c:v>
                </c:pt>
                <c:pt idx="1931">
                  <c:v>0.68356481481481479</c:v>
                </c:pt>
                <c:pt idx="1932">
                  <c:v>0.6837037037037037</c:v>
                </c:pt>
                <c:pt idx="1933">
                  <c:v>0.68384259259259261</c:v>
                </c:pt>
                <c:pt idx="1934">
                  <c:v>0.68398148148148152</c:v>
                </c:pt>
                <c:pt idx="1935">
                  <c:v>0.68412037037037032</c:v>
                </c:pt>
                <c:pt idx="1936">
                  <c:v>0.68425925925925923</c:v>
                </c:pt>
                <c:pt idx="1937">
                  <c:v>0.68439814814814814</c:v>
                </c:pt>
                <c:pt idx="1938">
                  <c:v>0.68453703703703705</c:v>
                </c:pt>
                <c:pt idx="1939">
                  <c:v>0.68460648148148151</c:v>
                </c:pt>
                <c:pt idx="1940">
                  <c:v>0.68474537037037042</c:v>
                </c:pt>
                <c:pt idx="1941">
                  <c:v>0.68495370370370368</c:v>
                </c:pt>
                <c:pt idx="1942">
                  <c:v>0.68509259259259259</c:v>
                </c:pt>
                <c:pt idx="1943">
                  <c:v>0.6852314814814815</c:v>
                </c:pt>
                <c:pt idx="1944">
                  <c:v>0.68537037037037041</c:v>
                </c:pt>
                <c:pt idx="1945">
                  <c:v>0.68550925925925921</c:v>
                </c:pt>
                <c:pt idx="1946">
                  <c:v>0.68564814814814812</c:v>
                </c:pt>
                <c:pt idx="1947">
                  <c:v>0.68578703703703703</c:v>
                </c:pt>
                <c:pt idx="1948">
                  <c:v>0.68592592592592594</c:v>
                </c:pt>
                <c:pt idx="1949">
                  <c:v>0.68599537037037039</c:v>
                </c:pt>
                <c:pt idx="1950">
                  <c:v>0.68620370370370365</c:v>
                </c:pt>
                <c:pt idx="1951">
                  <c:v>0.68634259259259256</c:v>
                </c:pt>
                <c:pt idx="1952">
                  <c:v>0.68648148148148147</c:v>
                </c:pt>
                <c:pt idx="1953">
                  <c:v>0.68662037037037038</c:v>
                </c:pt>
                <c:pt idx="1954">
                  <c:v>0.68675925925925929</c:v>
                </c:pt>
                <c:pt idx="1955">
                  <c:v>0.68696759259259255</c:v>
                </c:pt>
                <c:pt idx="1956">
                  <c:v>0.68710648148148146</c:v>
                </c:pt>
                <c:pt idx="1957">
                  <c:v>0.68724537037037037</c:v>
                </c:pt>
                <c:pt idx="1958">
                  <c:v>0.68738425925925928</c:v>
                </c:pt>
                <c:pt idx="1959">
                  <c:v>0.68752314814814819</c:v>
                </c:pt>
                <c:pt idx="1960">
                  <c:v>0.68766203703703699</c:v>
                </c:pt>
                <c:pt idx="1961">
                  <c:v>0.6878009259259259</c:v>
                </c:pt>
                <c:pt idx="1962">
                  <c:v>0.68793981481481481</c:v>
                </c:pt>
                <c:pt idx="1963">
                  <c:v>0.68807870370370372</c:v>
                </c:pt>
                <c:pt idx="1964">
                  <c:v>0.68821759259259263</c:v>
                </c:pt>
                <c:pt idx="1965">
                  <c:v>0.68835648148148143</c:v>
                </c:pt>
                <c:pt idx="1966">
                  <c:v>0.6885648148148148</c:v>
                </c:pt>
                <c:pt idx="1967">
                  <c:v>0.68877314814814816</c:v>
                </c:pt>
                <c:pt idx="1968">
                  <c:v>0.68891203703703707</c:v>
                </c:pt>
                <c:pt idx="1969">
                  <c:v>0.68905092592592587</c:v>
                </c:pt>
                <c:pt idx="1970">
                  <c:v>0.68918981481481478</c:v>
                </c:pt>
                <c:pt idx="1971">
                  <c:v>0.68932870370370369</c:v>
                </c:pt>
                <c:pt idx="1972">
                  <c:v>0.6894675925925926</c:v>
                </c:pt>
                <c:pt idx="1973">
                  <c:v>0.68960648148148151</c:v>
                </c:pt>
                <c:pt idx="1974">
                  <c:v>0.68974537037037043</c:v>
                </c:pt>
                <c:pt idx="1975">
                  <c:v>0.68988425925925922</c:v>
                </c:pt>
                <c:pt idx="1976">
                  <c:v>0.69002314814814814</c:v>
                </c:pt>
                <c:pt idx="1977">
                  <c:v>0.6902314814814815</c:v>
                </c:pt>
                <c:pt idx="1978">
                  <c:v>0.69037037037037041</c:v>
                </c:pt>
                <c:pt idx="1979">
                  <c:v>0.69050925925925921</c:v>
                </c:pt>
                <c:pt idx="1980">
                  <c:v>0.69064814814814812</c:v>
                </c:pt>
                <c:pt idx="1981">
                  <c:v>0.69078703703703703</c:v>
                </c:pt>
                <c:pt idx="1982">
                  <c:v>0.6909953703703704</c:v>
                </c:pt>
                <c:pt idx="1983">
                  <c:v>0.69106481481481485</c:v>
                </c:pt>
                <c:pt idx="1984">
                  <c:v>0.69127314814814811</c:v>
                </c:pt>
                <c:pt idx="1985">
                  <c:v>0.69148148148148147</c:v>
                </c:pt>
                <c:pt idx="1986">
                  <c:v>0.69162037037037039</c:v>
                </c:pt>
                <c:pt idx="1987">
                  <c:v>0.6917592592592593</c:v>
                </c:pt>
                <c:pt idx="1988">
                  <c:v>0.6918981481481481</c:v>
                </c:pt>
                <c:pt idx="1989">
                  <c:v>0.69203703703703701</c:v>
                </c:pt>
                <c:pt idx="1990">
                  <c:v>0.69217592592592592</c:v>
                </c:pt>
                <c:pt idx="1991">
                  <c:v>0.69231481481481483</c:v>
                </c:pt>
                <c:pt idx="1992">
                  <c:v>0.69252314814814819</c:v>
                </c:pt>
                <c:pt idx="1993">
                  <c:v>0.69266203703703699</c:v>
                </c:pt>
                <c:pt idx="1994">
                  <c:v>0.6928009259259259</c:v>
                </c:pt>
                <c:pt idx="1995">
                  <c:v>0.69293981481481481</c:v>
                </c:pt>
                <c:pt idx="1996">
                  <c:v>0.69307870370370372</c:v>
                </c:pt>
                <c:pt idx="1997">
                  <c:v>0.69328703703703709</c:v>
                </c:pt>
                <c:pt idx="1998">
                  <c:v>0.69342592592592589</c:v>
                </c:pt>
                <c:pt idx="1999">
                  <c:v>0.6935648148148148</c:v>
                </c:pt>
                <c:pt idx="2000">
                  <c:v>0.69377314814814817</c:v>
                </c:pt>
                <c:pt idx="2001">
                  <c:v>0.69391203703703708</c:v>
                </c:pt>
                <c:pt idx="2002">
                  <c:v>0.69405092592592588</c:v>
                </c:pt>
                <c:pt idx="2003">
                  <c:v>0.69418981481481479</c:v>
                </c:pt>
                <c:pt idx="2004">
                  <c:v>0.6943287037037037</c:v>
                </c:pt>
                <c:pt idx="2005">
                  <c:v>0.69446759259259261</c:v>
                </c:pt>
                <c:pt idx="2006">
                  <c:v>0.69460648148148152</c:v>
                </c:pt>
                <c:pt idx="2007">
                  <c:v>0.69474537037037032</c:v>
                </c:pt>
                <c:pt idx="2008">
                  <c:v>0.69488425925925923</c:v>
                </c:pt>
                <c:pt idx="2009">
                  <c:v>0.69502314814814814</c:v>
                </c:pt>
                <c:pt idx="2010">
                  <c:v>0.6950925925925926</c:v>
                </c:pt>
                <c:pt idx="2011">
                  <c:v>0.69523148148148151</c:v>
                </c:pt>
                <c:pt idx="2012">
                  <c:v>0.69537037037037042</c:v>
                </c:pt>
                <c:pt idx="2013">
                  <c:v>0.69557870370370367</c:v>
                </c:pt>
                <c:pt idx="2014">
                  <c:v>0.69571759259259258</c:v>
                </c:pt>
                <c:pt idx="2015">
                  <c:v>0.69585648148148149</c:v>
                </c:pt>
                <c:pt idx="2016">
                  <c:v>0.6959953703703704</c:v>
                </c:pt>
                <c:pt idx="2017">
                  <c:v>0.69613425925925931</c:v>
                </c:pt>
                <c:pt idx="2018">
                  <c:v>0.69627314814814811</c:v>
                </c:pt>
                <c:pt idx="2019">
                  <c:v>0.69641203703703702</c:v>
                </c:pt>
                <c:pt idx="2020">
                  <c:v>0.69648148148148148</c:v>
                </c:pt>
                <c:pt idx="2021">
                  <c:v>0.69668981481481485</c:v>
                </c:pt>
                <c:pt idx="2022">
                  <c:v>0.69682870370370376</c:v>
                </c:pt>
                <c:pt idx="2023">
                  <c:v>0.69696759259259256</c:v>
                </c:pt>
                <c:pt idx="2024">
                  <c:v>0.69717592592592592</c:v>
                </c:pt>
                <c:pt idx="2025">
                  <c:v>0.69731481481481483</c:v>
                </c:pt>
                <c:pt idx="2026">
                  <c:v>0.6975231481481482</c:v>
                </c:pt>
                <c:pt idx="2027">
                  <c:v>0.697662037037037</c:v>
                </c:pt>
                <c:pt idx="2028">
                  <c:v>0.69780092592592591</c:v>
                </c:pt>
                <c:pt idx="2029">
                  <c:v>0.69793981481481482</c:v>
                </c:pt>
                <c:pt idx="2030">
                  <c:v>0.69807870370370373</c:v>
                </c:pt>
                <c:pt idx="2031">
                  <c:v>0.69821759259259264</c:v>
                </c:pt>
                <c:pt idx="2032">
                  <c:v>0.69835648148148144</c:v>
                </c:pt>
                <c:pt idx="2033">
                  <c:v>0.69849537037037035</c:v>
                </c:pt>
                <c:pt idx="2034">
                  <c:v>0.69863425925925926</c:v>
                </c:pt>
                <c:pt idx="2035">
                  <c:v>0.69884259259259263</c:v>
                </c:pt>
                <c:pt idx="2036">
                  <c:v>0.69905092592592588</c:v>
                </c:pt>
                <c:pt idx="2037">
                  <c:v>0.69918981481481479</c:v>
                </c:pt>
                <c:pt idx="2038">
                  <c:v>0.6993287037037037</c:v>
                </c:pt>
                <c:pt idx="2039">
                  <c:v>0.69946759259259261</c:v>
                </c:pt>
                <c:pt idx="2040">
                  <c:v>0.69960648148148152</c:v>
                </c:pt>
                <c:pt idx="2041">
                  <c:v>0.69967592592592598</c:v>
                </c:pt>
                <c:pt idx="2042">
                  <c:v>0.69988425925925923</c:v>
                </c:pt>
                <c:pt idx="2043">
                  <c:v>0.69995370370370369</c:v>
                </c:pt>
                <c:pt idx="2044">
                  <c:v>0.70016203703703705</c:v>
                </c:pt>
                <c:pt idx="2045">
                  <c:v>0.70030092592592597</c:v>
                </c:pt>
                <c:pt idx="2046">
                  <c:v>0.70043981481481477</c:v>
                </c:pt>
                <c:pt idx="2047">
                  <c:v>0.70057870370370368</c:v>
                </c:pt>
                <c:pt idx="2048">
                  <c:v>0.70078703703703704</c:v>
                </c:pt>
                <c:pt idx="2049">
                  <c:v>0.70092592592592595</c:v>
                </c:pt>
                <c:pt idx="2050">
                  <c:v>0.70106481481481486</c:v>
                </c:pt>
                <c:pt idx="2051">
                  <c:v>0.70120370370370366</c:v>
                </c:pt>
                <c:pt idx="2052">
                  <c:v>0.70134259259259257</c:v>
                </c:pt>
                <c:pt idx="2053">
                  <c:v>0.70148148148148148</c:v>
                </c:pt>
                <c:pt idx="2054">
                  <c:v>0.70162037037037039</c:v>
                </c:pt>
                <c:pt idx="2055">
                  <c:v>0.7017592592592593</c:v>
                </c:pt>
                <c:pt idx="2056">
                  <c:v>0.7018981481481481</c:v>
                </c:pt>
                <c:pt idx="2057">
                  <c:v>0.70203703703703701</c:v>
                </c:pt>
                <c:pt idx="2058">
                  <c:v>0.70224537037037038</c:v>
                </c:pt>
                <c:pt idx="2059">
                  <c:v>0.70238425925925929</c:v>
                </c:pt>
                <c:pt idx="2060">
                  <c:v>0.7025231481481482</c:v>
                </c:pt>
                <c:pt idx="2061">
                  <c:v>0.702662037037037</c:v>
                </c:pt>
                <c:pt idx="2062">
                  <c:v>0.70280092592592591</c:v>
                </c:pt>
                <c:pt idx="2063">
                  <c:v>0.70293981481481482</c:v>
                </c:pt>
                <c:pt idx="2064">
                  <c:v>0.70314814814814819</c:v>
                </c:pt>
                <c:pt idx="2065">
                  <c:v>0.70328703703703699</c:v>
                </c:pt>
                <c:pt idx="2066">
                  <c:v>0.7034259259259259</c:v>
                </c:pt>
                <c:pt idx="2067">
                  <c:v>0.70356481481481481</c:v>
                </c:pt>
                <c:pt idx="2068">
                  <c:v>0.70370370370370372</c:v>
                </c:pt>
                <c:pt idx="2069">
                  <c:v>0.70384259259259263</c:v>
                </c:pt>
                <c:pt idx="2070">
                  <c:v>0.70398148148148143</c:v>
                </c:pt>
                <c:pt idx="2071">
                  <c:v>0.70412037037037034</c:v>
                </c:pt>
                <c:pt idx="2072">
                  <c:v>0.70425925925925925</c:v>
                </c:pt>
                <c:pt idx="2073">
                  <c:v>0.70439814814814816</c:v>
                </c:pt>
                <c:pt idx="2074">
                  <c:v>0.70453703703703707</c:v>
                </c:pt>
                <c:pt idx="2075">
                  <c:v>0.70467592592592587</c:v>
                </c:pt>
                <c:pt idx="2076">
                  <c:v>0.70481481481481478</c:v>
                </c:pt>
                <c:pt idx="2077">
                  <c:v>0.70495370370370369</c:v>
                </c:pt>
                <c:pt idx="2078">
                  <c:v>0.7050925925925926</c:v>
                </c:pt>
                <c:pt idx="2079">
                  <c:v>0.70530092592592597</c:v>
                </c:pt>
                <c:pt idx="2080">
                  <c:v>0.70550925925925922</c:v>
                </c:pt>
                <c:pt idx="2081">
                  <c:v>0.70564814814814814</c:v>
                </c:pt>
                <c:pt idx="2082">
                  <c:v>0.70578703703703705</c:v>
                </c:pt>
                <c:pt idx="2083">
                  <c:v>0.70592592592592596</c:v>
                </c:pt>
                <c:pt idx="2084">
                  <c:v>0.70606481481481487</c:v>
                </c:pt>
                <c:pt idx="2085">
                  <c:v>0.70620370370370367</c:v>
                </c:pt>
                <c:pt idx="2086">
                  <c:v>0.70634259259259258</c:v>
                </c:pt>
                <c:pt idx="2087">
                  <c:v>0.70648148148148149</c:v>
                </c:pt>
                <c:pt idx="2088">
                  <c:v>0.70655092592592594</c:v>
                </c:pt>
                <c:pt idx="2089">
                  <c:v>0.70668981481481485</c:v>
                </c:pt>
                <c:pt idx="2090">
                  <c:v>0.70682870370370365</c:v>
                </c:pt>
                <c:pt idx="2091">
                  <c:v>0.70696759259259256</c:v>
                </c:pt>
                <c:pt idx="2092">
                  <c:v>0.70717592592592593</c:v>
                </c:pt>
                <c:pt idx="2093">
                  <c:v>0.7073842592592593</c:v>
                </c:pt>
                <c:pt idx="2094">
                  <c:v>0.7075231481481481</c:v>
                </c:pt>
                <c:pt idx="2095">
                  <c:v>0.70766203703703701</c:v>
                </c:pt>
                <c:pt idx="2096">
                  <c:v>0.70780092592592592</c:v>
                </c:pt>
                <c:pt idx="2097">
                  <c:v>0.70793981481481483</c:v>
                </c:pt>
                <c:pt idx="2098">
                  <c:v>0.70807870370370374</c:v>
                </c:pt>
                <c:pt idx="2099">
                  <c:v>0.70814814814814819</c:v>
                </c:pt>
                <c:pt idx="2100">
                  <c:v>0.70835648148148145</c:v>
                </c:pt>
                <c:pt idx="2101">
                  <c:v>0.70849537037037036</c:v>
                </c:pt>
                <c:pt idx="2102">
                  <c:v>0.70863425925925927</c:v>
                </c:pt>
                <c:pt idx="2103">
                  <c:v>0.70884259259259264</c:v>
                </c:pt>
                <c:pt idx="2104">
                  <c:v>0.70898148148148143</c:v>
                </c:pt>
                <c:pt idx="2105">
                  <c:v>0.70912037037037035</c:v>
                </c:pt>
                <c:pt idx="2106">
                  <c:v>0.70925925925925926</c:v>
                </c:pt>
                <c:pt idx="2107">
                  <c:v>0.70946759259259262</c:v>
                </c:pt>
                <c:pt idx="2108">
                  <c:v>0.70960648148148153</c:v>
                </c:pt>
                <c:pt idx="2109">
                  <c:v>0.70974537037037033</c:v>
                </c:pt>
                <c:pt idx="2110">
                  <c:v>0.70988425925925924</c:v>
                </c:pt>
                <c:pt idx="2111">
                  <c:v>0.71002314814814815</c:v>
                </c:pt>
                <c:pt idx="2112">
                  <c:v>0.71016203703703706</c:v>
                </c:pt>
                <c:pt idx="2113">
                  <c:v>0.71030092592592597</c:v>
                </c:pt>
                <c:pt idx="2114">
                  <c:v>0.71043981481481477</c:v>
                </c:pt>
                <c:pt idx="2115">
                  <c:v>0.71057870370370368</c:v>
                </c:pt>
                <c:pt idx="2116">
                  <c:v>0.71078703703703705</c:v>
                </c:pt>
                <c:pt idx="2117">
                  <c:v>0.71092592592592596</c:v>
                </c:pt>
                <c:pt idx="2118">
                  <c:v>0.71113425925925922</c:v>
                </c:pt>
                <c:pt idx="2119">
                  <c:v>0.71134259259259258</c:v>
                </c:pt>
                <c:pt idx="2120">
                  <c:v>0.71148148148148149</c:v>
                </c:pt>
                <c:pt idx="2121">
                  <c:v>0.7116203703703704</c:v>
                </c:pt>
                <c:pt idx="2122">
                  <c:v>0.71175925925925931</c:v>
                </c:pt>
                <c:pt idx="2123">
                  <c:v>0.71189814814814811</c:v>
                </c:pt>
                <c:pt idx="2124">
                  <c:v>0.71203703703703702</c:v>
                </c:pt>
                <c:pt idx="2125">
                  <c:v>0.71217592592592593</c:v>
                </c:pt>
                <c:pt idx="2126">
                  <c:v>0.71231481481481485</c:v>
                </c:pt>
                <c:pt idx="2127">
                  <c:v>0.71245370370370376</c:v>
                </c:pt>
                <c:pt idx="2128">
                  <c:v>0.71266203703703701</c:v>
                </c:pt>
                <c:pt idx="2129">
                  <c:v>0.71273148148148147</c:v>
                </c:pt>
                <c:pt idx="2130">
                  <c:v>0.71287037037037038</c:v>
                </c:pt>
                <c:pt idx="2131">
                  <c:v>0.71300925925925929</c:v>
                </c:pt>
                <c:pt idx="2132">
                  <c:v>0.7131481481481482</c:v>
                </c:pt>
                <c:pt idx="2133">
                  <c:v>0.71335648148148145</c:v>
                </c:pt>
                <c:pt idx="2134">
                  <c:v>0.71356481481481482</c:v>
                </c:pt>
                <c:pt idx="2135">
                  <c:v>0.71370370370370373</c:v>
                </c:pt>
                <c:pt idx="2136">
                  <c:v>0.71384259259259264</c:v>
                </c:pt>
                <c:pt idx="2137">
                  <c:v>0.71398148148148144</c:v>
                </c:pt>
                <c:pt idx="2138">
                  <c:v>0.71412037037037035</c:v>
                </c:pt>
                <c:pt idx="2139">
                  <c:v>0.71425925925925926</c:v>
                </c:pt>
                <c:pt idx="2140">
                  <c:v>0.71432870370370372</c:v>
                </c:pt>
                <c:pt idx="2141">
                  <c:v>0.71453703703703708</c:v>
                </c:pt>
                <c:pt idx="2142">
                  <c:v>0.71467592592592588</c:v>
                </c:pt>
                <c:pt idx="2143">
                  <c:v>0.71481481481481479</c:v>
                </c:pt>
                <c:pt idx="2144">
                  <c:v>0.7149537037037037</c:v>
                </c:pt>
                <c:pt idx="2145">
                  <c:v>0.71516203703703707</c:v>
                </c:pt>
                <c:pt idx="2146">
                  <c:v>0.71530092592592598</c:v>
                </c:pt>
                <c:pt idx="2147">
                  <c:v>0.71550925925925923</c:v>
                </c:pt>
                <c:pt idx="2148">
                  <c:v>0.71564814814814814</c:v>
                </c:pt>
                <c:pt idx="2149">
                  <c:v>0.71585648148148151</c:v>
                </c:pt>
                <c:pt idx="2150">
                  <c:v>0.71599537037037042</c:v>
                </c:pt>
                <c:pt idx="2151">
                  <c:v>0.71613425925925922</c:v>
                </c:pt>
                <c:pt idx="2152">
                  <c:v>0.71627314814814813</c:v>
                </c:pt>
                <c:pt idx="2153">
                  <c:v>0.71641203703703704</c:v>
                </c:pt>
                <c:pt idx="2154">
                  <c:v>0.71655092592592595</c:v>
                </c:pt>
                <c:pt idx="2155">
                  <c:v>0.71668981481481486</c:v>
                </c:pt>
                <c:pt idx="2156">
                  <c:v>0.71682870370370366</c:v>
                </c:pt>
                <c:pt idx="2157">
                  <c:v>0.71696759259259257</c:v>
                </c:pt>
                <c:pt idx="2158">
                  <c:v>0.71710648148148148</c:v>
                </c:pt>
                <c:pt idx="2159">
                  <c:v>0.71731481481481485</c:v>
                </c:pt>
                <c:pt idx="2160">
                  <c:v>0.71745370370370365</c:v>
                </c:pt>
                <c:pt idx="2161">
                  <c:v>0.71766203703703701</c:v>
                </c:pt>
                <c:pt idx="2162">
                  <c:v>0.71787037037037038</c:v>
                </c:pt>
                <c:pt idx="2163">
                  <c:v>0.71800925925925929</c:v>
                </c:pt>
                <c:pt idx="2164">
                  <c:v>0.7181481481481482</c:v>
                </c:pt>
                <c:pt idx="2165">
                  <c:v>0.718287037037037</c:v>
                </c:pt>
                <c:pt idx="2166">
                  <c:v>0.71842592592592591</c:v>
                </c:pt>
                <c:pt idx="2167">
                  <c:v>0.71856481481481482</c:v>
                </c:pt>
                <c:pt idx="2168">
                  <c:v>0.71870370370370373</c:v>
                </c:pt>
                <c:pt idx="2169">
                  <c:v>0.71884259259259264</c:v>
                </c:pt>
                <c:pt idx="2170">
                  <c:v>0.7190509259259259</c:v>
                </c:pt>
                <c:pt idx="2171">
                  <c:v>0.71912037037037035</c:v>
                </c:pt>
                <c:pt idx="2172">
                  <c:v>0.71925925925925926</c:v>
                </c:pt>
                <c:pt idx="2173">
                  <c:v>0.71946759259259263</c:v>
                </c:pt>
                <c:pt idx="2174">
                  <c:v>0.71960648148148143</c:v>
                </c:pt>
                <c:pt idx="2175">
                  <c:v>0.71974537037037034</c:v>
                </c:pt>
                <c:pt idx="2176">
                  <c:v>0.71995370370370371</c:v>
                </c:pt>
                <c:pt idx="2177">
                  <c:v>0.72016203703703707</c:v>
                </c:pt>
                <c:pt idx="2178">
                  <c:v>0.72030092592592587</c:v>
                </c:pt>
                <c:pt idx="2179">
                  <c:v>0.72043981481481478</c:v>
                </c:pt>
                <c:pt idx="2180">
                  <c:v>0.72057870370370369</c:v>
                </c:pt>
                <c:pt idx="2181">
                  <c:v>0.7207175925925926</c:v>
                </c:pt>
                <c:pt idx="2182">
                  <c:v>0.72085648148148151</c:v>
                </c:pt>
                <c:pt idx="2183">
                  <c:v>0.72099537037037043</c:v>
                </c:pt>
                <c:pt idx="2184">
                  <c:v>0.72106481481481477</c:v>
                </c:pt>
                <c:pt idx="2185">
                  <c:v>0.72120370370370368</c:v>
                </c:pt>
                <c:pt idx="2186">
                  <c:v>0.72134259259259259</c:v>
                </c:pt>
                <c:pt idx="2187">
                  <c:v>0.7214814814814815</c:v>
                </c:pt>
                <c:pt idx="2188">
                  <c:v>0.72162037037037041</c:v>
                </c:pt>
                <c:pt idx="2189">
                  <c:v>0.72175925925925921</c:v>
                </c:pt>
                <c:pt idx="2190">
                  <c:v>0.72196759259259258</c:v>
                </c:pt>
                <c:pt idx="2191">
                  <c:v>0.72210648148148149</c:v>
                </c:pt>
                <c:pt idx="2192">
                  <c:v>0.7222453703703704</c:v>
                </c:pt>
                <c:pt idx="2193">
                  <c:v>0.72238425925925931</c:v>
                </c:pt>
                <c:pt idx="2194">
                  <c:v>0.72252314814814811</c:v>
                </c:pt>
                <c:pt idx="2195">
                  <c:v>0.72266203703703702</c:v>
                </c:pt>
                <c:pt idx="2196">
                  <c:v>0.72280092592592593</c:v>
                </c:pt>
                <c:pt idx="2197">
                  <c:v>0.72293981481481484</c:v>
                </c:pt>
                <c:pt idx="2198">
                  <c:v>0.72307870370370375</c:v>
                </c:pt>
                <c:pt idx="2199">
                  <c:v>0.7231481481481481</c:v>
                </c:pt>
                <c:pt idx="2200">
                  <c:v>0.72335648148148146</c:v>
                </c:pt>
                <c:pt idx="2201">
                  <c:v>0.72349537037037037</c:v>
                </c:pt>
                <c:pt idx="2202">
                  <c:v>0.72370370370370374</c:v>
                </c:pt>
                <c:pt idx="2203">
                  <c:v>0.72384259259259254</c:v>
                </c:pt>
                <c:pt idx="2204">
                  <c:v>0.72398148148148145</c:v>
                </c:pt>
                <c:pt idx="2205">
                  <c:v>0.72412037037037036</c:v>
                </c:pt>
                <c:pt idx="2206">
                  <c:v>0.72425925925925927</c:v>
                </c:pt>
                <c:pt idx="2207">
                  <c:v>0.72439814814814818</c:v>
                </c:pt>
                <c:pt idx="2208">
                  <c:v>0.72453703703703709</c:v>
                </c:pt>
                <c:pt idx="2209">
                  <c:v>0.72467592592592589</c:v>
                </c:pt>
                <c:pt idx="2210">
                  <c:v>0.7248148148148148</c:v>
                </c:pt>
                <c:pt idx="2211">
                  <c:v>0.72495370370370371</c:v>
                </c:pt>
                <c:pt idx="2212">
                  <c:v>0.72509259259259262</c:v>
                </c:pt>
                <c:pt idx="2213">
                  <c:v>0.72523148148148153</c:v>
                </c:pt>
                <c:pt idx="2214">
                  <c:v>0.72537037037037033</c:v>
                </c:pt>
                <c:pt idx="2215">
                  <c:v>0.72550925925925924</c:v>
                </c:pt>
                <c:pt idx="2216">
                  <c:v>0.72564814814814815</c:v>
                </c:pt>
                <c:pt idx="2217">
                  <c:v>0.72578703703703706</c:v>
                </c:pt>
                <c:pt idx="2218">
                  <c:v>0.72599537037037032</c:v>
                </c:pt>
                <c:pt idx="2219">
                  <c:v>0.72613425925925923</c:v>
                </c:pt>
                <c:pt idx="2220">
                  <c:v>0.72627314814814814</c:v>
                </c:pt>
                <c:pt idx="2221">
                  <c:v>0.72641203703703705</c:v>
                </c:pt>
                <c:pt idx="2222">
                  <c:v>0.72655092592592596</c:v>
                </c:pt>
                <c:pt idx="2223">
                  <c:v>0.72668981481481476</c:v>
                </c:pt>
                <c:pt idx="2224">
                  <c:v>0.72675925925925922</c:v>
                </c:pt>
                <c:pt idx="2225">
                  <c:v>0.72689814814814813</c:v>
                </c:pt>
                <c:pt idx="2226">
                  <c:v>0.72703703703703704</c:v>
                </c:pt>
                <c:pt idx="2227">
                  <c:v>0.7272453703703704</c:v>
                </c:pt>
                <c:pt idx="2228">
                  <c:v>0.72738425925925931</c:v>
                </c:pt>
                <c:pt idx="2229">
                  <c:v>0.72752314814814811</c:v>
                </c:pt>
                <c:pt idx="2230">
                  <c:v>0.72766203703703702</c:v>
                </c:pt>
                <c:pt idx="2231">
                  <c:v>0.72787037037037039</c:v>
                </c:pt>
                <c:pt idx="2232">
                  <c:v>0.7280092592592593</c:v>
                </c:pt>
                <c:pt idx="2233">
                  <c:v>0.7281481481481481</c:v>
                </c:pt>
                <c:pt idx="2234">
                  <c:v>0.72828703703703701</c:v>
                </c:pt>
                <c:pt idx="2235">
                  <c:v>0.72842592592592592</c:v>
                </c:pt>
                <c:pt idx="2236">
                  <c:v>0.72856481481481483</c:v>
                </c:pt>
                <c:pt idx="2237">
                  <c:v>0.72863425925925929</c:v>
                </c:pt>
                <c:pt idx="2238">
                  <c:v>0.72884259259259254</c:v>
                </c:pt>
                <c:pt idx="2239">
                  <c:v>0.728912037037037</c:v>
                </c:pt>
                <c:pt idx="2240">
                  <c:v>0.72912037037037036</c:v>
                </c:pt>
                <c:pt idx="2241">
                  <c:v>0.72925925925925927</c:v>
                </c:pt>
                <c:pt idx="2242">
                  <c:v>0.72946759259259264</c:v>
                </c:pt>
                <c:pt idx="2243">
                  <c:v>0.72960648148148144</c:v>
                </c:pt>
                <c:pt idx="2244">
                  <c:v>0.72974537037037035</c:v>
                </c:pt>
                <c:pt idx="2245">
                  <c:v>0.72988425925925926</c:v>
                </c:pt>
                <c:pt idx="2246">
                  <c:v>0.73002314814814817</c:v>
                </c:pt>
                <c:pt idx="2247">
                  <c:v>0.73016203703703708</c:v>
                </c:pt>
                <c:pt idx="2248">
                  <c:v>0.73030092592592588</c:v>
                </c:pt>
                <c:pt idx="2249">
                  <c:v>0.73050925925925925</c:v>
                </c:pt>
                <c:pt idx="2250">
                  <c:v>0.73064814814814816</c:v>
                </c:pt>
                <c:pt idx="2251">
                  <c:v>0.73078703703703707</c:v>
                </c:pt>
                <c:pt idx="2252">
                  <c:v>0.73092592592592598</c:v>
                </c:pt>
                <c:pt idx="2253">
                  <c:v>0.73106481481481478</c:v>
                </c:pt>
                <c:pt idx="2254">
                  <c:v>0.73127314814814814</c:v>
                </c:pt>
                <c:pt idx="2255">
                  <c:v>0.73141203703703705</c:v>
                </c:pt>
                <c:pt idx="2256">
                  <c:v>0.73155092592592597</c:v>
                </c:pt>
                <c:pt idx="2257">
                  <c:v>0.73168981481481477</c:v>
                </c:pt>
                <c:pt idx="2258">
                  <c:v>0.73182870370370368</c:v>
                </c:pt>
                <c:pt idx="2259">
                  <c:v>0.73196759259259259</c:v>
                </c:pt>
                <c:pt idx="2260">
                  <c:v>0.7321064814814815</c:v>
                </c:pt>
                <c:pt idx="2261">
                  <c:v>0.73217592592592595</c:v>
                </c:pt>
                <c:pt idx="2262">
                  <c:v>0.73238425925925921</c:v>
                </c:pt>
                <c:pt idx="2263">
                  <c:v>0.73252314814814812</c:v>
                </c:pt>
                <c:pt idx="2264">
                  <c:v>0.73266203703703703</c:v>
                </c:pt>
                <c:pt idx="2265">
                  <c:v>0.73280092592592594</c:v>
                </c:pt>
                <c:pt idx="2266">
                  <c:v>0.7330092592592593</c:v>
                </c:pt>
                <c:pt idx="2267">
                  <c:v>0.73321759259259256</c:v>
                </c:pt>
                <c:pt idx="2268">
                  <c:v>0.73335648148148147</c:v>
                </c:pt>
                <c:pt idx="2269">
                  <c:v>0.73356481481481484</c:v>
                </c:pt>
                <c:pt idx="2270">
                  <c:v>0.73370370370370375</c:v>
                </c:pt>
                <c:pt idx="2271">
                  <c:v>0.73384259259259255</c:v>
                </c:pt>
                <c:pt idx="2272">
                  <c:v>0.73398148148148146</c:v>
                </c:pt>
                <c:pt idx="2273">
                  <c:v>0.73412037037037037</c:v>
                </c:pt>
                <c:pt idx="2274">
                  <c:v>0.73432870370370373</c:v>
                </c:pt>
                <c:pt idx="2275">
                  <c:v>0.73446759259259264</c:v>
                </c:pt>
                <c:pt idx="2276">
                  <c:v>0.73460648148148144</c:v>
                </c:pt>
                <c:pt idx="2277">
                  <c:v>0.73474537037037035</c:v>
                </c:pt>
                <c:pt idx="2278">
                  <c:v>0.73481481481481481</c:v>
                </c:pt>
                <c:pt idx="2279">
                  <c:v>0.73495370370370372</c:v>
                </c:pt>
                <c:pt idx="2280">
                  <c:v>0.73516203703703709</c:v>
                </c:pt>
                <c:pt idx="2281">
                  <c:v>0.73537037037037034</c:v>
                </c:pt>
                <c:pt idx="2282">
                  <c:v>0.73550925925925925</c:v>
                </c:pt>
                <c:pt idx="2283">
                  <c:v>0.73564814814814816</c:v>
                </c:pt>
                <c:pt idx="2284">
                  <c:v>0.73571759259259262</c:v>
                </c:pt>
                <c:pt idx="2285">
                  <c:v>0.73592592592592587</c:v>
                </c:pt>
                <c:pt idx="2286">
                  <c:v>0.73606481481481478</c:v>
                </c:pt>
                <c:pt idx="2287">
                  <c:v>0.73620370370370369</c:v>
                </c:pt>
                <c:pt idx="2288">
                  <c:v>0.7363425925925926</c:v>
                </c:pt>
                <c:pt idx="2289">
                  <c:v>0.73648148148148151</c:v>
                </c:pt>
                <c:pt idx="2290">
                  <c:v>0.73662037037037043</c:v>
                </c:pt>
                <c:pt idx="2291">
                  <c:v>0.73675925925925922</c:v>
                </c:pt>
                <c:pt idx="2292">
                  <c:v>0.73689814814814814</c:v>
                </c:pt>
                <c:pt idx="2293">
                  <c:v>0.73703703703703705</c:v>
                </c:pt>
                <c:pt idx="2294">
                  <c:v>0.73717592592592596</c:v>
                </c:pt>
                <c:pt idx="2295">
                  <c:v>0.73724537037037041</c:v>
                </c:pt>
                <c:pt idx="2296">
                  <c:v>0.73738425925925921</c:v>
                </c:pt>
                <c:pt idx="2297">
                  <c:v>0.73759259259259258</c:v>
                </c:pt>
                <c:pt idx="2298">
                  <c:v>0.73773148148148149</c:v>
                </c:pt>
                <c:pt idx="2299">
                  <c:v>0.73793981481481485</c:v>
                </c:pt>
                <c:pt idx="2300">
                  <c:v>0.73814814814814811</c:v>
                </c:pt>
                <c:pt idx="2301">
                  <c:v>0.73828703703703702</c:v>
                </c:pt>
                <c:pt idx="2302">
                  <c:v>0.73842592592592593</c:v>
                </c:pt>
                <c:pt idx="2303">
                  <c:v>0.73856481481481484</c:v>
                </c:pt>
                <c:pt idx="2304">
                  <c:v>0.73870370370370375</c:v>
                </c:pt>
                <c:pt idx="2305">
                  <c:v>0.73884259259259255</c:v>
                </c:pt>
                <c:pt idx="2306">
                  <c:v>0.73898148148148146</c:v>
                </c:pt>
                <c:pt idx="2307">
                  <c:v>0.73912037037037037</c:v>
                </c:pt>
                <c:pt idx="2308">
                  <c:v>0.73925925925925928</c:v>
                </c:pt>
                <c:pt idx="2309">
                  <c:v>0.73946759259259254</c:v>
                </c:pt>
                <c:pt idx="2310">
                  <c:v>0.73960648148148145</c:v>
                </c:pt>
                <c:pt idx="2311">
                  <c:v>0.73974537037037036</c:v>
                </c:pt>
                <c:pt idx="2312">
                  <c:v>0.73988425925925927</c:v>
                </c:pt>
                <c:pt idx="2313">
                  <c:v>0.74002314814814818</c:v>
                </c:pt>
                <c:pt idx="2314">
                  <c:v>0.74016203703703709</c:v>
                </c:pt>
                <c:pt idx="2315">
                  <c:v>0.74030092592592589</c:v>
                </c:pt>
                <c:pt idx="2316">
                  <c:v>0.7404398148148148</c:v>
                </c:pt>
                <c:pt idx="2317">
                  <c:v>0.74057870370370371</c:v>
                </c:pt>
                <c:pt idx="2318">
                  <c:v>0.74078703703703708</c:v>
                </c:pt>
                <c:pt idx="2319">
                  <c:v>0.74092592592592588</c:v>
                </c:pt>
                <c:pt idx="2320">
                  <c:v>0.74099537037037033</c:v>
                </c:pt>
                <c:pt idx="2321">
                  <c:v>0.74113425925925924</c:v>
                </c:pt>
                <c:pt idx="2322">
                  <c:v>0.74127314814814815</c:v>
                </c:pt>
                <c:pt idx="2323">
                  <c:v>0.74141203703703706</c:v>
                </c:pt>
                <c:pt idx="2324">
                  <c:v>0.74162037037037032</c:v>
                </c:pt>
                <c:pt idx="2325">
                  <c:v>0.74175925925925923</c:v>
                </c:pt>
                <c:pt idx="2326">
                  <c:v>0.7419675925925926</c:v>
                </c:pt>
                <c:pt idx="2327">
                  <c:v>0.74210648148148151</c:v>
                </c:pt>
                <c:pt idx="2328">
                  <c:v>0.74224537037037042</c:v>
                </c:pt>
                <c:pt idx="2329">
                  <c:v>0.74238425925925922</c:v>
                </c:pt>
                <c:pt idx="2330">
                  <c:v>0.74252314814814813</c:v>
                </c:pt>
                <c:pt idx="2331">
                  <c:v>0.74266203703703704</c:v>
                </c:pt>
                <c:pt idx="2332">
                  <c:v>0.74280092592592595</c:v>
                </c:pt>
                <c:pt idx="2333">
                  <c:v>0.74293981481481486</c:v>
                </c:pt>
                <c:pt idx="2334">
                  <c:v>0.74307870370370366</c:v>
                </c:pt>
                <c:pt idx="2335">
                  <c:v>0.74321759259259257</c:v>
                </c:pt>
                <c:pt idx="2336">
                  <c:v>0.74328703703703702</c:v>
                </c:pt>
                <c:pt idx="2337">
                  <c:v>0.74342592592592593</c:v>
                </c:pt>
                <c:pt idx="2338">
                  <c:v>0.74356481481481485</c:v>
                </c:pt>
                <c:pt idx="2339">
                  <c:v>0.74370370370370376</c:v>
                </c:pt>
                <c:pt idx="2340">
                  <c:v>0.74391203703703701</c:v>
                </c:pt>
                <c:pt idx="2341">
                  <c:v>0.74412037037037038</c:v>
                </c:pt>
                <c:pt idx="2342">
                  <c:v>0.74425925925925929</c:v>
                </c:pt>
                <c:pt idx="2343">
                  <c:v>0.7443981481481482</c:v>
                </c:pt>
                <c:pt idx="2344">
                  <c:v>0.744537037037037</c:v>
                </c:pt>
                <c:pt idx="2345">
                  <c:v>0.74467592592592591</c:v>
                </c:pt>
                <c:pt idx="2346">
                  <c:v>0.74481481481481482</c:v>
                </c:pt>
                <c:pt idx="2347">
                  <c:v>0.74495370370370373</c:v>
                </c:pt>
                <c:pt idx="2348">
                  <c:v>0.74509259259259264</c:v>
                </c:pt>
                <c:pt idx="2349">
                  <c:v>0.74523148148148144</c:v>
                </c:pt>
                <c:pt idx="2350">
                  <c:v>0.74530092592592589</c:v>
                </c:pt>
                <c:pt idx="2351">
                  <c:v>0.74543981481481481</c:v>
                </c:pt>
                <c:pt idx="2352">
                  <c:v>0.74557870370370372</c:v>
                </c:pt>
                <c:pt idx="2353">
                  <c:v>0.74578703703703708</c:v>
                </c:pt>
                <c:pt idx="2354">
                  <c:v>0.74592592592592588</c:v>
                </c:pt>
                <c:pt idx="2355">
                  <c:v>0.74613425925925925</c:v>
                </c:pt>
                <c:pt idx="2356">
                  <c:v>0.74627314814814816</c:v>
                </c:pt>
                <c:pt idx="2357">
                  <c:v>0.74641203703703707</c:v>
                </c:pt>
                <c:pt idx="2358">
                  <c:v>0.74655092592592598</c:v>
                </c:pt>
                <c:pt idx="2359">
                  <c:v>0.74668981481481478</c:v>
                </c:pt>
                <c:pt idx="2360">
                  <c:v>0.74682870370370369</c:v>
                </c:pt>
                <c:pt idx="2361">
                  <c:v>0.7469675925925926</c:v>
                </c:pt>
                <c:pt idx="2362">
                  <c:v>0.74710648148148151</c:v>
                </c:pt>
                <c:pt idx="2363">
                  <c:v>0.74731481481481477</c:v>
                </c:pt>
                <c:pt idx="2364">
                  <c:v>0.74738425925925922</c:v>
                </c:pt>
                <c:pt idx="2365">
                  <c:v>0.74759259259259259</c:v>
                </c:pt>
                <c:pt idx="2366">
                  <c:v>0.7477314814814815</c:v>
                </c:pt>
                <c:pt idx="2367">
                  <c:v>0.74787037037037041</c:v>
                </c:pt>
                <c:pt idx="2368">
                  <c:v>0.74807870370370366</c:v>
                </c:pt>
                <c:pt idx="2369">
                  <c:v>0.74821759259259257</c:v>
                </c:pt>
                <c:pt idx="2370">
                  <c:v>0.74835648148148148</c:v>
                </c:pt>
                <c:pt idx="2371">
                  <c:v>0.74849537037037039</c:v>
                </c:pt>
                <c:pt idx="2372">
                  <c:v>0.7486342592592593</c:v>
                </c:pt>
                <c:pt idx="2373">
                  <c:v>0.7487731481481481</c:v>
                </c:pt>
                <c:pt idx="2374">
                  <c:v>0.74891203703703701</c:v>
                </c:pt>
                <c:pt idx="2375">
                  <c:v>0.74905092592592593</c:v>
                </c:pt>
                <c:pt idx="2376">
                  <c:v>0.74925925925925929</c:v>
                </c:pt>
                <c:pt idx="2377">
                  <c:v>0.74932870370370375</c:v>
                </c:pt>
                <c:pt idx="2378">
                  <c:v>0.74946759259259255</c:v>
                </c:pt>
                <c:pt idx="2379">
                  <c:v>0.74960648148148146</c:v>
                </c:pt>
                <c:pt idx="2380">
                  <c:v>0.74974537037037037</c:v>
                </c:pt>
                <c:pt idx="2381">
                  <c:v>0.74995370370370373</c:v>
                </c:pt>
                <c:pt idx="2382">
                  <c:v>0.75009259259259264</c:v>
                </c:pt>
                <c:pt idx="2383">
                  <c:v>0.75016203703703699</c:v>
                </c:pt>
                <c:pt idx="2384">
                  <c:v>0.7503009259259259</c:v>
                </c:pt>
                <c:pt idx="2385">
                  <c:v>0.75050925925925926</c:v>
                </c:pt>
                <c:pt idx="2386">
                  <c:v>0.75057870370370372</c:v>
                </c:pt>
                <c:pt idx="2387">
                  <c:v>0.75071759259259263</c:v>
                </c:pt>
                <c:pt idx="2388">
                  <c:v>0.75085648148148143</c:v>
                </c:pt>
                <c:pt idx="2389">
                  <c:v>0.7510648148148148</c:v>
                </c:pt>
                <c:pt idx="2390">
                  <c:v>0.75120370370370371</c:v>
                </c:pt>
                <c:pt idx="2391">
                  <c:v>0.75141203703703707</c:v>
                </c:pt>
                <c:pt idx="2392">
                  <c:v>0.75155092592592587</c:v>
                </c:pt>
                <c:pt idx="2393">
                  <c:v>0.75168981481481478</c:v>
                </c:pt>
                <c:pt idx="2394">
                  <c:v>0.75189814814814815</c:v>
                </c:pt>
                <c:pt idx="2395">
                  <c:v>0.75203703703703706</c:v>
                </c:pt>
                <c:pt idx="2396">
                  <c:v>0.75210648148148151</c:v>
                </c:pt>
                <c:pt idx="2397">
                  <c:v>0.75224537037037043</c:v>
                </c:pt>
                <c:pt idx="2398">
                  <c:v>0.75238425925925922</c:v>
                </c:pt>
                <c:pt idx="2399">
                  <c:v>0.75259259259259259</c:v>
                </c:pt>
                <c:pt idx="2400">
                  <c:v>0.7527314814814815</c:v>
                </c:pt>
                <c:pt idx="2401">
                  <c:v>0.75287037037037041</c:v>
                </c:pt>
                <c:pt idx="2402">
                  <c:v>0.75300925925925921</c:v>
                </c:pt>
                <c:pt idx="2403">
                  <c:v>0.75314814814814812</c:v>
                </c:pt>
                <c:pt idx="2404">
                  <c:v>0.75328703703703703</c:v>
                </c:pt>
                <c:pt idx="2405">
                  <c:v>0.75342592592592594</c:v>
                </c:pt>
                <c:pt idx="2406">
                  <c:v>0.75356481481481485</c:v>
                </c:pt>
                <c:pt idx="2407">
                  <c:v>0.75370370370370365</c:v>
                </c:pt>
                <c:pt idx="2408">
                  <c:v>0.75391203703703702</c:v>
                </c:pt>
                <c:pt idx="2409">
                  <c:v>0.75405092592592593</c:v>
                </c:pt>
                <c:pt idx="2410">
                  <c:v>0.7542592592592593</c:v>
                </c:pt>
                <c:pt idx="2411">
                  <c:v>0.7543981481481481</c:v>
                </c:pt>
                <c:pt idx="2412">
                  <c:v>0.75453703703703701</c:v>
                </c:pt>
                <c:pt idx="2413">
                  <c:v>0.75467592592592592</c:v>
                </c:pt>
                <c:pt idx="2414">
                  <c:v>0.75481481481481483</c:v>
                </c:pt>
                <c:pt idx="2415">
                  <c:v>0.75495370370370374</c:v>
                </c:pt>
                <c:pt idx="2416">
                  <c:v>0.75509259259259254</c:v>
                </c:pt>
                <c:pt idx="2417">
                  <c:v>0.75523148148148145</c:v>
                </c:pt>
                <c:pt idx="2418">
                  <c:v>0.7553009259259259</c:v>
                </c:pt>
                <c:pt idx="2419">
                  <c:v>0.75543981481481481</c:v>
                </c:pt>
                <c:pt idx="2420">
                  <c:v>0.75557870370370372</c:v>
                </c:pt>
                <c:pt idx="2421">
                  <c:v>0.75578703703703709</c:v>
                </c:pt>
                <c:pt idx="2422">
                  <c:v>0.75592592592592589</c:v>
                </c:pt>
                <c:pt idx="2423">
                  <c:v>0.75613425925925926</c:v>
                </c:pt>
                <c:pt idx="2424">
                  <c:v>0.75627314814814817</c:v>
                </c:pt>
                <c:pt idx="2425">
                  <c:v>0.75641203703703708</c:v>
                </c:pt>
                <c:pt idx="2426">
                  <c:v>0.75655092592592588</c:v>
                </c:pt>
                <c:pt idx="2427">
                  <c:v>0.75668981481481479</c:v>
                </c:pt>
                <c:pt idx="2428">
                  <c:v>0.7568287037037037</c:v>
                </c:pt>
                <c:pt idx="2429">
                  <c:v>0.75696759259259261</c:v>
                </c:pt>
                <c:pt idx="2430">
                  <c:v>0.75703703703703706</c:v>
                </c:pt>
                <c:pt idx="2431">
                  <c:v>0.75724537037037032</c:v>
                </c:pt>
                <c:pt idx="2432">
                  <c:v>0.75738425925925923</c:v>
                </c:pt>
                <c:pt idx="2433">
                  <c:v>0.7575925925925926</c:v>
                </c:pt>
                <c:pt idx="2434">
                  <c:v>0.75773148148148151</c:v>
                </c:pt>
                <c:pt idx="2435">
                  <c:v>0.75787037037037042</c:v>
                </c:pt>
                <c:pt idx="2436">
                  <c:v>0.75800925925925922</c:v>
                </c:pt>
                <c:pt idx="2437">
                  <c:v>0.75814814814814813</c:v>
                </c:pt>
                <c:pt idx="2438">
                  <c:v>0.75821759259259258</c:v>
                </c:pt>
                <c:pt idx="2439">
                  <c:v>0.75835648148148149</c:v>
                </c:pt>
                <c:pt idx="2440">
                  <c:v>0.7584953703703704</c:v>
                </c:pt>
                <c:pt idx="2441">
                  <c:v>0.75863425925925931</c:v>
                </c:pt>
                <c:pt idx="2442">
                  <c:v>0.75884259259259257</c:v>
                </c:pt>
                <c:pt idx="2443">
                  <c:v>0.75898148148148148</c:v>
                </c:pt>
                <c:pt idx="2444">
                  <c:v>0.75912037037037039</c:v>
                </c:pt>
                <c:pt idx="2445">
                  <c:v>0.7592592592592593</c:v>
                </c:pt>
                <c:pt idx="2446">
                  <c:v>0.7593981481481481</c:v>
                </c:pt>
                <c:pt idx="2447">
                  <c:v>0.75953703703703701</c:v>
                </c:pt>
                <c:pt idx="2448">
                  <c:v>0.75967592592592592</c:v>
                </c:pt>
                <c:pt idx="2449">
                  <c:v>0.75974537037037038</c:v>
                </c:pt>
              </c:numCache>
            </c:numRef>
          </c:xVal>
          <c:yVal>
            <c:numRef>
              <c:f>'time series'!$N$4:$N$2453</c:f>
              <c:numCache>
                <c:formatCode>General</c:formatCode>
                <c:ptCount val="2450"/>
                <c:pt idx="0">
                  <c:v>103.12448072747004</c:v>
                </c:pt>
                <c:pt idx="1">
                  <c:v>100.31816229559328</c:v>
                </c:pt>
                <c:pt idx="2">
                  <c:v>116.62085740592826</c:v>
                </c:pt>
                <c:pt idx="3">
                  <c:v>119.43720852819962</c:v>
                </c:pt>
                <c:pt idx="4">
                  <c:v>101.47959753537427</c:v>
                </c:pt>
                <c:pt idx="5">
                  <c:v>114.37469812627614</c:v>
                </c:pt>
                <c:pt idx="6">
                  <c:v>100.74934073950864</c:v>
                </c:pt>
                <c:pt idx="7">
                  <c:v>118.65291297798355</c:v>
                </c:pt>
                <c:pt idx="8">
                  <c:v>104.51924976474405</c:v>
                </c:pt>
                <c:pt idx="9">
                  <c:v>116.18606632709024</c:v>
                </c:pt>
                <c:pt idx="10">
                  <c:v>118.92265573947948</c:v>
                </c:pt>
                <c:pt idx="11">
                  <c:v>107.80425888140897</c:v>
                </c:pt>
                <c:pt idx="12">
                  <c:v>125.18371550796371</c:v>
                </c:pt>
                <c:pt idx="13">
                  <c:v>111.30934438198736</c:v>
                </c:pt>
                <c:pt idx="14">
                  <c:v>116.12373862327723</c:v>
                </c:pt>
                <c:pt idx="15">
                  <c:v>122.79650992297552</c:v>
                </c:pt>
                <c:pt idx="16">
                  <c:v>119.20508351513627</c:v>
                </c:pt>
                <c:pt idx="17">
                  <c:v>119.86978479083422</c:v>
                </c:pt>
                <c:pt idx="18">
                  <c:v>111.62353498913156</c:v>
                </c:pt>
                <c:pt idx="19">
                  <c:v>102.5636840800349</c:v>
                </c:pt>
                <c:pt idx="20">
                  <c:v>120.24209672750666</c:v>
                </c:pt>
                <c:pt idx="21">
                  <c:v>119.2055218832882</c:v>
                </c:pt>
                <c:pt idx="22">
                  <c:v>118.55788157514333</c:v>
                </c:pt>
                <c:pt idx="23">
                  <c:v>112.13907883869652</c:v>
                </c:pt>
                <c:pt idx="24">
                  <c:v>105.81455837842265</c:v>
                </c:pt>
                <c:pt idx="25">
                  <c:v>115.11619162068655</c:v>
                </c:pt>
                <c:pt idx="26">
                  <c:v>120.93936802757764</c:v>
                </c:pt>
                <c:pt idx="27">
                  <c:v>119.13788539451498</c:v>
                </c:pt>
                <c:pt idx="28">
                  <c:v>120.78710799595328</c:v>
                </c:pt>
                <c:pt idx="29">
                  <c:v>128.15124065606796</c:v>
                </c:pt>
                <c:pt idx="30">
                  <c:v>121.57625601618641</c:v>
                </c:pt>
                <c:pt idx="31">
                  <c:v>113.31594065309062</c:v>
                </c:pt>
                <c:pt idx="32">
                  <c:v>81.413365625063463</c:v>
                </c:pt>
                <c:pt idx="33">
                  <c:v>118.80751858112579</c:v>
                </c:pt>
                <c:pt idx="34">
                  <c:v>116.62905724851244</c:v>
                </c:pt>
                <c:pt idx="35">
                  <c:v>122.07160711022098</c:v>
                </c:pt>
                <c:pt idx="36">
                  <c:v>121.68761085988164</c:v>
                </c:pt>
                <c:pt idx="37">
                  <c:v>120.8804591609909</c:v>
                </c:pt>
                <c:pt idx="38">
                  <c:v>114.42578349381407</c:v>
                </c:pt>
                <c:pt idx="39">
                  <c:v>125.53622581446706</c:v>
                </c:pt>
                <c:pt idx="40">
                  <c:v>120.54273375509317</c:v>
                </c:pt>
                <c:pt idx="41">
                  <c:v>123.06314201986122</c:v>
                </c:pt>
                <c:pt idx="42">
                  <c:v>117.68741596711652</c:v>
                </c:pt>
                <c:pt idx="43">
                  <c:v>98.6211502578184</c:v>
                </c:pt>
                <c:pt idx="44">
                  <c:v>112.63147226484732</c:v>
                </c:pt>
                <c:pt idx="45">
                  <c:v>118.88209631435984</c:v>
                </c:pt>
                <c:pt idx="46">
                  <c:v>119.35688504830978</c:v>
                </c:pt>
                <c:pt idx="47">
                  <c:v>121.28108046823304</c:v>
                </c:pt>
                <c:pt idx="48">
                  <c:v>117.14712004485877</c:v>
                </c:pt>
                <c:pt idx="49">
                  <c:v>114.82599275004603</c:v>
                </c:pt>
                <c:pt idx="50">
                  <c:v>113.05006994783997</c:v>
                </c:pt>
                <c:pt idx="51">
                  <c:v>127.25652945178122</c:v>
                </c:pt>
                <c:pt idx="52">
                  <c:v>105.57586382586923</c:v>
                </c:pt>
                <c:pt idx="53">
                  <c:v>111.73752115993244</c:v>
                </c:pt>
                <c:pt idx="54">
                  <c:v>115.32972381047978</c:v>
                </c:pt>
                <c:pt idx="55">
                  <c:v>122.00828897020384</c:v>
                </c:pt>
                <c:pt idx="56">
                  <c:v>120.73668728829605</c:v>
                </c:pt>
                <c:pt idx="57">
                  <c:v>123.59325410269247</c:v>
                </c:pt>
                <c:pt idx="58">
                  <c:v>123.25365541975206</c:v>
                </c:pt>
                <c:pt idx="59">
                  <c:v>120.44577144276185</c:v>
                </c:pt>
                <c:pt idx="60">
                  <c:v>117.92650237464144</c:v>
                </c:pt>
                <c:pt idx="61">
                  <c:v>114.36715423707084</c:v>
                </c:pt>
                <c:pt idx="62">
                  <c:v>118.16369027051583</c:v>
                </c:pt>
                <c:pt idx="63">
                  <c:v>121.40843137814755</c:v>
                </c:pt>
                <c:pt idx="64">
                  <c:v>112.99694521497808</c:v>
                </c:pt>
                <c:pt idx="65">
                  <c:v>129.54821011204027</c:v>
                </c:pt>
                <c:pt idx="66">
                  <c:v>120.89263441653225</c:v>
                </c:pt>
                <c:pt idx="67">
                  <c:v>103.80635621043299</c:v>
                </c:pt>
                <c:pt idx="68">
                  <c:v>118.05138028088976</c:v>
                </c:pt>
                <c:pt idx="69">
                  <c:v>118.24195571234128</c:v>
                </c:pt>
                <c:pt idx="70">
                  <c:v>122.35649543330483</c:v>
                </c:pt>
                <c:pt idx="71">
                  <c:v>122.83791425581141</c:v>
                </c:pt>
                <c:pt idx="72">
                  <c:v>128.10582286731298</c:v>
                </c:pt>
                <c:pt idx="73">
                  <c:v>119.61956041379561</c:v>
                </c:pt>
                <c:pt idx="74">
                  <c:v>115.69181186910613</c:v>
                </c:pt>
                <c:pt idx="75">
                  <c:v>113.52155996064162</c:v>
                </c:pt>
                <c:pt idx="76">
                  <c:v>111.10523680316429</c:v>
                </c:pt>
                <c:pt idx="77">
                  <c:v>116.28440421271345</c:v>
                </c:pt>
                <c:pt idx="78">
                  <c:v>121.65594256005771</c:v>
                </c:pt>
                <c:pt idx="79">
                  <c:v>122.06746518622171</c:v>
                </c:pt>
                <c:pt idx="80">
                  <c:v>124.14476888857151</c:v>
                </c:pt>
                <c:pt idx="81">
                  <c:v>118.44846330727759</c:v>
                </c:pt>
                <c:pt idx="82">
                  <c:v>116.8281618356976</c:v>
                </c:pt>
                <c:pt idx="83">
                  <c:v>125.90742032600149</c:v>
                </c:pt>
                <c:pt idx="84">
                  <c:v>117.01396004402852</c:v>
                </c:pt>
                <c:pt idx="85">
                  <c:v>123.05381984031868</c:v>
                </c:pt>
                <c:pt idx="86">
                  <c:v>114.3334792789953</c:v>
                </c:pt>
                <c:pt idx="87">
                  <c:v>118.69632508941801</c:v>
                </c:pt>
                <c:pt idx="88">
                  <c:v>128.5324807410841</c:v>
                </c:pt>
                <c:pt idx="89">
                  <c:v>122.06814950137417</c:v>
                </c:pt>
                <c:pt idx="90">
                  <c:v>119.32599200236818</c:v>
                </c:pt>
                <c:pt idx="91">
                  <c:v>108.73146301098467</c:v>
                </c:pt>
                <c:pt idx="92">
                  <c:v>115.98949355416477</c:v>
                </c:pt>
                <c:pt idx="93">
                  <c:v>112.02769796104181</c:v>
                </c:pt>
                <c:pt idx="94">
                  <c:v>117.13057334170635</c:v>
                </c:pt>
                <c:pt idx="95">
                  <c:v>100.41553856992373</c:v>
                </c:pt>
                <c:pt idx="96">
                  <c:v>101.62134310470273</c:v>
                </c:pt>
                <c:pt idx="97">
                  <c:v>129.48832304410789</c:v>
                </c:pt>
                <c:pt idx="98">
                  <c:v>137.66426727690808</c:v>
                </c:pt>
                <c:pt idx="99">
                  <c:v>120.72536878911829</c:v>
                </c:pt>
                <c:pt idx="100">
                  <c:v>137.15581073413188</c:v>
                </c:pt>
                <c:pt idx="101">
                  <c:v>102.85677806182198</c:v>
                </c:pt>
                <c:pt idx="102">
                  <c:v>110.15232299611498</c:v>
                </c:pt>
                <c:pt idx="103">
                  <c:v>132.38059512672919</c:v>
                </c:pt>
                <c:pt idx="104">
                  <c:v>150.81140821911663</c:v>
                </c:pt>
                <c:pt idx="105">
                  <c:v>119.73121775816023</c:v>
                </c:pt>
                <c:pt idx="106">
                  <c:v>114.55282975796</c:v>
                </c:pt>
                <c:pt idx="107">
                  <c:v>106.74799024092549</c:v>
                </c:pt>
                <c:pt idx="108">
                  <c:v>133.34274330800136</c:v>
                </c:pt>
                <c:pt idx="109">
                  <c:v>125.36264426045456</c:v>
                </c:pt>
                <c:pt idx="110">
                  <c:v>132.90758498231176</c:v>
                </c:pt>
                <c:pt idx="111">
                  <c:v>126.38027754133469</c:v>
                </c:pt>
                <c:pt idx="112">
                  <c:v>134.73980194354218</c:v>
                </c:pt>
                <c:pt idx="113">
                  <c:v>169.48385830721332</c:v>
                </c:pt>
                <c:pt idx="114">
                  <c:v>186.56938087295472</c:v>
                </c:pt>
                <c:pt idx="115">
                  <c:v>184.40881865172065</c:v>
                </c:pt>
                <c:pt idx="116">
                  <c:v>170.19498542395252</c:v>
                </c:pt>
                <c:pt idx="117">
                  <c:v>156.27276999436691</c:v>
                </c:pt>
                <c:pt idx="118">
                  <c:v>134.70996246936383</c:v>
                </c:pt>
                <c:pt idx="119">
                  <c:v>159.45995198445377</c:v>
                </c:pt>
                <c:pt idx="120">
                  <c:v>202.60496604331627</c:v>
                </c:pt>
                <c:pt idx="121">
                  <c:v>195.77229512085708</c:v>
                </c:pt>
                <c:pt idx="122">
                  <c:v>121.24597408980354</c:v>
                </c:pt>
                <c:pt idx="123">
                  <c:v>113.89895040008882</c:v>
                </c:pt>
                <c:pt idx="124">
                  <c:v>178.09090277259287</c:v>
                </c:pt>
                <c:pt idx="125">
                  <c:v>175.49294305872223</c:v>
                </c:pt>
                <c:pt idx="126">
                  <c:v>163.89466989415422</c:v>
                </c:pt>
                <c:pt idx="127">
                  <c:v>179.0487008673536</c:v>
                </c:pt>
                <c:pt idx="128">
                  <c:v>180.98798166307913</c:v>
                </c:pt>
                <c:pt idx="129">
                  <c:v>199.00464357155565</c:v>
                </c:pt>
                <c:pt idx="130">
                  <c:v>194.83887765627864</c:v>
                </c:pt>
                <c:pt idx="131">
                  <c:v>154.59329006495608</c:v>
                </c:pt>
                <c:pt idx="132">
                  <c:v>152.55553040843483</c:v>
                </c:pt>
                <c:pt idx="133">
                  <c:v>195.59509540779661</c:v>
                </c:pt>
                <c:pt idx="134">
                  <c:v>192.58285395328113</c:v>
                </c:pt>
                <c:pt idx="135">
                  <c:v>191.58396098165994</c:v>
                </c:pt>
                <c:pt idx="136">
                  <c:v>126.38409354884449</c:v>
                </c:pt>
                <c:pt idx="137">
                  <c:v>136.63146218774568</c:v>
                </c:pt>
                <c:pt idx="138">
                  <c:v>185.36974065585363</c:v>
                </c:pt>
                <c:pt idx="139">
                  <c:v>183.90574944815779</c:v>
                </c:pt>
                <c:pt idx="140">
                  <c:v>178.42212797128991</c:v>
                </c:pt>
                <c:pt idx="141">
                  <c:v>134.71058176313221</c:v>
                </c:pt>
                <c:pt idx="142">
                  <c:v>151.32979602674075</c:v>
                </c:pt>
                <c:pt idx="143">
                  <c:v>151.0607026605968</c:v>
                </c:pt>
                <c:pt idx="144">
                  <c:v>116.2304727535797</c:v>
                </c:pt>
                <c:pt idx="145">
                  <c:v>130.83209763368336</c:v>
                </c:pt>
                <c:pt idx="146">
                  <c:v>157.87832002018541</c:v>
                </c:pt>
                <c:pt idx="147">
                  <c:v>159.48728061047441</c:v>
                </c:pt>
                <c:pt idx="148">
                  <c:v>173.80963670766448</c:v>
                </c:pt>
                <c:pt idx="149">
                  <c:v>153.57917681621075</c:v>
                </c:pt>
                <c:pt idx="150">
                  <c:v>197.85992690694695</c:v>
                </c:pt>
                <c:pt idx="151">
                  <c:v>197.11412834440117</c:v>
                </c:pt>
                <c:pt idx="152">
                  <c:v>189.43955928915062</c:v>
                </c:pt>
                <c:pt idx="153">
                  <c:v>142.90168088068364</c:v>
                </c:pt>
                <c:pt idx="154">
                  <c:v>148.45225696428102</c:v>
                </c:pt>
                <c:pt idx="155">
                  <c:v>132.96271896538835</c:v>
                </c:pt>
                <c:pt idx="156">
                  <c:v>134.06246992708091</c:v>
                </c:pt>
                <c:pt idx="157">
                  <c:v>149.10892899894048</c:v>
                </c:pt>
                <c:pt idx="158">
                  <c:v>129.43920070219801</c:v>
                </c:pt>
                <c:pt idx="159">
                  <c:v>123.42380772002581</c:v>
                </c:pt>
                <c:pt idx="160">
                  <c:v>142.13202649127405</c:v>
                </c:pt>
                <c:pt idx="161">
                  <c:v>151.64425987060403</c:v>
                </c:pt>
                <c:pt idx="162">
                  <c:v>155.34404415941097</c:v>
                </c:pt>
                <c:pt idx="163">
                  <c:v>129.06754662739689</c:v>
                </c:pt>
                <c:pt idx="164">
                  <c:v>129.76992709151875</c:v>
                </c:pt>
                <c:pt idx="165">
                  <c:v>143.63251023257979</c:v>
                </c:pt>
                <c:pt idx="166">
                  <c:v>139.55718958279195</c:v>
                </c:pt>
                <c:pt idx="167">
                  <c:v>115.76904232602357</c:v>
                </c:pt>
                <c:pt idx="168">
                  <c:v>130.11142352600658</c:v>
                </c:pt>
                <c:pt idx="169">
                  <c:v>129.48307417009585</c:v>
                </c:pt>
                <c:pt idx="170">
                  <c:v>139.15443642916281</c:v>
                </c:pt>
                <c:pt idx="171">
                  <c:v>131.48957869354493</c:v>
                </c:pt>
                <c:pt idx="172">
                  <c:v>167.58444903192017</c:v>
                </c:pt>
                <c:pt idx="173">
                  <c:v>152.20201009877292</c:v>
                </c:pt>
                <c:pt idx="174">
                  <c:v>153.09211800569497</c:v>
                </c:pt>
                <c:pt idx="175">
                  <c:v>141.19319224594142</c:v>
                </c:pt>
                <c:pt idx="176">
                  <c:v>157.51439811805704</c:v>
                </c:pt>
                <c:pt idx="177">
                  <c:v>144.44279771282669</c:v>
                </c:pt>
                <c:pt idx="178">
                  <c:v>115.86765694056311</c:v>
                </c:pt>
                <c:pt idx="179">
                  <c:v>67.185378830489469</c:v>
                </c:pt>
                <c:pt idx="180">
                  <c:v>121.75847443756427</c:v>
                </c:pt>
                <c:pt idx="181">
                  <c:v>141.79426345966252</c:v>
                </c:pt>
                <c:pt idx="182">
                  <c:v>122.71685100184661</c:v>
                </c:pt>
                <c:pt idx="183">
                  <c:v>121.13809252528775</c:v>
                </c:pt>
                <c:pt idx="184">
                  <c:v>135.97088727646116</c:v>
                </c:pt>
                <c:pt idx="185">
                  <c:v>138.78824888617928</c:v>
                </c:pt>
                <c:pt idx="186">
                  <c:v>113.77247446083703</c:v>
                </c:pt>
                <c:pt idx="187">
                  <c:v>136.41673322843388</c:v>
                </c:pt>
                <c:pt idx="188">
                  <c:v>142.05179245828879</c:v>
                </c:pt>
                <c:pt idx="189">
                  <c:v>138.9603571521836</c:v>
                </c:pt>
                <c:pt idx="190">
                  <c:v>131.32796465358953</c:v>
                </c:pt>
                <c:pt idx="191">
                  <c:v>132.38422777040319</c:v>
                </c:pt>
                <c:pt idx="192">
                  <c:v>147.80111104952857</c:v>
                </c:pt>
                <c:pt idx="193">
                  <c:v>143.67596781250597</c:v>
                </c:pt>
                <c:pt idx="194">
                  <c:v>134.61524795973688</c:v>
                </c:pt>
                <c:pt idx="195">
                  <c:v>148.5928239386038</c:v>
                </c:pt>
                <c:pt idx="196">
                  <c:v>130.05059331886093</c:v>
                </c:pt>
                <c:pt idx="197">
                  <c:v>135.73635105872575</c:v>
                </c:pt>
                <c:pt idx="198">
                  <c:v>116.51179888882426</c:v>
                </c:pt>
                <c:pt idx="199">
                  <c:v>127.88248986587676</c:v>
                </c:pt>
                <c:pt idx="200">
                  <c:v>122.16676121854029</c:v>
                </c:pt>
                <c:pt idx="201">
                  <c:v>141.59283628742372</c:v>
                </c:pt>
                <c:pt idx="202">
                  <c:v>140.93876594779289</c:v>
                </c:pt>
                <c:pt idx="203">
                  <c:v>138.93765956174823</c:v>
                </c:pt>
                <c:pt idx="204">
                  <c:v>142.4655392596809</c:v>
                </c:pt>
                <c:pt idx="205">
                  <c:v>138.95073623588934</c:v>
                </c:pt>
                <c:pt idx="206">
                  <c:v>144.01981578256164</c:v>
                </c:pt>
                <c:pt idx="207">
                  <c:v>130.15862448516978</c:v>
                </c:pt>
                <c:pt idx="208">
                  <c:v>124.15186123946209</c:v>
                </c:pt>
                <c:pt idx="209">
                  <c:v>104.94684032392003</c:v>
                </c:pt>
                <c:pt idx="210">
                  <c:v>126.28966073143752</c:v>
                </c:pt>
                <c:pt idx="211">
                  <c:v>134.49624357824698</c:v>
                </c:pt>
                <c:pt idx="212">
                  <c:v>134.6734901699979</c:v>
                </c:pt>
                <c:pt idx="213">
                  <c:v>124.55459977385452</c:v>
                </c:pt>
                <c:pt idx="214">
                  <c:v>143.9813894458496</c:v>
                </c:pt>
                <c:pt idx="215">
                  <c:v>134.39481486392529</c:v>
                </c:pt>
                <c:pt idx="216">
                  <c:v>133.88339443834445</c:v>
                </c:pt>
                <c:pt idx="217">
                  <c:v>129.57386134615336</c:v>
                </c:pt>
                <c:pt idx="218">
                  <c:v>131.15147180624388</c:v>
                </c:pt>
                <c:pt idx="219">
                  <c:v>134.87115375288096</c:v>
                </c:pt>
                <c:pt idx="220">
                  <c:v>109.47475968566106</c:v>
                </c:pt>
                <c:pt idx="221">
                  <c:v>84.125145453808258</c:v>
                </c:pt>
                <c:pt idx="222">
                  <c:v>111.98966910001407</c:v>
                </c:pt>
                <c:pt idx="223">
                  <c:v>131.07365485455415</c:v>
                </c:pt>
                <c:pt idx="224">
                  <c:v>90.206108936397641</c:v>
                </c:pt>
                <c:pt idx="225">
                  <c:v>118.71463113819804</c:v>
                </c:pt>
                <c:pt idx="226">
                  <c:v>114.51336832623227</c:v>
                </c:pt>
                <c:pt idx="227">
                  <c:v>92.902076013998126</c:v>
                </c:pt>
                <c:pt idx="228">
                  <c:v>130.47054761098241</c:v>
                </c:pt>
                <c:pt idx="229">
                  <c:v>132.09174271210711</c:v>
                </c:pt>
                <c:pt idx="230">
                  <c:v>121.06200417592592</c:v>
                </c:pt>
                <c:pt idx="231">
                  <c:v>118.10106688249509</c:v>
                </c:pt>
                <c:pt idx="232">
                  <c:v>102.20060832728095</c:v>
                </c:pt>
                <c:pt idx="233">
                  <c:v>129.86303814276386</c:v>
                </c:pt>
                <c:pt idx="234">
                  <c:v>128.88529753264967</c:v>
                </c:pt>
                <c:pt idx="235">
                  <c:v>125.5206724412561</c:v>
                </c:pt>
                <c:pt idx="236">
                  <c:v>111.76636125407711</c:v>
                </c:pt>
                <c:pt idx="237">
                  <c:v>123.37820817674709</c:v>
                </c:pt>
                <c:pt idx="238">
                  <c:v>132.33399693521045</c:v>
                </c:pt>
                <c:pt idx="239">
                  <c:v>120.05623086916754</c:v>
                </c:pt>
                <c:pt idx="240">
                  <c:v>127.67957357735526</c:v>
                </c:pt>
                <c:pt idx="241">
                  <c:v>133.50217023124065</c:v>
                </c:pt>
                <c:pt idx="242">
                  <c:v>122.59128343483205</c:v>
                </c:pt>
                <c:pt idx="243">
                  <c:v>126.3438871821748</c:v>
                </c:pt>
                <c:pt idx="244">
                  <c:v>126.91797931933387</c:v>
                </c:pt>
                <c:pt idx="245">
                  <c:v>116.83758947932179</c:v>
                </c:pt>
                <c:pt idx="246">
                  <c:v>130.84072820303848</c:v>
                </c:pt>
                <c:pt idx="247">
                  <c:v>126.44839030263165</c:v>
                </c:pt>
                <c:pt idx="248">
                  <c:v>126.84528393025508</c:v>
                </c:pt>
                <c:pt idx="249">
                  <c:v>122.63421673168493</c:v>
                </c:pt>
                <c:pt idx="250">
                  <c:v>122.1521526773695</c:v>
                </c:pt>
                <c:pt idx="251">
                  <c:v>122.35226109582207</c:v>
                </c:pt>
                <c:pt idx="252">
                  <c:v>127.90625640538697</c:v>
                </c:pt>
                <c:pt idx="253">
                  <c:v>110.11626541021198</c:v>
                </c:pt>
                <c:pt idx="254">
                  <c:v>119.46605213433899</c:v>
                </c:pt>
                <c:pt idx="255">
                  <c:v>119.64910587564637</c:v>
                </c:pt>
                <c:pt idx="256">
                  <c:v>124.35197876015735</c:v>
                </c:pt>
                <c:pt idx="257">
                  <c:v>126.15024788311099</c:v>
                </c:pt>
                <c:pt idx="258">
                  <c:v>117.32452854611914</c:v>
                </c:pt>
                <c:pt idx="259">
                  <c:v>126.42155748295507</c:v>
                </c:pt>
                <c:pt idx="260">
                  <c:v>125.88107762781915</c:v>
                </c:pt>
                <c:pt idx="261">
                  <c:v>113.41211051915353</c:v>
                </c:pt>
                <c:pt idx="262">
                  <c:v>109.8452980455246</c:v>
                </c:pt>
                <c:pt idx="263">
                  <c:v>127.50543328720514</c:v>
                </c:pt>
                <c:pt idx="264">
                  <c:v>128.7942794604231</c:v>
                </c:pt>
                <c:pt idx="265">
                  <c:v>122.51273081211825</c:v>
                </c:pt>
                <c:pt idx="266">
                  <c:v>121.57673388594348</c:v>
                </c:pt>
                <c:pt idx="267">
                  <c:v>129.68186948362509</c:v>
                </c:pt>
                <c:pt idx="268">
                  <c:v>128.50553048944917</c:v>
                </c:pt>
                <c:pt idx="269">
                  <c:v>122.95482785960724</c:v>
                </c:pt>
                <c:pt idx="270">
                  <c:v>103.32881025682816</c:v>
                </c:pt>
                <c:pt idx="271">
                  <c:v>123.74253091295722</c:v>
                </c:pt>
                <c:pt idx="272">
                  <c:v>106.27800800460255</c:v>
                </c:pt>
                <c:pt idx="273">
                  <c:v>107.01657839015476</c:v>
                </c:pt>
                <c:pt idx="274">
                  <c:v>121.61938974872491</c:v>
                </c:pt>
                <c:pt idx="275">
                  <c:v>123.18843267179037</c:v>
                </c:pt>
                <c:pt idx="276">
                  <c:v>86.652079331182804</c:v>
                </c:pt>
                <c:pt idx="277">
                  <c:v>129.37967181551852</c:v>
                </c:pt>
                <c:pt idx="278">
                  <c:v>99.040930089494495</c:v>
                </c:pt>
                <c:pt idx="279">
                  <c:v>110.09508531136601</c:v>
                </c:pt>
                <c:pt idx="280">
                  <c:v>120.50928245074076</c:v>
                </c:pt>
                <c:pt idx="281">
                  <c:v>128.26001418632558</c:v>
                </c:pt>
                <c:pt idx="282">
                  <c:v>119.76093565218397</c:v>
                </c:pt>
                <c:pt idx="283">
                  <c:v>117.65466760747658</c:v>
                </c:pt>
                <c:pt idx="284">
                  <c:v>109.81088331512821</c:v>
                </c:pt>
                <c:pt idx="285">
                  <c:v>115.8900588388704</c:v>
                </c:pt>
                <c:pt idx="286">
                  <c:v>113.89279360867955</c:v>
                </c:pt>
                <c:pt idx="287">
                  <c:v>109.0558083545785</c:v>
                </c:pt>
                <c:pt idx="288">
                  <c:v>127.22591409045089</c:v>
                </c:pt>
                <c:pt idx="289">
                  <c:v>127.55697915150459</c:v>
                </c:pt>
                <c:pt idx="290">
                  <c:v>91.704416361781455</c:v>
                </c:pt>
                <c:pt idx="291">
                  <c:v>113.7249588629561</c:v>
                </c:pt>
                <c:pt idx="292">
                  <c:v>110.52095663054264</c:v>
                </c:pt>
                <c:pt idx="293">
                  <c:v>119.35673283712025</c:v>
                </c:pt>
                <c:pt idx="294">
                  <c:v>121.71310771836471</c:v>
                </c:pt>
                <c:pt idx="295">
                  <c:v>121.9144415766368</c:v>
                </c:pt>
                <c:pt idx="296">
                  <c:v>121.28844875464665</c:v>
                </c:pt>
                <c:pt idx="297">
                  <c:v>122.57904759395538</c:v>
                </c:pt>
                <c:pt idx="298">
                  <c:v>105.7360308087262</c:v>
                </c:pt>
                <c:pt idx="299">
                  <c:v>117.22290637713157</c:v>
                </c:pt>
                <c:pt idx="300">
                  <c:v>118.82937589058797</c:v>
                </c:pt>
                <c:pt idx="301">
                  <c:v>120.13812683134351</c:v>
                </c:pt>
                <c:pt idx="302">
                  <c:v>113.64025694953361</c:v>
                </c:pt>
                <c:pt idx="303">
                  <c:v>111.70319420380891</c:v>
                </c:pt>
                <c:pt idx="304">
                  <c:v>116.76033719302006</c:v>
                </c:pt>
                <c:pt idx="305">
                  <c:v>115.23051353324875</c:v>
                </c:pt>
                <c:pt idx="306">
                  <c:v>109.40841002521132</c:v>
                </c:pt>
                <c:pt idx="307">
                  <c:v>116.23962704517551</c:v>
                </c:pt>
                <c:pt idx="308">
                  <c:v>114.96406513313498</c:v>
                </c:pt>
                <c:pt idx="309">
                  <c:v>117.03151150764506</c:v>
                </c:pt>
                <c:pt idx="310">
                  <c:v>115.13999676059589</c:v>
                </c:pt>
                <c:pt idx="311">
                  <c:v>116.66763845974391</c:v>
                </c:pt>
                <c:pt idx="312">
                  <c:v>116.09538209265475</c:v>
                </c:pt>
                <c:pt idx="313">
                  <c:v>113.26513329343615</c:v>
                </c:pt>
                <c:pt idx="314">
                  <c:v>92.365621109167719</c:v>
                </c:pt>
                <c:pt idx="315">
                  <c:v>117.99517003438621</c:v>
                </c:pt>
                <c:pt idx="316">
                  <c:v>113.1976337690058</c:v>
                </c:pt>
                <c:pt idx="317">
                  <c:v>97.685014224836166</c:v>
                </c:pt>
                <c:pt idx="318">
                  <c:v>113.58406146160327</c:v>
                </c:pt>
                <c:pt idx="319">
                  <c:v>113.51700008815907</c:v>
                </c:pt>
                <c:pt idx="320">
                  <c:v>128.41982122214716</c:v>
                </c:pt>
                <c:pt idx="321">
                  <c:v>125.13701509983721</c:v>
                </c:pt>
                <c:pt idx="322">
                  <c:v>107.24201573310027</c:v>
                </c:pt>
                <c:pt idx="323">
                  <c:v>113.10706731489338</c:v>
                </c:pt>
                <c:pt idx="324">
                  <c:v>122.52800273999036</c:v>
                </c:pt>
                <c:pt idx="325">
                  <c:v>108.63265873077536</c:v>
                </c:pt>
                <c:pt idx="326">
                  <c:v>122.22506874052938</c:v>
                </c:pt>
                <c:pt idx="327">
                  <c:v>117.60410642195575</c:v>
                </c:pt>
                <c:pt idx="328">
                  <c:v>117.87027454241296</c:v>
                </c:pt>
                <c:pt idx="329">
                  <c:v>123.67610911879444</c:v>
                </c:pt>
                <c:pt idx="330">
                  <c:v>116.96346145641468</c:v>
                </c:pt>
                <c:pt idx="331">
                  <c:v>107.3441670775354</c:v>
                </c:pt>
                <c:pt idx="332">
                  <c:v>118.64003970743128</c:v>
                </c:pt>
                <c:pt idx="333">
                  <c:v>110.71455334211132</c:v>
                </c:pt>
                <c:pt idx="334">
                  <c:v>114.15212484284945</c:v>
                </c:pt>
                <c:pt idx="335">
                  <c:v>124.99244152258188</c:v>
                </c:pt>
                <c:pt idx="336">
                  <c:v>122.34879602333764</c:v>
                </c:pt>
                <c:pt idx="337">
                  <c:v>99.243053087937881</c:v>
                </c:pt>
                <c:pt idx="338">
                  <c:v>109.04312958132864</c:v>
                </c:pt>
                <c:pt idx="339">
                  <c:v>108.74941464242144</c:v>
                </c:pt>
                <c:pt idx="340">
                  <c:v>112.05334134688898</c:v>
                </c:pt>
                <c:pt idx="341">
                  <c:v>112.40055727896767</c:v>
                </c:pt>
                <c:pt idx="342">
                  <c:v>118.92037498867718</c:v>
                </c:pt>
                <c:pt idx="343">
                  <c:v>116.01400635433578</c:v>
                </c:pt>
                <c:pt idx="344">
                  <c:v>119.06381557934817</c:v>
                </c:pt>
                <c:pt idx="345">
                  <c:v>122.86220604301919</c:v>
                </c:pt>
                <c:pt idx="346">
                  <c:v>118.33597925014178</c:v>
                </c:pt>
                <c:pt idx="347">
                  <c:v>105.92161536646479</c:v>
                </c:pt>
                <c:pt idx="348">
                  <c:v>110.81705800931677</c:v>
                </c:pt>
                <c:pt idx="349">
                  <c:v>97.281524164124775</c:v>
                </c:pt>
                <c:pt idx="350">
                  <c:v>122.75297325377061</c:v>
                </c:pt>
                <c:pt idx="351">
                  <c:v>101.5327034800646</c:v>
                </c:pt>
                <c:pt idx="352">
                  <c:v>111.86155298935708</c:v>
                </c:pt>
                <c:pt idx="353">
                  <c:v>116.21682337026679</c:v>
                </c:pt>
                <c:pt idx="354">
                  <c:v>117.42109481208358</c:v>
                </c:pt>
                <c:pt idx="355">
                  <c:v>105.55541750096502</c:v>
                </c:pt>
                <c:pt idx="356">
                  <c:v>102.18231240064655</c:v>
                </c:pt>
                <c:pt idx="357">
                  <c:v>93.760419702539394</c:v>
                </c:pt>
                <c:pt idx="358">
                  <c:v>112.59675668770718</c:v>
                </c:pt>
                <c:pt idx="359">
                  <c:v>117.50284595368132</c:v>
                </c:pt>
                <c:pt idx="360">
                  <c:v>113.9861884062625</c:v>
                </c:pt>
                <c:pt idx="361">
                  <c:v>109.24471294970512</c:v>
                </c:pt>
                <c:pt idx="362">
                  <c:v>117.50764051026528</c:v>
                </c:pt>
                <c:pt idx="363">
                  <c:v>116.28137174013793</c:v>
                </c:pt>
                <c:pt idx="364">
                  <c:v>111.97338706095402</c:v>
                </c:pt>
                <c:pt idx="365">
                  <c:v>110.91857621470061</c:v>
                </c:pt>
                <c:pt idx="366">
                  <c:v>109.39947558088402</c:v>
                </c:pt>
                <c:pt idx="367">
                  <c:v>113.6251502058866</c:v>
                </c:pt>
                <c:pt idx="368">
                  <c:v>115.71063388422633</c:v>
                </c:pt>
                <c:pt idx="369">
                  <c:v>120.38597746730312</c:v>
                </c:pt>
                <c:pt idx="370">
                  <c:v>112.49361108623988</c:v>
                </c:pt>
                <c:pt idx="371">
                  <c:v>115.17259577999738</c:v>
                </c:pt>
                <c:pt idx="372">
                  <c:v>94.396982695514993</c:v>
                </c:pt>
                <c:pt idx="373">
                  <c:v>122.22101101430992</c:v>
                </c:pt>
                <c:pt idx="374">
                  <c:v>110.76331917056035</c:v>
                </c:pt>
                <c:pt idx="375">
                  <c:v>116.33942168522709</c:v>
                </c:pt>
                <c:pt idx="376">
                  <c:v>122.78508141590645</c:v>
                </c:pt>
                <c:pt idx="377">
                  <c:v>114.11504283535788</c:v>
                </c:pt>
                <c:pt idx="378">
                  <c:v>118.6263238957647</c:v>
                </c:pt>
                <c:pt idx="379">
                  <c:v>122.0964833886817</c:v>
                </c:pt>
                <c:pt idx="380">
                  <c:v>99.979770824309824</c:v>
                </c:pt>
                <c:pt idx="381">
                  <c:v>114.72521342139365</c:v>
                </c:pt>
                <c:pt idx="382">
                  <c:v>102.59376710525464</c:v>
                </c:pt>
                <c:pt idx="383">
                  <c:v>113.27332283051109</c:v>
                </c:pt>
                <c:pt idx="384">
                  <c:v>114.60248917010564</c:v>
                </c:pt>
                <c:pt idx="385">
                  <c:v>116.82789936113323</c:v>
                </c:pt>
                <c:pt idx="386">
                  <c:v>121.55262298116681</c:v>
                </c:pt>
                <c:pt idx="387">
                  <c:v>118.16196360308933</c:v>
                </c:pt>
                <c:pt idx="388">
                  <c:v>122.76307694837176</c:v>
                </c:pt>
                <c:pt idx="389">
                  <c:v>121.43652970433087</c:v>
                </c:pt>
                <c:pt idx="390">
                  <c:v>114.45056647783089</c:v>
                </c:pt>
                <c:pt idx="391">
                  <c:v>116.69781747815499</c:v>
                </c:pt>
                <c:pt idx="392">
                  <c:v>112.72524017722293</c:v>
                </c:pt>
                <c:pt idx="393">
                  <c:v>116.43209986457984</c:v>
                </c:pt>
                <c:pt idx="394">
                  <c:v>105.62954419624964</c:v>
                </c:pt>
                <c:pt idx="395">
                  <c:v>110.7254847924132</c:v>
                </c:pt>
                <c:pt idx="396">
                  <c:v>120.82730235139327</c:v>
                </c:pt>
                <c:pt idx="397">
                  <c:v>122.4780251930473</c:v>
                </c:pt>
                <c:pt idx="398">
                  <c:v>120.72030857631705</c:v>
                </c:pt>
                <c:pt idx="399">
                  <c:v>112.40819858540213</c:v>
                </c:pt>
                <c:pt idx="400">
                  <c:v>113.29186829070355</c:v>
                </c:pt>
                <c:pt idx="401">
                  <c:v>94.26378850591513</c:v>
                </c:pt>
                <c:pt idx="402">
                  <c:v>90.329285637815659</c:v>
                </c:pt>
                <c:pt idx="403">
                  <c:v>95.486773481346106</c:v>
                </c:pt>
                <c:pt idx="404">
                  <c:v>101.30212160796839</c:v>
                </c:pt>
                <c:pt idx="405">
                  <c:v>98.427386818046401</c:v>
                </c:pt>
                <c:pt idx="406">
                  <c:v>114.87691364829787</c:v>
                </c:pt>
                <c:pt idx="407">
                  <c:v>116.06178841837794</c:v>
                </c:pt>
                <c:pt idx="408">
                  <c:v>115.23684231423925</c:v>
                </c:pt>
                <c:pt idx="409">
                  <c:v>119.23299303583576</c:v>
                </c:pt>
                <c:pt idx="410">
                  <c:v>101.25684697337219</c:v>
                </c:pt>
                <c:pt idx="411">
                  <c:v>118.02626420169214</c:v>
                </c:pt>
                <c:pt idx="412">
                  <c:v>112.11172137962294</c:v>
                </c:pt>
                <c:pt idx="413">
                  <c:v>117.4800747623357</c:v>
                </c:pt>
                <c:pt idx="414">
                  <c:v>115.97643808689422</c:v>
                </c:pt>
                <c:pt idx="415">
                  <c:v>99.279374048482865</c:v>
                </c:pt>
                <c:pt idx="416">
                  <c:v>115.08304132627086</c:v>
                </c:pt>
                <c:pt idx="417">
                  <c:v>120.85195123726317</c:v>
                </c:pt>
                <c:pt idx="418">
                  <c:v>113.16786518285133</c:v>
                </c:pt>
                <c:pt idx="419">
                  <c:v>113.53463655552866</c:v>
                </c:pt>
                <c:pt idx="420">
                  <c:v>117.94569695488026</c:v>
                </c:pt>
                <c:pt idx="421">
                  <c:v>109.88857701193639</c:v>
                </c:pt>
                <c:pt idx="422">
                  <c:v>114.61417842174806</c:v>
                </c:pt>
                <c:pt idx="423">
                  <c:v>117.49129376265316</c:v>
                </c:pt>
                <c:pt idx="424">
                  <c:v>113.57894252454903</c:v>
                </c:pt>
                <c:pt idx="425">
                  <c:v>108.40420315536169</c:v>
                </c:pt>
                <c:pt idx="426">
                  <c:v>115.7110282507479</c:v>
                </c:pt>
                <c:pt idx="427">
                  <c:v>114.72985699559733</c:v>
                </c:pt>
                <c:pt idx="428">
                  <c:v>113.51418683057166</c:v>
                </c:pt>
                <c:pt idx="429">
                  <c:v>107.6768145346915</c:v>
                </c:pt>
                <c:pt idx="430">
                  <c:v>112.14248206287448</c:v>
                </c:pt>
                <c:pt idx="431">
                  <c:v>109.81116847183102</c:v>
                </c:pt>
                <c:pt idx="432">
                  <c:v>115.875234722109</c:v>
                </c:pt>
                <c:pt idx="433">
                  <c:v>105.26043993345945</c:v>
                </c:pt>
                <c:pt idx="434">
                  <c:v>100.33581522233136</c:v>
                </c:pt>
                <c:pt idx="435">
                  <c:v>117.36495902868567</c:v>
                </c:pt>
                <c:pt idx="436">
                  <c:v>116.68332957109259</c:v>
                </c:pt>
                <c:pt idx="437">
                  <c:v>111.80553718573684</c:v>
                </c:pt>
                <c:pt idx="438">
                  <c:v>127.07879318143918</c:v>
                </c:pt>
                <c:pt idx="439">
                  <c:v>112.92933748142491</c:v>
                </c:pt>
                <c:pt idx="440">
                  <c:v>113.4891674051848</c:v>
                </c:pt>
                <c:pt idx="441">
                  <c:v>116.02917062874758</c:v>
                </c:pt>
                <c:pt idx="442">
                  <c:v>110.36390216787122</c:v>
                </c:pt>
                <c:pt idx="443">
                  <c:v>112.88083271001582</c:v>
                </c:pt>
                <c:pt idx="444">
                  <c:v>88.10872773762506</c:v>
                </c:pt>
                <c:pt idx="445">
                  <c:v>95.943297721987889</c:v>
                </c:pt>
                <c:pt idx="446">
                  <c:v>115.68203684390636</c:v>
                </c:pt>
                <c:pt idx="447">
                  <c:v>106.68852811073393</c:v>
                </c:pt>
                <c:pt idx="448">
                  <c:v>106.72699142046663</c:v>
                </c:pt>
                <c:pt idx="449">
                  <c:v>87.496900680577838</c:v>
                </c:pt>
                <c:pt idx="450">
                  <c:v>98.848971780250963</c:v>
                </c:pt>
                <c:pt idx="451">
                  <c:v>107.00360822117857</c:v>
                </c:pt>
                <c:pt idx="452">
                  <c:v>115.52435692063399</c:v>
                </c:pt>
                <c:pt idx="453">
                  <c:v>110.2929210378292</c:v>
                </c:pt>
                <c:pt idx="454">
                  <c:v>106.99295521563072</c:v>
                </c:pt>
                <c:pt idx="455">
                  <c:v>108.59581669635101</c:v>
                </c:pt>
                <c:pt idx="456">
                  <c:v>114.01119569549917</c:v>
                </c:pt>
                <c:pt idx="457">
                  <c:v>118.44976246542338</c:v>
                </c:pt>
                <c:pt idx="458">
                  <c:v>110.6681548167488</c:v>
                </c:pt>
                <c:pt idx="459">
                  <c:v>95.535154532503611</c:v>
                </c:pt>
                <c:pt idx="460">
                  <c:v>112.35873532193084</c:v>
                </c:pt>
                <c:pt idx="461">
                  <c:v>109.66208999900495</c:v>
                </c:pt>
                <c:pt idx="462">
                  <c:v>105.16161595630625</c:v>
                </c:pt>
                <c:pt idx="463">
                  <c:v>118.94920309199169</c:v>
                </c:pt>
                <c:pt idx="464">
                  <c:v>112.66243840365919</c:v>
                </c:pt>
                <c:pt idx="465">
                  <c:v>109.99125807009868</c:v>
                </c:pt>
                <c:pt idx="466">
                  <c:v>108.67797919992886</c:v>
                </c:pt>
                <c:pt idx="467">
                  <c:v>108.36586581107231</c:v>
                </c:pt>
                <c:pt idx="468">
                  <c:v>113.95999931831143</c:v>
                </c:pt>
                <c:pt idx="469">
                  <c:v>109.8879878404318</c:v>
                </c:pt>
                <c:pt idx="470">
                  <c:v>106.69665072898439</c:v>
                </c:pt>
                <c:pt idx="471">
                  <c:v>112.25497747989149</c:v>
                </c:pt>
                <c:pt idx="472">
                  <c:v>110.02515160290993</c:v>
                </c:pt>
                <c:pt idx="473">
                  <c:v>117.87163930342732</c:v>
                </c:pt>
                <c:pt idx="474">
                  <c:v>103.07838519856286</c:v>
                </c:pt>
                <c:pt idx="475">
                  <c:v>105.84058257795917</c:v>
                </c:pt>
                <c:pt idx="476">
                  <c:v>109.58327303223882</c:v>
                </c:pt>
                <c:pt idx="477">
                  <c:v>110.68172642857822</c:v>
                </c:pt>
                <c:pt idx="478">
                  <c:v>112.52069395567493</c:v>
                </c:pt>
                <c:pt idx="479">
                  <c:v>84.302872442005466</c:v>
                </c:pt>
                <c:pt idx="480">
                  <c:v>105.92365252358324</c:v>
                </c:pt>
                <c:pt idx="481">
                  <c:v>115.59687665803136</c:v>
                </c:pt>
                <c:pt idx="482">
                  <c:v>114.19953581823302</c:v>
                </c:pt>
                <c:pt idx="483">
                  <c:v>111.35420992081315</c:v>
                </c:pt>
                <c:pt idx="484">
                  <c:v>100.89783427262822</c:v>
                </c:pt>
                <c:pt idx="485">
                  <c:v>101.77193100484998</c:v>
                </c:pt>
                <c:pt idx="486">
                  <c:v>103.5175419470975</c:v>
                </c:pt>
                <c:pt idx="487">
                  <c:v>112.95684888186092</c:v>
                </c:pt>
                <c:pt idx="488">
                  <c:v>113.65126747270135</c:v>
                </c:pt>
                <c:pt idx="489">
                  <c:v>117.04406506074632</c:v>
                </c:pt>
                <c:pt idx="490">
                  <c:v>106.02676734585469</c:v>
                </c:pt>
                <c:pt idx="491">
                  <c:v>95.167613349206036</c:v>
                </c:pt>
                <c:pt idx="492">
                  <c:v>93.974148515748695</c:v>
                </c:pt>
                <c:pt idx="493">
                  <c:v>74.515158596836102</c:v>
                </c:pt>
                <c:pt idx="494">
                  <c:v>106.78286726629891</c:v>
                </c:pt>
                <c:pt idx="495">
                  <c:v>113.6061023928622</c:v>
                </c:pt>
                <c:pt idx="496">
                  <c:v>114.96224637938411</c:v>
                </c:pt>
                <c:pt idx="497">
                  <c:v>107.18345399377355</c:v>
                </c:pt>
                <c:pt idx="498">
                  <c:v>112.28948031328292</c:v>
                </c:pt>
                <c:pt idx="499">
                  <c:v>104.52805930628794</c:v>
                </c:pt>
                <c:pt idx="500">
                  <c:v>105.36199542501774</c:v>
                </c:pt>
                <c:pt idx="501">
                  <c:v>108.5993397004206</c:v>
                </c:pt>
                <c:pt idx="502">
                  <c:v>111.07246054444317</c:v>
                </c:pt>
                <c:pt idx="503">
                  <c:v>116.43985074774631</c:v>
                </c:pt>
                <c:pt idx="504">
                  <c:v>113.07642958030816</c:v>
                </c:pt>
                <c:pt idx="505">
                  <c:v>114.88720390494815</c:v>
                </c:pt>
                <c:pt idx="506">
                  <c:v>111.95604319811657</c:v>
                </c:pt>
                <c:pt idx="507">
                  <c:v>103.21013697590905</c:v>
                </c:pt>
                <c:pt idx="508">
                  <c:v>114.56433591370968</c:v>
                </c:pt>
                <c:pt idx="509">
                  <c:v>119.22125552382299</c:v>
                </c:pt>
                <c:pt idx="510">
                  <c:v>116.64872396134864</c:v>
                </c:pt>
                <c:pt idx="511">
                  <c:v>107.58589497283921</c:v>
                </c:pt>
                <c:pt idx="512">
                  <c:v>112.99276173909998</c:v>
                </c:pt>
                <c:pt idx="513">
                  <c:v>113.30003379413137</c:v>
                </c:pt>
                <c:pt idx="514">
                  <c:v>111.88136151990808</c:v>
                </c:pt>
                <c:pt idx="515">
                  <c:v>109.43057998884601</c:v>
                </c:pt>
                <c:pt idx="516">
                  <c:v>111.27453803665085</c:v>
                </c:pt>
                <c:pt idx="517">
                  <c:v>115.51467581307803</c:v>
                </c:pt>
                <c:pt idx="518">
                  <c:v>118.05958792913945</c:v>
                </c:pt>
                <c:pt idx="519">
                  <c:v>107.77682584281587</c:v>
                </c:pt>
                <c:pt idx="520">
                  <c:v>101.15707221575829</c:v>
                </c:pt>
                <c:pt idx="521">
                  <c:v>115.41097827908116</c:v>
                </c:pt>
                <c:pt idx="522">
                  <c:v>111.55704405097084</c:v>
                </c:pt>
                <c:pt idx="523">
                  <c:v>112.6328062295254</c:v>
                </c:pt>
                <c:pt idx="524">
                  <c:v>98.853399400762868</c:v>
                </c:pt>
                <c:pt idx="525">
                  <c:v>101.51878768506997</c:v>
                </c:pt>
                <c:pt idx="526">
                  <c:v>106.19814977113829</c:v>
                </c:pt>
                <c:pt idx="527">
                  <c:v>118.65491173101037</c:v>
                </c:pt>
                <c:pt idx="528">
                  <c:v>113.90883017515678</c:v>
                </c:pt>
                <c:pt idx="529">
                  <c:v>112.30158451202895</c:v>
                </c:pt>
                <c:pt idx="530">
                  <c:v>114.94026029565023</c:v>
                </c:pt>
                <c:pt idx="531">
                  <c:v>115.05768188331528</c:v>
                </c:pt>
                <c:pt idx="532">
                  <c:v>116.66217578174997</c:v>
                </c:pt>
                <c:pt idx="533">
                  <c:v>113.74080384244057</c:v>
                </c:pt>
                <c:pt idx="534">
                  <c:v>91.783882656923353</c:v>
                </c:pt>
                <c:pt idx="535">
                  <c:v>111.00229309330258</c:v>
                </c:pt>
                <c:pt idx="536">
                  <c:v>108.4224027518728</c:v>
                </c:pt>
                <c:pt idx="537">
                  <c:v>98.348357436573693</c:v>
                </c:pt>
                <c:pt idx="538">
                  <c:v>110.89757531113776</c:v>
                </c:pt>
                <c:pt idx="539">
                  <c:v>109.1822221583335</c:v>
                </c:pt>
                <c:pt idx="540">
                  <c:v>96.593971764499273</c:v>
                </c:pt>
                <c:pt idx="541">
                  <c:v>90.053213806659301</c:v>
                </c:pt>
                <c:pt idx="542">
                  <c:v>108.6627470550947</c:v>
                </c:pt>
                <c:pt idx="543">
                  <c:v>116.08218122405113</c:v>
                </c:pt>
                <c:pt idx="544">
                  <c:v>103.38340661926327</c:v>
                </c:pt>
                <c:pt idx="545">
                  <c:v>95.643778905403636</c:v>
                </c:pt>
                <c:pt idx="546">
                  <c:v>102.69170239324004</c:v>
                </c:pt>
                <c:pt idx="547">
                  <c:v>105.76039801613202</c:v>
                </c:pt>
                <c:pt idx="548">
                  <c:v>91.137456704829518</c:v>
                </c:pt>
                <c:pt idx="549">
                  <c:v>101.39478420187397</c:v>
                </c:pt>
                <c:pt idx="550">
                  <c:v>111.25378378020801</c:v>
                </c:pt>
                <c:pt idx="551">
                  <c:v>111.46347514280922</c:v>
                </c:pt>
                <c:pt idx="552">
                  <c:v>107.54544214097471</c:v>
                </c:pt>
                <c:pt idx="553">
                  <c:v>93.779841575138292</c:v>
                </c:pt>
                <c:pt idx="554">
                  <c:v>107.40825230990298</c:v>
                </c:pt>
                <c:pt idx="555">
                  <c:v>104.48975285535447</c:v>
                </c:pt>
                <c:pt idx="556">
                  <c:v>113.60778291069643</c:v>
                </c:pt>
                <c:pt idx="557">
                  <c:v>106.85981175162476</c:v>
                </c:pt>
                <c:pt idx="558">
                  <c:v>108.67269935762246</c:v>
                </c:pt>
                <c:pt idx="559">
                  <c:v>105.98102048776764</c:v>
                </c:pt>
                <c:pt idx="560">
                  <c:v>115.47894922869584</c:v>
                </c:pt>
                <c:pt idx="561">
                  <c:v>99.575700907119682</c:v>
                </c:pt>
                <c:pt idx="562">
                  <c:v>95.740885975822508</c:v>
                </c:pt>
                <c:pt idx="563">
                  <c:v>104.79496913296946</c:v>
                </c:pt>
                <c:pt idx="564">
                  <c:v>106.21945375813392</c:v>
                </c:pt>
                <c:pt idx="565">
                  <c:v>111.31741192396073</c:v>
                </c:pt>
                <c:pt idx="566">
                  <c:v>109.48423673498989</c:v>
                </c:pt>
                <c:pt idx="567">
                  <c:v>95.307136251955313</c:v>
                </c:pt>
                <c:pt idx="568">
                  <c:v>104.80897601964671</c:v>
                </c:pt>
                <c:pt idx="569">
                  <c:v>102.15778249187015</c:v>
                </c:pt>
                <c:pt idx="570">
                  <c:v>108.11414672325226</c:v>
                </c:pt>
                <c:pt idx="571">
                  <c:v>117.67424224425133</c:v>
                </c:pt>
                <c:pt idx="572">
                  <c:v>110.46884385913975</c:v>
                </c:pt>
                <c:pt idx="573">
                  <c:v>107.11164818723489</c:v>
                </c:pt>
                <c:pt idx="574">
                  <c:v>83.611853232175193</c:v>
                </c:pt>
                <c:pt idx="575">
                  <c:v>97.899112834815881</c:v>
                </c:pt>
                <c:pt idx="576">
                  <c:v>109.47392431528075</c:v>
                </c:pt>
                <c:pt idx="577">
                  <c:v>87.537638165152842</c:v>
                </c:pt>
                <c:pt idx="578">
                  <c:v>96.360974731289716</c:v>
                </c:pt>
                <c:pt idx="579">
                  <c:v>100.28796221669846</c:v>
                </c:pt>
                <c:pt idx="580">
                  <c:v>106.13394358418553</c:v>
                </c:pt>
                <c:pt idx="581">
                  <c:v>88.890113437546134</c:v>
                </c:pt>
                <c:pt idx="582">
                  <c:v>106.25309381562478</c:v>
                </c:pt>
                <c:pt idx="583">
                  <c:v>102.51430428779734</c:v>
                </c:pt>
                <c:pt idx="584">
                  <c:v>102.18179776260315</c:v>
                </c:pt>
                <c:pt idx="585">
                  <c:v>99.290237452309057</c:v>
                </c:pt>
                <c:pt idx="586">
                  <c:v>100.78921865476278</c:v>
                </c:pt>
                <c:pt idx="587">
                  <c:v>109.86544005841834</c:v>
                </c:pt>
                <c:pt idx="588">
                  <c:v>85.301773054688113</c:v>
                </c:pt>
                <c:pt idx="589">
                  <c:v>99.979269610141387</c:v>
                </c:pt>
                <c:pt idx="590">
                  <c:v>100.19614131601057</c:v>
                </c:pt>
                <c:pt idx="591">
                  <c:v>100.95934650901714</c:v>
                </c:pt>
                <c:pt idx="592">
                  <c:v>103.4051152383085</c:v>
                </c:pt>
                <c:pt idx="593">
                  <c:v>101.0884374879828</c:v>
                </c:pt>
                <c:pt idx="594">
                  <c:v>99.256214300552543</c:v>
                </c:pt>
                <c:pt idx="595">
                  <c:v>114.74054290122481</c:v>
                </c:pt>
                <c:pt idx="596">
                  <c:v>108.6610768050632</c:v>
                </c:pt>
                <c:pt idx="597">
                  <c:v>97.50738455027026</c:v>
                </c:pt>
                <c:pt idx="598">
                  <c:v>111.12665204069768</c:v>
                </c:pt>
                <c:pt idx="599">
                  <c:v>101.02471880512206</c:v>
                </c:pt>
                <c:pt idx="600">
                  <c:v>104.97371806764566</c:v>
                </c:pt>
                <c:pt idx="601">
                  <c:v>81.46158161051811</c:v>
                </c:pt>
                <c:pt idx="602">
                  <c:v>90.488243603056333</c:v>
                </c:pt>
                <c:pt idx="603">
                  <c:v>102.92922931185871</c:v>
                </c:pt>
                <c:pt idx="604">
                  <c:v>106.20296227491971</c:v>
                </c:pt>
                <c:pt idx="605">
                  <c:v>105.36161562394881</c:v>
                </c:pt>
                <c:pt idx="606">
                  <c:v>90.404114972981517</c:v>
                </c:pt>
                <c:pt idx="607">
                  <c:v>110.40555557962766</c:v>
                </c:pt>
                <c:pt idx="608">
                  <c:v>103.19929532932541</c:v>
                </c:pt>
                <c:pt idx="609">
                  <c:v>84.660943599508073</c:v>
                </c:pt>
                <c:pt idx="610">
                  <c:v>92.996945589207243</c:v>
                </c:pt>
                <c:pt idx="611">
                  <c:v>91.244825686230669</c:v>
                </c:pt>
                <c:pt idx="612">
                  <c:v>89.169000856961333</c:v>
                </c:pt>
                <c:pt idx="613">
                  <c:v>101.44971931932197</c:v>
                </c:pt>
                <c:pt idx="614">
                  <c:v>75.455819506249895</c:v>
                </c:pt>
                <c:pt idx="615">
                  <c:v>88.404265305083413</c:v>
                </c:pt>
                <c:pt idx="616">
                  <c:v>103.71503808157759</c:v>
                </c:pt>
                <c:pt idx="617">
                  <c:v>104.90675558219834</c:v>
                </c:pt>
                <c:pt idx="618">
                  <c:v>84.145895888277835</c:v>
                </c:pt>
                <c:pt idx="619">
                  <c:v>104.96294614859734</c:v>
                </c:pt>
                <c:pt idx="620">
                  <c:v>99.66304545663688</c:v>
                </c:pt>
                <c:pt idx="621">
                  <c:v>97.967059537345122</c:v>
                </c:pt>
                <c:pt idx="622">
                  <c:v>103.11641602703251</c:v>
                </c:pt>
                <c:pt idx="623">
                  <c:v>98.584754033557218</c:v>
                </c:pt>
                <c:pt idx="624">
                  <c:v>100.64015767037677</c:v>
                </c:pt>
                <c:pt idx="625">
                  <c:v>107.58451095025887</c:v>
                </c:pt>
                <c:pt idx="626">
                  <c:v>103.93995153571724</c:v>
                </c:pt>
                <c:pt idx="627">
                  <c:v>108.76387508291489</c:v>
                </c:pt>
                <c:pt idx="628">
                  <c:v>102.5471533183476</c:v>
                </c:pt>
                <c:pt idx="629">
                  <c:v>96.57196593394788</c:v>
                </c:pt>
                <c:pt idx="630">
                  <c:v>97.21493268765299</c:v>
                </c:pt>
                <c:pt idx="631">
                  <c:v>78.1156267103689</c:v>
                </c:pt>
                <c:pt idx="632">
                  <c:v>106.38249567881455</c:v>
                </c:pt>
                <c:pt idx="633">
                  <c:v>79.493895553410496</c:v>
                </c:pt>
                <c:pt idx="634">
                  <c:v>70.133347745885089</c:v>
                </c:pt>
                <c:pt idx="635">
                  <c:v>89.557897637655032</c:v>
                </c:pt>
                <c:pt idx="636">
                  <c:v>88.441201898907238</c:v>
                </c:pt>
                <c:pt idx="637">
                  <c:v>83.812422659519413</c:v>
                </c:pt>
                <c:pt idx="638">
                  <c:v>90.1027289875516</c:v>
                </c:pt>
                <c:pt idx="639">
                  <c:v>98.672796019039836</c:v>
                </c:pt>
                <c:pt idx="640">
                  <c:v>77.695881989030056</c:v>
                </c:pt>
                <c:pt idx="641">
                  <c:v>80.111628036752037</c:v>
                </c:pt>
                <c:pt idx="642">
                  <c:v>95.419834555782074</c:v>
                </c:pt>
                <c:pt idx="643">
                  <c:v>103.85685626956359</c:v>
                </c:pt>
                <c:pt idx="644">
                  <c:v>96.769792410608602</c:v>
                </c:pt>
                <c:pt idx="645">
                  <c:v>95.672013850985095</c:v>
                </c:pt>
                <c:pt idx="646">
                  <c:v>82.588204392155561</c:v>
                </c:pt>
                <c:pt idx="647">
                  <c:v>83.010478190462294</c:v>
                </c:pt>
                <c:pt idx="648">
                  <c:v>97.948950094340759</c:v>
                </c:pt>
                <c:pt idx="649">
                  <c:v>104.08830106581853</c:v>
                </c:pt>
                <c:pt idx="650">
                  <c:v>103.12354492283383</c:v>
                </c:pt>
                <c:pt idx="651">
                  <c:v>87.876262416072677</c:v>
                </c:pt>
                <c:pt idx="652">
                  <c:v>79.314703164099157</c:v>
                </c:pt>
                <c:pt idx="653">
                  <c:v>97.899476003900048</c:v>
                </c:pt>
                <c:pt idx="654">
                  <c:v>92.44708932720421</c:v>
                </c:pt>
                <c:pt idx="655">
                  <c:v>90.214182219491036</c:v>
                </c:pt>
                <c:pt idx="656">
                  <c:v>99.698512897982013</c:v>
                </c:pt>
                <c:pt idx="657">
                  <c:v>82.030305397622982</c:v>
                </c:pt>
                <c:pt idx="658">
                  <c:v>81.011060080296531</c:v>
                </c:pt>
                <c:pt idx="659">
                  <c:v>99.752230668299504</c:v>
                </c:pt>
                <c:pt idx="660">
                  <c:v>82.186584155030616</c:v>
                </c:pt>
                <c:pt idx="661">
                  <c:v>80.662690366625995</c:v>
                </c:pt>
                <c:pt idx="662">
                  <c:v>94.40758423975079</c:v>
                </c:pt>
                <c:pt idx="663">
                  <c:v>107.36302291883587</c:v>
                </c:pt>
                <c:pt idx="664">
                  <c:v>102.01468470753369</c:v>
                </c:pt>
                <c:pt idx="665">
                  <c:v>89.06854659999992</c:v>
                </c:pt>
                <c:pt idx="666">
                  <c:v>100.44667147484252</c:v>
                </c:pt>
                <c:pt idx="667">
                  <c:v>95.497845110981999</c:v>
                </c:pt>
                <c:pt idx="668">
                  <c:v>100.34069786462051</c:v>
                </c:pt>
                <c:pt idx="669">
                  <c:v>73.886688828644481</c:v>
                </c:pt>
                <c:pt idx="670">
                  <c:v>86.541596211319089</c:v>
                </c:pt>
                <c:pt idx="671">
                  <c:v>92.576806077400533</c:v>
                </c:pt>
                <c:pt idx="672">
                  <c:v>84.121559157854193</c:v>
                </c:pt>
                <c:pt idx="673">
                  <c:v>84.304861603836258</c:v>
                </c:pt>
                <c:pt idx="674">
                  <c:v>78.996236235986814</c:v>
                </c:pt>
                <c:pt idx="675">
                  <c:v>101.69101354103434</c:v>
                </c:pt>
                <c:pt idx="676">
                  <c:v>102.61074244070707</c:v>
                </c:pt>
                <c:pt idx="677">
                  <c:v>101.55393023555101</c:v>
                </c:pt>
                <c:pt idx="678">
                  <c:v>93.695988510334502</c:v>
                </c:pt>
                <c:pt idx="679">
                  <c:v>88.437524057817612</c:v>
                </c:pt>
                <c:pt idx="680">
                  <c:v>103.4180853641317</c:v>
                </c:pt>
                <c:pt idx="681">
                  <c:v>101.24759214599983</c:v>
                </c:pt>
                <c:pt idx="682">
                  <c:v>102.72254574451208</c:v>
                </c:pt>
                <c:pt idx="683">
                  <c:v>94.78813237325032</c:v>
                </c:pt>
                <c:pt idx="684">
                  <c:v>89.361485152287059</c:v>
                </c:pt>
                <c:pt idx="685">
                  <c:v>101.13160486864037</c:v>
                </c:pt>
                <c:pt idx="686">
                  <c:v>101.12104383334146</c:v>
                </c:pt>
                <c:pt idx="687">
                  <c:v>97.715749325571792</c:v>
                </c:pt>
                <c:pt idx="688">
                  <c:v>92.968831614973226</c:v>
                </c:pt>
                <c:pt idx="689">
                  <c:v>85.575899560752774</c:v>
                </c:pt>
                <c:pt idx="690">
                  <c:v>83.473069200863989</c:v>
                </c:pt>
                <c:pt idx="691">
                  <c:v>98.010756788005082</c:v>
                </c:pt>
                <c:pt idx="692">
                  <c:v>99.075831830492916</c:v>
                </c:pt>
                <c:pt idx="693">
                  <c:v>82.120783404237486</c:v>
                </c:pt>
                <c:pt idx="694">
                  <c:v>84.708595006493098</c:v>
                </c:pt>
                <c:pt idx="695">
                  <c:v>88.42937998091034</c:v>
                </c:pt>
                <c:pt idx="696">
                  <c:v>97.989020392390117</c:v>
                </c:pt>
                <c:pt idx="697">
                  <c:v>84.436084691234043</c:v>
                </c:pt>
                <c:pt idx="698">
                  <c:v>92.885982478798368</c:v>
                </c:pt>
                <c:pt idx="699">
                  <c:v>98.076190208309399</c:v>
                </c:pt>
                <c:pt idx="700">
                  <c:v>100.47267943296237</c:v>
                </c:pt>
                <c:pt idx="701">
                  <c:v>101.28031759678642</c:v>
                </c:pt>
                <c:pt idx="702">
                  <c:v>94.688177429592045</c:v>
                </c:pt>
                <c:pt idx="703">
                  <c:v>94.537055194328588</c:v>
                </c:pt>
                <c:pt idx="704">
                  <c:v>96.873040568762661</c:v>
                </c:pt>
                <c:pt idx="705">
                  <c:v>77.403464658233631</c:v>
                </c:pt>
                <c:pt idx="706">
                  <c:v>87.165257952345058</c:v>
                </c:pt>
                <c:pt idx="707">
                  <c:v>87.432294525597641</c:v>
                </c:pt>
                <c:pt idx="708">
                  <c:v>88.38375546695562</c:v>
                </c:pt>
                <c:pt idx="709">
                  <c:v>92.623060407458624</c:v>
                </c:pt>
                <c:pt idx="710">
                  <c:v>81.896167942348754</c:v>
                </c:pt>
                <c:pt idx="711">
                  <c:v>73.57057517033256</c:v>
                </c:pt>
                <c:pt idx="712">
                  <c:v>80.296027924499086</c:v>
                </c:pt>
                <c:pt idx="713">
                  <c:v>91.071491637798033</c:v>
                </c:pt>
                <c:pt idx="714">
                  <c:v>92.984868840829407</c:v>
                </c:pt>
                <c:pt idx="715">
                  <c:v>98.045397245716273</c:v>
                </c:pt>
                <c:pt idx="716">
                  <c:v>101.05097298042638</c:v>
                </c:pt>
                <c:pt idx="717">
                  <c:v>93.1934971484079</c:v>
                </c:pt>
                <c:pt idx="718">
                  <c:v>94.504771283270486</c:v>
                </c:pt>
                <c:pt idx="719">
                  <c:v>97.513402284085373</c:v>
                </c:pt>
                <c:pt idx="720">
                  <c:v>85.089331387637586</c:v>
                </c:pt>
                <c:pt idx="721">
                  <c:v>87.270915808880488</c:v>
                </c:pt>
                <c:pt idx="722">
                  <c:v>93.952020429235034</c:v>
                </c:pt>
                <c:pt idx="723">
                  <c:v>99.952682021478509</c:v>
                </c:pt>
                <c:pt idx="724">
                  <c:v>93.479618866616349</c:v>
                </c:pt>
                <c:pt idx="725">
                  <c:v>86.699193864794097</c:v>
                </c:pt>
                <c:pt idx="726">
                  <c:v>92.681604305400953</c:v>
                </c:pt>
                <c:pt idx="727">
                  <c:v>87.473131051773706</c:v>
                </c:pt>
                <c:pt idx="728">
                  <c:v>82.839716470137546</c:v>
                </c:pt>
                <c:pt idx="729">
                  <c:v>93.633382759426524</c:v>
                </c:pt>
                <c:pt idx="730">
                  <c:v>100.91182312379789</c:v>
                </c:pt>
                <c:pt idx="731">
                  <c:v>79.978042906252441</c:v>
                </c:pt>
                <c:pt idx="732">
                  <c:v>87.489137100245458</c:v>
                </c:pt>
                <c:pt idx="733">
                  <c:v>83.172373467320341</c:v>
                </c:pt>
                <c:pt idx="734">
                  <c:v>86.493765737835986</c:v>
                </c:pt>
                <c:pt idx="735">
                  <c:v>71.673291091765179</c:v>
                </c:pt>
                <c:pt idx="736">
                  <c:v>91.63200979709913</c:v>
                </c:pt>
                <c:pt idx="737">
                  <c:v>99.675084054057223</c:v>
                </c:pt>
                <c:pt idx="738">
                  <c:v>100.43708397003039</c:v>
                </c:pt>
                <c:pt idx="739">
                  <c:v>81.069246839974085</c:v>
                </c:pt>
                <c:pt idx="740">
                  <c:v>88.56167354755722</c:v>
                </c:pt>
                <c:pt idx="741">
                  <c:v>93.298835327714841</c:v>
                </c:pt>
                <c:pt idx="742">
                  <c:v>83.460261382292416</c:v>
                </c:pt>
                <c:pt idx="743">
                  <c:v>93.734825013428164</c:v>
                </c:pt>
                <c:pt idx="744">
                  <c:v>94.415592184556985</c:v>
                </c:pt>
                <c:pt idx="745">
                  <c:v>95.086319079521729</c:v>
                </c:pt>
                <c:pt idx="746">
                  <c:v>89.938110600112338</c:v>
                </c:pt>
                <c:pt idx="747">
                  <c:v>92.108135074098001</c:v>
                </c:pt>
                <c:pt idx="748">
                  <c:v>94.566066261039822</c:v>
                </c:pt>
                <c:pt idx="749">
                  <c:v>91.747310852399906</c:v>
                </c:pt>
                <c:pt idx="750">
                  <c:v>91.357148132750126</c:v>
                </c:pt>
                <c:pt idx="751">
                  <c:v>94.96451536153279</c:v>
                </c:pt>
                <c:pt idx="752">
                  <c:v>96.548269384743946</c:v>
                </c:pt>
                <c:pt idx="753">
                  <c:v>94.184964543987277</c:v>
                </c:pt>
                <c:pt idx="754">
                  <c:v>95.68270957779437</c:v>
                </c:pt>
                <c:pt idx="755">
                  <c:v>97.115458510506741</c:v>
                </c:pt>
                <c:pt idx="756">
                  <c:v>93.60964117037463</c:v>
                </c:pt>
                <c:pt idx="757">
                  <c:v>79.725543058061376</c:v>
                </c:pt>
                <c:pt idx="758">
                  <c:v>84.413305319279729</c:v>
                </c:pt>
                <c:pt idx="759">
                  <c:v>94.776843911410552</c:v>
                </c:pt>
                <c:pt idx="760">
                  <c:v>87.523023217494412</c:v>
                </c:pt>
                <c:pt idx="761">
                  <c:v>77.170914719213556</c:v>
                </c:pt>
                <c:pt idx="762">
                  <c:v>95.2708417072716</c:v>
                </c:pt>
                <c:pt idx="763">
                  <c:v>96.994808662678963</c:v>
                </c:pt>
                <c:pt idx="764">
                  <c:v>100.03631614046824</c:v>
                </c:pt>
                <c:pt idx="765">
                  <c:v>87.859462077407414</c:v>
                </c:pt>
                <c:pt idx="766">
                  <c:v>93.42992508354142</c:v>
                </c:pt>
                <c:pt idx="767">
                  <c:v>94.248054914577935</c:v>
                </c:pt>
                <c:pt idx="768">
                  <c:v>79.428228995601472</c:v>
                </c:pt>
                <c:pt idx="769">
                  <c:v>93.481022104340383</c:v>
                </c:pt>
                <c:pt idx="770">
                  <c:v>92.626835977441019</c:v>
                </c:pt>
                <c:pt idx="771">
                  <c:v>98.599999093273482</c:v>
                </c:pt>
                <c:pt idx="772">
                  <c:v>88.556779110013125</c:v>
                </c:pt>
                <c:pt idx="773">
                  <c:v>73.522437288061056</c:v>
                </c:pt>
                <c:pt idx="774">
                  <c:v>96.562032997261781</c:v>
                </c:pt>
                <c:pt idx="775">
                  <c:v>92.465941008811555</c:v>
                </c:pt>
                <c:pt idx="776">
                  <c:v>98.299237595217107</c:v>
                </c:pt>
                <c:pt idx="777">
                  <c:v>95.108102511058675</c:v>
                </c:pt>
                <c:pt idx="778">
                  <c:v>95.695031389784717</c:v>
                </c:pt>
                <c:pt idx="779">
                  <c:v>95.382450777772206</c:v>
                </c:pt>
                <c:pt idx="780">
                  <c:v>98.560866081724072</c:v>
                </c:pt>
                <c:pt idx="781">
                  <c:v>95.807991666832478</c:v>
                </c:pt>
                <c:pt idx="782">
                  <c:v>95.628899168745477</c:v>
                </c:pt>
                <c:pt idx="783">
                  <c:v>97.335265244145276</c:v>
                </c:pt>
                <c:pt idx="784">
                  <c:v>92.731939684842786</c:v>
                </c:pt>
                <c:pt idx="785">
                  <c:v>94.959484266066681</c:v>
                </c:pt>
                <c:pt idx="786">
                  <c:v>95.994536055599028</c:v>
                </c:pt>
                <c:pt idx="787">
                  <c:v>89.674449068502639</c:v>
                </c:pt>
                <c:pt idx="788">
                  <c:v>88.605919416628993</c:v>
                </c:pt>
                <c:pt idx="789">
                  <c:v>94.420463847897238</c:v>
                </c:pt>
                <c:pt idx="790">
                  <c:v>83.68322661540671</c:v>
                </c:pt>
                <c:pt idx="791">
                  <c:v>82.562640150159879</c:v>
                </c:pt>
                <c:pt idx="792">
                  <c:v>89.3110286784717</c:v>
                </c:pt>
                <c:pt idx="793">
                  <c:v>96.185609414691427</c:v>
                </c:pt>
                <c:pt idx="794">
                  <c:v>94.096653495544345</c:v>
                </c:pt>
                <c:pt idx="795">
                  <c:v>92.88223059264925</c:v>
                </c:pt>
                <c:pt idx="796">
                  <c:v>88.46367025902326</c:v>
                </c:pt>
                <c:pt idx="797">
                  <c:v>93.119164548299239</c:v>
                </c:pt>
                <c:pt idx="798">
                  <c:v>93.523904677269101</c:v>
                </c:pt>
                <c:pt idx="799">
                  <c:v>96.542048376745328</c:v>
                </c:pt>
                <c:pt idx="800">
                  <c:v>78.826491189199302</c:v>
                </c:pt>
                <c:pt idx="801">
                  <c:v>87.842614266147919</c:v>
                </c:pt>
                <c:pt idx="802">
                  <c:v>64.388930369461391</c:v>
                </c:pt>
                <c:pt idx="803">
                  <c:v>5.1271096106004992E-2</c:v>
                </c:pt>
                <c:pt idx="804">
                  <c:v>0</c:v>
                </c:pt>
                <c:pt idx="805">
                  <c:v>8.195116143012085E-2</c:v>
                </c:pt>
                <c:pt idx="806">
                  <c:v>0.12467312012943582</c:v>
                </c:pt>
                <c:pt idx="807">
                  <c:v>0</c:v>
                </c:pt>
                <c:pt idx="808">
                  <c:v>9.2326979957931959E-2</c:v>
                </c:pt>
                <c:pt idx="809">
                  <c:v>9.2601316444314685E-2</c:v>
                </c:pt>
                <c:pt idx="810">
                  <c:v>9.294581083269858E-2</c:v>
                </c:pt>
                <c:pt idx="811">
                  <c:v>6.3066577864925727E-2</c:v>
                </c:pt>
                <c:pt idx="812">
                  <c:v>3.5843643473380329E-2</c:v>
                </c:pt>
                <c:pt idx="813">
                  <c:v>9.2601316444314685E-2</c:v>
                </c:pt>
                <c:pt idx="814">
                  <c:v>3.0560225232306115E-2</c:v>
                </c:pt>
                <c:pt idx="815">
                  <c:v>0</c:v>
                </c:pt>
                <c:pt idx="816">
                  <c:v>0.11427775392502584</c:v>
                </c:pt>
                <c:pt idx="817">
                  <c:v>8.1925897686979221E-2</c:v>
                </c:pt>
                <c:pt idx="818">
                  <c:v>2.1055539159287748E-2</c:v>
                </c:pt>
                <c:pt idx="819">
                  <c:v>0</c:v>
                </c:pt>
                <c:pt idx="820">
                  <c:v>0.15152129564895303</c:v>
                </c:pt>
                <c:pt idx="821">
                  <c:v>9.2571026394355826E-2</c:v>
                </c:pt>
                <c:pt idx="822">
                  <c:v>6.1916224813381597E-2</c:v>
                </c:pt>
                <c:pt idx="823">
                  <c:v>6.1215026813280345E-2</c:v>
                </c:pt>
                <c:pt idx="824">
                  <c:v>3.0654801580974229E-2</c:v>
                </c:pt>
                <c:pt idx="825">
                  <c:v>5.1853255241086041E-2</c:v>
                </c:pt>
                <c:pt idx="826">
                  <c:v>0.11386141086230386</c:v>
                </c:pt>
                <c:pt idx="827">
                  <c:v>0.12467312012943582</c:v>
                </c:pt>
                <c:pt idx="828">
                  <c:v>3.0834561718688838E-2</c:v>
                </c:pt>
                <c:pt idx="829">
                  <c:v>0.1325852699211067</c:v>
                </c:pt>
                <c:pt idx="830">
                  <c:v>6.1489363299663063E-2</c:v>
                </c:pt>
                <c:pt idx="831">
                  <c:v>5.1301527328740534E-2</c:v>
                </c:pt>
                <c:pt idx="832">
                  <c:v>0</c:v>
                </c:pt>
                <c:pt idx="833">
                  <c:v>5.0933708720510194E-2</c:v>
                </c:pt>
                <c:pt idx="834">
                  <c:v>0.15867411178669058</c:v>
                </c:pt>
                <c:pt idx="835">
                  <c:v>3.0560225232306115E-2</c:v>
                </c:pt>
                <c:pt idx="836">
                  <c:v>6.4655793238228995E-2</c:v>
                </c:pt>
                <c:pt idx="837">
                  <c:v>0.20767729074324479</c:v>
                </c:pt>
                <c:pt idx="838">
                  <c:v>4.0929857967329966E-2</c:v>
                </c:pt>
                <c:pt idx="839">
                  <c:v>9.3649780405317032E-2</c:v>
                </c:pt>
                <c:pt idx="840">
                  <c:v>0.14506794035562359</c:v>
                </c:pt>
                <c:pt idx="841">
                  <c:v>3.1111953144651618E-2</c:v>
                </c:pt>
                <c:pt idx="842">
                  <c:v>7.1738061716056692E-2</c:v>
                </c:pt>
                <c:pt idx="843">
                  <c:v>0.11431779374654308</c:v>
                </c:pt>
                <c:pt idx="844">
                  <c:v>3.0654801580974229E-2</c:v>
                </c:pt>
                <c:pt idx="845">
                  <c:v>5.0933708720510194E-2</c:v>
                </c:pt>
                <c:pt idx="846">
                  <c:v>0</c:v>
                </c:pt>
                <c:pt idx="847">
                  <c:v>0.13557357034232276</c:v>
                </c:pt>
                <c:pt idx="848">
                  <c:v>7.479960044829978E-2</c:v>
                </c:pt>
                <c:pt idx="849">
                  <c:v>0</c:v>
                </c:pt>
                <c:pt idx="850">
                  <c:v>5.1091335968290387E-2</c:v>
                </c:pt>
                <c:pt idx="851">
                  <c:v>4.081001787552023E-2</c:v>
                </c:pt>
                <c:pt idx="852">
                  <c:v>0.1254688944782052</c:v>
                </c:pt>
                <c:pt idx="853">
                  <c:v>0</c:v>
                </c:pt>
                <c:pt idx="854">
                  <c:v>6.2201676296277292E-2</c:v>
                </c:pt>
                <c:pt idx="855">
                  <c:v>8.2413480473392156E-2</c:v>
                </c:pt>
                <c:pt idx="856">
                  <c:v>0.16579446947084495</c:v>
                </c:pt>
                <c:pt idx="857">
                  <c:v>6.3266249013258502E-2</c:v>
                </c:pt>
                <c:pt idx="858">
                  <c:v>0.12522484804178133</c:v>
                </c:pt>
                <c:pt idx="859">
                  <c:v>6.2602796348796411E-2</c:v>
                </c:pt>
                <c:pt idx="860">
                  <c:v>6.1394786950994956E-2</c:v>
                </c:pt>
                <c:pt idx="861">
                  <c:v>3.0560225232306115E-2</c:v>
                </c:pt>
                <c:pt idx="862">
                  <c:v>4.081001787552023E-2</c:v>
                </c:pt>
                <c:pt idx="863">
                  <c:v>9.350023835074546E-2</c:v>
                </c:pt>
                <c:pt idx="864">
                  <c:v>6.1916224813381597E-2</c:v>
                </c:pt>
                <c:pt idx="865">
                  <c:v>3.0654801580974229E-2</c:v>
                </c:pt>
                <c:pt idx="866">
                  <c:v>0.1131242700202745</c:v>
                </c:pt>
                <c:pt idx="867">
                  <c:v>0</c:v>
                </c:pt>
                <c:pt idx="868">
                  <c:v>4.1114785584638491E-2</c:v>
                </c:pt>
                <c:pt idx="869">
                  <c:v>6.544329009741609E-2</c:v>
                </c:pt>
                <c:pt idx="870">
                  <c:v>0.14350473511486603</c:v>
                </c:pt>
                <c:pt idx="871">
                  <c:v>9.3302514444415938E-2</c:v>
                </c:pt>
                <c:pt idx="872">
                  <c:v>9.2506740095646578E-2</c:v>
                </c:pt>
                <c:pt idx="873">
                  <c:v>4.081001787552023E-2</c:v>
                </c:pt>
                <c:pt idx="874">
                  <c:v>3.0834561718688838E-2</c:v>
                </c:pt>
                <c:pt idx="875">
                  <c:v>7.1307192208714273E-2</c:v>
                </c:pt>
                <c:pt idx="876">
                  <c:v>5.1390936197814735E-2</c:v>
                </c:pt>
                <c:pt idx="877">
                  <c:v>6.2238110319905851E-2</c:v>
                </c:pt>
                <c:pt idx="878">
                  <c:v>6.1489363299663063E-2</c:v>
                </c:pt>
                <c:pt idx="879">
                  <c:v>3.0560225232306115E-2</c:v>
                </c:pt>
                <c:pt idx="880">
                  <c:v>0.11444430926378493</c:v>
                </c:pt>
                <c:pt idx="881">
                  <c:v>0</c:v>
                </c:pt>
                <c:pt idx="882">
                  <c:v>6.3066577864925727E-2</c:v>
                </c:pt>
                <c:pt idx="883">
                  <c:v>3.0834561718688838E-2</c:v>
                </c:pt>
                <c:pt idx="884">
                  <c:v>3.2232016146236886E-2</c:v>
                </c:pt>
                <c:pt idx="885">
                  <c:v>3.0560225232306115E-2</c:v>
                </c:pt>
                <c:pt idx="886">
                  <c:v>4.2052385781977564E-2</c:v>
                </c:pt>
                <c:pt idx="887">
                  <c:v>0</c:v>
                </c:pt>
                <c:pt idx="888">
                  <c:v>3.2423777091992109E-2</c:v>
                </c:pt>
                <c:pt idx="889">
                  <c:v>6.2010801162049711E-2</c:v>
                </c:pt>
                <c:pt idx="890">
                  <c:v>3.0834561718688838E-2</c:v>
                </c:pt>
                <c:pt idx="891">
                  <c:v>6.1215026813280345E-2</c:v>
                </c:pt>
                <c:pt idx="892">
                  <c:v>0</c:v>
                </c:pt>
                <c:pt idx="893">
                  <c:v>3.0560225232306115E-2</c:v>
                </c:pt>
                <c:pt idx="894">
                  <c:v>3.1583308738931622E-2</c:v>
                </c:pt>
                <c:pt idx="895">
                  <c:v>4.1114785584638491E-2</c:v>
                </c:pt>
                <c:pt idx="896">
                  <c:v>6.256505101315725E-2</c:v>
                </c:pt>
                <c:pt idx="897">
                  <c:v>8.3557240317976844E-2</c:v>
                </c:pt>
                <c:pt idx="898">
                  <c:v>3.0654801580974229E-2</c:v>
                </c:pt>
                <c:pt idx="899">
                  <c:v>4.1297676575560306E-2</c:v>
                </c:pt>
                <c:pt idx="900">
                  <c:v>6.1766754725625844E-2</c:v>
                </c:pt>
                <c:pt idx="901">
                  <c:v>3.0834561718688838E-2</c:v>
                </c:pt>
                <c:pt idx="902">
                  <c:v>6.1489363299663063E-2</c:v>
                </c:pt>
                <c:pt idx="903">
                  <c:v>0</c:v>
                </c:pt>
                <c:pt idx="904">
                  <c:v>9.2478345499297746E-2</c:v>
                </c:pt>
                <c:pt idx="905">
                  <c:v>0.1231615416766208</c:v>
                </c:pt>
                <c:pt idx="906">
                  <c:v>0.11260588709746792</c:v>
                </c:pt>
                <c:pt idx="907">
                  <c:v>3.1111953144651618E-2</c:v>
                </c:pt>
                <c:pt idx="908">
                  <c:v>5.0933708720510194E-2</c:v>
                </c:pt>
                <c:pt idx="909">
                  <c:v>0</c:v>
                </c:pt>
                <c:pt idx="910">
                  <c:v>3.0654801580974229E-2</c:v>
                </c:pt>
                <c:pt idx="911">
                  <c:v>8.2606859131242397E-2</c:v>
                </c:pt>
                <c:pt idx="912">
                  <c:v>3.1111953144651618E-2</c:v>
                </c:pt>
                <c:pt idx="913">
                  <c:v>5.0933708720510194E-2</c:v>
                </c:pt>
                <c:pt idx="914">
                  <c:v>4.1114785584638491E-2</c:v>
                </c:pt>
                <c:pt idx="915">
                  <c:v>0</c:v>
                </c:pt>
                <c:pt idx="916">
                  <c:v>8.2045737778788957E-2</c:v>
                </c:pt>
                <c:pt idx="917">
                  <c:v>6.3183756829772758E-2</c:v>
                </c:pt>
                <c:pt idx="918">
                  <c:v>5.1091335968290387E-2</c:v>
                </c:pt>
                <c:pt idx="919">
                  <c:v>3.0560225232306115E-2</c:v>
                </c:pt>
                <c:pt idx="920">
                  <c:v>6.256505101315725E-2</c:v>
                </c:pt>
                <c:pt idx="921">
                  <c:v>3.0834561718688838E-2</c:v>
                </c:pt>
                <c:pt idx="922">
                  <c:v>0.11452172444782256</c:v>
                </c:pt>
                <c:pt idx="923">
                  <c:v>8.402500689672783E-2</c:v>
                </c:pt>
                <c:pt idx="924">
                  <c:v>6.1489363299663063E-2</c:v>
                </c:pt>
                <c:pt idx="925">
                  <c:v>9.3302514444415938E-2</c:v>
                </c:pt>
                <c:pt idx="926">
                  <c:v>4.0992908866442045E-2</c:v>
                </c:pt>
                <c:pt idx="927">
                  <c:v>0</c:v>
                </c:pt>
                <c:pt idx="928">
                  <c:v>0</c:v>
                </c:pt>
                <c:pt idx="929">
                  <c:v>9.2049588531969179E-2</c:v>
                </c:pt>
                <c:pt idx="930">
                  <c:v>6.1766754725625844E-2</c:v>
                </c:pt>
                <c:pt idx="931">
                  <c:v>4.0929857967329966E-2</c:v>
                </c:pt>
                <c:pt idx="932">
                  <c:v>6.1672178376957737E-2</c:v>
                </c:pt>
                <c:pt idx="933">
                  <c:v>3.0834561718688838E-2</c:v>
                </c:pt>
                <c:pt idx="934">
                  <c:v>5.2599963908809541E-2</c:v>
                </c:pt>
                <c:pt idx="935">
                  <c:v>5.1091335968290387E-2</c:v>
                </c:pt>
                <c:pt idx="936">
                  <c:v>0</c:v>
                </c:pt>
                <c:pt idx="937">
                  <c:v>3.1583308738931622E-2</c:v>
                </c:pt>
                <c:pt idx="938">
                  <c:v>9.3838558410746994E-2</c:v>
                </c:pt>
                <c:pt idx="939">
                  <c:v>5.1091335968290387E-2</c:v>
                </c:pt>
                <c:pt idx="940">
                  <c:v>0</c:v>
                </c:pt>
                <c:pt idx="941">
                  <c:v>6.256505101315725E-2</c:v>
                </c:pt>
                <c:pt idx="942">
                  <c:v>3.0560225232306115E-2</c:v>
                </c:pt>
                <c:pt idx="943">
                  <c:v>8.2225497916503562E-2</c:v>
                </c:pt>
                <c:pt idx="944">
                  <c:v>5.1091335968290387E-2</c:v>
                </c:pt>
                <c:pt idx="945">
                  <c:v>8.3473407890775633E-2</c:v>
                </c:pt>
                <c:pt idx="946">
                  <c:v>6.2470474664489135E-2</c:v>
                </c:pt>
                <c:pt idx="947">
                  <c:v>0.12087966632053168</c:v>
                </c:pt>
                <c:pt idx="948">
                  <c:v>7.1307192208714273E-2</c:v>
                </c:pt>
                <c:pt idx="949">
                  <c:v>0.11644208786431932</c:v>
                </c:pt>
                <c:pt idx="950">
                  <c:v>0.1131242700202745</c:v>
                </c:pt>
                <c:pt idx="951">
                  <c:v>0.1128802994974778</c:v>
                </c:pt>
                <c:pt idx="952">
                  <c:v>6.3501239714826421E-2</c:v>
                </c:pt>
                <c:pt idx="953">
                  <c:v>6.1946514863340456E-2</c:v>
                </c:pt>
                <c:pt idx="954">
                  <c:v>3.0560225232306115E-2</c:v>
                </c:pt>
                <c:pt idx="955">
                  <c:v>5.1116599711432009E-2</c:v>
                </c:pt>
                <c:pt idx="956">
                  <c:v>3.0654801580974229E-2</c:v>
                </c:pt>
                <c:pt idx="957">
                  <c:v>0.1330172336552696</c:v>
                </c:pt>
                <c:pt idx="958">
                  <c:v>8.2045661865161809E-2</c:v>
                </c:pt>
                <c:pt idx="959">
                  <c:v>3.0834561718688838E-2</c:v>
                </c:pt>
                <c:pt idx="960">
                  <c:v>2.0373483488204076E-2</c:v>
                </c:pt>
                <c:pt idx="961">
                  <c:v>6.1394786950994956E-2</c:v>
                </c:pt>
                <c:pt idx="962">
                  <c:v>9.2978095689926571E-2</c:v>
                </c:pt>
                <c:pt idx="963">
                  <c:v>6.1366392354646124E-2</c:v>
                </c:pt>
                <c:pt idx="964">
                  <c:v>3.2232016146236886E-2</c:v>
                </c:pt>
                <c:pt idx="965">
                  <c:v>0.3496000356412956</c:v>
                </c:pt>
                <c:pt idx="966">
                  <c:v>0.30770413209834208</c:v>
                </c:pt>
                <c:pt idx="967">
                  <c:v>0.3408613740887651</c:v>
                </c:pt>
                <c:pt idx="968">
                  <c:v>0.40215999542683661</c:v>
                </c:pt>
                <c:pt idx="969">
                  <c:v>0.17642128789626357</c:v>
                </c:pt>
                <c:pt idx="970">
                  <c:v>0.40225851118090783</c:v>
                </c:pt>
                <c:pt idx="971">
                  <c:v>0.19535799035595208</c:v>
                </c:pt>
                <c:pt idx="972">
                  <c:v>0.16612834803914919</c:v>
                </c:pt>
                <c:pt idx="973">
                  <c:v>0.23813808763812477</c:v>
                </c:pt>
                <c:pt idx="974">
                  <c:v>0.24945683403867527</c:v>
                </c:pt>
                <c:pt idx="975">
                  <c:v>0.17487872790763162</c:v>
                </c:pt>
                <c:pt idx="976">
                  <c:v>0.24908388154544611</c:v>
                </c:pt>
                <c:pt idx="977">
                  <c:v>0.57104840156147152</c:v>
                </c:pt>
                <c:pt idx="978">
                  <c:v>0.41325372423487544</c:v>
                </c:pt>
                <c:pt idx="979">
                  <c:v>0.33916361223950725</c:v>
                </c:pt>
                <c:pt idx="980">
                  <c:v>0.28903274080097041</c:v>
                </c:pt>
                <c:pt idx="981">
                  <c:v>0.41286159598773187</c:v>
                </c:pt>
                <c:pt idx="982">
                  <c:v>0.49761605629270916</c:v>
                </c:pt>
                <c:pt idx="983">
                  <c:v>0.50476808371654125</c:v>
                </c:pt>
                <c:pt idx="984">
                  <c:v>0.42338919277426057</c:v>
                </c:pt>
                <c:pt idx="985">
                  <c:v>0.36156576883431174</c:v>
                </c:pt>
                <c:pt idx="986">
                  <c:v>0.58795453322582691</c:v>
                </c:pt>
                <c:pt idx="987">
                  <c:v>0.29901246610751464</c:v>
                </c:pt>
                <c:pt idx="988">
                  <c:v>0.38093209383782278</c:v>
                </c:pt>
                <c:pt idx="989">
                  <c:v>0.76647794849801842</c:v>
                </c:pt>
                <c:pt idx="990">
                  <c:v>1.0504586601912569</c:v>
                </c:pt>
                <c:pt idx="991">
                  <c:v>0.55947257405715889</c:v>
                </c:pt>
                <c:pt idx="992">
                  <c:v>0.61811048692153969</c:v>
                </c:pt>
                <c:pt idx="993">
                  <c:v>0.41086174586926472</c:v>
                </c:pt>
                <c:pt idx="994">
                  <c:v>0.49917496149539492</c:v>
                </c:pt>
                <c:pt idx="995">
                  <c:v>0.27783813789403883</c:v>
                </c:pt>
                <c:pt idx="996">
                  <c:v>0.51593419559876685</c:v>
                </c:pt>
                <c:pt idx="997">
                  <c:v>0.42104745776520947</c:v>
                </c:pt>
                <c:pt idx="998">
                  <c:v>0.51532813131131527</c:v>
                </c:pt>
                <c:pt idx="999">
                  <c:v>0.72439810968126706</c:v>
                </c:pt>
                <c:pt idx="1000">
                  <c:v>0.5162669996707876</c:v>
                </c:pt>
                <c:pt idx="1001">
                  <c:v>0.52570935055613888</c:v>
                </c:pt>
                <c:pt idx="1002">
                  <c:v>0.44116135655877953</c:v>
                </c:pt>
                <c:pt idx="1003">
                  <c:v>0.4949335491831573</c:v>
                </c:pt>
                <c:pt idx="1004">
                  <c:v>0.35033216604101725</c:v>
                </c:pt>
                <c:pt idx="1005">
                  <c:v>0.31944811140633966</c:v>
                </c:pt>
                <c:pt idx="1006">
                  <c:v>0.45590755896306373</c:v>
                </c:pt>
                <c:pt idx="1007">
                  <c:v>0.46142169755931478</c:v>
                </c:pt>
                <c:pt idx="1008">
                  <c:v>0.31077287589924329</c:v>
                </c:pt>
                <c:pt idx="1009">
                  <c:v>0.39751901939655088</c:v>
                </c:pt>
                <c:pt idx="1010">
                  <c:v>0.35493340604880297</c:v>
                </c:pt>
                <c:pt idx="1011">
                  <c:v>0.49276757568301122</c:v>
                </c:pt>
                <c:pt idx="1012">
                  <c:v>0.23731083163181588</c:v>
                </c:pt>
                <c:pt idx="1013">
                  <c:v>0.42162452533432376</c:v>
                </c:pt>
                <c:pt idx="1014">
                  <c:v>0.42036843274924135</c:v>
                </c:pt>
                <c:pt idx="1015">
                  <c:v>0.27916478872954531</c:v>
                </c:pt>
                <c:pt idx="1016">
                  <c:v>0.43613654768573862</c:v>
                </c:pt>
                <c:pt idx="1017">
                  <c:v>0.33783431268216874</c:v>
                </c:pt>
                <c:pt idx="1018">
                  <c:v>0.26716915783532291</c:v>
                </c:pt>
                <c:pt idx="1019">
                  <c:v>0.46206028590299408</c:v>
                </c:pt>
                <c:pt idx="1020">
                  <c:v>0.28715734665871012</c:v>
                </c:pt>
                <c:pt idx="1021">
                  <c:v>0.30889549494985447</c:v>
                </c:pt>
                <c:pt idx="1022">
                  <c:v>0.31988553692419203</c:v>
                </c:pt>
                <c:pt idx="1023">
                  <c:v>0.33157878616939024</c:v>
                </c:pt>
                <c:pt idx="1024">
                  <c:v>0.38273311938776089</c:v>
                </c:pt>
                <c:pt idx="1025">
                  <c:v>0.37035219382872164</c:v>
                </c:pt>
                <c:pt idx="1026">
                  <c:v>0.43477149881782912</c:v>
                </c:pt>
                <c:pt idx="1027">
                  <c:v>0.19558879688692035</c:v>
                </c:pt>
                <c:pt idx="1028">
                  <c:v>0.35244035070052782</c:v>
                </c:pt>
                <c:pt idx="1029">
                  <c:v>0.52895481047811743</c:v>
                </c:pt>
                <c:pt idx="1030">
                  <c:v>0.28692079732829784</c:v>
                </c:pt>
                <c:pt idx="1031">
                  <c:v>0.4676119889205515</c:v>
                </c:pt>
                <c:pt idx="1032">
                  <c:v>0.41048282135921066</c:v>
                </c:pt>
                <c:pt idx="1033">
                  <c:v>0.48772834163909473</c:v>
                </c:pt>
                <c:pt idx="1034">
                  <c:v>0.3595001898565639</c:v>
                </c:pt>
                <c:pt idx="1035">
                  <c:v>0.46655533108764397</c:v>
                </c:pt>
                <c:pt idx="1036">
                  <c:v>0.49565092346158468</c:v>
                </c:pt>
                <c:pt idx="1037">
                  <c:v>0.38077646739700083</c:v>
                </c:pt>
                <c:pt idx="1038">
                  <c:v>0.42490503201432334</c:v>
                </c:pt>
                <c:pt idx="1039">
                  <c:v>0.38072347136209073</c:v>
                </c:pt>
                <c:pt idx="1040">
                  <c:v>0.32940482623594425</c:v>
                </c:pt>
                <c:pt idx="1041">
                  <c:v>0.26929740441375555</c:v>
                </c:pt>
                <c:pt idx="1042">
                  <c:v>0.37179526544356151</c:v>
                </c:pt>
                <c:pt idx="1043">
                  <c:v>0.21666544974246285</c:v>
                </c:pt>
                <c:pt idx="1044">
                  <c:v>0.3724430667201129</c:v>
                </c:pt>
                <c:pt idx="1045">
                  <c:v>0.30818191005948037</c:v>
                </c:pt>
                <c:pt idx="1046">
                  <c:v>0.2765764283364156</c:v>
                </c:pt>
                <c:pt idx="1047">
                  <c:v>0.4954362021405283</c:v>
                </c:pt>
                <c:pt idx="1048">
                  <c:v>0.42768432772423393</c:v>
                </c:pt>
                <c:pt idx="1049">
                  <c:v>0.52796968820146917</c:v>
                </c:pt>
                <c:pt idx="1050">
                  <c:v>0.22774292305247454</c:v>
                </c:pt>
                <c:pt idx="1051">
                  <c:v>0.29670827092824065</c:v>
                </c:pt>
                <c:pt idx="1052">
                  <c:v>0.51517720393146982</c:v>
                </c:pt>
                <c:pt idx="1053">
                  <c:v>0.32102447489311653</c:v>
                </c:pt>
                <c:pt idx="1054">
                  <c:v>0.39346158800383929</c:v>
                </c:pt>
                <c:pt idx="1055">
                  <c:v>0.36760282095952568</c:v>
                </c:pt>
                <c:pt idx="1056">
                  <c:v>0.29811966938494228</c:v>
                </c:pt>
                <c:pt idx="1057">
                  <c:v>0.18801599519350384</c:v>
                </c:pt>
                <c:pt idx="1058">
                  <c:v>0.39119071487063267</c:v>
                </c:pt>
                <c:pt idx="1059">
                  <c:v>0.27851203552461173</c:v>
                </c:pt>
                <c:pt idx="1060">
                  <c:v>0.30926292173004344</c:v>
                </c:pt>
                <c:pt idx="1061">
                  <c:v>0.39479434540561187</c:v>
                </c:pt>
                <c:pt idx="1062">
                  <c:v>0.23746051965040801</c:v>
                </c:pt>
                <c:pt idx="1063">
                  <c:v>0.44269276812400959</c:v>
                </c:pt>
                <c:pt idx="1064">
                  <c:v>0.36236881390289089</c:v>
                </c:pt>
                <c:pt idx="1065">
                  <c:v>0.36239224293687972</c:v>
                </c:pt>
                <c:pt idx="1066">
                  <c:v>0.32900017630011236</c:v>
                </c:pt>
                <c:pt idx="1067">
                  <c:v>0.26759368972262371</c:v>
                </c:pt>
                <c:pt idx="1068">
                  <c:v>0.35921172525320566</c:v>
                </c:pt>
                <c:pt idx="1069">
                  <c:v>0.42518882906840716</c:v>
                </c:pt>
                <c:pt idx="1070">
                  <c:v>0.24903954207678344</c:v>
                </c:pt>
                <c:pt idx="1071">
                  <c:v>0.23592403770867559</c:v>
                </c:pt>
                <c:pt idx="1072">
                  <c:v>0.34957367767133352</c:v>
                </c:pt>
                <c:pt idx="1073">
                  <c:v>0.44297015954997232</c:v>
                </c:pt>
                <c:pt idx="1074">
                  <c:v>0.53881081357777405</c:v>
                </c:pt>
                <c:pt idx="1075">
                  <c:v>0.23909786508229863</c:v>
                </c:pt>
                <c:pt idx="1076">
                  <c:v>0.24160259564237885</c:v>
                </c:pt>
                <c:pt idx="1077">
                  <c:v>0.35103563176044256</c:v>
                </c:pt>
                <c:pt idx="1078">
                  <c:v>0.33675984452626223</c:v>
                </c:pt>
                <c:pt idx="1079">
                  <c:v>0.33969236051697976</c:v>
                </c:pt>
                <c:pt idx="1080">
                  <c:v>0.22715354598645487</c:v>
                </c:pt>
                <c:pt idx="1081">
                  <c:v>0.24843365027927455</c:v>
                </c:pt>
                <c:pt idx="1082">
                  <c:v>0.26826616988655555</c:v>
                </c:pt>
                <c:pt idx="1083">
                  <c:v>0.19468941203222734</c:v>
                </c:pt>
                <c:pt idx="1084">
                  <c:v>0.48309568782404916</c:v>
                </c:pt>
                <c:pt idx="1085">
                  <c:v>0.2159572223675508</c:v>
                </c:pt>
                <c:pt idx="1086">
                  <c:v>0.20484586372637054</c:v>
                </c:pt>
                <c:pt idx="1087">
                  <c:v>0.25761601994720051</c:v>
                </c:pt>
                <c:pt idx="1088">
                  <c:v>0.27881672732010288</c:v>
                </c:pt>
                <c:pt idx="1089">
                  <c:v>0.35858670858565178</c:v>
                </c:pt>
                <c:pt idx="1090">
                  <c:v>0.22868823157271251</c:v>
                </c:pt>
                <c:pt idx="1091">
                  <c:v>0.35043913393017884</c:v>
                </c:pt>
                <c:pt idx="1092">
                  <c:v>0.30758994896602954</c:v>
                </c:pt>
                <c:pt idx="1093">
                  <c:v>0.3098746661166511</c:v>
                </c:pt>
                <c:pt idx="1094">
                  <c:v>0.22607358912324788</c:v>
                </c:pt>
                <c:pt idx="1095">
                  <c:v>0.30037099508258663</c:v>
                </c:pt>
                <c:pt idx="1096">
                  <c:v>0.4726995958972996</c:v>
                </c:pt>
                <c:pt idx="1097">
                  <c:v>0.47746824032822938</c:v>
                </c:pt>
                <c:pt idx="1098">
                  <c:v>0.26884429391548836</c:v>
                </c:pt>
                <c:pt idx="1099">
                  <c:v>0.29944117393031927</c:v>
                </c:pt>
                <c:pt idx="1100">
                  <c:v>0.19650317592790226</c:v>
                </c:pt>
                <c:pt idx="1101">
                  <c:v>0.24604256107407163</c:v>
                </c:pt>
                <c:pt idx="1102">
                  <c:v>0.41790243299944818</c:v>
                </c:pt>
                <c:pt idx="1103">
                  <c:v>0.39637946439009397</c:v>
                </c:pt>
                <c:pt idx="1104">
                  <c:v>0.26766395626268036</c:v>
                </c:pt>
                <c:pt idx="1105">
                  <c:v>0.40232816177606329</c:v>
                </c:pt>
                <c:pt idx="1106">
                  <c:v>0.36906999617950931</c:v>
                </c:pt>
                <c:pt idx="1107">
                  <c:v>0.31955441124511164</c:v>
                </c:pt>
                <c:pt idx="1108">
                  <c:v>0.2789336125007259</c:v>
                </c:pt>
                <c:pt idx="1109">
                  <c:v>0.35092479240021307</c:v>
                </c:pt>
                <c:pt idx="1110">
                  <c:v>0.38516056624267181</c:v>
                </c:pt>
                <c:pt idx="1111">
                  <c:v>0.21502510836446098</c:v>
                </c:pt>
                <c:pt idx="1112">
                  <c:v>0.27813773812356313</c:v>
                </c:pt>
                <c:pt idx="1113">
                  <c:v>0.34897084917768795</c:v>
                </c:pt>
                <c:pt idx="1114">
                  <c:v>0.31536740685168713</c:v>
                </c:pt>
                <c:pt idx="1115">
                  <c:v>0.33078435512350002</c:v>
                </c:pt>
                <c:pt idx="1116">
                  <c:v>0.28771140419747332</c:v>
                </c:pt>
                <c:pt idx="1117">
                  <c:v>0.35161442549000027</c:v>
                </c:pt>
                <c:pt idx="1118">
                  <c:v>0.26727739174891918</c:v>
                </c:pt>
                <c:pt idx="1119">
                  <c:v>0.27969925849751093</c:v>
                </c:pt>
                <c:pt idx="1120">
                  <c:v>0.20432442586398389</c:v>
                </c:pt>
                <c:pt idx="1121">
                  <c:v>0.36117767950025348</c:v>
                </c:pt>
                <c:pt idx="1122">
                  <c:v>0.27727872056333736</c:v>
                </c:pt>
                <c:pt idx="1123">
                  <c:v>0.38238651830025183</c:v>
                </c:pt>
                <c:pt idx="1124">
                  <c:v>0.46576200910429888</c:v>
                </c:pt>
                <c:pt idx="1125">
                  <c:v>0.26021233238957786</c:v>
                </c:pt>
                <c:pt idx="1126">
                  <c:v>0.32991709983940193</c:v>
                </c:pt>
                <c:pt idx="1127">
                  <c:v>0.26778201863362477</c:v>
                </c:pt>
                <c:pt idx="1128">
                  <c:v>0.26266201343255974</c:v>
                </c:pt>
                <c:pt idx="1129">
                  <c:v>0.36464489076946727</c:v>
                </c:pt>
                <c:pt idx="1130">
                  <c:v>0.37266319025103362</c:v>
                </c:pt>
                <c:pt idx="1131">
                  <c:v>0.27667333431150137</c:v>
                </c:pt>
                <c:pt idx="1132">
                  <c:v>0.29840961592449028</c:v>
                </c:pt>
                <c:pt idx="1133">
                  <c:v>0.35704543780403142</c:v>
                </c:pt>
                <c:pt idx="1134">
                  <c:v>0.25970378882871314</c:v>
                </c:pt>
                <c:pt idx="1135">
                  <c:v>0.30894390524590321</c:v>
                </c:pt>
                <c:pt idx="1136">
                  <c:v>0.25663342252751259</c:v>
                </c:pt>
                <c:pt idx="1137">
                  <c:v>0.20555566410467283</c:v>
                </c:pt>
                <c:pt idx="1138">
                  <c:v>0.34829294355349111</c:v>
                </c:pt>
                <c:pt idx="1139">
                  <c:v>0.33931927877452794</c:v>
                </c:pt>
                <c:pt idx="1140">
                  <c:v>0.16479511958281406</c:v>
                </c:pt>
                <c:pt idx="1141">
                  <c:v>0.35932267590318334</c:v>
                </c:pt>
                <c:pt idx="1142">
                  <c:v>0.20533228702681344</c:v>
                </c:pt>
                <c:pt idx="1143">
                  <c:v>0.26802596642717752</c:v>
                </c:pt>
                <c:pt idx="1144">
                  <c:v>0.37076760274213411</c:v>
                </c:pt>
                <c:pt idx="1145">
                  <c:v>0.34342319177017328</c:v>
                </c:pt>
                <c:pt idx="1146">
                  <c:v>0.30393266079966996</c:v>
                </c:pt>
                <c:pt idx="1147">
                  <c:v>0.42092067247294052</c:v>
                </c:pt>
                <c:pt idx="1148">
                  <c:v>0.34160450911464674</c:v>
                </c:pt>
                <c:pt idx="1149">
                  <c:v>0.2368238507500442</c:v>
                </c:pt>
                <c:pt idx="1150">
                  <c:v>0.54629650395310581</c:v>
                </c:pt>
                <c:pt idx="1151">
                  <c:v>0.42087685346646886</c:v>
                </c:pt>
                <c:pt idx="1152">
                  <c:v>0.21743277594536933</c:v>
                </c:pt>
                <c:pt idx="1153">
                  <c:v>0.2977492264253444</c:v>
                </c:pt>
                <c:pt idx="1154">
                  <c:v>0.1864277906898793</c:v>
                </c:pt>
                <c:pt idx="1155">
                  <c:v>0.35304378798544167</c:v>
                </c:pt>
                <c:pt idx="1156">
                  <c:v>0.36210812308650597</c:v>
                </c:pt>
                <c:pt idx="1157">
                  <c:v>0.26698190059159665</c:v>
                </c:pt>
                <c:pt idx="1158">
                  <c:v>0.36154700173405252</c:v>
                </c:pt>
                <c:pt idx="1159">
                  <c:v>0.35989978045094284</c:v>
                </c:pt>
                <c:pt idx="1160">
                  <c:v>0.34091427805214036</c:v>
                </c:pt>
                <c:pt idx="1161">
                  <c:v>0.21618870132146067</c:v>
                </c:pt>
                <c:pt idx="1162">
                  <c:v>0.34992487898430841</c:v>
                </c:pt>
                <c:pt idx="1163">
                  <c:v>0.4356908365832135</c:v>
                </c:pt>
                <c:pt idx="1164">
                  <c:v>0.31815965574853072</c:v>
                </c:pt>
                <c:pt idx="1165">
                  <c:v>0.41052879737596193</c:v>
                </c:pt>
                <c:pt idx="1166">
                  <c:v>0.29972578504839348</c:v>
                </c:pt>
                <c:pt idx="1167">
                  <c:v>0.26861033453062971</c:v>
                </c:pt>
                <c:pt idx="1168">
                  <c:v>0.13390795365725655</c:v>
                </c:pt>
                <c:pt idx="1169">
                  <c:v>0.10202504468880058</c:v>
                </c:pt>
                <c:pt idx="1170">
                  <c:v>0.30036708536670298</c:v>
                </c:pt>
                <c:pt idx="1171">
                  <c:v>0.2283284037943229</c:v>
                </c:pt>
                <c:pt idx="1172">
                  <c:v>0.1736318371270392</c:v>
                </c:pt>
                <c:pt idx="1173">
                  <c:v>0.33180899590894908</c:v>
                </c:pt>
                <c:pt idx="1174">
                  <c:v>0.31790897830114301</c:v>
                </c:pt>
                <c:pt idx="1175">
                  <c:v>0.14528817725982568</c:v>
                </c:pt>
                <c:pt idx="1176">
                  <c:v>0.46525041638237735</c:v>
                </c:pt>
                <c:pt idx="1177">
                  <c:v>0.17787895525932013</c:v>
                </c:pt>
                <c:pt idx="1178">
                  <c:v>0.44369867032473265</c:v>
                </c:pt>
                <c:pt idx="1179">
                  <c:v>0.38680037118571442</c:v>
                </c:pt>
                <c:pt idx="1180">
                  <c:v>0.3009060549297517</c:v>
                </c:pt>
                <c:pt idx="1181">
                  <c:v>9.5091484323193753E-2</c:v>
                </c:pt>
                <c:pt idx="1182">
                  <c:v>0.38260551396396808</c:v>
                </c:pt>
                <c:pt idx="1183">
                  <c:v>0.50493342688165588</c:v>
                </c:pt>
                <c:pt idx="1184">
                  <c:v>0.24773151452982778</c:v>
                </c:pt>
                <c:pt idx="1185">
                  <c:v>0.19620099048504236</c:v>
                </c:pt>
                <c:pt idx="1186">
                  <c:v>0.3201164193325855</c:v>
                </c:pt>
                <c:pt idx="1187">
                  <c:v>0.51693879565053513</c:v>
                </c:pt>
                <c:pt idx="1188">
                  <c:v>0.43793180748043109</c:v>
                </c:pt>
                <c:pt idx="1189">
                  <c:v>0.24884320903079393</c:v>
                </c:pt>
                <c:pt idx="1190">
                  <c:v>0.36237788652875269</c:v>
                </c:pt>
                <c:pt idx="1191">
                  <c:v>0.52025717932964921</c:v>
                </c:pt>
                <c:pt idx="1192">
                  <c:v>0.28805014338128249</c:v>
                </c:pt>
                <c:pt idx="1193">
                  <c:v>0.29978553514606709</c:v>
                </c:pt>
                <c:pt idx="1194">
                  <c:v>0.21782077422723678</c:v>
                </c:pt>
                <c:pt idx="1195">
                  <c:v>0.37323558158751147</c:v>
                </c:pt>
                <c:pt idx="1196">
                  <c:v>0.1751183339037565</c:v>
                </c:pt>
                <c:pt idx="1197">
                  <c:v>0.2760877513231822</c:v>
                </c:pt>
                <c:pt idx="1198">
                  <c:v>0.26702051252931164</c:v>
                </c:pt>
                <c:pt idx="1199">
                  <c:v>0.32172450878154757</c:v>
                </c:pt>
                <c:pt idx="1200">
                  <c:v>0.2776779887074966</c:v>
                </c:pt>
                <c:pt idx="1201">
                  <c:v>0.20733568067147545</c:v>
                </c:pt>
                <c:pt idx="1202">
                  <c:v>0.33208361654130253</c:v>
                </c:pt>
                <c:pt idx="1203">
                  <c:v>0.29658019776277933</c:v>
                </c:pt>
                <c:pt idx="1204">
                  <c:v>0.20567083389827828</c:v>
                </c:pt>
                <c:pt idx="1205">
                  <c:v>0.284980026601864</c:v>
                </c:pt>
                <c:pt idx="1206">
                  <c:v>0.17507391573682218</c:v>
                </c:pt>
                <c:pt idx="1207">
                  <c:v>0.34399864643393779</c:v>
                </c:pt>
                <c:pt idx="1208">
                  <c:v>0.16424902689173096</c:v>
                </c:pt>
                <c:pt idx="1209">
                  <c:v>9.2601316444314685E-2</c:v>
                </c:pt>
                <c:pt idx="1210">
                  <c:v>0.34798658522757697</c:v>
                </c:pt>
                <c:pt idx="1211">
                  <c:v>0.19712044790266731</c:v>
                </c:pt>
                <c:pt idx="1212">
                  <c:v>0.23636842863306212</c:v>
                </c:pt>
                <c:pt idx="1213">
                  <c:v>0.25669060354825163</c:v>
                </c:pt>
                <c:pt idx="1214">
                  <c:v>0.24037622407142767</c:v>
                </c:pt>
                <c:pt idx="1215">
                  <c:v>0.33925858041621676</c:v>
                </c:pt>
                <c:pt idx="1216">
                  <c:v>0.266297363956436</c:v>
                </c:pt>
                <c:pt idx="1217">
                  <c:v>0.11300756078167198</c:v>
                </c:pt>
                <c:pt idx="1218">
                  <c:v>0.26762249505174823</c:v>
                </c:pt>
                <c:pt idx="1219">
                  <c:v>0.30692646220827152</c:v>
                </c:pt>
                <c:pt idx="1220">
                  <c:v>0.20011997073463961</c:v>
                </c:pt>
                <c:pt idx="1221">
                  <c:v>6.1672178376957737E-2</c:v>
                </c:pt>
                <c:pt idx="1222">
                  <c:v>0.46561344759002882</c:v>
                </c:pt>
                <c:pt idx="1223">
                  <c:v>0.25999122038239597</c:v>
                </c:pt>
                <c:pt idx="1224">
                  <c:v>0.38258176011207579</c:v>
                </c:pt>
                <c:pt idx="1225">
                  <c:v>0.21451116760808592</c:v>
                </c:pt>
                <c:pt idx="1226">
                  <c:v>0.34091985714499629</c:v>
                </c:pt>
                <c:pt idx="1227">
                  <c:v>0.30035617945645321</c:v>
                </c:pt>
                <c:pt idx="1228">
                  <c:v>0.36964239345041927</c:v>
                </c:pt>
                <c:pt idx="1229">
                  <c:v>0.17339528779662694</c:v>
                </c:pt>
                <c:pt idx="1230">
                  <c:v>0.24874737862577437</c:v>
                </c:pt>
                <c:pt idx="1231">
                  <c:v>0.20770129031133466</c:v>
                </c:pt>
                <c:pt idx="1232">
                  <c:v>0.45512503525454562</c:v>
                </c:pt>
                <c:pt idx="1233">
                  <c:v>0.23728290375346367</c:v>
                </c:pt>
                <c:pt idx="1234">
                  <c:v>0.26682157441284937</c:v>
                </c:pt>
                <c:pt idx="1235">
                  <c:v>0.31909131506408278</c:v>
                </c:pt>
                <c:pt idx="1236">
                  <c:v>0.21451116760808592</c:v>
                </c:pt>
                <c:pt idx="1237">
                  <c:v>0.21660749040931754</c:v>
                </c:pt>
                <c:pt idx="1238">
                  <c:v>0.18698816572484528</c:v>
                </c:pt>
                <c:pt idx="1239">
                  <c:v>0.30443365438698705</c:v>
                </c:pt>
                <c:pt idx="1240">
                  <c:v>0.19573586382838445</c:v>
                </c:pt>
                <c:pt idx="1241">
                  <c:v>0.2800019878541099</c:v>
                </c:pt>
                <c:pt idx="1242">
                  <c:v>0.17489900888920615</c:v>
                </c:pt>
                <c:pt idx="1243">
                  <c:v>0.2787536764209908</c:v>
                </c:pt>
                <c:pt idx="1244">
                  <c:v>0.32024500365010722</c:v>
                </c:pt>
                <c:pt idx="1245">
                  <c:v>0.42220235323596034</c:v>
                </c:pt>
                <c:pt idx="1246">
                  <c:v>0.26752951943174036</c:v>
                </c:pt>
                <c:pt idx="1247">
                  <c:v>0.31934935376966034</c:v>
                </c:pt>
                <c:pt idx="1248">
                  <c:v>0.21643818346344995</c:v>
                </c:pt>
                <c:pt idx="1249">
                  <c:v>0.18453310151086083</c:v>
                </c:pt>
                <c:pt idx="1250">
                  <c:v>0.14566138242909749</c:v>
                </c:pt>
                <c:pt idx="1251">
                  <c:v>0.26998503100785615</c:v>
                </c:pt>
                <c:pt idx="1252">
                  <c:v>0.15483976246385539</c:v>
                </c:pt>
                <c:pt idx="1253">
                  <c:v>0.1331622615765938</c:v>
                </c:pt>
                <c:pt idx="1254">
                  <c:v>0.13344409516898814</c:v>
                </c:pt>
                <c:pt idx="1255">
                  <c:v>0.24846676936187403</c:v>
                </c:pt>
                <c:pt idx="1256">
                  <c:v>0.19586618831288313</c:v>
                </c:pt>
                <c:pt idx="1257">
                  <c:v>0.38662441150880239</c:v>
                </c:pt>
                <c:pt idx="1258">
                  <c:v>0.37196702585183955</c:v>
                </c:pt>
                <c:pt idx="1259">
                  <c:v>0.24817911945016177</c:v>
                </c:pt>
                <c:pt idx="1260">
                  <c:v>0.15335292998750324</c:v>
                </c:pt>
                <c:pt idx="1261">
                  <c:v>0.11270046344613605</c:v>
                </c:pt>
                <c:pt idx="1262">
                  <c:v>0.2175345128464406</c:v>
                </c:pt>
                <c:pt idx="1263">
                  <c:v>0.17548615251198685</c:v>
                </c:pt>
                <c:pt idx="1264">
                  <c:v>0.40188979374288197</c:v>
                </c:pt>
                <c:pt idx="1265">
                  <c:v>0.16624302065136501</c:v>
                </c:pt>
                <c:pt idx="1266">
                  <c:v>0.1650279815280965</c:v>
                </c:pt>
                <c:pt idx="1267">
                  <c:v>0.44607883221938366</c:v>
                </c:pt>
                <c:pt idx="1268">
                  <c:v>0.2436181188137122</c:v>
                </c:pt>
                <c:pt idx="1269">
                  <c:v>0.29768263527427696</c:v>
                </c:pt>
                <c:pt idx="1270">
                  <c:v>0.23253487787179833</c:v>
                </c:pt>
                <c:pt idx="1271">
                  <c:v>0.20866449833678588</c:v>
                </c:pt>
                <c:pt idx="1272">
                  <c:v>0.2782123952008887</c:v>
                </c:pt>
                <c:pt idx="1273">
                  <c:v>0.2066572244757538</c:v>
                </c:pt>
                <c:pt idx="1274">
                  <c:v>0.28137686270056245</c:v>
                </c:pt>
                <c:pt idx="1275">
                  <c:v>0.19939528643233229</c:v>
                </c:pt>
                <c:pt idx="1276">
                  <c:v>0.20508430851039283</c:v>
                </c:pt>
                <c:pt idx="1277">
                  <c:v>0.14418927175002669</c:v>
                </c:pt>
                <c:pt idx="1278">
                  <c:v>0.20567083389827828</c:v>
                </c:pt>
                <c:pt idx="1279">
                  <c:v>0.26370939378268382</c:v>
                </c:pt>
                <c:pt idx="1280">
                  <c:v>0.20491554563644646</c:v>
                </c:pt>
                <c:pt idx="1281">
                  <c:v>0.2610948811866442</c:v>
                </c:pt>
                <c:pt idx="1282">
                  <c:v>0.19528053180468993</c:v>
                </c:pt>
                <c:pt idx="1283">
                  <c:v>0.16529785013342332</c:v>
                </c:pt>
                <c:pt idx="1284">
                  <c:v>0.21594698451145453</c:v>
                </c:pt>
                <c:pt idx="1285">
                  <c:v>0.13297944649929916</c:v>
                </c:pt>
                <c:pt idx="1286">
                  <c:v>0.18544607041060807</c:v>
                </c:pt>
                <c:pt idx="1287">
                  <c:v>0.27795171627943416</c:v>
                </c:pt>
                <c:pt idx="1288">
                  <c:v>0.16474612222107782</c:v>
                </c:pt>
                <c:pt idx="1289">
                  <c:v>0.28827694671203319</c:v>
                </c:pt>
                <c:pt idx="1290">
                  <c:v>0.21600316478970696</c:v>
                </c:pt>
                <c:pt idx="1291">
                  <c:v>0.20851283915463092</c:v>
                </c:pt>
                <c:pt idx="1292">
                  <c:v>0.35221640852779229</c:v>
                </c:pt>
                <c:pt idx="1293">
                  <c:v>0.2786798605342895</c:v>
                </c:pt>
                <c:pt idx="1294">
                  <c:v>0.21606886122965097</c:v>
                </c:pt>
                <c:pt idx="1295">
                  <c:v>0.24099303950927192</c:v>
                </c:pt>
                <c:pt idx="1296">
                  <c:v>0.21734812448240665</c:v>
                </c:pt>
                <c:pt idx="1297">
                  <c:v>0.32157705758176558</c:v>
                </c:pt>
                <c:pt idx="1298">
                  <c:v>0.28236938374910786</c:v>
                </c:pt>
                <c:pt idx="1299">
                  <c:v>0.19453178478444716</c:v>
                </c:pt>
                <c:pt idx="1300">
                  <c:v>0.32946759347932586</c:v>
                </c:pt>
                <c:pt idx="1301">
                  <c:v>0.1326798462697748</c:v>
                </c:pt>
                <c:pt idx="1302">
                  <c:v>0.26737189218396018</c:v>
                </c:pt>
                <c:pt idx="1303">
                  <c:v>0.27859038228739375</c:v>
                </c:pt>
                <c:pt idx="1304">
                  <c:v>9.3072672038594678E-2</c:v>
                </c:pt>
                <c:pt idx="1305">
                  <c:v>0.15381008155118062</c:v>
                </c:pt>
                <c:pt idx="1306">
                  <c:v>0.21629223830751035</c:v>
                </c:pt>
                <c:pt idx="1307">
                  <c:v>0.31929321955613665</c:v>
                </c:pt>
                <c:pt idx="1308">
                  <c:v>0.19469346409553639</c:v>
                </c:pt>
                <c:pt idx="1309">
                  <c:v>0.19521748090557786</c:v>
                </c:pt>
                <c:pt idx="1310">
                  <c:v>0.33871333129668951</c:v>
                </c:pt>
                <c:pt idx="1311">
                  <c:v>0.18524337788108836</c:v>
                </c:pt>
                <c:pt idx="1312">
                  <c:v>0.27848986254047858</c:v>
                </c:pt>
                <c:pt idx="1313">
                  <c:v>0.18642200607010403</c:v>
                </c:pt>
                <c:pt idx="1314">
                  <c:v>0.26691474062028275</c:v>
                </c:pt>
                <c:pt idx="1315">
                  <c:v>0.30808081499271517</c:v>
                </c:pt>
                <c:pt idx="1316">
                  <c:v>0.11328189726805471</c:v>
                </c:pt>
                <c:pt idx="1317">
                  <c:v>0.256609688908918</c:v>
                </c:pt>
                <c:pt idx="1318">
                  <c:v>0.32754792421289625</c:v>
                </c:pt>
                <c:pt idx="1319">
                  <c:v>0.28963315670469736</c:v>
                </c:pt>
                <c:pt idx="1320">
                  <c:v>9.4591981179645457E-2</c:v>
                </c:pt>
                <c:pt idx="1321">
                  <c:v>0.19446873388533509</c:v>
                </c:pt>
                <c:pt idx="1322">
                  <c:v>0.28025350834861845</c:v>
                </c:pt>
                <c:pt idx="1323">
                  <c:v>0.22600762445733238</c:v>
                </c:pt>
                <c:pt idx="1324">
                  <c:v>0.2874259320849244</c:v>
                </c:pt>
                <c:pt idx="1325">
                  <c:v>0.17554527133110218</c:v>
                </c:pt>
                <c:pt idx="1326">
                  <c:v>0.24931047161961861</c:v>
                </c:pt>
                <c:pt idx="1327">
                  <c:v>0.1852342995109621</c:v>
                </c:pt>
                <c:pt idx="1328">
                  <c:v>0.26732241883029867</c:v>
                </c:pt>
                <c:pt idx="1329">
                  <c:v>0.26763014505063976</c:v>
                </c:pt>
                <c:pt idx="1330">
                  <c:v>0.43534416602099968</c:v>
                </c:pt>
                <c:pt idx="1331">
                  <c:v>0.10186741744102039</c:v>
                </c:pt>
                <c:pt idx="1332">
                  <c:v>0.24658356497351297</c:v>
                </c:pt>
                <c:pt idx="1333">
                  <c:v>0.19453178478444716</c:v>
                </c:pt>
                <c:pt idx="1334">
                  <c:v>0.28733252348295074</c:v>
                </c:pt>
                <c:pt idx="1335">
                  <c:v>0.21779345570676859</c:v>
                </c:pt>
                <c:pt idx="1336">
                  <c:v>0.29735260382201711</c:v>
                </c:pt>
                <c:pt idx="1337">
                  <c:v>0.2384914117536957</c:v>
                </c:pt>
                <c:pt idx="1338">
                  <c:v>0.14481271541419033</c:v>
                </c:pt>
                <c:pt idx="1339">
                  <c:v>0.13469721339377924</c:v>
                </c:pt>
                <c:pt idx="1340">
                  <c:v>0.25571528614817146</c:v>
                </c:pt>
                <c:pt idx="1341">
                  <c:v>0.19461908111350748</c:v>
                </c:pt>
                <c:pt idx="1342">
                  <c:v>0.40223994504190719</c:v>
                </c:pt>
                <c:pt idx="1343">
                  <c:v>0.35025279617163557</c:v>
                </c:pt>
                <c:pt idx="1344">
                  <c:v>0.21606886122965097</c:v>
                </c:pt>
                <c:pt idx="1345">
                  <c:v>0.40224348529386256</c:v>
                </c:pt>
                <c:pt idx="1346">
                  <c:v>0.26663475134193076</c:v>
                </c:pt>
                <c:pt idx="1347">
                  <c:v>0.35009665497871723</c:v>
                </c:pt>
                <c:pt idx="1348">
                  <c:v>0.27397028302823928</c:v>
                </c:pt>
                <c:pt idx="1349">
                  <c:v>0.21484221737353915</c:v>
                </c:pt>
                <c:pt idx="1350">
                  <c:v>9.2326979957931959E-2</c:v>
                </c:pt>
                <c:pt idx="1351">
                  <c:v>0.19579502446661737</c:v>
                </c:pt>
                <c:pt idx="1352">
                  <c:v>0.16550964222253367</c:v>
                </c:pt>
                <c:pt idx="1353">
                  <c:v>0.24773506422541008</c:v>
                </c:pt>
                <c:pt idx="1354">
                  <c:v>8.2508056822060277E-2</c:v>
                </c:pt>
                <c:pt idx="1355">
                  <c:v>0.14369561024909361</c:v>
                </c:pt>
                <c:pt idx="1356">
                  <c:v>0.20675424684955679</c:v>
                </c:pt>
                <c:pt idx="1357">
                  <c:v>0.16706732640047176</c:v>
                </c:pt>
                <c:pt idx="1358">
                  <c:v>0.14403467892709643</c:v>
                </c:pt>
                <c:pt idx="1359">
                  <c:v>0.26937871133255381</c:v>
                </c:pt>
                <c:pt idx="1360">
                  <c:v>0.14634319554053002</c:v>
                </c:pt>
                <c:pt idx="1361">
                  <c:v>0.31214667912142746</c:v>
                </c:pt>
                <c:pt idx="1362">
                  <c:v>0.23561926999955732</c:v>
                </c:pt>
                <c:pt idx="1363">
                  <c:v>0.34057050661002813</c:v>
                </c:pt>
                <c:pt idx="1364">
                  <c:v>9.2506740095646578E-2</c:v>
                </c:pt>
                <c:pt idx="1365">
                  <c:v>0.19598031233815011</c:v>
                </c:pt>
                <c:pt idx="1366">
                  <c:v>0.31982792704848662</c:v>
                </c:pt>
                <c:pt idx="1367">
                  <c:v>0.28756295242291091</c:v>
                </c:pt>
                <c:pt idx="1368">
                  <c:v>14.183151105439217</c:v>
                </c:pt>
                <c:pt idx="1369">
                  <c:v>33.374778088469505</c:v>
                </c:pt>
                <c:pt idx="1370">
                  <c:v>30.044109529546937</c:v>
                </c:pt>
                <c:pt idx="1371">
                  <c:v>33.91796811941466</c:v>
                </c:pt>
                <c:pt idx="1372">
                  <c:v>29.675983737230222</c:v>
                </c:pt>
                <c:pt idx="1373">
                  <c:v>30.154995334498761</c:v>
                </c:pt>
                <c:pt idx="1374">
                  <c:v>27.674180506306243</c:v>
                </c:pt>
                <c:pt idx="1375">
                  <c:v>36.230048506586428</c:v>
                </c:pt>
                <c:pt idx="1376">
                  <c:v>26.346439646078803</c:v>
                </c:pt>
                <c:pt idx="1377">
                  <c:v>31.581103641536835</c:v>
                </c:pt>
                <c:pt idx="1378">
                  <c:v>35.136032336816299</c:v>
                </c:pt>
                <c:pt idx="1379">
                  <c:v>35.256596738804447</c:v>
                </c:pt>
                <c:pt idx="1380">
                  <c:v>32.964358726176592</c:v>
                </c:pt>
                <c:pt idx="1381">
                  <c:v>42.742772670539352</c:v>
                </c:pt>
                <c:pt idx="1382">
                  <c:v>37.570726966375936</c:v>
                </c:pt>
                <c:pt idx="1383">
                  <c:v>39.296332715787003</c:v>
                </c:pt>
                <c:pt idx="1384">
                  <c:v>41.917532088012287</c:v>
                </c:pt>
                <c:pt idx="1385">
                  <c:v>25.245664591256297</c:v>
                </c:pt>
                <c:pt idx="1386">
                  <c:v>38.111644596917948</c:v>
                </c:pt>
                <c:pt idx="1387">
                  <c:v>38.73386219645397</c:v>
                </c:pt>
                <c:pt idx="1388">
                  <c:v>33.861321924060057</c:v>
                </c:pt>
                <c:pt idx="1389">
                  <c:v>35.065990114039117</c:v>
                </c:pt>
                <c:pt idx="1390">
                  <c:v>34.907055414860096</c:v>
                </c:pt>
                <c:pt idx="1391">
                  <c:v>36.091023517605414</c:v>
                </c:pt>
                <c:pt idx="1392">
                  <c:v>42.464451205066894</c:v>
                </c:pt>
                <c:pt idx="1393">
                  <c:v>39.518286390878899</c:v>
                </c:pt>
                <c:pt idx="1394">
                  <c:v>42.8131680195104</c:v>
                </c:pt>
                <c:pt idx="1395">
                  <c:v>34.78066270986784</c:v>
                </c:pt>
                <c:pt idx="1396">
                  <c:v>42.239311058897968</c:v>
                </c:pt>
                <c:pt idx="1397">
                  <c:v>81.021049153690271</c:v>
                </c:pt>
                <c:pt idx="1398">
                  <c:v>99.219169669460783</c:v>
                </c:pt>
                <c:pt idx="1399">
                  <c:v>54.511525880990121</c:v>
                </c:pt>
                <c:pt idx="1400">
                  <c:v>61.138955008655003</c:v>
                </c:pt>
                <c:pt idx="1401">
                  <c:v>52.831849203334613</c:v>
                </c:pt>
                <c:pt idx="1402">
                  <c:v>47.632850308172657</c:v>
                </c:pt>
                <c:pt idx="1403">
                  <c:v>40.176441502444696</c:v>
                </c:pt>
                <c:pt idx="1404">
                  <c:v>36.928259584775688</c:v>
                </c:pt>
                <c:pt idx="1405">
                  <c:v>42.892458661450966</c:v>
                </c:pt>
                <c:pt idx="1406">
                  <c:v>28.889214367491974</c:v>
                </c:pt>
                <c:pt idx="1407">
                  <c:v>38.179869056919095</c:v>
                </c:pt>
                <c:pt idx="1408">
                  <c:v>43.68725859526446</c:v>
                </c:pt>
                <c:pt idx="1409">
                  <c:v>36.116249772084601</c:v>
                </c:pt>
                <c:pt idx="1410">
                  <c:v>32.476969861154679</c:v>
                </c:pt>
                <c:pt idx="1411">
                  <c:v>40.498880771328039</c:v>
                </c:pt>
                <c:pt idx="1412">
                  <c:v>24.91472143719173</c:v>
                </c:pt>
                <c:pt idx="1413">
                  <c:v>32.169652946292707</c:v>
                </c:pt>
                <c:pt idx="1414">
                  <c:v>39.969831859679559</c:v>
                </c:pt>
                <c:pt idx="1415">
                  <c:v>47.435554073070492</c:v>
                </c:pt>
                <c:pt idx="1416">
                  <c:v>50.299180618761355</c:v>
                </c:pt>
                <c:pt idx="1417">
                  <c:v>48.30067702307521</c:v>
                </c:pt>
                <c:pt idx="1418">
                  <c:v>43.690912338783868</c:v>
                </c:pt>
                <c:pt idx="1419">
                  <c:v>45.454736245309427</c:v>
                </c:pt>
                <c:pt idx="1420">
                  <c:v>33.848354593331749</c:v>
                </c:pt>
                <c:pt idx="1421">
                  <c:v>38.318093060680795</c:v>
                </c:pt>
                <c:pt idx="1422">
                  <c:v>43.851693950495793</c:v>
                </c:pt>
                <c:pt idx="1423">
                  <c:v>33.252811960634659</c:v>
                </c:pt>
                <c:pt idx="1424">
                  <c:v>34.853384057774861</c:v>
                </c:pt>
                <c:pt idx="1425">
                  <c:v>38.477697618077656</c:v>
                </c:pt>
                <c:pt idx="1426">
                  <c:v>47.100405835679908</c:v>
                </c:pt>
                <c:pt idx="1427">
                  <c:v>37.042229732818178</c:v>
                </c:pt>
                <c:pt idx="1428">
                  <c:v>39.095794429014688</c:v>
                </c:pt>
                <c:pt idx="1429">
                  <c:v>36.136051238518561</c:v>
                </c:pt>
                <c:pt idx="1430">
                  <c:v>38.695766485615806</c:v>
                </c:pt>
                <c:pt idx="1431">
                  <c:v>38.292569159899038</c:v>
                </c:pt>
                <c:pt idx="1432">
                  <c:v>33.730043103231736</c:v>
                </c:pt>
                <c:pt idx="1433">
                  <c:v>30.270444738751674</c:v>
                </c:pt>
                <c:pt idx="1434">
                  <c:v>34.524632318154445</c:v>
                </c:pt>
                <c:pt idx="1435">
                  <c:v>42.660440115395744</c:v>
                </c:pt>
                <c:pt idx="1436">
                  <c:v>40.958750211621734</c:v>
                </c:pt>
                <c:pt idx="1437">
                  <c:v>43.078040239650342</c:v>
                </c:pt>
                <c:pt idx="1438">
                  <c:v>26.431184571224925</c:v>
                </c:pt>
                <c:pt idx="1439">
                  <c:v>34.396677398552647</c:v>
                </c:pt>
                <c:pt idx="1440">
                  <c:v>44.910103249398148</c:v>
                </c:pt>
                <c:pt idx="1441">
                  <c:v>48.706182009157104</c:v>
                </c:pt>
                <c:pt idx="1442">
                  <c:v>52.971552079592271</c:v>
                </c:pt>
                <c:pt idx="1443">
                  <c:v>53.258509935613219</c:v>
                </c:pt>
                <c:pt idx="1444">
                  <c:v>34.297915701223722</c:v>
                </c:pt>
                <c:pt idx="1445">
                  <c:v>47.381903918332135</c:v>
                </c:pt>
                <c:pt idx="1446">
                  <c:v>45.192377051994761</c:v>
                </c:pt>
                <c:pt idx="1447">
                  <c:v>38.626006716456949</c:v>
                </c:pt>
                <c:pt idx="1448">
                  <c:v>43.604085180512513</c:v>
                </c:pt>
                <c:pt idx="1449">
                  <c:v>41.95644035229332</c:v>
                </c:pt>
                <c:pt idx="1450">
                  <c:v>39.105811354339671</c:v>
                </c:pt>
                <c:pt idx="1451">
                  <c:v>39.09943287229158</c:v>
                </c:pt>
                <c:pt idx="1452">
                  <c:v>39.333744008774694</c:v>
                </c:pt>
                <c:pt idx="1453">
                  <c:v>43.897625249823008</c:v>
                </c:pt>
                <c:pt idx="1454">
                  <c:v>41.852580019397308</c:v>
                </c:pt>
                <c:pt idx="1455">
                  <c:v>41.644971231972164</c:v>
                </c:pt>
                <c:pt idx="1456">
                  <c:v>29.938798738365804</c:v>
                </c:pt>
                <c:pt idx="1457">
                  <c:v>33.488666618252928</c:v>
                </c:pt>
                <c:pt idx="1458">
                  <c:v>36.181974733313609</c:v>
                </c:pt>
                <c:pt idx="1459">
                  <c:v>37.097456911501396</c:v>
                </c:pt>
                <c:pt idx="1460">
                  <c:v>35.464344566167057</c:v>
                </c:pt>
                <c:pt idx="1461">
                  <c:v>37.744712924783201</c:v>
                </c:pt>
                <c:pt idx="1462">
                  <c:v>41.769017881191239</c:v>
                </c:pt>
                <c:pt idx="1463">
                  <c:v>33.470135428385127</c:v>
                </c:pt>
                <c:pt idx="1464">
                  <c:v>43.698840320318467</c:v>
                </c:pt>
                <c:pt idx="1465">
                  <c:v>38.640438033095613</c:v>
                </c:pt>
                <c:pt idx="1466">
                  <c:v>36.827277386630335</c:v>
                </c:pt>
                <c:pt idx="1467">
                  <c:v>40.481319012161912</c:v>
                </c:pt>
                <c:pt idx="1468">
                  <c:v>40.485196949650572</c:v>
                </c:pt>
                <c:pt idx="1469">
                  <c:v>37.21530077279423</c:v>
                </c:pt>
                <c:pt idx="1470">
                  <c:v>35.025679879958439</c:v>
                </c:pt>
                <c:pt idx="1471">
                  <c:v>37.337081265306622</c:v>
                </c:pt>
                <c:pt idx="1472">
                  <c:v>38.082446366135215</c:v>
                </c:pt>
                <c:pt idx="1473">
                  <c:v>38.712409013970252</c:v>
                </c:pt>
                <c:pt idx="1474">
                  <c:v>41.892392939061189</c:v>
                </c:pt>
                <c:pt idx="1475">
                  <c:v>25.0269315863722</c:v>
                </c:pt>
                <c:pt idx="1476">
                  <c:v>34.232362667984859</c:v>
                </c:pt>
                <c:pt idx="1477">
                  <c:v>44.83259036918539</c:v>
                </c:pt>
                <c:pt idx="1478">
                  <c:v>43.199232041793557</c:v>
                </c:pt>
                <c:pt idx="1479">
                  <c:v>40.982341517775367</c:v>
                </c:pt>
                <c:pt idx="1480">
                  <c:v>34.231304230389298</c:v>
                </c:pt>
                <c:pt idx="1481">
                  <c:v>41.242045353510029</c:v>
                </c:pt>
                <c:pt idx="1482">
                  <c:v>42.934050184763095</c:v>
                </c:pt>
                <c:pt idx="1483">
                  <c:v>46.266094140846377</c:v>
                </c:pt>
                <c:pt idx="1484">
                  <c:v>43.954372889213431</c:v>
                </c:pt>
                <c:pt idx="1485">
                  <c:v>40.465091707907106</c:v>
                </c:pt>
                <c:pt idx="1486">
                  <c:v>44.58598856082746</c:v>
                </c:pt>
                <c:pt idx="1487">
                  <c:v>31.556379627064903</c:v>
                </c:pt>
                <c:pt idx="1488">
                  <c:v>30.071339899172759</c:v>
                </c:pt>
                <c:pt idx="1489">
                  <c:v>30.965696563398311</c:v>
                </c:pt>
                <c:pt idx="1490">
                  <c:v>31.819462343896252</c:v>
                </c:pt>
                <c:pt idx="1491">
                  <c:v>39.214304011211745</c:v>
                </c:pt>
                <c:pt idx="1492">
                  <c:v>42.225913818646355</c:v>
                </c:pt>
                <c:pt idx="1493">
                  <c:v>34.254752795924475</c:v>
                </c:pt>
                <c:pt idx="1494">
                  <c:v>40.68726802360171</c:v>
                </c:pt>
                <c:pt idx="1495">
                  <c:v>42.402708616122474</c:v>
                </c:pt>
                <c:pt idx="1496">
                  <c:v>46.720253723302967</c:v>
                </c:pt>
                <c:pt idx="1497">
                  <c:v>42.651776307599178</c:v>
                </c:pt>
                <c:pt idx="1498">
                  <c:v>39.901172690857322</c:v>
                </c:pt>
                <c:pt idx="1499">
                  <c:v>40.795999517848045</c:v>
                </c:pt>
                <c:pt idx="1500">
                  <c:v>29.992510922795372</c:v>
                </c:pt>
                <c:pt idx="1501">
                  <c:v>44.574524482199436</c:v>
                </c:pt>
                <c:pt idx="1502">
                  <c:v>44.911961332478143</c:v>
                </c:pt>
                <c:pt idx="1503">
                  <c:v>46.448398237719701</c:v>
                </c:pt>
                <c:pt idx="1504">
                  <c:v>45.000089438021476</c:v>
                </c:pt>
                <c:pt idx="1505">
                  <c:v>37.138769812583163</c:v>
                </c:pt>
                <c:pt idx="1506">
                  <c:v>43.516792930066266</c:v>
                </c:pt>
                <c:pt idx="1507">
                  <c:v>43.053930788695247</c:v>
                </c:pt>
                <c:pt idx="1508">
                  <c:v>43.407938942319497</c:v>
                </c:pt>
                <c:pt idx="1509">
                  <c:v>43.730899174896052</c:v>
                </c:pt>
                <c:pt idx="1510">
                  <c:v>34.81825690305341</c:v>
                </c:pt>
                <c:pt idx="1511">
                  <c:v>39.891074187134954</c:v>
                </c:pt>
                <c:pt idx="1512">
                  <c:v>39.873701795734206</c:v>
                </c:pt>
                <c:pt idx="1513">
                  <c:v>46.480394805635541</c:v>
                </c:pt>
                <c:pt idx="1514">
                  <c:v>42.420827193036594</c:v>
                </c:pt>
                <c:pt idx="1515">
                  <c:v>41.360997899949993</c:v>
                </c:pt>
                <c:pt idx="1516">
                  <c:v>40.832676708675294</c:v>
                </c:pt>
                <c:pt idx="1517">
                  <c:v>47.804885390527744</c:v>
                </c:pt>
                <c:pt idx="1518">
                  <c:v>46.963872727678108</c:v>
                </c:pt>
                <c:pt idx="1519">
                  <c:v>50.192351757169455</c:v>
                </c:pt>
                <c:pt idx="1520">
                  <c:v>40.369327220852313</c:v>
                </c:pt>
                <c:pt idx="1521">
                  <c:v>47.547353384526168</c:v>
                </c:pt>
                <c:pt idx="1522">
                  <c:v>49.513479145729036</c:v>
                </c:pt>
                <c:pt idx="1523">
                  <c:v>52.07152904442291</c:v>
                </c:pt>
                <c:pt idx="1524">
                  <c:v>45.262397037731475</c:v>
                </c:pt>
                <c:pt idx="1525">
                  <c:v>46.986442463551775</c:v>
                </c:pt>
                <c:pt idx="1526">
                  <c:v>52.010093411108087</c:v>
                </c:pt>
                <c:pt idx="1527">
                  <c:v>38.937539199899895</c:v>
                </c:pt>
                <c:pt idx="1528">
                  <c:v>49.466741356253856</c:v>
                </c:pt>
                <c:pt idx="1529">
                  <c:v>52.700530009204286</c:v>
                </c:pt>
                <c:pt idx="1530">
                  <c:v>52.644112259148663</c:v>
                </c:pt>
                <c:pt idx="1531">
                  <c:v>54.562737655165996</c:v>
                </c:pt>
                <c:pt idx="1532">
                  <c:v>51.86347371965671</c:v>
                </c:pt>
                <c:pt idx="1533">
                  <c:v>37.556358387538147</c:v>
                </c:pt>
                <c:pt idx="1534">
                  <c:v>39.191944339509327</c:v>
                </c:pt>
                <c:pt idx="1535">
                  <c:v>50.362682055199585</c:v>
                </c:pt>
                <c:pt idx="1536">
                  <c:v>48.546257959233039</c:v>
                </c:pt>
                <c:pt idx="1537">
                  <c:v>29.207515865195333</c:v>
                </c:pt>
                <c:pt idx="1538">
                  <c:v>52.315429038631805</c:v>
                </c:pt>
                <c:pt idx="1539">
                  <c:v>51.551857942014905</c:v>
                </c:pt>
                <c:pt idx="1540">
                  <c:v>53.256651736054778</c:v>
                </c:pt>
                <c:pt idx="1541">
                  <c:v>50.214944373891626</c:v>
                </c:pt>
                <c:pt idx="1542">
                  <c:v>46.351726345607908</c:v>
                </c:pt>
                <c:pt idx="1543">
                  <c:v>45.516202302422386</c:v>
                </c:pt>
                <c:pt idx="1544">
                  <c:v>54.24511763069534</c:v>
                </c:pt>
                <c:pt idx="1545">
                  <c:v>49.037578861995001</c:v>
                </c:pt>
                <c:pt idx="1546">
                  <c:v>49.854254447139986</c:v>
                </c:pt>
                <c:pt idx="1547">
                  <c:v>46.028271907435169</c:v>
                </c:pt>
                <c:pt idx="1548">
                  <c:v>53.927101772749751</c:v>
                </c:pt>
                <c:pt idx="1549">
                  <c:v>48.784021374738366</c:v>
                </c:pt>
                <c:pt idx="1550">
                  <c:v>55.448649089489322</c:v>
                </c:pt>
                <c:pt idx="1551">
                  <c:v>47.358587556962483</c:v>
                </c:pt>
                <c:pt idx="1552">
                  <c:v>46.322582239888249</c:v>
                </c:pt>
                <c:pt idx="1553">
                  <c:v>51.859801715750415</c:v>
                </c:pt>
                <c:pt idx="1554">
                  <c:v>42.98800900725881</c:v>
                </c:pt>
                <c:pt idx="1555">
                  <c:v>55.910974402507996</c:v>
                </c:pt>
                <c:pt idx="1556">
                  <c:v>54.020351451019771</c:v>
                </c:pt>
                <c:pt idx="1557">
                  <c:v>48.477179762119384</c:v>
                </c:pt>
                <c:pt idx="1558">
                  <c:v>50.597563747989227</c:v>
                </c:pt>
                <c:pt idx="1559">
                  <c:v>53.526031002267345</c:v>
                </c:pt>
                <c:pt idx="1560">
                  <c:v>44.918153185172081</c:v>
                </c:pt>
                <c:pt idx="1561">
                  <c:v>50.097482212660239</c:v>
                </c:pt>
                <c:pt idx="1562">
                  <c:v>55.650913911466347</c:v>
                </c:pt>
                <c:pt idx="1563">
                  <c:v>51.010922018205974</c:v>
                </c:pt>
                <c:pt idx="1564">
                  <c:v>52.837975391168484</c:v>
                </c:pt>
                <c:pt idx="1565">
                  <c:v>50.759108275365257</c:v>
                </c:pt>
                <c:pt idx="1566">
                  <c:v>52.213095640461418</c:v>
                </c:pt>
                <c:pt idx="1567">
                  <c:v>31.883081553272685</c:v>
                </c:pt>
                <c:pt idx="1568">
                  <c:v>40.527793801507201</c:v>
                </c:pt>
                <c:pt idx="1569">
                  <c:v>47.347273749620555</c:v>
                </c:pt>
                <c:pt idx="1570">
                  <c:v>52.529573010290122</c:v>
                </c:pt>
                <c:pt idx="1571">
                  <c:v>50.75289103248852</c:v>
                </c:pt>
                <c:pt idx="1572">
                  <c:v>44.228517799862004</c:v>
                </c:pt>
                <c:pt idx="1573">
                  <c:v>47.478679016994576</c:v>
                </c:pt>
                <c:pt idx="1574">
                  <c:v>51.98099319370602</c:v>
                </c:pt>
                <c:pt idx="1575">
                  <c:v>42.712658054974199</c:v>
                </c:pt>
                <c:pt idx="1576">
                  <c:v>49.642654101953383</c:v>
                </c:pt>
                <c:pt idx="1577">
                  <c:v>44.598710806402153</c:v>
                </c:pt>
                <c:pt idx="1578">
                  <c:v>46.531597576960749</c:v>
                </c:pt>
                <c:pt idx="1579">
                  <c:v>47.040227977957279</c:v>
                </c:pt>
                <c:pt idx="1580">
                  <c:v>49.343711846514879</c:v>
                </c:pt>
                <c:pt idx="1581">
                  <c:v>46.12461863882254</c:v>
                </c:pt>
                <c:pt idx="1582">
                  <c:v>45.221865761650896</c:v>
                </c:pt>
                <c:pt idx="1583">
                  <c:v>45.043042626389308</c:v>
                </c:pt>
                <c:pt idx="1584">
                  <c:v>45.610161638615239</c:v>
                </c:pt>
                <c:pt idx="1585">
                  <c:v>46.841595304945784</c:v>
                </c:pt>
                <c:pt idx="1586">
                  <c:v>46.274653159330356</c:v>
                </c:pt>
                <c:pt idx="1587">
                  <c:v>48.569783664873327</c:v>
                </c:pt>
                <c:pt idx="1588">
                  <c:v>45.075212374820865</c:v>
                </c:pt>
                <c:pt idx="1589">
                  <c:v>45.134770860955598</c:v>
                </c:pt>
                <c:pt idx="1590">
                  <c:v>38.883749342810866</c:v>
                </c:pt>
                <c:pt idx="1591">
                  <c:v>40.791030753353922</c:v>
                </c:pt>
                <c:pt idx="1592">
                  <c:v>49.780853672298349</c:v>
                </c:pt>
                <c:pt idx="1593">
                  <c:v>1119.5523200133327</c:v>
                </c:pt>
                <c:pt idx="1594">
                  <c:v>1119.4445569769036</c:v>
                </c:pt>
                <c:pt idx="1595">
                  <c:v>1118.1252322913015</c:v>
                </c:pt>
                <c:pt idx="1596">
                  <c:v>1105.7887019032241</c:v>
                </c:pt>
                <c:pt idx="1597">
                  <c:v>1112.0147004836535</c:v>
                </c:pt>
                <c:pt idx="1598">
                  <c:v>1095.0641625923733</c:v>
                </c:pt>
                <c:pt idx="1599">
                  <c:v>1100.8666280479226</c:v>
                </c:pt>
                <c:pt idx="1600">
                  <c:v>1097.6470711480167</c:v>
                </c:pt>
                <c:pt idx="1601">
                  <c:v>1100.0732374036968</c:v>
                </c:pt>
                <c:pt idx="1602">
                  <c:v>1087.1346571275781</c:v>
                </c:pt>
                <c:pt idx="1603">
                  <c:v>1092.1482743804108</c:v>
                </c:pt>
                <c:pt idx="1604">
                  <c:v>1096.3002636440056</c:v>
                </c:pt>
                <c:pt idx="1605">
                  <c:v>1085.3243396327823</c:v>
                </c:pt>
                <c:pt idx="1606">
                  <c:v>1090.3017133632759</c:v>
                </c:pt>
                <c:pt idx="1607">
                  <c:v>1071.4566156372186</c:v>
                </c:pt>
                <c:pt idx="1608">
                  <c:v>1080.1645273582287</c:v>
                </c:pt>
                <c:pt idx="1609">
                  <c:v>1073.0502982137423</c:v>
                </c:pt>
                <c:pt idx="1610">
                  <c:v>1071.0257802020637</c:v>
                </c:pt>
                <c:pt idx="1611">
                  <c:v>1074.0921572629954</c:v>
                </c:pt>
                <c:pt idx="1612">
                  <c:v>1063.7437493425987</c:v>
                </c:pt>
                <c:pt idx="1613">
                  <c:v>1070.4751811767517</c:v>
                </c:pt>
                <c:pt idx="1614">
                  <c:v>1066.4484180153663</c:v>
                </c:pt>
                <c:pt idx="1615">
                  <c:v>1063.0142332868056</c:v>
                </c:pt>
                <c:pt idx="1616">
                  <c:v>1062.5151613792962</c:v>
                </c:pt>
                <c:pt idx="1617">
                  <c:v>1056.8833279477085</c:v>
                </c:pt>
                <c:pt idx="1618">
                  <c:v>1059.4367858453754</c:v>
                </c:pt>
                <c:pt idx="1619">
                  <c:v>1056.5830751224926</c:v>
                </c:pt>
                <c:pt idx="1620">
                  <c:v>1061.2724605826054</c:v>
                </c:pt>
                <c:pt idx="1621">
                  <c:v>1059.2362994219698</c:v>
                </c:pt>
                <c:pt idx="1622">
                  <c:v>1050.5566339665497</c:v>
                </c:pt>
                <c:pt idx="1623">
                  <c:v>1046.8418101881236</c:v>
                </c:pt>
                <c:pt idx="1624">
                  <c:v>1051.6362512390729</c:v>
                </c:pt>
                <c:pt idx="1625">
                  <c:v>1047.0302112283416</c:v>
                </c:pt>
                <c:pt idx="1626">
                  <c:v>1038.2866727432281</c:v>
                </c:pt>
                <c:pt idx="1627">
                  <c:v>1043.1541877544792</c:v>
                </c:pt>
                <c:pt idx="1628">
                  <c:v>1037.1761811425349</c:v>
                </c:pt>
                <c:pt idx="1629">
                  <c:v>1036.7946623227147</c:v>
                </c:pt>
                <c:pt idx="1630">
                  <c:v>1029.8159403564075</c:v>
                </c:pt>
                <c:pt idx="1631">
                  <c:v>1042.7825725546431</c:v>
                </c:pt>
                <c:pt idx="1632">
                  <c:v>1035.0849923107094</c:v>
                </c:pt>
                <c:pt idx="1633">
                  <c:v>1041.2804880104932</c:v>
                </c:pt>
                <c:pt idx="1634">
                  <c:v>1029.8223585584374</c:v>
                </c:pt>
                <c:pt idx="1635">
                  <c:v>1032.1967481113129</c:v>
                </c:pt>
                <c:pt idx="1636">
                  <c:v>1031.6967891187458</c:v>
                </c:pt>
                <c:pt idx="1637">
                  <c:v>1035.9399506388665</c:v>
                </c:pt>
                <c:pt idx="1638">
                  <c:v>1018.418878566576</c:v>
                </c:pt>
                <c:pt idx="1639">
                  <c:v>1024.1641361107634</c:v>
                </c:pt>
                <c:pt idx="1640">
                  <c:v>1021.3817276868032</c:v>
                </c:pt>
                <c:pt idx="1641">
                  <c:v>1022.5243465639511</c:v>
                </c:pt>
                <c:pt idx="1642">
                  <c:v>1010.4370682028476</c:v>
                </c:pt>
                <c:pt idx="1643">
                  <c:v>1009.1969103079624</c:v>
                </c:pt>
                <c:pt idx="1644">
                  <c:v>1010.2079595372926</c:v>
                </c:pt>
                <c:pt idx="1645">
                  <c:v>1017.383099270967</c:v>
                </c:pt>
                <c:pt idx="1646">
                  <c:v>1018.8611485338657</c:v>
                </c:pt>
                <c:pt idx="1647">
                  <c:v>1007.0806099768708</c:v>
                </c:pt>
                <c:pt idx="1648">
                  <c:v>1009.439532982373</c:v>
                </c:pt>
                <c:pt idx="1649">
                  <c:v>1012.7990929257251</c:v>
                </c:pt>
                <c:pt idx="1650">
                  <c:v>1011.8430190927882</c:v>
                </c:pt>
                <c:pt idx="1651">
                  <c:v>1004.597574027275</c:v>
                </c:pt>
                <c:pt idx="1652">
                  <c:v>1002.7539240635781</c:v>
                </c:pt>
                <c:pt idx="1653">
                  <c:v>1003.4387294747156</c:v>
                </c:pt>
                <c:pt idx="1654">
                  <c:v>1004.5269501347925</c:v>
                </c:pt>
                <c:pt idx="1655">
                  <c:v>996.70164364190521</c:v>
                </c:pt>
                <c:pt idx="1656">
                  <c:v>1001.7250639388068</c:v>
                </c:pt>
                <c:pt idx="1657">
                  <c:v>992.05159154451621</c:v>
                </c:pt>
                <c:pt idx="1658">
                  <c:v>998.70398092864457</c:v>
                </c:pt>
                <c:pt idx="1659">
                  <c:v>985.76841380082305</c:v>
                </c:pt>
                <c:pt idx="1660">
                  <c:v>995.81117426952244</c:v>
                </c:pt>
                <c:pt idx="1661">
                  <c:v>991.37226282728989</c:v>
                </c:pt>
                <c:pt idx="1662">
                  <c:v>1000.2439472885393</c:v>
                </c:pt>
                <c:pt idx="1663">
                  <c:v>993.21003197885659</c:v>
                </c:pt>
                <c:pt idx="1664">
                  <c:v>985.70490601945676</c:v>
                </c:pt>
                <c:pt idx="1665">
                  <c:v>979.61970171987298</c:v>
                </c:pt>
                <c:pt idx="1666">
                  <c:v>982.02632103086341</c:v>
                </c:pt>
                <c:pt idx="1667">
                  <c:v>982.12488725537094</c:v>
                </c:pt>
                <c:pt idx="1668">
                  <c:v>980.42728563032222</c:v>
                </c:pt>
                <c:pt idx="1669">
                  <c:v>983.78717169033075</c:v>
                </c:pt>
                <c:pt idx="1670">
                  <c:v>982.7695993344953</c:v>
                </c:pt>
                <c:pt idx="1671">
                  <c:v>977.92508850197726</c:v>
                </c:pt>
                <c:pt idx="1672">
                  <c:v>981.27596135283898</c:v>
                </c:pt>
                <c:pt idx="1673">
                  <c:v>977.6370553316525</c:v>
                </c:pt>
                <c:pt idx="1674">
                  <c:v>976.51953171120078</c:v>
                </c:pt>
                <c:pt idx="1675">
                  <c:v>976.23614167082644</c:v>
                </c:pt>
                <c:pt idx="1676">
                  <c:v>981.41909867102675</c:v>
                </c:pt>
                <c:pt idx="1677">
                  <c:v>973.76604724082824</c:v>
                </c:pt>
                <c:pt idx="1678">
                  <c:v>972.53165534933953</c:v>
                </c:pt>
                <c:pt idx="1679">
                  <c:v>974.711324312486</c:v>
                </c:pt>
                <c:pt idx="1680">
                  <c:v>966.43344269294732</c:v>
                </c:pt>
                <c:pt idx="1681">
                  <c:v>979.22003077926809</c:v>
                </c:pt>
                <c:pt idx="1682">
                  <c:v>964.8908512356021</c:v>
                </c:pt>
                <c:pt idx="1683">
                  <c:v>984.85220762619838</c:v>
                </c:pt>
                <c:pt idx="1684">
                  <c:v>964.98390140748279</c:v>
                </c:pt>
                <c:pt idx="1685">
                  <c:v>963.73137689369207</c:v>
                </c:pt>
                <c:pt idx="1686">
                  <c:v>963.53538883502222</c:v>
                </c:pt>
                <c:pt idx="1687">
                  <c:v>967.59119464000764</c:v>
                </c:pt>
                <c:pt idx="1688">
                  <c:v>968.0256620645597</c:v>
                </c:pt>
                <c:pt idx="1689">
                  <c:v>964.88577964627405</c:v>
                </c:pt>
                <c:pt idx="1690">
                  <c:v>967.04836005520508</c:v>
                </c:pt>
                <c:pt idx="1691">
                  <c:v>964.42738896297112</c:v>
                </c:pt>
                <c:pt idx="1692">
                  <c:v>965.20341886212054</c:v>
                </c:pt>
                <c:pt idx="1693">
                  <c:v>959.572957483658</c:v>
                </c:pt>
                <c:pt idx="1694">
                  <c:v>968.46405466841725</c:v>
                </c:pt>
                <c:pt idx="1695">
                  <c:v>949.55233052962717</c:v>
                </c:pt>
                <c:pt idx="1696">
                  <c:v>954.1213624146144</c:v>
                </c:pt>
                <c:pt idx="1697">
                  <c:v>947.98387372793184</c:v>
                </c:pt>
                <c:pt idx="1698">
                  <c:v>958.96493293983349</c:v>
                </c:pt>
                <c:pt idx="1699">
                  <c:v>955.35313128421865</c:v>
                </c:pt>
                <c:pt idx="1700">
                  <c:v>944.81818766809454</c:v>
                </c:pt>
                <c:pt idx="1701">
                  <c:v>958.17893893685221</c:v>
                </c:pt>
                <c:pt idx="1702">
                  <c:v>955.77740771914443</c:v>
                </c:pt>
                <c:pt idx="1703">
                  <c:v>956.57472705427585</c:v>
                </c:pt>
                <c:pt idx="1704">
                  <c:v>953.01473074724629</c:v>
                </c:pt>
                <c:pt idx="1705">
                  <c:v>946.77531133295736</c:v>
                </c:pt>
                <c:pt idx="1706">
                  <c:v>943.36022490705682</c:v>
                </c:pt>
                <c:pt idx="1707">
                  <c:v>952.81992432233005</c:v>
                </c:pt>
                <c:pt idx="1708">
                  <c:v>947.89454578065681</c:v>
                </c:pt>
                <c:pt idx="1709">
                  <c:v>957.69535747419934</c:v>
                </c:pt>
                <c:pt idx="1710">
                  <c:v>947.0125628531149</c:v>
                </c:pt>
                <c:pt idx="1711">
                  <c:v>942.25982481587187</c:v>
                </c:pt>
                <c:pt idx="1712">
                  <c:v>944.51400070010675</c:v>
                </c:pt>
                <c:pt idx="1713">
                  <c:v>936.31128037094174</c:v>
                </c:pt>
                <c:pt idx="1714">
                  <c:v>936.96405816347988</c:v>
                </c:pt>
                <c:pt idx="1715">
                  <c:v>945.32209088875641</c:v>
                </c:pt>
                <c:pt idx="1716">
                  <c:v>946.7182300904708</c:v>
                </c:pt>
                <c:pt idx="1717">
                  <c:v>940.17129557134956</c:v>
                </c:pt>
                <c:pt idx="1718">
                  <c:v>932.7213075188165</c:v>
                </c:pt>
                <c:pt idx="1719">
                  <c:v>934.39455937254252</c:v>
                </c:pt>
                <c:pt idx="1720">
                  <c:v>937.77647126622935</c:v>
                </c:pt>
                <c:pt idx="1721">
                  <c:v>942.78836505108245</c:v>
                </c:pt>
                <c:pt idx="1722">
                  <c:v>934.80660058197884</c:v>
                </c:pt>
                <c:pt idx="1723">
                  <c:v>943.0996751944956</c:v>
                </c:pt>
                <c:pt idx="1724">
                  <c:v>945.60323969188642</c:v>
                </c:pt>
                <c:pt idx="1725">
                  <c:v>935.3570963305898</c:v>
                </c:pt>
                <c:pt idx="1726">
                  <c:v>936.20291154667564</c:v>
                </c:pt>
                <c:pt idx="1727">
                  <c:v>943.54350755624239</c:v>
                </c:pt>
                <c:pt idx="1728">
                  <c:v>946.77405004065884</c:v>
                </c:pt>
                <c:pt idx="1729">
                  <c:v>947.69021321534592</c:v>
                </c:pt>
                <c:pt idx="1730">
                  <c:v>957.36065330431518</c:v>
                </c:pt>
                <c:pt idx="1731">
                  <c:v>947.52494386718274</c:v>
                </c:pt>
                <c:pt idx="1732">
                  <c:v>947.91319241569272</c:v>
                </c:pt>
                <c:pt idx="1733">
                  <c:v>957.57234450590863</c:v>
                </c:pt>
                <c:pt idx="1734">
                  <c:v>959.29856946073539</c:v>
                </c:pt>
                <c:pt idx="1735">
                  <c:v>957.6297790596293</c:v>
                </c:pt>
                <c:pt idx="1736">
                  <c:v>958.72995893090092</c:v>
                </c:pt>
                <c:pt idx="1737">
                  <c:v>954.76573655113896</c:v>
                </c:pt>
                <c:pt idx="1738">
                  <c:v>957.20150134265498</c:v>
                </c:pt>
                <c:pt idx="1739">
                  <c:v>951.23047618593762</c:v>
                </c:pt>
                <c:pt idx="1740">
                  <c:v>966.5790618906384</c:v>
                </c:pt>
                <c:pt idx="1741">
                  <c:v>969.85872073690257</c:v>
                </c:pt>
                <c:pt idx="1742">
                  <c:v>959.47543288706936</c:v>
                </c:pt>
                <c:pt idx="1743">
                  <c:v>956.52395262201469</c:v>
                </c:pt>
                <c:pt idx="1744">
                  <c:v>960.1455312013735</c:v>
                </c:pt>
                <c:pt idx="1745">
                  <c:v>957.61033252561231</c:v>
                </c:pt>
                <c:pt idx="1746">
                  <c:v>962.30679157229235</c:v>
                </c:pt>
                <c:pt idx="1747">
                  <c:v>961.06543762724584</c:v>
                </c:pt>
                <c:pt idx="1748">
                  <c:v>961.65828634044533</c:v>
                </c:pt>
                <c:pt idx="1749">
                  <c:v>966.2133179116862</c:v>
                </c:pt>
                <c:pt idx="1750">
                  <c:v>962.80631733732946</c:v>
                </c:pt>
                <c:pt idx="1751">
                  <c:v>957.99526714374269</c:v>
                </c:pt>
                <c:pt idx="1752">
                  <c:v>964.32292582072785</c:v>
                </c:pt>
                <c:pt idx="1753">
                  <c:v>962.89920758976893</c:v>
                </c:pt>
                <c:pt idx="1754">
                  <c:v>955.92364477200488</c:v>
                </c:pt>
                <c:pt idx="1755">
                  <c:v>956.81577378913653</c:v>
                </c:pt>
                <c:pt idx="1756">
                  <c:v>967.15721290261433</c:v>
                </c:pt>
                <c:pt idx="1757">
                  <c:v>959.43456999534135</c:v>
                </c:pt>
                <c:pt idx="1758">
                  <c:v>967.9848715019931</c:v>
                </c:pt>
                <c:pt idx="1759">
                  <c:v>959.87188282674197</c:v>
                </c:pt>
                <c:pt idx="1760">
                  <c:v>963.97063050449503</c:v>
                </c:pt>
                <c:pt idx="1761">
                  <c:v>955.69876326712074</c:v>
                </c:pt>
                <c:pt idx="1762">
                  <c:v>957.58522325453987</c:v>
                </c:pt>
                <c:pt idx="1763">
                  <c:v>960.38121286791136</c:v>
                </c:pt>
                <c:pt idx="1764">
                  <c:v>961.01116093069288</c:v>
                </c:pt>
                <c:pt idx="1765">
                  <c:v>960.23845755800676</c:v>
                </c:pt>
                <c:pt idx="1766">
                  <c:v>960.65263682821649</c:v>
                </c:pt>
                <c:pt idx="1767">
                  <c:v>950.15054856971892</c:v>
                </c:pt>
                <c:pt idx="1768">
                  <c:v>945.5207934142187</c:v>
                </c:pt>
                <c:pt idx="1769">
                  <c:v>954.47682753127424</c:v>
                </c:pt>
                <c:pt idx="1770">
                  <c:v>955.90794296428442</c:v>
                </c:pt>
                <c:pt idx="1771">
                  <c:v>953.69896800972515</c:v>
                </c:pt>
                <c:pt idx="1772">
                  <c:v>950.82671148692941</c:v>
                </c:pt>
                <c:pt idx="1773">
                  <c:v>950.01688043600211</c:v>
                </c:pt>
                <c:pt idx="1774">
                  <c:v>949.74264511579577</c:v>
                </c:pt>
                <c:pt idx="1775">
                  <c:v>947.57788124775959</c:v>
                </c:pt>
                <c:pt idx="1776">
                  <c:v>956.99970898905917</c:v>
                </c:pt>
                <c:pt idx="1777">
                  <c:v>955.7604628573589</c:v>
                </c:pt>
                <c:pt idx="1778">
                  <c:v>945.04669931358649</c:v>
                </c:pt>
                <c:pt idx="1779">
                  <c:v>951.64970252342789</c:v>
                </c:pt>
                <c:pt idx="1780">
                  <c:v>938.43553384881591</c:v>
                </c:pt>
                <c:pt idx="1781">
                  <c:v>948.79516307785264</c:v>
                </c:pt>
                <c:pt idx="1782">
                  <c:v>939.82770511837566</c:v>
                </c:pt>
                <c:pt idx="1783">
                  <c:v>937.95025186253247</c:v>
                </c:pt>
                <c:pt idx="1784">
                  <c:v>935.66759518283254</c:v>
                </c:pt>
                <c:pt idx="1785">
                  <c:v>933.84366861960575</c:v>
                </c:pt>
                <c:pt idx="1786">
                  <c:v>943.11955127693557</c:v>
                </c:pt>
                <c:pt idx="1787">
                  <c:v>943.39216394038442</c:v>
                </c:pt>
                <c:pt idx="1788">
                  <c:v>946.9231025528378</c:v>
                </c:pt>
                <c:pt idx="1789">
                  <c:v>946.08629063535716</c:v>
                </c:pt>
                <c:pt idx="1790">
                  <c:v>945.42152964474576</c:v>
                </c:pt>
                <c:pt idx="1791">
                  <c:v>948.98379458507009</c:v>
                </c:pt>
                <c:pt idx="1792">
                  <c:v>937.37395505040899</c:v>
                </c:pt>
                <c:pt idx="1793">
                  <c:v>939.55344740174996</c:v>
                </c:pt>
                <c:pt idx="1794">
                  <c:v>945.23599661826597</c:v>
                </c:pt>
                <c:pt idx="1795">
                  <c:v>941.20586170663967</c:v>
                </c:pt>
                <c:pt idx="1796">
                  <c:v>935.28351987545705</c:v>
                </c:pt>
                <c:pt idx="1797">
                  <c:v>944.67363038616315</c:v>
                </c:pt>
                <c:pt idx="1798">
                  <c:v>942.87218953292017</c:v>
                </c:pt>
                <c:pt idx="1799">
                  <c:v>938.46229287410824</c:v>
                </c:pt>
                <c:pt idx="1800">
                  <c:v>939.72114698322025</c:v>
                </c:pt>
                <c:pt idx="1801">
                  <c:v>946.31367736549225</c:v>
                </c:pt>
                <c:pt idx="1802">
                  <c:v>939.40659743334993</c:v>
                </c:pt>
                <c:pt idx="1803">
                  <c:v>940.85336316709777</c:v>
                </c:pt>
                <c:pt idx="1804">
                  <c:v>932.84042205438845</c:v>
                </c:pt>
                <c:pt idx="1805">
                  <c:v>931.86746403306779</c:v>
                </c:pt>
                <c:pt idx="1806">
                  <c:v>931.9176011857536</c:v>
                </c:pt>
                <c:pt idx="1807">
                  <c:v>935.41197646652813</c:v>
                </c:pt>
                <c:pt idx="1808">
                  <c:v>928.53447952619297</c:v>
                </c:pt>
                <c:pt idx="1809">
                  <c:v>933.78444560025389</c:v>
                </c:pt>
                <c:pt idx="1810">
                  <c:v>927.74811495908671</c:v>
                </c:pt>
                <c:pt idx="1811">
                  <c:v>933.87752723473955</c:v>
                </c:pt>
                <c:pt idx="1812">
                  <c:v>920.27018426950542</c:v>
                </c:pt>
                <c:pt idx="1813">
                  <c:v>925.0836490707145</c:v>
                </c:pt>
                <c:pt idx="1814">
                  <c:v>932.84372723942136</c:v>
                </c:pt>
                <c:pt idx="1815">
                  <c:v>927.62632313024619</c:v>
                </c:pt>
                <c:pt idx="1816">
                  <c:v>925.26660068151091</c:v>
                </c:pt>
                <c:pt idx="1817">
                  <c:v>925.96140729118201</c:v>
                </c:pt>
                <c:pt idx="1818">
                  <c:v>931.76967438475606</c:v>
                </c:pt>
                <c:pt idx="1819">
                  <c:v>922.06811443826086</c:v>
                </c:pt>
                <c:pt idx="1820">
                  <c:v>919.87034105873067</c:v>
                </c:pt>
                <c:pt idx="1821">
                  <c:v>922.25252573906971</c:v>
                </c:pt>
                <c:pt idx="1822">
                  <c:v>925.14310751975722</c:v>
                </c:pt>
                <c:pt idx="1823">
                  <c:v>923.44284476891085</c:v>
                </c:pt>
                <c:pt idx="1824">
                  <c:v>920.54901495768661</c:v>
                </c:pt>
                <c:pt idx="1825">
                  <c:v>918.63911237598859</c:v>
                </c:pt>
                <c:pt idx="1826">
                  <c:v>922.22129189433645</c:v>
                </c:pt>
                <c:pt idx="1827">
                  <c:v>917.83143352751938</c:v>
                </c:pt>
                <c:pt idx="1828">
                  <c:v>921.72995724198415</c:v>
                </c:pt>
                <c:pt idx="1829">
                  <c:v>924.47529494550076</c:v>
                </c:pt>
                <c:pt idx="1830">
                  <c:v>925.72841594214799</c:v>
                </c:pt>
                <c:pt idx="1831">
                  <c:v>923.46175222160048</c:v>
                </c:pt>
                <c:pt idx="1832">
                  <c:v>926.28225183706559</c:v>
                </c:pt>
                <c:pt idx="1833">
                  <c:v>926.95069962350453</c:v>
                </c:pt>
                <c:pt idx="1834">
                  <c:v>915.10019769184998</c:v>
                </c:pt>
                <c:pt idx="1835">
                  <c:v>914.59806197497664</c:v>
                </c:pt>
                <c:pt idx="1836">
                  <c:v>917.91190663920179</c:v>
                </c:pt>
                <c:pt idx="1837">
                  <c:v>920.15773966363383</c:v>
                </c:pt>
                <c:pt idx="1838">
                  <c:v>914.84904655974958</c:v>
                </c:pt>
                <c:pt idx="1839">
                  <c:v>911.37845671822311</c:v>
                </c:pt>
                <c:pt idx="1840">
                  <c:v>910.7103680440888</c:v>
                </c:pt>
                <c:pt idx="1841">
                  <c:v>900.2352949364805</c:v>
                </c:pt>
                <c:pt idx="1842">
                  <c:v>904.4201668816728</c:v>
                </c:pt>
                <c:pt idx="1843">
                  <c:v>907.71316344447871</c:v>
                </c:pt>
                <c:pt idx="1844">
                  <c:v>905.29832253994141</c:v>
                </c:pt>
                <c:pt idx="1845">
                  <c:v>905.82546931675449</c:v>
                </c:pt>
                <c:pt idx="1846">
                  <c:v>912.16105953860801</c:v>
                </c:pt>
                <c:pt idx="1847">
                  <c:v>911.38700296551451</c:v>
                </c:pt>
                <c:pt idx="1848">
                  <c:v>906.64776074962538</c:v>
                </c:pt>
                <c:pt idx="1849">
                  <c:v>906.98841918435085</c:v>
                </c:pt>
                <c:pt idx="1850">
                  <c:v>904.5370835783616</c:v>
                </c:pt>
                <c:pt idx="1851">
                  <c:v>902.24816332005935</c:v>
                </c:pt>
                <c:pt idx="1852">
                  <c:v>902.35739258367028</c:v>
                </c:pt>
                <c:pt idx="1853">
                  <c:v>904.99807444398346</c:v>
                </c:pt>
                <c:pt idx="1854">
                  <c:v>907.27398164091289</c:v>
                </c:pt>
                <c:pt idx="1855">
                  <c:v>902.29028349907981</c:v>
                </c:pt>
                <c:pt idx="1856">
                  <c:v>904.86327143840765</c:v>
                </c:pt>
                <c:pt idx="1857">
                  <c:v>900.94592100287355</c:v>
                </c:pt>
                <c:pt idx="1858">
                  <c:v>899.29119513388571</c:v>
                </c:pt>
                <c:pt idx="1859">
                  <c:v>894.96724232913948</c:v>
                </c:pt>
                <c:pt idx="1860">
                  <c:v>898.51214301431901</c:v>
                </c:pt>
                <c:pt idx="1861">
                  <c:v>905.4040573361674</c:v>
                </c:pt>
                <c:pt idx="1862">
                  <c:v>892.12721589378123</c:v>
                </c:pt>
                <c:pt idx="1863">
                  <c:v>904.59787172641302</c:v>
                </c:pt>
                <c:pt idx="1864">
                  <c:v>905.05846498097628</c:v>
                </c:pt>
                <c:pt idx="1865">
                  <c:v>896.68703096821457</c:v>
                </c:pt>
                <c:pt idx="1866">
                  <c:v>896.88694638736331</c:v>
                </c:pt>
                <c:pt idx="1867">
                  <c:v>899.64935991677805</c:v>
                </c:pt>
                <c:pt idx="1868">
                  <c:v>894.41135435657463</c:v>
                </c:pt>
                <c:pt idx="1869">
                  <c:v>896.84672901050465</c:v>
                </c:pt>
                <c:pt idx="1870">
                  <c:v>903.61382892030917</c:v>
                </c:pt>
                <c:pt idx="1871">
                  <c:v>887.59839662425077</c:v>
                </c:pt>
                <c:pt idx="1872">
                  <c:v>900.48278460915367</c:v>
                </c:pt>
                <c:pt idx="1873">
                  <c:v>885.61690102542047</c:v>
                </c:pt>
                <c:pt idx="1874">
                  <c:v>893.79241779814743</c:v>
                </c:pt>
                <c:pt idx="1875">
                  <c:v>892.40328665272318</c:v>
                </c:pt>
                <c:pt idx="1876">
                  <c:v>890.38684215324326</c:v>
                </c:pt>
                <c:pt idx="1877">
                  <c:v>891.76475375896121</c:v>
                </c:pt>
                <c:pt idx="1878">
                  <c:v>892.85130091607732</c:v>
                </c:pt>
                <c:pt idx="1879">
                  <c:v>887.58271932900379</c:v>
                </c:pt>
                <c:pt idx="1880">
                  <c:v>888.34116205069779</c:v>
                </c:pt>
                <c:pt idx="1881">
                  <c:v>889.15471983594648</c:v>
                </c:pt>
                <c:pt idx="1882">
                  <c:v>889.7725637313473</c:v>
                </c:pt>
                <c:pt idx="1883">
                  <c:v>890.25901622397498</c:v>
                </c:pt>
                <c:pt idx="1884">
                  <c:v>887.12742307313499</c:v>
                </c:pt>
                <c:pt idx="1885">
                  <c:v>885.7841529562545</c:v>
                </c:pt>
                <c:pt idx="1886">
                  <c:v>893.00066138235661</c:v>
                </c:pt>
                <c:pt idx="1887">
                  <c:v>885.5638873164437</c:v>
                </c:pt>
                <c:pt idx="1888">
                  <c:v>887.34487442717716</c:v>
                </c:pt>
                <c:pt idx="1889">
                  <c:v>885.3202830738021</c:v>
                </c:pt>
                <c:pt idx="1890">
                  <c:v>888.03306380142885</c:v>
                </c:pt>
                <c:pt idx="1891">
                  <c:v>879.87492594763501</c:v>
                </c:pt>
                <c:pt idx="1892">
                  <c:v>878.91670747784951</c:v>
                </c:pt>
                <c:pt idx="1893">
                  <c:v>878.42809635734523</c:v>
                </c:pt>
                <c:pt idx="1894">
                  <c:v>887.1796170541661</c:v>
                </c:pt>
                <c:pt idx="1895">
                  <c:v>882.13483898570041</c:v>
                </c:pt>
                <c:pt idx="1896">
                  <c:v>882.21739652924077</c:v>
                </c:pt>
                <c:pt idx="1897">
                  <c:v>881.04305810281403</c:v>
                </c:pt>
                <c:pt idx="1898">
                  <c:v>879.65264053511316</c:v>
                </c:pt>
                <c:pt idx="1899">
                  <c:v>880.37659375967928</c:v>
                </c:pt>
                <c:pt idx="1900">
                  <c:v>880.7494437792227</c:v>
                </c:pt>
                <c:pt idx="1901">
                  <c:v>883.46238070413563</c:v>
                </c:pt>
                <c:pt idx="1902">
                  <c:v>876.69897672534671</c:v>
                </c:pt>
                <c:pt idx="1903">
                  <c:v>884.36387664986239</c:v>
                </c:pt>
                <c:pt idx="1904">
                  <c:v>879.93825956574983</c:v>
                </c:pt>
                <c:pt idx="1905">
                  <c:v>873.74272927661173</c:v>
                </c:pt>
                <c:pt idx="1906">
                  <c:v>876.3002916065243</c:v>
                </c:pt>
                <c:pt idx="1907">
                  <c:v>878.64865654463347</c:v>
                </c:pt>
                <c:pt idx="1908">
                  <c:v>879.05563401501161</c:v>
                </c:pt>
                <c:pt idx="1909">
                  <c:v>880.79988841812497</c:v>
                </c:pt>
                <c:pt idx="1910">
                  <c:v>883.18816843224249</c:v>
                </c:pt>
                <c:pt idx="1911">
                  <c:v>872.87384677682564</c:v>
                </c:pt>
                <c:pt idx="1912">
                  <c:v>872.73120317624512</c:v>
                </c:pt>
                <c:pt idx="1913">
                  <c:v>881.1679522190293</c:v>
                </c:pt>
                <c:pt idx="1914">
                  <c:v>872.24566302615563</c:v>
                </c:pt>
                <c:pt idx="1915">
                  <c:v>876.76930078030409</c:v>
                </c:pt>
                <c:pt idx="1916">
                  <c:v>870.44003062994113</c:v>
                </c:pt>
                <c:pt idx="1917">
                  <c:v>877.40793646785551</c:v>
                </c:pt>
                <c:pt idx="1918">
                  <c:v>871.87081563453603</c:v>
                </c:pt>
                <c:pt idx="1919">
                  <c:v>868.46995522772704</c:v>
                </c:pt>
                <c:pt idx="1920">
                  <c:v>874.45400180055799</c:v>
                </c:pt>
                <c:pt idx="1921">
                  <c:v>870.74409334941288</c:v>
                </c:pt>
                <c:pt idx="1922">
                  <c:v>876.21160787729787</c:v>
                </c:pt>
                <c:pt idx="1923">
                  <c:v>882.17369637910178</c:v>
                </c:pt>
                <c:pt idx="1924">
                  <c:v>872.14620605359494</c:v>
                </c:pt>
                <c:pt idx="1925">
                  <c:v>876.03619747618473</c:v>
                </c:pt>
                <c:pt idx="1926">
                  <c:v>878.11311412255054</c:v>
                </c:pt>
                <c:pt idx="1927">
                  <c:v>869.34089934963549</c:v>
                </c:pt>
                <c:pt idx="1928">
                  <c:v>863.64922519275501</c:v>
                </c:pt>
                <c:pt idx="1929">
                  <c:v>874.50749286665803</c:v>
                </c:pt>
                <c:pt idx="1930">
                  <c:v>873.01516040456511</c:v>
                </c:pt>
                <c:pt idx="1931">
                  <c:v>865.61057793643943</c:v>
                </c:pt>
                <c:pt idx="1932">
                  <c:v>867.8151998338094</c:v>
                </c:pt>
                <c:pt idx="1933">
                  <c:v>871.83162432995869</c:v>
                </c:pt>
                <c:pt idx="1934">
                  <c:v>869.07814450915328</c:v>
                </c:pt>
                <c:pt idx="1935">
                  <c:v>871.61925163331136</c:v>
                </c:pt>
                <c:pt idx="1936">
                  <c:v>867.96617767123212</c:v>
                </c:pt>
                <c:pt idx="1937">
                  <c:v>873.97595240884471</c:v>
                </c:pt>
                <c:pt idx="1938">
                  <c:v>864.79599011332743</c:v>
                </c:pt>
                <c:pt idx="1939">
                  <c:v>870.77886139313534</c:v>
                </c:pt>
                <c:pt idx="1940">
                  <c:v>869.5037628704107</c:v>
                </c:pt>
                <c:pt idx="1941">
                  <c:v>868.11972929798105</c:v>
                </c:pt>
                <c:pt idx="1942">
                  <c:v>873.30182163203631</c:v>
                </c:pt>
                <c:pt idx="1943">
                  <c:v>862.00762491500484</c:v>
                </c:pt>
                <c:pt idx="1944">
                  <c:v>866.40120673961803</c:v>
                </c:pt>
                <c:pt idx="1945">
                  <c:v>862.86211410323335</c:v>
                </c:pt>
                <c:pt idx="1946">
                  <c:v>867.36802036955646</c:v>
                </c:pt>
                <c:pt idx="1947">
                  <c:v>869.49871807022828</c:v>
                </c:pt>
                <c:pt idx="1948">
                  <c:v>868.07187460815612</c:v>
                </c:pt>
                <c:pt idx="1949">
                  <c:v>863.74913431239395</c:v>
                </c:pt>
                <c:pt idx="1950">
                  <c:v>866.34566723968408</c:v>
                </c:pt>
                <c:pt idx="1951">
                  <c:v>863.81311281302987</c:v>
                </c:pt>
                <c:pt idx="1952">
                  <c:v>859.59732315097187</c:v>
                </c:pt>
                <c:pt idx="1953">
                  <c:v>851.79697445970851</c:v>
                </c:pt>
                <c:pt idx="1954">
                  <c:v>864.09110373236751</c:v>
                </c:pt>
                <c:pt idx="1955">
                  <c:v>860.84963187628273</c:v>
                </c:pt>
                <c:pt idx="1956">
                  <c:v>860.24625033331199</c:v>
                </c:pt>
                <c:pt idx="1957">
                  <c:v>859.35305955922468</c:v>
                </c:pt>
                <c:pt idx="1958">
                  <c:v>852.98432773069976</c:v>
                </c:pt>
                <c:pt idx="1959">
                  <c:v>861.63651221939222</c:v>
                </c:pt>
                <c:pt idx="1960">
                  <c:v>848.82574564060303</c:v>
                </c:pt>
                <c:pt idx="1961">
                  <c:v>857.06765498797733</c:v>
                </c:pt>
                <c:pt idx="1962">
                  <c:v>853.84174330897292</c:v>
                </c:pt>
                <c:pt idx="1963">
                  <c:v>865.07967659838107</c:v>
                </c:pt>
                <c:pt idx="1964">
                  <c:v>853.5697598107854</c:v>
                </c:pt>
                <c:pt idx="1965">
                  <c:v>860.32780997767316</c:v>
                </c:pt>
                <c:pt idx="1966">
                  <c:v>858.72504775065056</c:v>
                </c:pt>
                <c:pt idx="1967">
                  <c:v>861.22987508053484</c:v>
                </c:pt>
                <c:pt idx="1968">
                  <c:v>857.60299354113351</c:v>
                </c:pt>
                <c:pt idx="1969">
                  <c:v>856.40153726501887</c:v>
                </c:pt>
                <c:pt idx="1970">
                  <c:v>855.02592864602138</c:v>
                </c:pt>
                <c:pt idx="1971">
                  <c:v>853.70827398645076</c:v>
                </c:pt>
                <c:pt idx="1972">
                  <c:v>853.20430135300057</c:v>
                </c:pt>
                <c:pt idx="1973">
                  <c:v>855.75851338676227</c:v>
                </c:pt>
                <c:pt idx="1974">
                  <c:v>856.1078444488312</c:v>
                </c:pt>
                <c:pt idx="1975">
                  <c:v>854.13974790621546</c:v>
                </c:pt>
                <c:pt idx="1976">
                  <c:v>850.04306537585933</c:v>
                </c:pt>
                <c:pt idx="1977">
                  <c:v>850.03253543743847</c:v>
                </c:pt>
                <c:pt idx="1978">
                  <c:v>854.04045983688047</c:v>
                </c:pt>
                <c:pt idx="1979">
                  <c:v>856.19903632130809</c:v>
                </c:pt>
                <c:pt idx="1980">
                  <c:v>856.04016170724549</c:v>
                </c:pt>
                <c:pt idx="1981">
                  <c:v>852.15336549626943</c:v>
                </c:pt>
                <c:pt idx="1982">
                  <c:v>847.97303597755831</c:v>
                </c:pt>
                <c:pt idx="1983">
                  <c:v>855.45608000608502</c:v>
                </c:pt>
                <c:pt idx="1984">
                  <c:v>853.1119260046404</c:v>
                </c:pt>
                <c:pt idx="1985">
                  <c:v>850.97196909075592</c:v>
                </c:pt>
                <c:pt idx="1986">
                  <c:v>853.20416522094808</c:v>
                </c:pt>
                <c:pt idx="1987">
                  <c:v>857.07086252295039</c:v>
                </c:pt>
                <c:pt idx="1988">
                  <c:v>857.71469630463719</c:v>
                </c:pt>
                <c:pt idx="1989">
                  <c:v>857.21635123685382</c:v>
                </c:pt>
                <c:pt idx="1990">
                  <c:v>859.39189895007053</c:v>
                </c:pt>
                <c:pt idx="1991">
                  <c:v>861.76238910530355</c:v>
                </c:pt>
                <c:pt idx="1992">
                  <c:v>852.42695454334296</c:v>
                </c:pt>
                <c:pt idx="1993">
                  <c:v>853.30623763295489</c:v>
                </c:pt>
                <c:pt idx="1994">
                  <c:v>857.92074497502551</c:v>
                </c:pt>
                <c:pt idx="1995">
                  <c:v>854.18694974069911</c:v>
                </c:pt>
                <c:pt idx="1996">
                  <c:v>865.85057642542426</c:v>
                </c:pt>
                <c:pt idx="1997">
                  <c:v>857.8653917800093</c:v>
                </c:pt>
                <c:pt idx="1998">
                  <c:v>849.28330208506009</c:v>
                </c:pt>
                <c:pt idx="1999">
                  <c:v>852.46078531514854</c:v>
                </c:pt>
                <c:pt idx="2000">
                  <c:v>852.25858505142639</c:v>
                </c:pt>
                <c:pt idx="2001">
                  <c:v>858.62829464640708</c:v>
                </c:pt>
                <c:pt idx="2002">
                  <c:v>854.34370296153281</c:v>
                </c:pt>
                <c:pt idx="2003">
                  <c:v>853.77555718800784</c:v>
                </c:pt>
                <c:pt idx="2004">
                  <c:v>859.18142764254674</c:v>
                </c:pt>
                <c:pt idx="2005">
                  <c:v>841.35042702972487</c:v>
                </c:pt>
                <c:pt idx="2006">
                  <c:v>852.18090680549983</c:v>
                </c:pt>
                <c:pt idx="2007">
                  <c:v>852.3890803532114</c:v>
                </c:pt>
                <c:pt idx="2008">
                  <c:v>849.67167506666942</c:v>
                </c:pt>
                <c:pt idx="2009">
                  <c:v>845.56972203101247</c:v>
                </c:pt>
                <c:pt idx="2010">
                  <c:v>846.71977607271151</c:v>
                </c:pt>
                <c:pt idx="2011">
                  <c:v>844.32839000660499</c:v>
                </c:pt>
                <c:pt idx="2012">
                  <c:v>842.74599988372302</c:v>
                </c:pt>
                <c:pt idx="2013">
                  <c:v>845.93694867987438</c:v>
                </c:pt>
                <c:pt idx="2014">
                  <c:v>849.37436223997292</c:v>
                </c:pt>
                <c:pt idx="2015">
                  <c:v>841.53801327465715</c:v>
                </c:pt>
                <c:pt idx="2016">
                  <c:v>847.36192499124604</c:v>
                </c:pt>
                <c:pt idx="2017">
                  <c:v>845.37238031909658</c:v>
                </c:pt>
                <c:pt idx="2018">
                  <c:v>841.09418457837501</c:v>
                </c:pt>
                <c:pt idx="2019">
                  <c:v>844.22768723667036</c:v>
                </c:pt>
                <c:pt idx="2020">
                  <c:v>847.3015985859173</c:v>
                </c:pt>
                <c:pt idx="2021">
                  <c:v>840.8731229659594</c:v>
                </c:pt>
                <c:pt idx="2022">
                  <c:v>842.88819077197661</c:v>
                </c:pt>
                <c:pt idx="2023">
                  <c:v>847.04716453735682</c:v>
                </c:pt>
                <c:pt idx="2024">
                  <c:v>840.67864686530413</c:v>
                </c:pt>
                <c:pt idx="2025">
                  <c:v>839.70220452184924</c:v>
                </c:pt>
                <c:pt idx="2026">
                  <c:v>840.51915642007975</c:v>
                </c:pt>
                <c:pt idx="2027">
                  <c:v>842.71466537915251</c:v>
                </c:pt>
                <c:pt idx="2028">
                  <c:v>841.55974233579468</c:v>
                </c:pt>
                <c:pt idx="2029">
                  <c:v>841.88427239176451</c:v>
                </c:pt>
                <c:pt idx="2030">
                  <c:v>838.16908114800378</c:v>
                </c:pt>
                <c:pt idx="2031">
                  <c:v>848.15305685960789</c:v>
                </c:pt>
                <c:pt idx="2032">
                  <c:v>837.70577072287858</c:v>
                </c:pt>
                <c:pt idx="2033">
                  <c:v>841.89677174165024</c:v>
                </c:pt>
                <c:pt idx="2034">
                  <c:v>843.24222983709308</c:v>
                </c:pt>
                <c:pt idx="2035">
                  <c:v>832.95404793543605</c:v>
                </c:pt>
                <c:pt idx="2036">
                  <c:v>842.3898606714298</c:v>
                </c:pt>
                <c:pt idx="2037">
                  <c:v>840.36184470379555</c:v>
                </c:pt>
                <c:pt idx="2038">
                  <c:v>849.3397867273876</c:v>
                </c:pt>
                <c:pt idx="2039">
                  <c:v>847.41370672140044</c:v>
                </c:pt>
                <c:pt idx="2040">
                  <c:v>839.58494466772299</c:v>
                </c:pt>
                <c:pt idx="2041">
                  <c:v>846.68697365421156</c:v>
                </c:pt>
                <c:pt idx="2042">
                  <c:v>847.95533161819674</c:v>
                </c:pt>
                <c:pt idx="2043">
                  <c:v>846.20112538723185</c:v>
                </c:pt>
                <c:pt idx="2044">
                  <c:v>843.77744766803858</c:v>
                </c:pt>
                <c:pt idx="2045">
                  <c:v>844.58219817833492</c:v>
                </c:pt>
                <c:pt idx="2046">
                  <c:v>843.74573816346435</c:v>
                </c:pt>
                <c:pt idx="2047">
                  <c:v>845.47961328463441</c:v>
                </c:pt>
                <c:pt idx="2048">
                  <c:v>844.21125325631431</c:v>
                </c:pt>
                <c:pt idx="2049">
                  <c:v>843.61998942929938</c:v>
                </c:pt>
                <c:pt idx="2050">
                  <c:v>846.1514773150144</c:v>
                </c:pt>
                <c:pt idx="2051">
                  <c:v>838.99063897638348</c:v>
                </c:pt>
                <c:pt idx="2052">
                  <c:v>846.12826901005781</c:v>
                </c:pt>
                <c:pt idx="2053">
                  <c:v>846.65197173158595</c:v>
                </c:pt>
                <c:pt idx="2054">
                  <c:v>843.292298860708</c:v>
                </c:pt>
                <c:pt idx="2055">
                  <c:v>840.11976562730217</c:v>
                </c:pt>
                <c:pt idx="2056">
                  <c:v>838.62901672749786</c:v>
                </c:pt>
                <c:pt idx="2057">
                  <c:v>845.32472729153585</c:v>
                </c:pt>
                <c:pt idx="2058">
                  <c:v>846.13538394907573</c:v>
                </c:pt>
                <c:pt idx="2059">
                  <c:v>845.20911227944578</c:v>
                </c:pt>
                <c:pt idx="2060">
                  <c:v>844.36347329613909</c:v>
                </c:pt>
                <c:pt idx="2061">
                  <c:v>834.37834694710443</c:v>
                </c:pt>
                <c:pt idx="2062">
                  <c:v>835.89346204281458</c:v>
                </c:pt>
                <c:pt idx="2063">
                  <c:v>832.85239485613567</c:v>
                </c:pt>
                <c:pt idx="2064">
                  <c:v>842.5759782243174</c:v>
                </c:pt>
                <c:pt idx="2065">
                  <c:v>848.9517998793043</c:v>
                </c:pt>
                <c:pt idx="2066">
                  <c:v>844.71368065928925</c:v>
                </c:pt>
                <c:pt idx="2067">
                  <c:v>841.84407855632378</c:v>
                </c:pt>
                <c:pt idx="2068">
                  <c:v>840.71746334465263</c:v>
                </c:pt>
                <c:pt idx="2069">
                  <c:v>838.26557482272972</c:v>
                </c:pt>
                <c:pt idx="2070">
                  <c:v>846.36875855265805</c:v>
                </c:pt>
                <c:pt idx="2071">
                  <c:v>838.67064441431876</c:v>
                </c:pt>
                <c:pt idx="2072">
                  <c:v>837.96088086356167</c:v>
                </c:pt>
                <c:pt idx="2073">
                  <c:v>834.41443168834417</c:v>
                </c:pt>
                <c:pt idx="2074">
                  <c:v>840.64109531040481</c:v>
                </c:pt>
                <c:pt idx="2075">
                  <c:v>835.67589429158477</c:v>
                </c:pt>
                <c:pt idx="2076">
                  <c:v>835.67061467971109</c:v>
                </c:pt>
                <c:pt idx="2077">
                  <c:v>845.46152996424519</c:v>
                </c:pt>
                <c:pt idx="2078">
                  <c:v>832.59490510729597</c:v>
                </c:pt>
                <c:pt idx="2079">
                  <c:v>837.39296203979472</c:v>
                </c:pt>
                <c:pt idx="2080">
                  <c:v>834.92619937354607</c:v>
                </c:pt>
                <c:pt idx="2081">
                  <c:v>844.56178004192111</c:v>
                </c:pt>
                <c:pt idx="2082">
                  <c:v>835.79576782612264</c:v>
                </c:pt>
                <c:pt idx="2083">
                  <c:v>837.32212128290018</c:v>
                </c:pt>
                <c:pt idx="2084">
                  <c:v>834.00790032771863</c:v>
                </c:pt>
                <c:pt idx="2085">
                  <c:v>831.83236553650022</c:v>
                </c:pt>
                <c:pt idx="2086">
                  <c:v>829.90716533534373</c:v>
                </c:pt>
                <c:pt idx="2087">
                  <c:v>835.74323836705048</c:v>
                </c:pt>
                <c:pt idx="2088">
                  <c:v>831.93957124646954</c:v>
                </c:pt>
                <c:pt idx="2089">
                  <c:v>828.39597143464994</c:v>
                </c:pt>
                <c:pt idx="2090">
                  <c:v>837.78748507633657</c:v>
                </c:pt>
                <c:pt idx="2091">
                  <c:v>828.89511586671506</c:v>
                </c:pt>
                <c:pt idx="2092">
                  <c:v>837.62297858768068</c:v>
                </c:pt>
                <c:pt idx="2093">
                  <c:v>836.50163605603655</c:v>
                </c:pt>
                <c:pt idx="2094">
                  <c:v>835.02021034014979</c:v>
                </c:pt>
                <c:pt idx="2095">
                  <c:v>833.4543335833547</c:v>
                </c:pt>
                <c:pt idx="2096">
                  <c:v>832.36204363722993</c:v>
                </c:pt>
                <c:pt idx="2097">
                  <c:v>829.59708149856715</c:v>
                </c:pt>
                <c:pt idx="2098">
                  <c:v>841.97480091963314</c:v>
                </c:pt>
                <c:pt idx="2099">
                  <c:v>833.17357079703436</c:v>
                </c:pt>
                <c:pt idx="2100">
                  <c:v>836.33963316115944</c:v>
                </c:pt>
                <c:pt idx="2101">
                  <c:v>832.91223122524116</c:v>
                </c:pt>
                <c:pt idx="2102">
                  <c:v>836.18901548925851</c:v>
                </c:pt>
                <c:pt idx="2103">
                  <c:v>832.10933895811786</c:v>
                </c:pt>
                <c:pt idx="2104">
                  <c:v>830.500601943589</c:v>
                </c:pt>
                <c:pt idx="2105">
                  <c:v>832.85206929482501</c:v>
                </c:pt>
                <c:pt idx="2106">
                  <c:v>829.86013508793917</c:v>
                </c:pt>
                <c:pt idx="2107">
                  <c:v>831.1945039309237</c:v>
                </c:pt>
                <c:pt idx="2108">
                  <c:v>832.18164933623893</c:v>
                </c:pt>
                <c:pt idx="2109">
                  <c:v>828.40221112750612</c:v>
                </c:pt>
                <c:pt idx="2110">
                  <c:v>834.63366046764349</c:v>
                </c:pt>
                <c:pt idx="2111">
                  <c:v>833.81349433821902</c:v>
                </c:pt>
                <c:pt idx="2112">
                  <c:v>825.04637359624985</c:v>
                </c:pt>
                <c:pt idx="2113">
                  <c:v>831.54032229295763</c:v>
                </c:pt>
                <c:pt idx="2114">
                  <c:v>832.31036476480051</c:v>
                </c:pt>
                <c:pt idx="2115">
                  <c:v>829.37685221998174</c:v>
                </c:pt>
                <c:pt idx="2116">
                  <c:v>822.57400056416202</c:v>
                </c:pt>
                <c:pt idx="2117">
                  <c:v>827.47842416575361</c:v>
                </c:pt>
                <c:pt idx="2118">
                  <c:v>828.29593689900344</c:v>
                </c:pt>
                <c:pt idx="2119">
                  <c:v>823.40704998309002</c:v>
                </c:pt>
                <c:pt idx="2120">
                  <c:v>822.96041774216735</c:v>
                </c:pt>
                <c:pt idx="2121">
                  <c:v>826.20745565103107</c:v>
                </c:pt>
                <c:pt idx="2122">
                  <c:v>834.05107793489071</c:v>
                </c:pt>
                <c:pt idx="2123">
                  <c:v>838.03252159134024</c:v>
                </c:pt>
                <c:pt idx="2124">
                  <c:v>827.13189812562234</c:v>
                </c:pt>
                <c:pt idx="2125">
                  <c:v>823.75979621690271</c:v>
                </c:pt>
                <c:pt idx="2126">
                  <c:v>828.53800659353544</c:v>
                </c:pt>
                <c:pt idx="2127">
                  <c:v>825.05041749634654</c:v>
                </c:pt>
                <c:pt idx="2128">
                  <c:v>825.77059387303757</c:v>
                </c:pt>
                <c:pt idx="2129">
                  <c:v>819.28732853212148</c:v>
                </c:pt>
                <c:pt idx="2130">
                  <c:v>826.82593896343121</c:v>
                </c:pt>
                <c:pt idx="2131">
                  <c:v>822.47844713797247</c:v>
                </c:pt>
                <c:pt idx="2132">
                  <c:v>826.16397664850297</c:v>
                </c:pt>
                <c:pt idx="2133">
                  <c:v>825.38306935866353</c:v>
                </c:pt>
                <c:pt idx="2134">
                  <c:v>826.51932746762805</c:v>
                </c:pt>
                <c:pt idx="2135">
                  <c:v>822.4334370954989</c:v>
                </c:pt>
                <c:pt idx="2136">
                  <c:v>828.31721373845028</c:v>
                </c:pt>
                <c:pt idx="2137">
                  <c:v>824.47484197588017</c:v>
                </c:pt>
                <c:pt idx="2138">
                  <c:v>822.33076116342329</c:v>
                </c:pt>
                <c:pt idx="2139">
                  <c:v>825.20326099649924</c:v>
                </c:pt>
                <c:pt idx="2140">
                  <c:v>829.45486163325779</c:v>
                </c:pt>
                <c:pt idx="2141">
                  <c:v>820.26967988556021</c:v>
                </c:pt>
                <c:pt idx="2142">
                  <c:v>824.12499529041781</c:v>
                </c:pt>
                <c:pt idx="2143">
                  <c:v>821.49301047544088</c:v>
                </c:pt>
                <c:pt idx="2144">
                  <c:v>832.11144014197203</c:v>
                </c:pt>
                <c:pt idx="2145">
                  <c:v>828.60129527487084</c:v>
                </c:pt>
                <c:pt idx="2146">
                  <c:v>822.03426270809246</c:v>
                </c:pt>
                <c:pt idx="2147">
                  <c:v>816.7173106388459</c:v>
                </c:pt>
                <c:pt idx="2148">
                  <c:v>819.21218727274925</c:v>
                </c:pt>
                <c:pt idx="2149">
                  <c:v>821.29708677451254</c:v>
                </c:pt>
                <c:pt idx="2150">
                  <c:v>815.18017310655387</c:v>
                </c:pt>
                <c:pt idx="2151">
                  <c:v>823.13948868351974</c:v>
                </c:pt>
                <c:pt idx="2152">
                  <c:v>820.83475531786803</c:v>
                </c:pt>
                <c:pt idx="2153">
                  <c:v>817.37580465917006</c:v>
                </c:pt>
                <c:pt idx="2154">
                  <c:v>821.73075477373902</c:v>
                </c:pt>
                <c:pt idx="2155">
                  <c:v>829.47201513222171</c:v>
                </c:pt>
                <c:pt idx="2156">
                  <c:v>822.35088411364313</c:v>
                </c:pt>
                <c:pt idx="2157">
                  <c:v>818.30054741082597</c:v>
                </c:pt>
                <c:pt idx="2158">
                  <c:v>819.69299750029381</c:v>
                </c:pt>
                <c:pt idx="2159">
                  <c:v>814.81355825954859</c:v>
                </c:pt>
                <c:pt idx="2160">
                  <c:v>820.66985840673169</c:v>
                </c:pt>
                <c:pt idx="2161">
                  <c:v>816.98866024541871</c:v>
                </c:pt>
                <c:pt idx="2162">
                  <c:v>818.69472622605747</c:v>
                </c:pt>
                <c:pt idx="2163">
                  <c:v>818.27308760669769</c:v>
                </c:pt>
                <c:pt idx="2164">
                  <c:v>814.95516690288821</c:v>
                </c:pt>
                <c:pt idx="2165">
                  <c:v>816.05857908090525</c:v>
                </c:pt>
                <c:pt idx="2166">
                  <c:v>820.65240614126753</c:v>
                </c:pt>
                <c:pt idx="2167">
                  <c:v>814.38822504681684</c:v>
                </c:pt>
                <c:pt idx="2168">
                  <c:v>822.58378498731452</c:v>
                </c:pt>
                <c:pt idx="2169">
                  <c:v>820.69395296387211</c:v>
                </c:pt>
                <c:pt idx="2170">
                  <c:v>816.13339006983608</c:v>
                </c:pt>
                <c:pt idx="2171">
                  <c:v>814.47773173576491</c:v>
                </c:pt>
                <c:pt idx="2172">
                  <c:v>817.40603009368056</c:v>
                </c:pt>
                <c:pt idx="2173">
                  <c:v>824.40112640876669</c:v>
                </c:pt>
                <c:pt idx="2174">
                  <c:v>815.13083036990076</c:v>
                </c:pt>
                <c:pt idx="2175">
                  <c:v>815.39775412587517</c:v>
                </c:pt>
                <c:pt idx="2176">
                  <c:v>814.77210536438463</c:v>
                </c:pt>
                <c:pt idx="2177">
                  <c:v>812.21147795223271</c:v>
                </c:pt>
                <c:pt idx="2178">
                  <c:v>817.31252775222129</c:v>
                </c:pt>
                <c:pt idx="2179">
                  <c:v>815.53394153016211</c:v>
                </c:pt>
                <c:pt idx="2180">
                  <c:v>813.73272119700528</c:v>
                </c:pt>
                <c:pt idx="2181">
                  <c:v>817.99050307725429</c:v>
                </c:pt>
                <c:pt idx="2182">
                  <c:v>814.30863408337791</c:v>
                </c:pt>
                <c:pt idx="2183">
                  <c:v>812.83820966037456</c:v>
                </c:pt>
                <c:pt idx="2184">
                  <c:v>818.29650143305355</c:v>
                </c:pt>
                <c:pt idx="2185">
                  <c:v>815.09157484328807</c:v>
                </c:pt>
                <c:pt idx="2186">
                  <c:v>812.26882059379943</c:v>
                </c:pt>
                <c:pt idx="2187">
                  <c:v>817.76312907736553</c:v>
                </c:pt>
                <c:pt idx="2188">
                  <c:v>807.70130370979382</c:v>
                </c:pt>
                <c:pt idx="2189">
                  <c:v>812.58061485715643</c:v>
                </c:pt>
                <c:pt idx="2190">
                  <c:v>810.55312583523801</c:v>
                </c:pt>
                <c:pt idx="2191">
                  <c:v>810.49850613398416</c:v>
                </c:pt>
                <c:pt idx="2192">
                  <c:v>811.43079446908303</c:v>
                </c:pt>
                <c:pt idx="2193">
                  <c:v>806.30913833397324</c:v>
                </c:pt>
                <c:pt idx="2194">
                  <c:v>811.00230597189943</c:v>
                </c:pt>
                <c:pt idx="2195">
                  <c:v>814.25153379283563</c:v>
                </c:pt>
                <c:pt idx="2196">
                  <c:v>816.05430698212297</c:v>
                </c:pt>
                <c:pt idx="2197">
                  <c:v>811.34055013205682</c:v>
                </c:pt>
                <c:pt idx="2198">
                  <c:v>808.28556434060488</c:v>
                </c:pt>
                <c:pt idx="2199">
                  <c:v>810.08342910371994</c:v>
                </c:pt>
                <c:pt idx="2200">
                  <c:v>811.39140068432641</c:v>
                </c:pt>
                <c:pt idx="2201">
                  <c:v>810.27181761705913</c:v>
                </c:pt>
                <c:pt idx="2202">
                  <c:v>806.61947693588718</c:v>
                </c:pt>
                <c:pt idx="2203">
                  <c:v>809.35112910782675</c:v>
                </c:pt>
                <c:pt idx="2204">
                  <c:v>810.90356885521487</c:v>
                </c:pt>
                <c:pt idx="2205">
                  <c:v>812.24875287681459</c:v>
                </c:pt>
                <c:pt idx="2206">
                  <c:v>808.17165829743544</c:v>
                </c:pt>
                <c:pt idx="2207">
                  <c:v>811.96182851944491</c:v>
                </c:pt>
                <c:pt idx="2208">
                  <c:v>810.76002827518664</c:v>
                </c:pt>
                <c:pt idx="2209">
                  <c:v>808.73184201479103</c:v>
                </c:pt>
                <c:pt idx="2210">
                  <c:v>805.32145357112006</c:v>
                </c:pt>
                <c:pt idx="2211">
                  <c:v>801.59539849398402</c:v>
                </c:pt>
                <c:pt idx="2212">
                  <c:v>807.80158761176074</c:v>
                </c:pt>
                <c:pt idx="2213">
                  <c:v>810.38711652228574</c:v>
                </c:pt>
                <c:pt idx="2214">
                  <c:v>816.23596894296338</c:v>
                </c:pt>
                <c:pt idx="2215">
                  <c:v>805.62322000708286</c:v>
                </c:pt>
                <c:pt idx="2216">
                  <c:v>810.24952662086912</c:v>
                </c:pt>
                <c:pt idx="2217">
                  <c:v>803.40356482286916</c:v>
                </c:pt>
                <c:pt idx="2218">
                  <c:v>805.21513034681186</c:v>
                </c:pt>
                <c:pt idx="2219">
                  <c:v>811.82876787076623</c:v>
                </c:pt>
                <c:pt idx="2220">
                  <c:v>798.10051945851819</c:v>
                </c:pt>
                <c:pt idx="2221">
                  <c:v>813.19084057481132</c:v>
                </c:pt>
                <c:pt idx="2222">
                  <c:v>805.40380687470054</c:v>
                </c:pt>
                <c:pt idx="2223">
                  <c:v>806.59775903204536</c:v>
                </c:pt>
                <c:pt idx="2224">
                  <c:v>804.50970659868472</c:v>
                </c:pt>
                <c:pt idx="2225">
                  <c:v>808.46279406750239</c:v>
                </c:pt>
                <c:pt idx="2226">
                  <c:v>799.97624715220593</c:v>
                </c:pt>
                <c:pt idx="2227">
                  <c:v>798.85251148307987</c:v>
                </c:pt>
                <c:pt idx="2228">
                  <c:v>806.69166794346336</c:v>
                </c:pt>
                <c:pt idx="2229">
                  <c:v>797.90620335233189</c:v>
                </c:pt>
                <c:pt idx="2230">
                  <c:v>804.07581899681145</c:v>
                </c:pt>
                <c:pt idx="2231">
                  <c:v>803.82132832213381</c:v>
                </c:pt>
                <c:pt idx="2232">
                  <c:v>806.50287588079152</c:v>
                </c:pt>
                <c:pt idx="2233">
                  <c:v>802.43478632307676</c:v>
                </c:pt>
                <c:pt idx="2234">
                  <c:v>808.74198694588335</c:v>
                </c:pt>
                <c:pt idx="2235">
                  <c:v>805.11058708813209</c:v>
                </c:pt>
                <c:pt idx="2236">
                  <c:v>800.71631934018126</c:v>
                </c:pt>
                <c:pt idx="2237">
                  <c:v>803.16154245608936</c:v>
                </c:pt>
                <c:pt idx="2238">
                  <c:v>803.51031783140854</c:v>
                </c:pt>
                <c:pt idx="2239">
                  <c:v>802.27480990623917</c:v>
                </c:pt>
                <c:pt idx="2240">
                  <c:v>804.60282581647141</c:v>
                </c:pt>
                <c:pt idx="2241">
                  <c:v>804.18084699643305</c:v>
                </c:pt>
                <c:pt idx="2242">
                  <c:v>799.98685315560067</c:v>
                </c:pt>
                <c:pt idx="2243">
                  <c:v>803.85071819386997</c:v>
                </c:pt>
                <c:pt idx="2244">
                  <c:v>808.48460829309124</c:v>
                </c:pt>
                <c:pt idx="2245">
                  <c:v>804.27936158910632</c:v>
                </c:pt>
                <c:pt idx="2246">
                  <c:v>796.80601516196623</c:v>
                </c:pt>
                <c:pt idx="2247">
                  <c:v>805.64327860372862</c:v>
                </c:pt>
                <c:pt idx="2248">
                  <c:v>794.9751691464171</c:v>
                </c:pt>
                <c:pt idx="2249">
                  <c:v>804.45249409244445</c:v>
                </c:pt>
                <c:pt idx="2250">
                  <c:v>806.08933529302726</c:v>
                </c:pt>
                <c:pt idx="2251">
                  <c:v>804.43233730057193</c:v>
                </c:pt>
                <c:pt idx="2252">
                  <c:v>799.75628332700228</c:v>
                </c:pt>
                <c:pt idx="2253">
                  <c:v>803.53472752343589</c:v>
                </c:pt>
                <c:pt idx="2254">
                  <c:v>800.95284591420511</c:v>
                </c:pt>
                <c:pt idx="2255">
                  <c:v>802.24750197340597</c:v>
                </c:pt>
                <c:pt idx="2256">
                  <c:v>797.27098618070818</c:v>
                </c:pt>
                <c:pt idx="2257">
                  <c:v>796.12747661333367</c:v>
                </c:pt>
                <c:pt idx="2258">
                  <c:v>801.061012010063</c:v>
                </c:pt>
                <c:pt idx="2259">
                  <c:v>805.15444026243097</c:v>
                </c:pt>
                <c:pt idx="2260">
                  <c:v>799.11935548740894</c:v>
                </c:pt>
                <c:pt idx="2261">
                  <c:v>798.32468246803217</c:v>
                </c:pt>
                <c:pt idx="2262">
                  <c:v>799.01910307381991</c:v>
                </c:pt>
                <c:pt idx="2263">
                  <c:v>799.42045175943213</c:v>
                </c:pt>
                <c:pt idx="2264">
                  <c:v>800.17043885626617</c:v>
                </c:pt>
                <c:pt idx="2265">
                  <c:v>802.67233293664253</c:v>
                </c:pt>
                <c:pt idx="2266">
                  <c:v>796.73420737275444</c:v>
                </c:pt>
                <c:pt idx="2267">
                  <c:v>801.91969240527453</c:v>
                </c:pt>
                <c:pt idx="2268">
                  <c:v>799.42237733369143</c:v>
                </c:pt>
                <c:pt idx="2269">
                  <c:v>792.84017286625135</c:v>
                </c:pt>
                <c:pt idx="2270">
                  <c:v>792.06121611827689</c:v>
                </c:pt>
                <c:pt idx="2271">
                  <c:v>800.53817886708237</c:v>
                </c:pt>
                <c:pt idx="2272">
                  <c:v>799.77031050863388</c:v>
                </c:pt>
                <c:pt idx="2273">
                  <c:v>798.58774317085545</c:v>
                </c:pt>
                <c:pt idx="2274">
                  <c:v>794.6692836309353</c:v>
                </c:pt>
                <c:pt idx="2275">
                  <c:v>794.30210133698415</c:v>
                </c:pt>
                <c:pt idx="2276">
                  <c:v>798.07127518921789</c:v>
                </c:pt>
                <c:pt idx="2277">
                  <c:v>797.30371630695515</c:v>
                </c:pt>
                <c:pt idx="2278">
                  <c:v>795.3691697121601</c:v>
                </c:pt>
                <c:pt idx="2279">
                  <c:v>796.87275250927769</c:v>
                </c:pt>
                <c:pt idx="2280">
                  <c:v>796.2506864803056</c:v>
                </c:pt>
                <c:pt idx="2281">
                  <c:v>793.72924596810412</c:v>
                </c:pt>
                <c:pt idx="2282">
                  <c:v>797.20055183957118</c:v>
                </c:pt>
                <c:pt idx="2283">
                  <c:v>793.82241431382602</c:v>
                </c:pt>
                <c:pt idx="2284">
                  <c:v>795.34583318795649</c:v>
                </c:pt>
                <c:pt idx="2285">
                  <c:v>799.70047225479141</c:v>
                </c:pt>
                <c:pt idx="2286">
                  <c:v>795.72019699317445</c:v>
                </c:pt>
                <c:pt idx="2287">
                  <c:v>799.43307497981175</c:v>
                </c:pt>
                <c:pt idx="2288">
                  <c:v>798.68895752712785</c:v>
                </c:pt>
                <c:pt idx="2289">
                  <c:v>790.23407365357025</c:v>
                </c:pt>
                <c:pt idx="2290">
                  <c:v>789.76283275129322</c:v>
                </c:pt>
                <c:pt idx="2291">
                  <c:v>790.10671793948438</c:v>
                </c:pt>
                <c:pt idx="2292">
                  <c:v>797.31299154616283</c:v>
                </c:pt>
                <c:pt idx="2293">
                  <c:v>796.41963267685071</c:v>
                </c:pt>
                <c:pt idx="2294">
                  <c:v>797.65819740303266</c:v>
                </c:pt>
                <c:pt idx="2295">
                  <c:v>789.32133287032002</c:v>
                </c:pt>
                <c:pt idx="2296">
                  <c:v>792.68711341188055</c:v>
                </c:pt>
                <c:pt idx="2297">
                  <c:v>794.18361603867868</c:v>
                </c:pt>
                <c:pt idx="2298">
                  <c:v>794.62620842895342</c:v>
                </c:pt>
                <c:pt idx="2299">
                  <c:v>794.27004745973909</c:v>
                </c:pt>
                <c:pt idx="2300">
                  <c:v>794.79859825806989</c:v>
                </c:pt>
                <c:pt idx="2301">
                  <c:v>787.32627040447039</c:v>
                </c:pt>
                <c:pt idx="2302">
                  <c:v>788.1273686674416</c:v>
                </c:pt>
                <c:pt idx="2303">
                  <c:v>791.42369676032274</c:v>
                </c:pt>
                <c:pt idx="2304">
                  <c:v>787.40155948861036</c:v>
                </c:pt>
                <c:pt idx="2305">
                  <c:v>796.87116365938152</c:v>
                </c:pt>
                <c:pt idx="2306">
                  <c:v>788.43727496065139</c:v>
                </c:pt>
                <c:pt idx="2307">
                  <c:v>788.07936472511017</c:v>
                </c:pt>
                <c:pt idx="2308">
                  <c:v>792.2436528974157</c:v>
                </c:pt>
                <c:pt idx="2309">
                  <c:v>783.88516050664998</c:v>
                </c:pt>
                <c:pt idx="2310">
                  <c:v>793.4594323387945</c:v>
                </c:pt>
                <c:pt idx="2311">
                  <c:v>792.44221084120352</c:v>
                </c:pt>
                <c:pt idx="2312">
                  <c:v>791.26843714108577</c:v>
                </c:pt>
                <c:pt idx="2313">
                  <c:v>788.38892725279391</c:v>
                </c:pt>
                <c:pt idx="2314">
                  <c:v>792.18486888709481</c:v>
                </c:pt>
                <c:pt idx="2315">
                  <c:v>788.75278939679981</c:v>
                </c:pt>
                <c:pt idx="2316">
                  <c:v>793.01887799303654</c:v>
                </c:pt>
                <c:pt idx="2317">
                  <c:v>790.37237072805613</c:v>
                </c:pt>
                <c:pt idx="2318">
                  <c:v>791.5617847853373</c:v>
                </c:pt>
                <c:pt idx="2319">
                  <c:v>788.28279242081771</c:v>
                </c:pt>
                <c:pt idx="2320">
                  <c:v>793.23539765696967</c:v>
                </c:pt>
                <c:pt idx="2321">
                  <c:v>784.61528476755018</c:v>
                </c:pt>
                <c:pt idx="2322">
                  <c:v>789.06113764886027</c:v>
                </c:pt>
                <c:pt idx="2323">
                  <c:v>790.12334704266141</c:v>
                </c:pt>
                <c:pt idx="2324">
                  <c:v>787.96631562358687</c:v>
                </c:pt>
                <c:pt idx="2325">
                  <c:v>789.6284524734333</c:v>
                </c:pt>
                <c:pt idx="2326">
                  <c:v>785.06152673160614</c:v>
                </c:pt>
                <c:pt idx="2327">
                  <c:v>787.21310969467334</c:v>
                </c:pt>
                <c:pt idx="2328">
                  <c:v>786.47896682321596</c:v>
                </c:pt>
                <c:pt idx="2329">
                  <c:v>782.74486009066175</c:v>
                </c:pt>
                <c:pt idx="2330">
                  <c:v>783.677842425172</c:v>
                </c:pt>
                <c:pt idx="2331">
                  <c:v>789.41503720921946</c:v>
                </c:pt>
                <c:pt idx="2332">
                  <c:v>780.32357920857135</c:v>
                </c:pt>
                <c:pt idx="2333">
                  <c:v>783.19741434760692</c:v>
                </c:pt>
                <c:pt idx="2334">
                  <c:v>784.12044014571757</c:v>
                </c:pt>
                <c:pt idx="2335">
                  <c:v>790.42826197427303</c:v>
                </c:pt>
                <c:pt idx="2336">
                  <c:v>787.60763262357648</c:v>
                </c:pt>
                <c:pt idx="2337">
                  <c:v>789.65996190018768</c:v>
                </c:pt>
                <c:pt idx="2338">
                  <c:v>786.50395471534489</c:v>
                </c:pt>
                <c:pt idx="2339">
                  <c:v>784.68716102940289</c:v>
                </c:pt>
                <c:pt idx="2340">
                  <c:v>791.44877931274027</c:v>
                </c:pt>
                <c:pt idx="2341">
                  <c:v>790.57367362649541</c:v>
                </c:pt>
                <c:pt idx="2342">
                  <c:v>782.57683302732983</c:v>
                </c:pt>
                <c:pt idx="2343">
                  <c:v>782.75850646301353</c:v>
                </c:pt>
                <c:pt idx="2344">
                  <c:v>783.37220374541641</c:v>
                </c:pt>
                <c:pt idx="2345">
                  <c:v>780.66905289262206</c:v>
                </c:pt>
                <c:pt idx="2346">
                  <c:v>790.13429581523064</c:v>
                </c:pt>
                <c:pt idx="2347">
                  <c:v>783.3814012041056</c:v>
                </c:pt>
                <c:pt idx="2348">
                  <c:v>786.88098719680272</c:v>
                </c:pt>
                <c:pt idx="2349">
                  <c:v>784.02565887330343</c:v>
                </c:pt>
                <c:pt idx="2350">
                  <c:v>782.56434917695742</c:v>
                </c:pt>
                <c:pt idx="2351">
                  <c:v>784.03200634279858</c:v>
                </c:pt>
                <c:pt idx="2352">
                  <c:v>789.585093643807</c:v>
                </c:pt>
                <c:pt idx="2353">
                  <c:v>786.71544171290577</c:v>
                </c:pt>
                <c:pt idx="2354">
                  <c:v>782.99960928832513</c:v>
                </c:pt>
                <c:pt idx="2355">
                  <c:v>786.92910487232211</c:v>
                </c:pt>
                <c:pt idx="2356">
                  <c:v>784.10195623925995</c:v>
                </c:pt>
                <c:pt idx="2357">
                  <c:v>784.95650348198353</c:v>
                </c:pt>
                <c:pt idx="2358">
                  <c:v>783.31449373577288</c:v>
                </c:pt>
                <c:pt idx="2359">
                  <c:v>782.90460966204284</c:v>
                </c:pt>
                <c:pt idx="2360">
                  <c:v>787.30159107023053</c:v>
                </c:pt>
                <c:pt idx="2361">
                  <c:v>786.42856945509618</c:v>
                </c:pt>
                <c:pt idx="2362">
                  <c:v>789.59805936630414</c:v>
                </c:pt>
                <c:pt idx="2363">
                  <c:v>783.75092414783649</c:v>
                </c:pt>
                <c:pt idx="2364">
                  <c:v>782.54881866883136</c:v>
                </c:pt>
                <c:pt idx="2365">
                  <c:v>782.36673446886698</c:v>
                </c:pt>
                <c:pt idx="2366">
                  <c:v>782.55660407549703</c:v>
                </c:pt>
                <c:pt idx="2367">
                  <c:v>783.87760596755572</c:v>
                </c:pt>
                <c:pt idx="2368">
                  <c:v>780.42317543842489</c:v>
                </c:pt>
                <c:pt idx="2369">
                  <c:v>792.35133602763312</c:v>
                </c:pt>
                <c:pt idx="2370">
                  <c:v>783.9634435531774</c:v>
                </c:pt>
                <c:pt idx="2371">
                  <c:v>785.85755324930358</c:v>
                </c:pt>
                <c:pt idx="2372">
                  <c:v>775.65166921165974</c:v>
                </c:pt>
                <c:pt idx="2373">
                  <c:v>804.90023789316308</c:v>
                </c:pt>
                <c:pt idx="2374">
                  <c:v>801.68481869549021</c:v>
                </c:pt>
                <c:pt idx="2375">
                  <c:v>795.72419508869496</c:v>
                </c:pt>
                <c:pt idx="2376">
                  <c:v>793.91777304202458</c:v>
                </c:pt>
                <c:pt idx="2377">
                  <c:v>797.70328667378465</c:v>
                </c:pt>
                <c:pt idx="2378">
                  <c:v>793.73389777804687</c:v>
                </c:pt>
                <c:pt idx="2379">
                  <c:v>792.11248693061498</c:v>
                </c:pt>
                <c:pt idx="2380">
                  <c:v>794.25265744630781</c:v>
                </c:pt>
                <c:pt idx="2381">
                  <c:v>794.7268896037981</c:v>
                </c:pt>
                <c:pt idx="2382">
                  <c:v>799.12879943415498</c:v>
                </c:pt>
                <c:pt idx="2383">
                  <c:v>798.46181972150157</c:v>
                </c:pt>
                <c:pt idx="2384">
                  <c:v>805.63311343408566</c:v>
                </c:pt>
                <c:pt idx="2385">
                  <c:v>796.17712353979448</c:v>
                </c:pt>
                <c:pt idx="2386">
                  <c:v>796.78838539316325</c:v>
                </c:pt>
                <c:pt idx="2387">
                  <c:v>793.21099088230301</c:v>
                </c:pt>
                <c:pt idx="2388">
                  <c:v>793.19220344630344</c:v>
                </c:pt>
                <c:pt idx="2389">
                  <c:v>799.95761705768075</c:v>
                </c:pt>
                <c:pt idx="2390">
                  <c:v>793.72398294432901</c:v>
                </c:pt>
                <c:pt idx="2391">
                  <c:v>638.84929503535022</c:v>
                </c:pt>
                <c:pt idx="2392">
                  <c:v>488.48108461481178</c:v>
                </c:pt>
                <c:pt idx="2393">
                  <c:v>479.46416502746223</c:v>
                </c:pt>
                <c:pt idx="2394">
                  <c:v>488.25224669756915</c:v>
                </c:pt>
                <c:pt idx="2395">
                  <c:v>480.59490164495867</c:v>
                </c:pt>
                <c:pt idx="2396">
                  <c:v>489.77285809379447</c:v>
                </c:pt>
                <c:pt idx="2397">
                  <c:v>474.79937608495817</c:v>
                </c:pt>
                <c:pt idx="2398">
                  <c:v>478.1747726029771</c:v>
                </c:pt>
                <c:pt idx="2399">
                  <c:v>483.62697015032472</c:v>
                </c:pt>
                <c:pt idx="2400">
                  <c:v>493.85258708878001</c:v>
                </c:pt>
                <c:pt idx="2401">
                  <c:v>480.68855215348668</c:v>
                </c:pt>
                <c:pt idx="2402">
                  <c:v>485.19234317482398</c:v>
                </c:pt>
                <c:pt idx="2403">
                  <c:v>488.18104354192019</c:v>
                </c:pt>
                <c:pt idx="2404">
                  <c:v>489.58357624130889</c:v>
                </c:pt>
                <c:pt idx="2405">
                  <c:v>489.03088401151308</c:v>
                </c:pt>
                <c:pt idx="2406">
                  <c:v>486.46723242276403</c:v>
                </c:pt>
                <c:pt idx="2407">
                  <c:v>486.60633427250229</c:v>
                </c:pt>
                <c:pt idx="2408">
                  <c:v>487.99629556896537</c:v>
                </c:pt>
                <c:pt idx="2409">
                  <c:v>489.24933605367437</c:v>
                </c:pt>
                <c:pt idx="2410">
                  <c:v>491.20135900742662</c:v>
                </c:pt>
                <c:pt idx="2411">
                  <c:v>489.72715926358757</c:v>
                </c:pt>
                <c:pt idx="2412">
                  <c:v>483.70230438664669</c:v>
                </c:pt>
                <c:pt idx="2413">
                  <c:v>484.52429292505775</c:v>
                </c:pt>
                <c:pt idx="2414">
                  <c:v>487.9835081647754</c:v>
                </c:pt>
                <c:pt idx="2415">
                  <c:v>490.30462859031968</c:v>
                </c:pt>
                <c:pt idx="2416">
                  <c:v>489.23813109163251</c:v>
                </c:pt>
                <c:pt idx="2417">
                  <c:v>481.7785946540464</c:v>
                </c:pt>
                <c:pt idx="2418">
                  <c:v>485.19546288984623</c:v>
                </c:pt>
                <c:pt idx="2419">
                  <c:v>487.49310928100499</c:v>
                </c:pt>
                <c:pt idx="2420">
                  <c:v>484.96960948713729</c:v>
                </c:pt>
                <c:pt idx="2421">
                  <c:v>486.55511619563964</c:v>
                </c:pt>
                <c:pt idx="2422">
                  <c:v>487.72320992236763</c:v>
                </c:pt>
                <c:pt idx="2423">
                  <c:v>489.12863089472273</c:v>
                </c:pt>
                <c:pt idx="2424">
                  <c:v>491.77077899648503</c:v>
                </c:pt>
                <c:pt idx="2425">
                  <c:v>491.41559211741037</c:v>
                </c:pt>
                <c:pt idx="2426">
                  <c:v>487.42249362371194</c:v>
                </c:pt>
                <c:pt idx="2427">
                  <c:v>485.5728449902951</c:v>
                </c:pt>
                <c:pt idx="2428">
                  <c:v>494.26097664166286</c:v>
                </c:pt>
                <c:pt idx="2429">
                  <c:v>493.07318475771865</c:v>
                </c:pt>
                <c:pt idx="2430">
                  <c:v>489.65963887811586</c:v>
                </c:pt>
                <c:pt idx="2431">
                  <c:v>480.48218809330837</c:v>
                </c:pt>
                <c:pt idx="2432">
                  <c:v>485.58738318694355</c:v>
                </c:pt>
                <c:pt idx="2433">
                  <c:v>488.69849464528801</c:v>
                </c:pt>
                <c:pt idx="2434">
                  <c:v>494.69897317974016</c:v>
                </c:pt>
                <c:pt idx="2435">
                  <c:v>490.81786488531714</c:v>
                </c:pt>
                <c:pt idx="2436">
                  <c:v>490.47899280031817</c:v>
                </c:pt>
                <c:pt idx="2437">
                  <c:v>488.12549760452038</c:v>
                </c:pt>
                <c:pt idx="2438">
                  <c:v>484.11393035048633</c:v>
                </c:pt>
                <c:pt idx="2439">
                  <c:v>476.36212171982021</c:v>
                </c:pt>
                <c:pt idx="2440">
                  <c:v>483.01920781294086</c:v>
                </c:pt>
                <c:pt idx="2441">
                  <c:v>481.30442634422786</c:v>
                </c:pt>
                <c:pt idx="2442">
                  <c:v>472.6207724373736</c:v>
                </c:pt>
                <c:pt idx="2443">
                  <c:v>479.79014858919646</c:v>
                </c:pt>
                <c:pt idx="2444">
                  <c:v>476.49938064727428</c:v>
                </c:pt>
                <c:pt idx="2445">
                  <c:v>479.96976510882376</c:v>
                </c:pt>
                <c:pt idx="2446">
                  <c:v>472.1030467109598</c:v>
                </c:pt>
                <c:pt idx="2447">
                  <c:v>474.30800338344432</c:v>
                </c:pt>
                <c:pt idx="2448">
                  <c:v>478.63191169061389</c:v>
                </c:pt>
                <c:pt idx="2449">
                  <c:v>474.63048889087617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5-49FC-88D6-3C67AF521669}"/>
            </c:ext>
          </c:extLst>
        </c:ser>
        <c:ser>
          <c:idx val="2"/>
          <c:order val="2"/>
          <c:tx>
            <c:strRef>
              <c:f>'graph properties'!$A$10</c:f>
              <c:strCache>
                <c:ptCount val="1"/>
                <c:pt idx="0">
                  <c:v>Water inj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properties'!$B$10:$B$11</c:f>
              <c:numCache>
                <c:formatCode>h:mm:ss</c:formatCode>
                <c:ptCount val="2"/>
                <c:pt idx="0">
                  <c:v>0.54025462962962967</c:v>
                </c:pt>
                <c:pt idx="1">
                  <c:v>0.54026620370370371</c:v>
                </c:pt>
              </c:numCache>
            </c:numRef>
          </c:xVal>
          <c:yVal>
            <c:numRef>
              <c:f>'graph properties'!$C$10:$C$11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9F5-49FC-88D6-3C67AF521669}"/>
            </c:ext>
          </c:extLst>
        </c:ser>
        <c:ser>
          <c:idx val="3"/>
          <c:order val="3"/>
          <c:tx>
            <c:strRef>
              <c:f>'graph properties'!$A$12</c:f>
              <c:strCache>
                <c:ptCount val="1"/>
                <c:pt idx="0">
                  <c:v>Dust inj</c:v>
                </c:pt>
              </c:strCache>
            </c:strRef>
          </c:tx>
          <c:spPr>
            <a:ln w="12700" cap="rnd">
              <a:solidFill>
                <a:srgbClr val="AC640C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properties'!$B$12:$B$13</c:f>
              <c:numCache>
                <c:formatCode>h:mm:ss</c:formatCode>
                <c:ptCount val="2"/>
                <c:pt idx="0">
                  <c:v>0.62525462962962963</c:v>
                </c:pt>
                <c:pt idx="1">
                  <c:v>0.62526620370370367</c:v>
                </c:pt>
              </c:numCache>
            </c:numRef>
          </c:xVal>
          <c:yVal>
            <c:numRef>
              <c:f>'graph properties'!$C$12:$C$13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9F5-49FC-88D6-3C67AF521669}"/>
            </c:ext>
          </c:extLst>
        </c:ser>
        <c:ser>
          <c:idx val="4"/>
          <c:order val="4"/>
          <c:tx>
            <c:strRef>
              <c:f>'graph properties'!$A$14</c:f>
              <c:strCache>
                <c:ptCount val="1"/>
                <c:pt idx="0">
                  <c:v>Glyoxal inj</c:v>
                </c:pt>
              </c:strCache>
            </c:strRef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properties'!$B$14:$B$15</c:f>
              <c:numCache>
                <c:formatCode>h:mm:ss</c:formatCode>
                <c:ptCount val="2"/>
                <c:pt idx="0">
                  <c:v>0.64759259259259261</c:v>
                </c:pt>
                <c:pt idx="1">
                  <c:v>0.64760416666666665</c:v>
                </c:pt>
              </c:numCache>
            </c:numRef>
          </c:xVal>
          <c:yVal>
            <c:numRef>
              <c:f>'graph properties'!$C$14:$C$15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9F5-49FC-88D6-3C67AF521669}"/>
            </c:ext>
          </c:extLst>
        </c:ser>
        <c:ser>
          <c:idx val="5"/>
          <c:order val="5"/>
          <c:tx>
            <c:strRef>
              <c:f>'graph properties'!$A$16</c:f>
              <c:strCache>
                <c:ptCount val="1"/>
                <c:pt idx="0">
                  <c:v>Light ON</c:v>
                </c:pt>
              </c:strCache>
            </c:strRef>
          </c:tx>
          <c:spPr>
            <a:ln w="1270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properties'!$B$16:$B$17</c:f>
              <c:numCache>
                <c:formatCode>h:mm:ss</c:formatCode>
                <c:ptCount val="2"/>
                <c:pt idx="0">
                  <c:v>0.67987268518518518</c:v>
                </c:pt>
                <c:pt idx="1">
                  <c:v>0.67988425925925933</c:v>
                </c:pt>
              </c:numCache>
            </c:numRef>
          </c:xVal>
          <c:yVal>
            <c:numRef>
              <c:f>'graph properties'!$C$16:$C$17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9F5-49FC-88D6-3C67AF521669}"/>
            </c:ext>
          </c:extLst>
        </c:ser>
        <c:ser>
          <c:idx val="6"/>
          <c:order val="6"/>
          <c:tx>
            <c:strRef>
              <c:f>'graph properties'!$A$18</c:f>
              <c:strCache>
                <c:ptCount val="1"/>
                <c:pt idx="0">
                  <c:v>Light OFF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'graph properties'!$B$18:$B$19</c:f>
              <c:numCache>
                <c:formatCode>h:mm:ss</c:formatCode>
                <c:ptCount val="2"/>
                <c:pt idx="0">
                  <c:v>0.74885416666666671</c:v>
                </c:pt>
                <c:pt idx="1">
                  <c:v>0.74886574074074075</c:v>
                </c:pt>
              </c:numCache>
            </c:numRef>
          </c:xVal>
          <c:yVal>
            <c:numRef>
              <c:f>'graph properties'!$C$18:$C$19</c:f>
              <c:numCache>
                <c:formatCode>General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9F5-49FC-88D6-3C67AF521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148096"/>
        <c:axId val="421166400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'time series'!$J$3</c15:sqref>
                        </c15:formulaRef>
                      </c:ext>
                    </c:extLst>
                    <c:strCache>
                      <c:ptCount val="1"/>
                      <c:pt idx="0">
                        <c:v>Nitrate</c:v>
                      </c:pt>
                    </c:strCache>
                  </c:strRef>
                </c:tx>
                <c:spPr>
                  <a:ln w="127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'time series'!$F$4:$F$58</c15:sqref>
                        </c15:formulaRef>
                      </c:ext>
                    </c:extLst>
                    <c:numCache>
                      <c:formatCode>[$-F400]h:mm:ss\ AM/PM</c:formatCode>
                      <c:ptCount val="55"/>
                      <c:pt idx="0">
                        <c:v>0.51930283564814816</c:v>
                      </c:pt>
                      <c:pt idx="1">
                        <c:v>0.52346940972222222</c:v>
                      </c:pt>
                      <c:pt idx="2">
                        <c:v>0.52763599537037031</c:v>
                      </c:pt>
                      <c:pt idx="3">
                        <c:v>0.53180256944444448</c:v>
                      </c:pt>
                      <c:pt idx="4">
                        <c:v>0.53596915509259258</c:v>
                      </c:pt>
                      <c:pt idx="5">
                        <c:v>0.54013572916666663</c:v>
                      </c:pt>
                      <c:pt idx="6">
                        <c:v>0.54430231481481484</c:v>
                      </c:pt>
                      <c:pt idx="7">
                        <c:v>0.54846888888888889</c:v>
                      </c:pt>
                      <c:pt idx="8">
                        <c:v>0.55263546296296295</c:v>
                      </c:pt>
                      <c:pt idx="9">
                        <c:v>0.55680204861111104</c:v>
                      </c:pt>
                      <c:pt idx="10">
                        <c:v>0.56096862268518521</c:v>
                      </c:pt>
                      <c:pt idx="11">
                        <c:v>0.56513520833333331</c:v>
                      </c:pt>
                      <c:pt idx="12">
                        <c:v>0.56930178240740748</c:v>
                      </c:pt>
                      <c:pt idx="13">
                        <c:v>0.57346835648148142</c:v>
                      </c:pt>
                      <c:pt idx="14">
                        <c:v>0.57763493055555559</c:v>
                      </c:pt>
                      <c:pt idx="15">
                        <c:v>0.58180151620370368</c:v>
                      </c:pt>
                      <c:pt idx="16">
                        <c:v>0.58596809027777774</c:v>
                      </c:pt>
                      <c:pt idx="17">
                        <c:v>0.59013467592592594</c:v>
                      </c:pt>
                      <c:pt idx="18">
                        <c:v>0.59430125</c:v>
                      </c:pt>
                      <c:pt idx="19">
                        <c:v>0.59846782407407406</c:v>
                      </c:pt>
                      <c:pt idx="20">
                        <c:v>0.60263439814814812</c:v>
                      </c:pt>
                      <c:pt idx="21">
                        <c:v>0.60680097222222218</c:v>
                      </c:pt>
                      <c:pt idx="22">
                        <c:v>0.61096755787037038</c:v>
                      </c:pt>
                      <c:pt idx="23">
                        <c:v>0.61513413194444444</c:v>
                      </c:pt>
                      <c:pt idx="24">
                        <c:v>0.6193007060185185</c:v>
                      </c:pt>
                      <c:pt idx="25">
                        <c:v>0.6234672916666667</c:v>
                      </c:pt>
                      <c:pt idx="26">
                        <c:v>0.62763386574074076</c:v>
                      </c:pt>
                      <c:pt idx="27">
                        <c:v>0.63180043981481482</c:v>
                      </c:pt>
                      <c:pt idx="28">
                        <c:v>0.63596701388888888</c:v>
                      </c:pt>
                      <c:pt idx="29">
                        <c:v>0.64013359953703708</c:v>
                      </c:pt>
                      <c:pt idx="30">
                        <c:v>0.64430017361111114</c:v>
                      </c:pt>
                      <c:pt idx="31">
                        <c:v>0.6484667476851852</c:v>
                      </c:pt>
                      <c:pt idx="32">
                        <c:v>0.65263333333333329</c:v>
                      </c:pt>
                      <c:pt idx="33">
                        <c:v>0.65679990740740746</c:v>
                      </c:pt>
                      <c:pt idx="34">
                        <c:v>0.66096648148148152</c:v>
                      </c:pt>
                      <c:pt idx="35">
                        <c:v>0.66513306712962961</c:v>
                      </c:pt>
                      <c:pt idx="36">
                        <c:v>0.66929964120370367</c:v>
                      </c:pt>
                      <c:pt idx="37">
                        <c:v>0.67346621527777772</c:v>
                      </c:pt>
                      <c:pt idx="38">
                        <c:v>0.67763280092592593</c:v>
                      </c:pt>
                      <c:pt idx="39">
                        <c:v>0.6817993750000001</c:v>
                      </c:pt>
                      <c:pt idx="40">
                        <c:v>0.68596596064814808</c:v>
                      </c:pt>
                      <c:pt idx="41">
                        <c:v>0.69013253472222225</c:v>
                      </c:pt>
                      <c:pt idx="42">
                        <c:v>0.6942991087962963</c:v>
                      </c:pt>
                      <c:pt idx="43">
                        <c:v>0.69846568287037047</c:v>
                      </c:pt>
                      <c:pt idx="44">
                        <c:v>0.70263226851851845</c:v>
                      </c:pt>
                      <c:pt idx="45">
                        <c:v>0.70679884259259262</c:v>
                      </c:pt>
                      <c:pt idx="46">
                        <c:v>0.71096541666666668</c:v>
                      </c:pt>
                      <c:pt idx="47">
                        <c:v>0.71513199074074063</c:v>
                      </c:pt>
                      <c:pt idx="48">
                        <c:v>0.71929857638888883</c:v>
                      </c:pt>
                      <c:pt idx="49">
                        <c:v>0.723465150462963</c:v>
                      </c:pt>
                      <c:pt idx="50">
                        <c:v>0.72763172453703706</c:v>
                      </c:pt>
                      <c:pt idx="51">
                        <c:v>0.73179829861111101</c:v>
                      </c:pt>
                      <c:pt idx="52">
                        <c:v>0.73596488425925921</c:v>
                      </c:pt>
                      <c:pt idx="53">
                        <c:v>0.74013145833333338</c:v>
                      </c:pt>
                      <c:pt idx="54">
                        <c:v>0.74429803240740744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'time series'!$J$4:$J$58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8.1353185999999997E-4</c:v>
                      </c:pt>
                      <c:pt idx="1">
                        <c:v>-4.9636817999999999E-2</c:v>
                      </c:pt>
                      <c:pt idx="2">
                        <c:v>1.2126115E-2</c:v>
                      </c:pt>
                      <c:pt idx="3">
                        <c:v>8.1690252000000008E-3</c:v>
                      </c:pt>
                      <c:pt idx="4">
                        <c:v>-1.739982E-2</c:v>
                      </c:pt>
                      <c:pt idx="5">
                        <c:v>9.5302291000000003E-4</c:v>
                      </c:pt>
                      <c:pt idx="6">
                        <c:v>-2.4122791000000001E-2</c:v>
                      </c:pt>
                      <c:pt idx="7">
                        <c:v>1.1676149E-2</c:v>
                      </c:pt>
                      <c:pt idx="8">
                        <c:v>2.9604390000000001E-2</c:v>
                      </c:pt>
                      <c:pt idx="9">
                        <c:v>6.0153953000000003E-3</c:v>
                      </c:pt>
                      <c:pt idx="10">
                        <c:v>1.3510464999999999E-2</c:v>
                      </c:pt>
                      <c:pt idx="11">
                        <c:v>3.7181872999999997E-2</c:v>
                      </c:pt>
                      <c:pt idx="12">
                        <c:v>3.5773113000000002E-2</c:v>
                      </c:pt>
                      <c:pt idx="13">
                        <c:v>-5.5102338000000001E-3</c:v>
                      </c:pt>
                      <c:pt idx="14">
                        <c:v>5.7738639000000001E-2</c:v>
                      </c:pt>
                      <c:pt idx="15">
                        <c:v>-6.5896822999999996E-4</c:v>
                      </c:pt>
                      <c:pt idx="16">
                        <c:v>4.8464224E-2</c:v>
                      </c:pt>
                      <c:pt idx="17">
                        <c:v>1.1868198999999999E-2</c:v>
                      </c:pt>
                      <c:pt idx="18">
                        <c:v>4.0087506000000002E-2</c:v>
                      </c:pt>
                      <c:pt idx="19">
                        <c:v>1.9799812E-2</c:v>
                      </c:pt>
                      <c:pt idx="20">
                        <c:v>-3.2617442000000003E-2</c:v>
                      </c:pt>
                      <c:pt idx="21">
                        <c:v>2.4845023000000001E-2</c:v>
                      </c:pt>
                      <c:pt idx="22">
                        <c:v>-3.5906917999999999E-3</c:v>
                      </c:pt>
                      <c:pt idx="23">
                        <c:v>5.7388687999999997E-3</c:v>
                      </c:pt>
                      <c:pt idx="24">
                        <c:v>-1.4437959E-2</c:v>
                      </c:pt>
                      <c:pt idx="25">
                        <c:v>-2.3680405999999998E-3</c:v>
                      </c:pt>
                      <c:pt idx="26">
                        <c:v>0.10271537</c:v>
                      </c:pt>
                      <c:pt idx="27">
                        <c:v>0.72100096999999996</c:v>
                      </c:pt>
                      <c:pt idx="28">
                        <c:v>0.76907554212803741</c:v>
                      </c:pt>
                      <c:pt idx="29">
                        <c:v>0.8725921946873737</c:v>
                      </c:pt>
                      <c:pt idx="30">
                        <c:v>0.93971945846249738</c:v>
                      </c:pt>
                      <c:pt idx="31">
                        <c:v>0.96701077529748325</c:v>
                      </c:pt>
                      <c:pt idx="32">
                        <c:v>1.3948862855183641</c:v>
                      </c:pt>
                      <c:pt idx="33">
                        <c:v>1.6042958459540357</c:v>
                      </c:pt>
                      <c:pt idx="34">
                        <c:v>1.6663294451152717</c:v>
                      </c:pt>
                      <c:pt idx="35">
                        <c:v>1.6032367719917595</c:v>
                      </c:pt>
                      <c:pt idx="36">
                        <c:v>1.6032934036867164</c:v>
                      </c:pt>
                      <c:pt idx="37">
                        <c:v>1.6013235276814732</c:v>
                      </c:pt>
                      <c:pt idx="38">
                        <c:v>1.5286959107994804</c:v>
                      </c:pt>
                      <c:pt idx="39">
                        <c:v>1.6420535244982539</c:v>
                      </c:pt>
                      <c:pt idx="40">
                        <c:v>1.5353893172509867</c:v>
                      </c:pt>
                      <c:pt idx="41">
                        <c:v>1.5819724812732316</c:v>
                      </c:pt>
                      <c:pt idx="42">
                        <c:v>1.5446470450255274</c:v>
                      </c:pt>
                      <c:pt idx="43">
                        <c:v>1.5432803767928354</c:v>
                      </c:pt>
                      <c:pt idx="44">
                        <c:v>1.5231077133203739</c:v>
                      </c:pt>
                      <c:pt idx="45">
                        <c:v>1.599176540303344</c:v>
                      </c:pt>
                      <c:pt idx="46">
                        <c:v>1.5942461080125983</c:v>
                      </c:pt>
                      <c:pt idx="47">
                        <c:v>1.5296736993650297</c:v>
                      </c:pt>
                      <c:pt idx="48">
                        <c:v>1.5001779117515521</c:v>
                      </c:pt>
                      <c:pt idx="49">
                        <c:v>1.5587600100111323</c:v>
                      </c:pt>
                      <c:pt idx="50">
                        <c:v>1.5628322441955842</c:v>
                      </c:pt>
                      <c:pt idx="51">
                        <c:v>1.5103032869114676</c:v>
                      </c:pt>
                      <c:pt idx="52">
                        <c:v>1.4427281359564423</c:v>
                      </c:pt>
                      <c:pt idx="53">
                        <c:v>1.5048304087806168</c:v>
                      </c:pt>
                      <c:pt idx="54">
                        <c:v>1.4931809025312079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A9F5-49FC-88D6-3C67AF521669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'time series'!$K$3</c15:sqref>
                        </c15:formulaRef>
                      </c:ext>
                    </c:extLst>
                    <c:strCache>
                      <c:ptCount val="1"/>
                      <c:pt idx="0">
                        <c:v>Organic</c:v>
                      </c:pt>
                    </c:strCache>
                  </c:strRef>
                </c:tx>
                <c:spPr>
                  <a:ln w="12700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'time series'!$F$4:$F$58</c15:sqref>
                        </c15:formulaRef>
                      </c:ext>
                    </c:extLst>
                    <c:numCache>
                      <c:formatCode>[$-F400]h:mm:ss\ AM/PM</c:formatCode>
                      <c:ptCount val="55"/>
                      <c:pt idx="0">
                        <c:v>0.51930283564814816</c:v>
                      </c:pt>
                      <c:pt idx="1">
                        <c:v>0.52346940972222222</c:v>
                      </c:pt>
                      <c:pt idx="2">
                        <c:v>0.52763599537037031</c:v>
                      </c:pt>
                      <c:pt idx="3">
                        <c:v>0.53180256944444448</c:v>
                      </c:pt>
                      <c:pt idx="4">
                        <c:v>0.53596915509259258</c:v>
                      </c:pt>
                      <c:pt idx="5">
                        <c:v>0.54013572916666663</c:v>
                      </c:pt>
                      <c:pt idx="6">
                        <c:v>0.54430231481481484</c:v>
                      </c:pt>
                      <c:pt idx="7">
                        <c:v>0.54846888888888889</c:v>
                      </c:pt>
                      <c:pt idx="8">
                        <c:v>0.55263546296296295</c:v>
                      </c:pt>
                      <c:pt idx="9">
                        <c:v>0.55680204861111104</c:v>
                      </c:pt>
                      <c:pt idx="10">
                        <c:v>0.56096862268518521</c:v>
                      </c:pt>
                      <c:pt idx="11">
                        <c:v>0.56513520833333331</c:v>
                      </c:pt>
                      <c:pt idx="12">
                        <c:v>0.56930178240740748</c:v>
                      </c:pt>
                      <c:pt idx="13">
                        <c:v>0.57346835648148142</c:v>
                      </c:pt>
                      <c:pt idx="14">
                        <c:v>0.57763493055555559</c:v>
                      </c:pt>
                      <c:pt idx="15">
                        <c:v>0.58180151620370368</c:v>
                      </c:pt>
                      <c:pt idx="16">
                        <c:v>0.58596809027777774</c:v>
                      </c:pt>
                      <c:pt idx="17">
                        <c:v>0.59013467592592594</c:v>
                      </c:pt>
                      <c:pt idx="18">
                        <c:v>0.59430125</c:v>
                      </c:pt>
                      <c:pt idx="19">
                        <c:v>0.59846782407407406</c:v>
                      </c:pt>
                      <c:pt idx="20">
                        <c:v>0.60263439814814812</c:v>
                      </c:pt>
                      <c:pt idx="21">
                        <c:v>0.60680097222222218</c:v>
                      </c:pt>
                      <c:pt idx="22">
                        <c:v>0.61096755787037038</c:v>
                      </c:pt>
                      <c:pt idx="23">
                        <c:v>0.61513413194444444</c:v>
                      </c:pt>
                      <c:pt idx="24">
                        <c:v>0.6193007060185185</c:v>
                      </c:pt>
                      <c:pt idx="25">
                        <c:v>0.6234672916666667</c:v>
                      </c:pt>
                      <c:pt idx="26">
                        <c:v>0.62763386574074076</c:v>
                      </c:pt>
                      <c:pt idx="27">
                        <c:v>0.63180043981481482</c:v>
                      </c:pt>
                      <c:pt idx="28">
                        <c:v>0.63596701388888888</c:v>
                      </c:pt>
                      <c:pt idx="29">
                        <c:v>0.64013359953703708</c:v>
                      </c:pt>
                      <c:pt idx="30">
                        <c:v>0.64430017361111114</c:v>
                      </c:pt>
                      <c:pt idx="31">
                        <c:v>0.6484667476851852</c:v>
                      </c:pt>
                      <c:pt idx="32">
                        <c:v>0.65263333333333329</c:v>
                      </c:pt>
                      <c:pt idx="33">
                        <c:v>0.65679990740740746</c:v>
                      </c:pt>
                      <c:pt idx="34">
                        <c:v>0.66096648148148152</c:v>
                      </c:pt>
                      <c:pt idx="35">
                        <c:v>0.66513306712962961</c:v>
                      </c:pt>
                      <c:pt idx="36">
                        <c:v>0.66929964120370367</c:v>
                      </c:pt>
                      <c:pt idx="37">
                        <c:v>0.67346621527777772</c:v>
                      </c:pt>
                      <c:pt idx="38">
                        <c:v>0.67763280092592593</c:v>
                      </c:pt>
                      <c:pt idx="39">
                        <c:v>0.6817993750000001</c:v>
                      </c:pt>
                      <c:pt idx="40">
                        <c:v>0.68596596064814808</c:v>
                      </c:pt>
                      <c:pt idx="41">
                        <c:v>0.69013253472222225</c:v>
                      </c:pt>
                      <c:pt idx="42">
                        <c:v>0.6942991087962963</c:v>
                      </c:pt>
                      <c:pt idx="43">
                        <c:v>0.69846568287037047</c:v>
                      </c:pt>
                      <c:pt idx="44">
                        <c:v>0.70263226851851845</c:v>
                      </c:pt>
                      <c:pt idx="45">
                        <c:v>0.70679884259259262</c:v>
                      </c:pt>
                      <c:pt idx="46">
                        <c:v>0.71096541666666668</c:v>
                      </c:pt>
                      <c:pt idx="47">
                        <c:v>0.71513199074074063</c:v>
                      </c:pt>
                      <c:pt idx="48">
                        <c:v>0.71929857638888883</c:v>
                      </c:pt>
                      <c:pt idx="49">
                        <c:v>0.723465150462963</c:v>
                      </c:pt>
                      <c:pt idx="50">
                        <c:v>0.72763172453703706</c:v>
                      </c:pt>
                      <c:pt idx="51">
                        <c:v>0.73179829861111101</c:v>
                      </c:pt>
                      <c:pt idx="52">
                        <c:v>0.73596488425925921</c:v>
                      </c:pt>
                      <c:pt idx="53">
                        <c:v>0.74013145833333338</c:v>
                      </c:pt>
                      <c:pt idx="54">
                        <c:v>0.74429803240740744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'time series'!$K$4:$K$58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-0.28069635999999998</c:v>
                      </c:pt>
                      <c:pt idx="1">
                        <c:v>5.7865883999999998E-3</c:v>
                      </c:pt>
                      <c:pt idx="2">
                        <c:v>4.9533463999999999E-2</c:v>
                      </c:pt>
                      <c:pt idx="3">
                        <c:v>0.11023785999999999</c:v>
                      </c:pt>
                      <c:pt idx="4">
                        <c:v>-8.8667021999999998E-3</c:v>
                      </c:pt>
                      <c:pt idx="5">
                        <c:v>0.12115495</c:v>
                      </c:pt>
                      <c:pt idx="6">
                        <c:v>9.0526282999999999E-2</c:v>
                      </c:pt>
                      <c:pt idx="7">
                        <c:v>9.3087323E-2</c:v>
                      </c:pt>
                      <c:pt idx="8">
                        <c:v>-4.4406805000000001E-2</c:v>
                      </c:pt>
                      <c:pt idx="9">
                        <c:v>-2.0345835E-2</c:v>
                      </c:pt>
                      <c:pt idx="10">
                        <c:v>9.8003909E-2</c:v>
                      </c:pt>
                      <c:pt idx="11">
                        <c:v>8.3069957999999999E-2</c:v>
                      </c:pt>
                      <c:pt idx="12">
                        <c:v>0.15398532000000001</c:v>
                      </c:pt>
                      <c:pt idx="13">
                        <c:v>3.9554987E-2</c:v>
                      </c:pt>
                      <c:pt idx="14">
                        <c:v>0.12858857000000001</c:v>
                      </c:pt>
                      <c:pt idx="15">
                        <c:v>-3.0806249000000001E-2</c:v>
                      </c:pt>
                      <c:pt idx="16">
                        <c:v>0.11378348000000001</c:v>
                      </c:pt>
                      <c:pt idx="17">
                        <c:v>3.1083533999999999E-2</c:v>
                      </c:pt>
                      <c:pt idx="18">
                        <c:v>0.1075284</c:v>
                      </c:pt>
                      <c:pt idx="19">
                        <c:v>0.37619462999999997</c:v>
                      </c:pt>
                      <c:pt idx="20">
                        <c:v>-3.3967565999999998E-2</c:v>
                      </c:pt>
                      <c:pt idx="21">
                        <c:v>2.6881227000000001E-2</c:v>
                      </c:pt>
                      <c:pt idx="22">
                        <c:v>-3.6659184999999997E-2</c:v>
                      </c:pt>
                      <c:pt idx="23">
                        <c:v>3.9679825000000002E-2</c:v>
                      </c:pt>
                      <c:pt idx="24">
                        <c:v>-7.5667008999999993E-2</c:v>
                      </c:pt>
                      <c:pt idx="25">
                        <c:v>8.1431352999999998E-3</c:v>
                      </c:pt>
                      <c:pt idx="26">
                        <c:v>1.4747517999999999</c:v>
                      </c:pt>
                      <c:pt idx="27">
                        <c:v>8.5447369000000002</c:v>
                      </c:pt>
                      <c:pt idx="28">
                        <c:v>8.4019701429162073</c:v>
                      </c:pt>
                      <c:pt idx="29">
                        <c:v>7.8493734059543314</c:v>
                      </c:pt>
                      <c:pt idx="30">
                        <c:v>7.7274231906634085</c:v>
                      </c:pt>
                      <c:pt idx="31">
                        <c:v>7.4670003984876514</c:v>
                      </c:pt>
                      <c:pt idx="32">
                        <c:v>8.2234973054589666</c:v>
                      </c:pt>
                      <c:pt idx="33">
                        <c:v>8.6671647557495728</c:v>
                      </c:pt>
                      <c:pt idx="34">
                        <c:v>8.3327306209493415</c:v>
                      </c:pt>
                      <c:pt idx="35">
                        <c:v>8.0701794352030269</c:v>
                      </c:pt>
                      <c:pt idx="36">
                        <c:v>7.6815201113601503</c:v>
                      </c:pt>
                      <c:pt idx="37">
                        <c:v>7.5656970307722524</c:v>
                      </c:pt>
                      <c:pt idx="38">
                        <c:v>7.285256970990595</c:v>
                      </c:pt>
                      <c:pt idx="39">
                        <c:v>7.1394229351056584</c:v>
                      </c:pt>
                      <c:pt idx="40">
                        <c:v>6.8479459683235122</c:v>
                      </c:pt>
                      <c:pt idx="41">
                        <c:v>6.9263560950654357</c:v>
                      </c:pt>
                      <c:pt idx="42">
                        <c:v>6.6287338111027196</c:v>
                      </c:pt>
                      <c:pt idx="43">
                        <c:v>6.4457629652467592</c:v>
                      </c:pt>
                      <c:pt idx="44">
                        <c:v>6.4778182709729117</c:v>
                      </c:pt>
                      <c:pt idx="45">
                        <c:v>6.2432181065225398</c:v>
                      </c:pt>
                      <c:pt idx="46">
                        <c:v>6.3605308370556033</c:v>
                      </c:pt>
                      <c:pt idx="47">
                        <c:v>6.2657573546313667</c:v>
                      </c:pt>
                      <c:pt idx="48">
                        <c:v>6.1245006123891663</c:v>
                      </c:pt>
                      <c:pt idx="49">
                        <c:v>6.1657711733171023</c:v>
                      </c:pt>
                      <c:pt idx="50">
                        <c:v>6.2087657028567822</c:v>
                      </c:pt>
                      <c:pt idx="51">
                        <c:v>6.0054728342796881</c:v>
                      </c:pt>
                      <c:pt idx="52">
                        <c:v>6.000650407652576</c:v>
                      </c:pt>
                      <c:pt idx="53">
                        <c:v>5.9053769054748333</c:v>
                      </c:pt>
                      <c:pt idx="54">
                        <c:v>5.933363307508805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9F5-49FC-88D6-3C67AF521669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"/>
          <c:order val="1"/>
          <c:tx>
            <c:strRef>
              <c:f>'time series'!$O$3</c:f>
              <c:strCache>
                <c:ptCount val="1"/>
                <c:pt idx="0">
                  <c:v>mass concentration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'time series'!$M$4:$M$2453</c:f>
              <c:numCache>
                <c:formatCode>[$-F400]h:mm:ss\ AM/PM</c:formatCode>
                <c:ptCount val="2450"/>
                <c:pt idx="0">
                  <c:v>0.39210648148148147</c:v>
                </c:pt>
                <c:pt idx="1">
                  <c:v>0.39231481481481484</c:v>
                </c:pt>
                <c:pt idx="2">
                  <c:v>0.39245370370370369</c:v>
                </c:pt>
                <c:pt idx="3">
                  <c:v>0.3925925925925926</c:v>
                </c:pt>
                <c:pt idx="4">
                  <c:v>0.39280092592592591</c:v>
                </c:pt>
                <c:pt idx="5">
                  <c:v>0.39287037037037037</c:v>
                </c:pt>
                <c:pt idx="6">
                  <c:v>0.39307870370370368</c:v>
                </c:pt>
                <c:pt idx="7">
                  <c:v>0.39328703703703705</c:v>
                </c:pt>
                <c:pt idx="8">
                  <c:v>0.3933564814814815</c:v>
                </c:pt>
                <c:pt idx="9">
                  <c:v>0.39349537037037036</c:v>
                </c:pt>
                <c:pt idx="10">
                  <c:v>0.39363425925925927</c:v>
                </c:pt>
                <c:pt idx="11">
                  <c:v>0.39377314814814812</c:v>
                </c:pt>
                <c:pt idx="12">
                  <c:v>0.39398148148148149</c:v>
                </c:pt>
                <c:pt idx="13">
                  <c:v>0.39412037037037034</c:v>
                </c:pt>
                <c:pt idx="14">
                  <c:v>0.39432870370370371</c:v>
                </c:pt>
                <c:pt idx="15">
                  <c:v>0.39446759259259262</c:v>
                </c:pt>
                <c:pt idx="16">
                  <c:v>0.39460648148148147</c:v>
                </c:pt>
                <c:pt idx="17">
                  <c:v>0.39481481481481484</c:v>
                </c:pt>
                <c:pt idx="18">
                  <c:v>0.39502314814814815</c:v>
                </c:pt>
                <c:pt idx="19">
                  <c:v>0.39509259259259261</c:v>
                </c:pt>
                <c:pt idx="20">
                  <c:v>0.39523148148148146</c:v>
                </c:pt>
                <c:pt idx="21">
                  <c:v>0.39537037037037037</c:v>
                </c:pt>
                <c:pt idx="22">
                  <c:v>0.39550925925925928</c:v>
                </c:pt>
                <c:pt idx="23">
                  <c:v>0.39571759259259259</c:v>
                </c:pt>
                <c:pt idx="24">
                  <c:v>0.3958564814814815</c:v>
                </c:pt>
                <c:pt idx="25">
                  <c:v>0.39606481481481481</c:v>
                </c:pt>
                <c:pt idx="26">
                  <c:v>0.39620370370370372</c:v>
                </c:pt>
                <c:pt idx="27">
                  <c:v>0.39634259259259258</c:v>
                </c:pt>
                <c:pt idx="28">
                  <c:v>0.39648148148148149</c:v>
                </c:pt>
                <c:pt idx="29">
                  <c:v>0.39662037037037035</c:v>
                </c:pt>
                <c:pt idx="30">
                  <c:v>0.39682870370370371</c:v>
                </c:pt>
                <c:pt idx="31">
                  <c:v>0.39689814814814817</c:v>
                </c:pt>
                <c:pt idx="32">
                  <c:v>0.39703703703703702</c:v>
                </c:pt>
                <c:pt idx="33">
                  <c:v>0.39724537037037039</c:v>
                </c:pt>
                <c:pt idx="34">
                  <c:v>0.39738425925925924</c:v>
                </c:pt>
                <c:pt idx="35">
                  <c:v>0.39759259259259261</c:v>
                </c:pt>
                <c:pt idx="36">
                  <c:v>0.39773148148148146</c:v>
                </c:pt>
                <c:pt idx="37">
                  <c:v>0.39787037037037037</c:v>
                </c:pt>
                <c:pt idx="38">
                  <c:v>0.39807870370370368</c:v>
                </c:pt>
                <c:pt idx="39">
                  <c:v>0.3982175925925926</c:v>
                </c:pt>
                <c:pt idx="40">
                  <c:v>0.39835648148148151</c:v>
                </c:pt>
                <c:pt idx="41">
                  <c:v>0.39849537037037036</c:v>
                </c:pt>
                <c:pt idx="42">
                  <c:v>0.39863425925925927</c:v>
                </c:pt>
                <c:pt idx="43">
                  <c:v>0.39877314814814813</c:v>
                </c:pt>
                <c:pt idx="44">
                  <c:v>0.39898148148148149</c:v>
                </c:pt>
                <c:pt idx="45">
                  <c:v>0.39912037037037035</c:v>
                </c:pt>
                <c:pt idx="46">
                  <c:v>0.39932870370370371</c:v>
                </c:pt>
                <c:pt idx="47">
                  <c:v>0.39953703703703702</c:v>
                </c:pt>
                <c:pt idx="48">
                  <c:v>0.39967592592592593</c:v>
                </c:pt>
                <c:pt idx="49">
                  <c:v>0.39981481481481479</c:v>
                </c:pt>
                <c:pt idx="50">
                  <c:v>0.3999537037037037</c:v>
                </c:pt>
                <c:pt idx="51">
                  <c:v>0.40009259259259261</c:v>
                </c:pt>
                <c:pt idx="52">
                  <c:v>0.40023148148148147</c:v>
                </c:pt>
                <c:pt idx="53">
                  <c:v>0.40037037037037038</c:v>
                </c:pt>
                <c:pt idx="54">
                  <c:v>0.40050925925925923</c:v>
                </c:pt>
                <c:pt idx="55">
                  <c:v>0.4007175925925926</c:v>
                </c:pt>
                <c:pt idx="56">
                  <c:v>0.40085648148148151</c:v>
                </c:pt>
                <c:pt idx="57">
                  <c:v>0.40099537037037036</c:v>
                </c:pt>
                <c:pt idx="58">
                  <c:v>0.40106481481481482</c:v>
                </c:pt>
                <c:pt idx="59">
                  <c:v>0.40127314814814813</c:v>
                </c:pt>
                <c:pt idx="60">
                  <c:v>0.40141203703703704</c:v>
                </c:pt>
                <c:pt idx="61">
                  <c:v>0.40155092592592595</c:v>
                </c:pt>
                <c:pt idx="62">
                  <c:v>0.40175925925925926</c:v>
                </c:pt>
                <c:pt idx="63">
                  <c:v>0.40182870370370372</c:v>
                </c:pt>
                <c:pt idx="64">
                  <c:v>0.40196759259259257</c:v>
                </c:pt>
                <c:pt idx="65">
                  <c:v>0.40217592592592594</c:v>
                </c:pt>
                <c:pt idx="66">
                  <c:v>0.40231481481481479</c:v>
                </c:pt>
                <c:pt idx="67">
                  <c:v>0.40252314814814816</c:v>
                </c:pt>
                <c:pt idx="68">
                  <c:v>0.40266203703703701</c:v>
                </c:pt>
                <c:pt idx="69">
                  <c:v>0.40280092592592592</c:v>
                </c:pt>
                <c:pt idx="70">
                  <c:v>0.40300925925925923</c:v>
                </c:pt>
                <c:pt idx="71">
                  <c:v>0.40314814814814814</c:v>
                </c:pt>
                <c:pt idx="72">
                  <c:v>0.40328703703703705</c:v>
                </c:pt>
                <c:pt idx="73">
                  <c:v>0.40342592592592591</c:v>
                </c:pt>
                <c:pt idx="74">
                  <c:v>0.40356481481481482</c:v>
                </c:pt>
                <c:pt idx="75">
                  <c:v>0.40377314814814813</c:v>
                </c:pt>
                <c:pt idx="76">
                  <c:v>0.40391203703703704</c:v>
                </c:pt>
                <c:pt idx="77">
                  <c:v>0.40405092592592595</c:v>
                </c:pt>
                <c:pt idx="78">
                  <c:v>0.40425925925925926</c:v>
                </c:pt>
                <c:pt idx="79">
                  <c:v>0.40432870370370372</c:v>
                </c:pt>
                <c:pt idx="80">
                  <c:v>0.40453703703703703</c:v>
                </c:pt>
                <c:pt idx="81">
                  <c:v>0.40460648148148148</c:v>
                </c:pt>
                <c:pt idx="82">
                  <c:v>0.40481481481481479</c:v>
                </c:pt>
                <c:pt idx="83">
                  <c:v>0.4049537037037037</c:v>
                </c:pt>
                <c:pt idx="84">
                  <c:v>0.40509259259259262</c:v>
                </c:pt>
                <c:pt idx="85">
                  <c:v>0.40530092592592593</c:v>
                </c:pt>
                <c:pt idx="86">
                  <c:v>0.40550925925925924</c:v>
                </c:pt>
                <c:pt idx="87">
                  <c:v>0.40564814814814815</c:v>
                </c:pt>
                <c:pt idx="88">
                  <c:v>0.40585648148148146</c:v>
                </c:pt>
                <c:pt idx="89">
                  <c:v>0.40606481481481482</c:v>
                </c:pt>
                <c:pt idx="90">
                  <c:v>0.40620370370370368</c:v>
                </c:pt>
                <c:pt idx="91">
                  <c:v>0.40634259259259259</c:v>
                </c:pt>
                <c:pt idx="92">
                  <c:v>0.4064814814814815</c:v>
                </c:pt>
                <c:pt idx="93">
                  <c:v>0.40662037037037035</c:v>
                </c:pt>
                <c:pt idx="94">
                  <c:v>0.40675925925925926</c:v>
                </c:pt>
                <c:pt idx="95">
                  <c:v>0.40696759259259258</c:v>
                </c:pt>
                <c:pt idx="96">
                  <c:v>0.40710648148148149</c:v>
                </c:pt>
                <c:pt idx="97">
                  <c:v>0.4073148148148148</c:v>
                </c:pt>
                <c:pt idx="98">
                  <c:v>0.40745370370370371</c:v>
                </c:pt>
                <c:pt idx="99">
                  <c:v>0.40759259259259262</c:v>
                </c:pt>
                <c:pt idx="100">
                  <c:v>0.40780092592592593</c:v>
                </c:pt>
                <c:pt idx="101">
                  <c:v>0.40787037037037038</c:v>
                </c:pt>
                <c:pt idx="102">
                  <c:v>0.40800925925925924</c:v>
                </c:pt>
                <c:pt idx="103">
                  <c:v>0.4082175925925926</c:v>
                </c:pt>
                <c:pt idx="104">
                  <c:v>0.40835648148148146</c:v>
                </c:pt>
                <c:pt idx="105">
                  <c:v>0.40856481481481483</c:v>
                </c:pt>
                <c:pt idx="106">
                  <c:v>0.40877314814814814</c:v>
                </c:pt>
                <c:pt idx="107">
                  <c:v>0.40884259259259259</c:v>
                </c:pt>
                <c:pt idx="108">
                  <c:v>0.4090509259259259</c:v>
                </c:pt>
                <c:pt idx="109">
                  <c:v>0.40918981481481481</c:v>
                </c:pt>
                <c:pt idx="110">
                  <c:v>0.40932870370370372</c:v>
                </c:pt>
                <c:pt idx="111">
                  <c:v>0.40946759259259258</c:v>
                </c:pt>
                <c:pt idx="112">
                  <c:v>0.40960648148148149</c:v>
                </c:pt>
                <c:pt idx="113">
                  <c:v>0.40974537037037034</c:v>
                </c:pt>
                <c:pt idx="114">
                  <c:v>0.40988425925925925</c:v>
                </c:pt>
                <c:pt idx="115">
                  <c:v>0.41002314814814816</c:v>
                </c:pt>
                <c:pt idx="116">
                  <c:v>0.41023148148148147</c:v>
                </c:pt>
                <c:pt idx="117">
                  <c:v>0.41037037037037039</c:v>
                </c:pt>
                <c:pt idx="118">
                  <c:v>0.4105787037037037</c:v>
                </c:pt>
                <c:pt idx="119">
                  <c:v>0.41071759259259261</c:v>
                </c:pt>
                <c:pt idx="120">
                  <c:v>0.41085648148148146</c:v>
                </c:pt>
                <c:pt idx="121">
                  <c:v>0.41106481481481483</c:v>
                </c:pt>
                <c:pt idx="122">
                  <c:v>0.41113425925925928</c:v>
                </c:pt>
                <c:pt idx="123">
                  <c:v>0.41127314814814814</c:v>
                </c:pt>
                <c:pt idx="124">
                  <c:v>0.41141203703703705</c:v>
                </c:pt>
                <c:pt idx="125">
                  <c:v>0.4115509259259259</c:v>
                </c:pt>
                <c:pt idx="126">
                  <c:v>0.41175925925925927</c:v>
                </c:pt>
                <c:pt idx="127">
                  <c:v>0.41182870370370372</c:v>
                </c:pt>
                <c:pt idx="128">
                  <c:v>0.41203703703703703</c:v>
                </c:pt>
                <c:pt idx="129">
                  <c:v>0.41224537037037035</c:v>
                </c:pt>
                <c:pt idx="130">
                  <c:v>0.4123148148148148</c:v>
                </c:pt>
                <c:pt idx="131">
                  <c:v>0.41252314814814817</c:v>
                </c:pt>
                <c:pt idx="132">
                  <c:v>0.41266203703703702</c:v>
                </c:pt>
                <c:pt idx="133">
                  <c:v>0.41280092592592593</c:v>
                </c:pt>
                <c:pt idx="134">
                  <c:v>0.41300925925925924</c:v>
                </c:pt>
                <c:pt idx="135">
                  <c:v>0.4130787037037037</c:v>
                </c:pt>
                <c:pt idx="136">
                  <c:v>0.41321759259259261</c:v>
                </c:pt>
                <c:pt idx="137">
                  <c:v>0.41335648148148146</c:v>
                </c:pt>
                <c:pt idx="138">
                  <c:v>0.41349537037037037</c:v>
                </c:pt>
                <c:pt idx="139">
                  <c:v>0.41370370370370368</c:v>
                </c:pt>
                <c:pt idx="140">
                  <c:v>0.4138425925925926</c:v>
                </c:pt>
                <c:pt idx="141">
                  <c:v>0.41398148148148151</c:v>
                </c:pt>
                <c:pt idx="142">
                  <c:v>0.41412037037037036</c:v>
                </c:pt>
                <c:pt idx="143">
                  <c:v>0.41432870370370373</c:v>
                </c:pt>
                <c:pt idx="144">
                  <c:v>0.41446759259259258</c:v>
                </c:pt>
                <c:pt idx="145">
                  <c:v>0.41460648148148149</c:v>
                </c:pt>
                <c:pt idx="146">
                  <c:v>0.41474537037037035</c:v>
                </c:pt>
                <c:pt idx="147">
                  <c:v>0.41488425925925926</c:v>
                </c:pt>
                <c:pt idx="148">
                  <c:v>0.41509259259259257</c:v>
                </c:pt>
                <c:pt idx="149">
                  <c:v>0.41530092592592593</c:v>
                </c:pt>
                <c:pt idx="150">
                  <c:v>0.41537037037037039</c:v>
                </c:pt>
                <c:pt idx="151">
                  <c:v>0.4155787037037037</c:v>
                </c:pt>
                <c:pt idx="152">
                  <c:v>0.41564814814814816</c:v>
                </c:pt>
                <c:pt idx="153">
                  <c:v>0.41585648148148147</c:v>
                </c:pt>
                <c:pt idx="154">
                  <c:v>0.41599537037037038</c:v>
                </c:pt>
                <c:pt idx="155">
                  <c:v>0.41613425925925923</c:v>
                </c:pt>
                <c:pt idx="156">
                  <c:v>0.4163425925925926</c:v>
                </c:pt>
                <c:pt idx="157">
                  <c:v>0.41641203703703705</c:v>
                </c:pt>
                <c:pt idx="158">
                  <c:v>0.41655092592592591</c:v>
                </c:pt>
                <c:pt idx="159">
                  <c:v>0.41668981481481482</c:v>
                </c:pt>
                <c:pt idx="160">
                  <c:v>0.41682870370370373</c:v>
                </c:pt>
                <c:pt idx="161">
                  <c:v>0.41703703703703704</c:v>
                </c:pt>
                <c:pt idx="162">
                  <c:v>0.41710648148148149</c:v>
                </c:pt>
                <c:pt idx="163">
                  <c:v>0.41731481481481481</c:v>
                </c:pt>
                <c:pt idx="164">
                  <c:v>0.41745370370370372</c:v>
                </c:pt>
                <c:pt idx="165">
                  <c:v>0.41759259259259257</c:v>
                </c:pt>
                <c:pt idx="166">
                  <c:v>0.41780092592592594</c:v>
                </c:pt>
                <c:pt idx="167">
                  <c:v>0.41787037037037039</c:v>
                </c:pt>
                <c:pt idx="168">
                  <c:v>0.41800925925925925</c:v>
                </c:pt>
                <c:pt idx="169">
                  <c:v>0.41814814814814816</c:v>
                </c:pt>
                <c:pt idx="170">
                  <c:v>0.41828703703703701</c:v>
                </c:pt>
                <c:pt idx="171">
                  <c:v>0.41842592592592592</c:v>
                </c:pt>
                <c:pt idx="172">
                  <c:v>0.41856481481481483</c:v>
                </c:pt>
                <c:pt idx="173">
                  <c:v>0.41877314814814814</c:v>
                </c:pt>
                <c:pt idx="174">
                  <c:v>0.4188425925925926</c:v>
                </c:pt>
                <c:pt idx="175">
                  <c:v>0.41905092592592591</c:v>
                </c:pt>
                <c:pt idx="176">
                  <c:v>0.41918981481481482</c:v>
                </c:pt>
                <c:pt idx="177">
                  <c:v>0.41932870370370373</c:v>
                </c:pt>
                <c:pt idx="178">
                  <c:v>0.41953703703703704</c:v>
                </c:pt>
                <c:pt idx="179">
                  <c:v>0.41967592592592595</c:v>
                </c:pt>
                <c:pt idx="180">
                  <c:v>0.41981481481481481</c:v>
                </c:pt>
                <c:pt idx="181">
                  <c:v>0.41995370370370372</c:v>
                </c:pt>
                <c:pt idx="182">
                  <c:v>0.42009259259259257</c:v>
                </c:pt>
                <c:pt idx="183">
                  <c:v>0.42030092592592594</c:v>
                </c:pt>
                <c:pt idx="184">
                  <c:v>0.42043981481481479</c:v>
                </c:pt>
                <c:pt idx="185">
                  <c:v>0.4205787037037037</c:v>
                </c:pt>
                <c:pt idx="186">
                  <c:v>0.42078703703703701</c:v>
                </c:pt>
                <c:pt idx="187">
                  <c:v>0.42092592592592593</c:v>
                </c:pt>
                <c:pt idx="188">
                  <c:v>0.42106481481481484</c:v>
                </c:pt>
                <c:pt idx="189">
                  <c:v>0.42127314814814815</c:v>
                </c:pt>
                <c:pt idx="190">
                  <c:v>0.4213425925925926</c:v>
                </c:pt>
                <c:pt idx="191">
                  <c:v>0.42148148148148146</c:v>
                </c:pt>
                <c:pt idx="192">
                  <c:v>0.42162037037037037</c:v>
                </c:pt>
                <c:pt idx="193">
                  <c:v>0.42175925925925928</c:v>
                </c:pt>
                <c:pt idx="194">
                  <c:v>0.42196759259259259</c:v>
                </c:pt>
                <c:pt idx="195">
                  <c:v>0.4221064814814815</c:v>
                </c:pt>
                <c:pt idx="196">
                  <c:v>0.42231481481481481</c:v>
                </c:pt>
                <c:pt idx="197">
                  <c:v>0.42245370370370372</c:v>
                </c:pt>
                <c:pt idx="198">
                  <c:v>0.42259259259259258</c:v>
                </c:pt>
                <c:pt idx="199">
                  <c:v>0.42280092592592594</c:v>
                </c:pt>
                <c:pt idx="200">
                  <c:v>0.4228703703703704</c:v>
                </c:pt>
                <c:pt idx="201">
                  <c:v>0.42300925925925925</c:v>
                </c:pt>
                <c:pt idx="202">
                  <c:v>0.42314814814814816</c:v>
                </c:pt>
                <c:pt idx="203">
                  <c:v>0.42328703703703702</c:v>
                </c:pt>
                <c:pt idx="204">
                  <c:v>0.42349537037037038</c:v>
                </c:pt>
                <c:pt idx="205">
                  <c:v>0.42370370370370369</c:v>
                </c:pt>
                <c:pt idx="206">
                  <c:v>0.4238425925925926</c:v>
                </c:pt>
                <c:pt idx="207">
                  <c:v>0.42405092592592591</c:v>
                </c:pt>
                <c:pt idx="208">
                  <c:v>0.42425925925925928</c:v>
                </c:pt>
                <c:pt idx="209">
                  <c:v>0.42432870370370368</c:v>
                </c:pt>
                <c:pt idx="210">
                  <c:v>0.42453703703703705</c:v>
                </c:pt>
                <c:pt idx="211">
                  <c:v>0.4246759259259259</c:v>
                </c:pt>
                <c:pt idx="212">
                  <c:v>0.42481481481481481</c:v>
                </c:pt>
                <c:pt idx="213">
                  <c:v>0.42495370370370372</c:v>
                </c:pt>
                <c:pt idx="214">
                  <c:v>0.42516203703703703</c:v>
                </c:pt>
                <c:pt idx="215">
                  <c:v>0.42530092592592594</c:v>
                </c:pt>
                <c:pt idx="216">
                  <c:v>0.42550925925925925</c:v>
                </c:pt>
                <c:pt idx="217">
                  <c:v>0.42564814814814816</c:v>
                </c:pt>
                <c:pt idx="218">
                  <c:v>0.42578703703703702</c:v>
                </c:pt>
                <c:pt idx="219">
                  <c:v>0.42599537037037039</c:v>
                </c:pt>
                <c:pt idx="220">
                  <c:v>0.42613425925925924</c:v>
                </c:pt>
                <c:pt idx="221">
                  <c:v>0.42627314814814815</c:v>
                </c:pt>
                <c:pt idx="222">
                  <c:v>0.42641203703703706</c:v>
                </c:pt>
                <c:pt idx="223">
                  <c:v>0.42655092592592592</c:v>
                </c:pt>
                <c:pt idx="224">
                  <c:v>0.42675925925925928</c:v>
                </c:pt>
                <c:pt idx="225">
                  <c:v>0.42689814814814814</c:v>
                </c:pt>
                <c:pt idx="226">
                  <c:v>0.42703703703703705</c:v>
                </c:pt>
                <c:pt idx="227">
                  <c:v>0.42724537037037036</c:v>
                </c:pt>
                <c:pt idx="228">
                  <c:v>0.42731481481481481</c:v>
                </c:pt>
                <c:pt idx="229">
                  <c:v>0.42752314814814812</c:v>
                </c:pt>
                <c:pt idx="230">
                  <c:v>0.42766203703703703</c:v>
                </c:pt>
                <c:pt idx="231">
                  <c:v>0.42780092592592595</c:v>
                </c:pt>
                <c:pt idx="232">
                  <c:v>0.4279398148148148</c:v>
                </c:pt>
                <c:pt idx="233">
                  <c:v>0.42807870370370371</c:v>
                </c:pt>
                <c:pt idx="234">
                  <c:v>0.42821759259259257</c:v>
                </c:pt>
                <c:pt idx="235">
                  <c:v>0.42835648148148148</c:v>
                </c:pt>
                <c:pt idx="236">
                  <c:v>0.42856481481481479</c:v>
                </c:pt>
                <c:pt idx="237">
                  <c:v>0.4287037037037037</c:v>
                </c:pt>
                <c:pt idx="238">
                  <c:v>0.42884259259259261</c:v>
                </c:pt>
                <c:pt idx="239">
                  <c:v>0.42905092592592592</c:v>
                </c:pt>
                <c:pt idx="240">
                  <c:v>0.42912037037037037</c:v>
                </c:pt>
                <c:pt idx="241">
                  <c:v>0.42932870370370368</c:v>
                </c:pt>
                <c:pt idx="242">
                  <c:v>0.4294675925925926</c:v>
                </c:pt>
                <c:pt idx="243">
                  <c:v>0.42960648148148151</c:v>
                </c:pt>
                <c:pt idx="244">
                  <c:v>0.42974537037037036</c:v>
                </c:pt>
                <c:pt idx="245">
                  <c:v>0.42995370370370373</c:v>
                </c:pt>
                <c:pt idx="246">
                  <c:v>0.43009259259259258</c:v>
                </c:pt>
                <c:pt idx="247">
                  <c:v>0.43030092592592595</c:v>
                </c:pt>
                <c:pt idx="248">
                  <c:v>0.43037037037037035</c:v>
                </c:pt>
                <c:pt idx="249">
                  <c:v>0.43057870370370371</c:v>
                </c:pt>
                <c:pt idx="250">
                  <c:v>0.43078703703703702</c:v>
                </c:pt>
                <c:pt idx="251">
                  <c:v>0.43092592592592593</c:v>
                </c:pt>
                <c:pt idx="252">
                  <c:v>0.43106481481481479</c:v>
                </c:pt>
                <c:pt idx="253">
                  <c:v>0.4312037037037037</c:v>
                </c:pt>
                <c:pt idx="254">
                  <c:v>0.43134259259259261</c:v>
                </c:pt>
                <c:pt idx="255">
                  <c:v>0.43148148148148147</c:v>
                </c:pt>
                <c:pt idx="256">
                  <c:v>0.43168981481481483</c:v>
                </c:pt>
                <c:pt idx="257">
                  <c:v>0.43182870370370369</c:v>
                </c:pt>
                <c:pt idx="258">
                  <c:v>0.43203703703703705</c:v>
                </c:pt>
                <c:pt idx="259">
                  <c:v>0.43224537037037036</c:v>
                </c:pt>
                <c:pt idx="260">
                  <c:v>0.43231481481481482</c:v>
                </c:pt>
                <c:pt idx="261">
                  <c:v>0.43252314814814813</c:v>
                </c:pt>
                <c:pt idx="262">
                  <c:v>0.43259259259259258</c:v>
                </c:pt>
                <c:pt idx="263">
                  <c:v>0.43273148148148149</c:v>
                </c:pt>
                <c:pt idx="264">
                  <c:v>0.43287037037037035</c:v>
                </c:pt>
                <c:pt idx="265">
                  <c:v>0.43300925925925926</c:v>
                </c:pt>
                <c:pt idx="266">
                  <c:v>0.43321759259259257</c:v>
                </c:pt>
                <c:pt idx="267">
                  <c:v>0.43328703703703703</c:v>
                </c:pt>
                <c:pt idx="268">
                  <c:v>0.43349537037037039</c:v>
                </c:pt>
                <c:pt idx="269">
                  <c:v>0.43356481481481479</c:v>
                </c:pt>
                <c:pt idx="270">
                  <c:v>0.43377314814814816</c:v>
                </c:pt>
                <c:pt idx="271">
                  <c:v>0.43391203703703701</c:v>
                </c:pt>
                <c:pt idx="272">
                  <c:v>0.43405092592592592</c:v>
                </c:pt>
                <c:pt idx="273">
                  <c:v>0.43418981481481483</c:v>
                </c:pt>
                <c:pt idx="274">
                  <c:v>0.43432870370370369</c:v>
                </c:pt>
                <c:pt idx="275">
                  <c:v>0.4344675925925926</c:v>
                </c:pt>
                <c:pt idx="276">
                  <c:v>0.43467592592592591</c:v>
                </c:pt>
                <c:pt idx="277">
                  <c:v>0.43481481481481482</c:v>
                </c:pt>
                <c:pt idx="278">
                  <c:v>0.43495370370370373</c:v>
                </c:pt>
                <c:pt idx="279">
                  <c:v>0.43502314814814813</c:v>
                </c:pt>
                <c:pt idx="280">
                  <c:v>0.4352314814814815</c:v>
                </c:pt>
                <c:pt idx="281">
                  <c:v>0.43537037037037035</c:v>
                </c:pt>
                <c:pt idx="282">
                  <c:v>0.43550925925925926</c:v>
                </c:pt>
                <c:pt idx="283">
                  <c:v>0.43571759259259257</c:v>
                </c:pt>
                <c:pt idx="284">
                  <c:v>0.43578703703703703</c:v>
                </c:pt>
                <c:pt idx="285">
                  <c:v>0.43592592592592594</c:v>
                </c:pt>
                <c:pt idx="286">
                  <c:v>0.43613425925925925</c:v>
                </c:pt>
                <c:pt idx="287">
                  <c:v>0.43634259259259262</c:v>
                </c:pt>
                <c:pt idx="288">
                  <c:v>0.43648148148148147</c:v>
                </c:pt>
                <c:pt idx="289">
                  <c:v>0.43662037037037038</c:v>
                </c:pt>
                <c:pt idx="290">
                  <c:v>0.43675925925925924</c:v>
                </c:pt>
                <c:pt idx="291">
                  <c:v>0.4369675925925926</c:v>
                </c:pt>
                <c:pt idx="292">
                  <c:v>0.43717592592592591</c:v>
                </c:pt>
                <c:pt idx="293">
                  <c:v>0.43724537037037037</c:v>
                </c:pt>
                <c:pt idx="294">
                  <c:v>0.43745370370370368</c:v>
                </c:pt>
                <c:pt idx="295">
                  <c:v>0.43752314814814813</c:v>
                </c:pt>
                <c:pt idx="296">
                  <c:v>0.43766203703703704</c:v>
                </c:pt>
                <c:pt idx="297">
                  <c:v>0.43787037037037035</c:v>
                </c:pt>
                <c:pt idx="298">
                  <c:v>0.43800925925925926</c:v>
                </c:pt>
                <c:pt idx="299">
                  <c:v>0.43821759259259258</c:v>
                </c:pt>
                <c:pt idx="300">
                  <c:v>0.43842592592592594</c:v>
                </c:pt>
                <c:pt idx="301">
                  <c:v>0.4385648148148148</c:v>
                </c:pt>
                <c:pt idx="302">
                  <c:v>0.43870370370370371</c:v>
                </c:pt>
                <c:pt idx="303">
                  <c:v>0.43891203703703702</c:v>
                </c:pt>
                <c:pt idx="304">
                  <c:v>0.43898148148148147</c:v>
                </c:pt>
                <c:pt idx="305">
                  <c:v>0.43912037037037038</c:v>
                </c:pt>
                <c:pt idx="306">
                  <c:v>0.43932870370370369</c:v>
                </c:pt>
                <c:pt idx="307">
                  <c:v>0.4394675925925926</c:v>
                </c:pt>
                <c:pt idx="308">
                  <c:v>0.43967592592592591</c:v>
                </c:pt>
                <c:pt idx="309">
                  <c:v>0.43988425925925928</c:v>
                </c:pt>
                <c:pt idx="310">
                  <c:v>0.44002314814814814</c:v>
                </c:pt>
                <c:pt idx="311">
                  <c:v>0.44016203703703705</c:v>
                </c:pt>
                <c:pt idx="312">
                  <c:v>0.44037037037037036</c:v>
                </c:pt>
                <c:pt idx="313">
                  <c:v>0.44043981481481481</c:v>
                </c:pt>
                <c:pt idx="314">
                  <c:v>0.44057870370370372</c:v>
                </c:pt>
                <c:pt idx="315">
                  <c:v>0.44071759259259258</c:v>
                </c:pt>
                <c:pt idx="316">
                  <c:v>0.44085648148148149</c:v>
                </c:pt>
                <c:pt idx="317">
                  <c:v>0.4410648148148148</c:v>
                </c:pt>
                <c:pt idx="318">
                  <c:v>0.44120370370370371</c:v>
                </c:pt>
                <c:pt idx="319">
                  <c:v>0.44141203703703702</c:v>
                </c:pt>
                <c:pt idx="320">
                  <c:v>0.44162037037037039</c:v>
                </c:pt>
                <c:pt idx="321">
                  <c:v>0.44168981481481484</c:v>
                </c:pt>
                <c:pt idx="322">
                  <c:v>0.44189814814814815</c:v>
                </c:pt>
                <c:pt idx="323">
                  <c:v>0.44210648148148146</c:v>
                </c:pt>
                <c:pt idx="324">
                  <c:v>0.44217592592592592</c:v>
                </c:pt>
                <c:pt idx="325">
                  <c:v>0.44231481481481483</c:v>
                </c:pt>
                <c:pt idx="326">
                  <c:v>0.44245370370370368</c:v>
                </c:pt>
                <c:pt idx="327">
                  <c:v>0.44259259259259259</c:v>
                </c:pt>
                <c:pt idx="328">
                  <c:v>0.4428009259259259</c:v>
                </c:pt>
                <c:pt idx="329">
                  <c:v>0.44293981481481481</c:v>
                </c:pt>
                <c:pt idx="330">
                  <c:v>0.44314814814814812</c:v>
                </c:pt>
                <c:pt idx="331">
                  <c:v>0.44335648148148149</c:v>
                </c:pt>
                <c:pt idx="332">
                  <c:v>0.44349537037037035</c:v>
                </c:pt>
                <c:pt idx="333">
                  <c:v>0.44363425925925926</c:v>
                </c:pt>
                <c:pt idx="334">
                  <c:v>0.44384259259259257</c:v>
                </c:pt>
                <c:pt idx="335">
                  <c:v>0.44398148148148148</c:v>
                </c:pt>
                <c:pt idx="336">
                  <c:v>0.44412037037037039</c:v>
                </c:pt>
                <c:pt idx="337">
                  <c:v>0.44425925925925924</c:v>
                </c:pt>
                <c:pt idx="338">
                  <c:v>0.44439814814814815</c:v>
                </c:pt>
                <c:pt idx="339">
                  <c:v>0.44453703703703706</c:v>
                </c:pt>
                <c:pt idx="340">
                  <c:v>0.44474537037037037</c:v>
                </c:pt>
                <c:pt idx="341">
                  <c:v>0.44488425925925928</c:v>
                </c:pt>
                <c:pt idx="342">
                  <c:v>0.4450925925925926</c:v>
                </c:pt>
                <c:pt idx="343">
                  <c:v>0.44523148148148151</c:v>
                </c:pt>
                <c:pt idx="344">
                  <c:v>0.44537037037037036</c:v>
                </c:pt>
                <c:pt idx="345">
                  <c:v>0.44557870370370373</c:v>
                </c:pt>
                <c:pt idx="346">
                  <c:v>0.44564814814814813</c:v>
                </c:pt>
                <c:pt idx="347">
                  <c:v>0.44578703703703704</c:v>
                </c:pt>
                <c:pt idx="348">
                  <c:v>0.44592592592592595</c:v>
                </c:pt>
                <c:pt idx="349">
                  <c:v>0.4460648148148148</c:v>
                </c:pt>
                <c:pt idx="350">
                  <c:v>0.44620370370370371</c:v>
                </c:pt>
                <c:pt idx="351">
                  <c:v>0.44634259259259257</c:v>
                </c:pt>
                <c:pt idx="352">
                  <c:v>0.44655092592592593</c:v>
                </c:pt>
                <c:pt idx="353">
                  <c:v>0.44668981481481479</c:v>
                </c:pt>
                <c:pt idx="354">
                  <c:v>0.4468287037037037</c:v>
                </c:pt>
                <c:pt idx="355">
                  <c:v>0.44703703703703701</c:v>
                </c:pt>
                <c:pt idx="356">
                  <c:v>0.44710648148148147</c:v>
                </c:pt>
                <c:pt idx="357">
                  <c:v>0.44724537037037038</c:v>
                </c:pt>
                <c:pt idx="358">
                  <c:v>0.44738425925925923</c:v>
                </c:pt>
                <c:pt idx="359">
                  <c:v>0.44752314814814814</c:v>
                </c:pt>
                <c:pt idx="360">
                  <c:v>0.44773148148148151</c:v>
                </c:pt>
                <c:pt idx="361">
                  <c:v>0.44787037037037036</c:v>
                </c:pt>
                <c:pt idx="362">
                  <c:v>0.44807870370370373</c:v>
                </c:pt>
                <c:pt idx="363">
                  <c:v>0.44828703703703704</c:v>
                </c:pt>
                <c:pt idx="364">
                  <c:v>0.44842592592592595</c:v>
                </c:pt>
                <c:pt idx="365">
                  <c:v>0.44856481481481481</c:v>
                </c:pt>
                <c:pt idx="366">
                  <c:v>0.44877314814814817</c:v>
                </c:pt>
                <c:pt idx="367">
                  <c:v>0.44884259259259257</c:v>
                </c:pt>
                <c:pt idx="368">
                  <c:v>0.44898148148148148</c:v>
                </c:pt>
                <c:pt idx="369">
                  <c:v>0.44918981481481479</c:v>
                </c:pt>
                <c:pt idx="370">
                  <c:v>0.44939814814814816</c:v>
                </c:pt>
                <c:pt idx="371">
                  <c:v>0.44953703703703701</c:v>
                </c:pt>
                <c:pt idx="372">
                  <c:v>0.44967592592592592</c:v>
                </c:pt>
                <c:pt idx="373">
                  <c:v>0.44981481481481483</c:v>
                </c:pt>
                <c:pt idx="374">
                  <c:v>0.45002314814814814</c:v>
                </c:pt>
                <c:pt idx="375">
                  <c:v>0.45016203703703705</c:v>
                </c:pt>
                <c:pt idx="376">
                  <c:v>0.45030092592592591</c:v>
                </c:pt>
                <c:pt idx="377">
                  <c:v>0.45043981481481482</c:v>
                </c:pt>
                <c:pt idx="378">
                  <c:v>0.45057870370370373</c:v>
                </c:pt>
                <c:pt idx="379">
                  <c:v>0.45071759259259259</c:v>
                </c:pt>
                <c:pt idx="380">
                  <c:v>0.45092592592592595</c:v>
                </c:pt>
                <c:pt idx="381">
                  <c:v>0.45106481481481481</c:v>
                </c:pt>
                <c:pt idx="382">
                  <c:v>0.45127314814814817</c:v>
                </c:pt>
                <c:pt idx="383">
                  <c:v>0.45148148148148148</c:v>
                </c:pt>
                <c:pt idx="384">
                  <c:v>0.45155092592592594</c:v>
                </c:pt>
                <c:pt idx="385">
                  <c:v>0.45175925925925925</c:v>
                </c:pt>
                <c:pt idx="386">
                  <c:v>0.4518287037037037</c:v>
                </c:pt>
                <c:pt idx="387">
                  <c:v>0.45196759259259262</c:v>
                </c:pt>
                <c:pt idx="388">
                  <c:v>0.45217592592592593</c:v>
                </c:pt>
                <c:pt idx="389">
                  <c:v>0.45238425925925924</c:v>
                </c:pt>
                <c:pt idx="390">
                  <c:v>0.45252314814814815</c:v>
                </c:pt>
                <c:pt idx="391">
                  <c:v>0.45273148148148146</c:v>
                </c:pt>
                <c:pt idx="392">
                  <c:v>0.45287037037037037</c:v>
                </c:pt>
                <c:pt idx="393">
                  <c:v>0.45300925925925928</c:v>
                </c:pt>
                <c:pt idx="394">
                  <c:v>0.45321759259259259</c:v>
                </c:pt>
                <c:pt idx="395">
                  <c:v>0.45328703703703704</c:v>
                </c:pt>
                <c:pt idx="396">
                  <c:v>0.4534259259259259</c:v>
                </c:pt>
                <c:pt idx="397">
                  <c:v>0.45356481481481481</c:v>
                </c:pt>
                <c:pt idx="398">
                  <c:v>0.45370370370370372</c:v>
                </c:pt>
                <c:pt idx="399">
                  <c:v>0.45391203703703703</c:v>
                </c:pt>
                <c:pt idx="400">
                  <c:v>0.45398148148148149</c:v>
                </c:pt>
                <c:pt idx="401">
                  <c:v>0.4541898148148148</c:v>
                </c:pt>
                <c:pt idx="402">
                  <c:v>0.45425925925925925</c:v>
                </c:pt>
                <c:pt idx="403">
                  <c:v>0.45446759259259262</c:v>
                </c:pt>
                <c:pt idx="404">
                  <c:v>0.45460648148148147</c:v>
                </c:pt>
                <c:pt idx="405">
                  <c:v>0.45474537037037038</c:v>
                </c:pt>
                <c:pt idx="406">
                  <c:v>0.45495370370370369</c:v>
                </c:pt>
                <c:pt idx="407">
                  <c:v>0.45502314814814815</c:v>
                </c:pt>
                <c:pt idx="408">
                  <c:v>0.45516203703703706</c:v>
                </c:pt>
                <c:pt idx="409">
                  <c:v>0.45530092592592591</c:v>
                </c:pt>
                <c:pt idx="410">
                  <c:v>0.45543981481481483</c:v>
                </c:pt>
                <c:pt idx="411">
                  <c:v>0.45564814814814814</c:v>
                </c:pt>
                <c:pt idx="412">
                  <c:v>0.45578703703703705</c:v>
                </c:pt>
                <c:pt idx="413">
                  <c:v>0.45599537037037036</c:v>
                </c:pt>
                <c:pt idx="414">
                  <c:v>0.45620370370370372</c:v>
                </c:pt>
                <c:pt idx="415">
                  <c:v>0.45627314814814812</c:v>
                </c:pt>
                <c:pt idx="416">
                  <c:v>0.45648148148148149</c:v>
                </c:pt>
                <c:pt idx="417">
                  <c:v>0.4566898148148148</c:v>
                </c:pt>
                <c:pt idx="418">
                  <c:v>0.45675925925925925</c:v>
                </c:pt>
                <c:pt idx="419">
                  <c:v>0.45689814814814816</c:v>
                </c:pt>
                <c:pt idx="420">
                  <c:v>0.45710648148148147</c:v>
                </c:pt>
                <c:pt idx="421">
                  <c:v>0.45724537037037039</c:v>
                </c:pt>
                <c:pt idx="422">
                  <c:v>0.4574537037037037</c:v>
                </c:pt>
                <c:pt idx="423">
                  <c:v>0.45759259259259261</c:v>
                </c:pt>
                <c:pt idx="424">
                  <c:v>0.45773148148148146</c:v>
                </c:pt>
                <c:pt idx="425">
                  <c:v>0.45793981481481483</c:v>
                </c:pt>
                <c:pt idx="426">
                  <c:v>0.45807870370370368</c:v>
                </c:pt>
                <c:pt idx="427">
                  <c:v>0.45821759259259259</c:v>
                </c:pt>
                <c:pt idx="428">
                  <c:v>0.4583564814814815</c:v>
                </c:pt>
                <c:pt idx="429">
                  <c:v>0.45849537037037036</c:v>
                </c:pt>
                <c:pt idx="430">
                  <c:v>0.45863425925925927</c:v>
                </c:pt>
                <c:pt idx="431">
                  <c:v>0.45884259259259258</c:v>
                </c:pt>
                <c:pt idx="432">
                  <c:v>0.45898148148148149</c:v>
                </c:pt>
                <c:pt idx="433">
                  <c:v>0.4591898148148148</c:v>
                </c:pt>
                <c:pt idx="434">
                  <c:v>0.45939814814814817</c:v>
                </c:pt>
                <c:pt idx="435">
                  <c:v>0.45946759259259257</c:v>
                </c:pt>
                <c:pt idx="436">
                  <c:v>0.45967592592592593</c:v>
                </c:pt>
                <c:pt idx="437">
                  <c:v>0.45974537037037039</c:v>
                </c:pt>
                <c:pt idx="438">
                  <c:v>0.45988425925925924</c:v>
                </c:pt>
                <c:pt idx="439">
                  <c:v>0.46002314814814815</c:v>
                </c:pt>
                <c:pt idx="440">
                  <c:v>0.46016203703703706</c:v>
                </c:pt>
                <c:pt idx="441">
                  <c:v>0.46037037037037037</c:v>
                </c:pt>
                <c:pt idx="442">
                  <c:v>0.46043981481481483</c:v>
                </c:pt>
                <c:pt idx="443">
                  <c:v>0.46064814814814814</c:v>
                </c:pt>
                <c:pt idx="444">
                  <c:v>0.4607175925925926</c:v>
                </c:pt>
                <c:pt idx="445">
                  <c:v>0.46092592592592591</c:v>
                </c:pt>
                <c:pt idx="446">
                  <c:v>0.46113425925925927</c:v>
                </c:pt>
                <c:pt idx="447">
                  <c:v>0.46120370370370373</c:v>
                </c:pt>
                <c:pt idx="448">
                  <c:v>0.46134259259259258</c:v>
                </c:pt>
                <c:pt idx="449">
                  <c:v>0.46155092592592595</c:v>
                </c:pt>
                <c:pt idx="450">
                  <c:v>0.4616898148148148</c:v>
                </c:pt>
                <c:pt idx="451">
                  <c:v>0.46189814814814817</c:v>
                </c:pt>
                <c:pt idx="452">
                  <c:v>0.46210648148148148</c:v>
                </c:pt>
                <c:pt idx="453">
                  <c:v>0.46217592592592593</c:v>
                </c:pt>
                <c:pt idx="454">
                  <c:v>0.46238425925925924</c:v>
                </c:pt>
                <c:pt idx="455">
                  <c:v>0.46252314814814816</c:v>
                </c:pt>
                <c:pt idx="456">
                  <c:v>0.46266203703703701</c:v>
                </c:pt>
                <c:pt idx="457">
                  <c:v>0.46280092592592592</c:v>
                </c:pt>
                <c:pt idx="458">
                  <c:v>0.46293981481481483</c:v>
                </c:pt>
                <c:pt idx="459">
                  <c:v>0.46307870370370369</c:v>
                </c:pt>
                <c:pt idx="460">
                  <c:v>0.46328703703703705</c:v>
                </c:pt>
                <c:pt idx="461">
                  <c:v>0.46342592592592591</c:v>
                </c:pt>
                <c:pt idx="462">
                  <c:v>0.46356481481481482</c:v>
                </c:pt>
                <c:pt idx="463">
                  <c:v>0.46363425925925927</c:v>
                </c:pt>
                <c:pt idx="464">
                  <c:v>0.46384259259259258</c:v>
                </c:pt>
                <c:pt idx="465">
                  <c:v>0.46391203703703704</c:v>
                </c:pt>
                <c:pt idx="466">
                  <c:v>0.46412037037037035</c:v>
                </c:pt>
                <c:pt idx="467">
                  <c:v>0.46425925925925926</c:v>
                </c:pt>
                <c:pt idx="468">
                  <c:v>0.46439814814814817</c:v>
                </c:pt>
                <c:pt idx="469">
                  <c:v>0.46460648148148148</c:v>
                </c:pt>
                <c:pt idx="470">
                  <c:v>0.46467592592592594</c:v>
                </c:pt>
                <c:pt idx="471">
                  <c:v>0.46481481481481479</c:v>
                </c:pt>
                <c:pt idx="472">
                  <c:v>0.4649537037037037</c:v>
                </c:pt>
                <c:pt idx="473">
                  <c:v>0.46509259259259261</c:v>
                </c:pt>
                <c:pt idx="474">
                  <c:v>0.46530092592592592</c:v>
                </c:pt>
                <c:pt idx="475">
                  <c:v>0.46543981481481483</c:v>
                </c:pt>
                <c:pt idx="476">
                  <c:v>0.46564814814814814</c:v>
                </c:pt>
                <c:pt idx="477">
                  <c:v>0.46585648148148145</c:v>
                </c:pt>
                <c:pt idx="478">
                  <c:v>0.46592592592592591</c:v>
                </c:pt>
                <c:pt idx="479">
                  <c:v>0.46613425925925928</c:v>
                </c:pt>
                <c:pt idx="480">
                  <c:v>0.46620370370370373</c:v>
                </c:pt>
                <c:pt idx="481">
                  <c:v>0.46634259259259259</c:v>
                </c:pt>
                <c:pt idx="482">
                  <c:v>0.4664814814814815</c:v>
                </c:pt>
                <c:pt idx="483">
                  <c:v>0.46662037037037035</c:v>
                </c:pt>
                <c:pt idx="484">
                  <c:v>0.46682870370370372</c:v>
                </c:pt>
                <c:pt idx="485">
                  <c:v>0.46689814814814817</c:v>
                </c:pt>
                <c:pt idx="486">
                  <c:v>0.46710648148148148</c:v>
                </c:pt>
                <c:pt idx="487">
                  <c:v>0.46717592592592594</c:v>
                </c:pt>
                <c:pt idx="488">
                  <c:v>0.46738425925925925</c:v>
                </c:pt>
                <c:pt idx="489">
                  <c:v>0.46759259259259262</c:v>
                </c:pt>
                <c:pt idx="490">
                  <c:v>0.46766203703703701</c:v>
                </c:pt>
                <c:pt idx="491">
                  <c:v>0.46780092592592593</c:v>
                </c:pt>
                <c:pt idx="492">
                  <c:v>0.46793981481481484</c:v>
                </c:pt>
                <c:pt idx="493">
                  <c:v>0.46807870370370369</c:v>
                </c:pt>
                <c:pt idx="494">
                  <c:v>0.46828703703703706</c:v>
                </c:pt>
                <c:pt idx="495">
                  <c:v>0.46842592592592591</c:v>
                </c:pt>
                <c:pt idx="496">
                  <c:v>0.46863425925925928</c:v>
                </c:pt>
                <c:pt idx="497">
                  <c:v>0.46884259259259259</c:v>
                </c:pt>
                <c:pt idx="498">
                  <c:v>0.46891203703703704</c:v>
                </c:pt>
                <c:pt idx="499">
                  <c:v>0.46912037037037035</c:v>
                </c:pt>
                <c:pt idx="500">
                  <c:v>0.46918981481481481</c:v>
                </c:pt>
                <c:pt idx="501">
                  <c:v>0.46932870370370372</c:v>
                </c:pt>
                <c:pt idx="502">
                  <c:v>0.46946759259259258</c:v>
                </c:pt>
                <c:pt idx="503">
                  <c:v>0.46960648148148149</c:v>
                </c:pt>
                <c:pt idx="504">
                  <c:v>0.4698148148148148</c:v>
                </c:pt>
                <c:pt idx="505">
                  <c:v>0.46995370370370371</c:v>
                </c:pt>
                <c:pt idx="506">
                  <c:v>0.47009259259259262</c:v>
                </c:pt>
                <c:pt idx="507">
                  <c:v>0.47016203703703702</c:v>
                </c:pt>
                <c:pt idx="508">
                  <c:v>0.47037037037037038</c:v>
                </c:pt>
                <c:pt idx="509">
                  <c:v>0.47043981481481484</c:v>
                </c:pt>
                <c:pt idx="510">
                  <c:v>0.47064814814814815</c:v>
                </c:pt>
                <c:pt idx="511">
                  <c:v>0.47078703703703706</c:v>
                </c:pt>
                <c:pt idx="512">
                  <c:v>0.47092592592592591</c:v>
                </c:pt>
                <c:pt idx="513">
                  <c:v>0.47106481481481483</c:v>
                </c:pt>
                <c:pt idx="514">
                  <c:v>0.47127314814814814</c:v>
                </c:pt>
                <c:pt idx="515">
                  <c:v>0.47141203703703705</c:v>
                </c:pt>
                <c:pt idx="516">
                  <c:v>0.47162037037037036</c:v>
                </c:pt>
                <c:pt idx="517">
                  <c:v>0.47175925925925927</c:v>
                </c:pt>
                <c:pt idx="518">
                  <c:v>0.47189814814814812</c:v>
                </c:pt>
                <c:pt idx="519">
                  <c:v>0.47210648148148149</c:v>
                </c:pt>
                <c:pt idx="520">
                  <c:v>0.47217592592592594</c:v>
                </c:pt>
                <c:pt idx="521">
                  <c:v>0.4723148148148148</c:v>
                </c:pt>
                <c:pt idx="522">
                  <c:v>0.47245370370370371</c:v>
                </c:pt>
                <c:pt idx="523">
                  <c:v>0.47266203703703702</c:v>
                </c:pt>
                <c:pt idx="524">
                  <c:v>0.47280092592592593</c:v>
                </c:pt>
                <c:pt idx="525">
                  <c:v>0.47300925925925924</c:v>
                </c:pt>
                <c:pt idx="526">
                  <c:v>0.47314814814814815</c:v>
                </c:pt>
                <c:pt idx="527">
                  <c:v>0.47335648148148146</c:v>
                </c:pt>
                <c:pt idx="528">
                  <c:v>0.47342592592592592</c:v>
                </c:pt>
                <c:pt idx="529">
                  <c:v>0.47363425925925928</c:v>
                </c:pt>
                <c:pt idx="530">
                  <c:v>0.47384259259259259</c:v>
                </c:pt>
                <c:pt idx="531">
                  <c:v>0.47391203703703705</c:v>
                </c:pt>
                <c:pt idx="532">
                  <c:v>0.4740509259259259</c:v>
                </c:pt>
                <c:pt idx="533">
                  <c:v>0.47418981481481481</c:v>
                </c:pt>
                <c:pt idx="534">
                  <c:v>0.47432870370370372</c:v>
                </c:pt>
                <c:pt idx="535">
                  <c:v>0.47453703703703703</c:v>
                </c:pt>
                <c:pt idx="536">
                  <c:v>0.47474537037037035</c:v>
                </c:pt>
                <c:pt idx="537">
                  <c:v>0.47488425925925926</c:v>
                </c:pt>
                <c:pt idx="538">
                  <c:v>0.47509259259259257</c:v>
                </c:pt>
                <c:pt idx="539">
                  <c:v>0.47530092592592593</c:v>
                </c:pt>
                <c:pt idx="540">
                  <c:v>0.47543981481481479</c:v>
                </c:pt>
                <c:pt idx="541">
                  <c:v>0.47550925925925924</c:v>
                </c:pt>
                <c:pt idx="542">
                  <c:v>0.47571759259259261</c:v>
                </c:pt>
                <c:pt idx="543">
                  <c:v>0.47585648148148146</c:v>
                </c:pt>
                <c:pt idx="544">
                  <c:v>0.47599537037037037</c:v>
                </c:pt>
                <c:pt idx="545">
                  <c:v>0.47606481481481483</c:v>
                </c:pt>
                <c:pt idx="546">
                  <c:v>0.47620370370370368</c:v>
                </c:pt>
                <c:pt idx="547">
                  <c:v>0.4763425925925926</c:v>
                </c:pt>
                <c:pt idx="548">
                  <c:v>0.47655092592592591</c:v>
                </c:pt>
                <c:pt idx="549">
                  <c:v>0.47668981481481482</c:v>
                </c:pt>
                <c:pt idx="550">
                  <c:v>0.47689814814814813</c:v>
                </c:pt>
                <c:pt idx="551">
                  <c:v>0.47696759259259258</c:v>
                </c:pt>
                <c:pt idx="552">
                  <c:v>0.47717592592592595</c:v>
                </c:pt>
                <c:pt idx="553">
                  <c:v>0.4773148148148148</c:v>
                </c:pt>
                <c:pt idx="554">
                  <c:v>0.47745370370370371</c:v>
                </c:pt>
                <c:pt idx="555">
                  <c:v>0.47766203703703702</c:v>
                </c:pt>
                <c:pt idx="556">
                  <c:v>0.47773148148148148</c:v>
                </c:pt>
                <c:pt idx="557">
                  <c:v>0.47787037037037039</c:v>
                </c:pt>
                <c:pt idx="558">
                  <c:v>0.4780787037037037</c:v>
                </c:pt>
                <c:pt idx="559">
                  <c:v>0.47821759259259261</c:v>
                </c:pt>
                <c:pt idx="560">
                  <c:v>0.47842592592592592</c:v>
                </c:pt>
                <c:pt idx="561">
                  <c:v>0.47863425925925923</c:v>
                </c:pt>
                <c:pt idx="562">
                  <c:v>0.47870370370370369</c:v>
                </c:pt>
                <c:pt idx="563">
                  <c:v>0.47891203703703705</c:v>
                </c:pt>
                <c:pt idx="564">
                  <c:v>0.47905092592592591</c:v>
                </c:pt>
                <c:pt idx="565">
                  <c:v>0.47918981481481482</c:v>
                </c:pt>
                <c:pt idx="566">
                  <c:v>0.47932870370370373</c:v>
                </c:pt>
                <c:pt idx="567">
                  <c:v>0.47946759259259258</c:v>
                </c:pt>
                <c:pt idx="568">
                  <c:v>0.47960648148148149</c:v>
                </c:pt>
                <c:pt idx="569">
                  <c:v>0.47981481481481481</c:v>
                </c:pt>
                <c:pt idx="570">
                  <c:v>0.47995370370370372</c:v>
                </c:pt>
                <c:pt idx="571">
                  <c:v>0.48016203703703703</c:v>
                </c:pt>
                <c:pt idx="572">
                  <c:v>0.48030092592592594</c:v>
                </c:pt>
                <c:pt idx="573">
                  <c:v>0.48043981481481479</c:v>
                </c:pt>
                <c:pt idx="574">
                  <c:v>0.48064814814814816</c:v>
                </c:pt>
                <c:pt idx="575">
                  <c:v>0.48071759259259261</c:v>
                </c:pt>
                <c:pt idx="576">
                  <c:v>0.48085648148148147</c:v>
                </c:pt>
                <c:pt idx="577">
                  <c:v>0.48106481481481483</c:v>
                </c:pt>
                <c:pt idx="578">
                  <c:v>0.48120370370370369</c:v>
                </c:pt>
                <c:pt idx="579">
                  <c:v>0.48141203703703705</c:v>
                </c:pt>
                <c:pt idx="580">
                  <c:v>0.48155092592592591</c:v>
                </c:pt>
                <c:pt idx="581">
                  <c:v>0.48168981481481482</c:v>
                </c:pt>
                <c:pt idx="582">
                  <c:v>0.48189814814814813</c:v>
                </c:pt>
                <c:pt idx="583">
                  <c:v>0.48203703703703704</c:v>
                </c:pt>
                <c:pt idx="584">
                  <c:v>0.48217592592592595</c:v>
                </c:pt>
                <c:pt idx="585">
                  <c:v>0.48231481481481481</c:v>
                </c:pt>
                <c:pt idx="586">
                  <c:v>0.48245370370370372</c:v>
                </c:pt>
                <c:pt idx="587">
                  <c:v>0.48266203703703703</c:v>
                </c:pt>
                <c:pt idx="588">
                  <c:v>0.48287037037037039</c:v>
                </c:pt>
                <c:pt idx="589">
                  <c:v>0.48293981481481479</c:v>
                </c:pt>
                <c:pt idx="590">
                  <c:v>0.48314814814814816</c:v>
                </c:pt>
                <c:pt idx="591">
                  <c:v>0.48328703703703701</c:v>
                </c:pt>
                <c:pt idx="592">
                  <c:v>0.48342592592592593</c:v>
                </c:pt>
                <c:pt idx="593">
                  <c:v>0.48363425925925924</c:v>
                </c:pt>
                <c:pt idx="594">
                  <c:v>0.48370370370370369</c:v>
                </c:pt>
                <c:pt idx="595">
                  <c:v>0.4838425925925926</c:v>
                </c:pt>
                <c:pt idx="596">
                  <c:v>0.48398148148148146</c:v>
                </c:pt>
                <c:pt idx="597">
                  <c:v>0.48412037037037037</c:v>
                </c:pt>
                <c:pt idx="598">
                  <c:v>0.48432870370370368</c:v>
                </c:pt>
                <c:pt idx="599">
                  <c:v>0.48439814814814813</c:v>
                </c:pt>
                <c:pt idx="600">
                  <c:v>0.4846064814814815</c:v>
                </c:pt>
                <c:pt idx="601">
                  <c:v>0.4846759259259259</c:v>
                </c:pt>
                <c:pt idx="602">
                  <c:v>0.48488425925925926</c:v>
                </c:pt>
                <c:pt idx="603">
                  <c:v>0.48502314814814818</c:v>
                </c:pt>
                <c:pt idx="604">
                  <c:v>0.48516203703703703</c:v>
                </c:pt>
                <c:pt idx="605">
                  <c:v>0.48523148148148149</c:v>
                </c:pt>
                <c:pt idx="606">
                  <c:v>0.4853703703703704</c:v>
                </c:pt>
                <c:pt idx="607">
                  <c:v>0.48550925925925925</c:v>
                </c:pt>
                <c:pt idx="608">
                  <c:v>0.48564814814814816</c:v>
                </c:pt>
                <c:pt idx="609">
                  <c:v>0.48585648148148147</c:v>
                </c:pt>
                <c:pt idx="610">
                  <c:v>0.48599537037037038</c:v>
                </c:pt>
                <c:pt idx="611">
                  <c:v>0.48613425925925924</c:v>
                </c:pt>
                <c:pt idx="612">
                  <c:v>0.48620370370370369</c:v>
                </c:pt>
                <c:pt idx="613">
                  <c:v>0.48641203703703706</c:v>
                </c:pt>
                <c:pt idx="614">
                  <c:v>0.48648148148148146</c:v>
                </c:pt>
                <c:pt idx="615">
                  <c:v>0.48668981481481483</c:v>
                </c:pt>
                <c:pt idx="616">
                  <c:v>0.48682870370370368</c:v>
                </c:pt>
                <c:pt idx="617">
                  <c:v>0.48696759259259259</c:v>
                </c:pt>
                <c:pt idx="618">
                  <c:v>0.4871064814814815</c:v>
                </c:pt>
                <c:pt idx="619">
                  <c:v>0.48731481481481481</c:v>
                </c:pt>
                <c:pt idx="620">
                  <c:v>0.48745370370370372</c:v>
                </c:pt>
                <c:pt idx="621">
                  <c:v>0.48766203703703703</c:v>
                </c:pt>
                <c:pt idx="622">
                  <c:v>0.48780092592592594</c:v>
                </c:pt>
                <c:pt idx="623">
                  <c:v>0.4879398148148148</c:v>
                </c:pt>
                <c:pt idx="624">
                  <c:v>0.48814814814814816</c:v>
                </c:pt>
                <c:pt idx="625">
                  <c:v>0.48821759259259262</c:v>
                </c:pt>
                <c:pt idx="626">
                  <c:v>0.48835648148148147</c:v>
                </c:pt>
                <c:pt idx="627">
                  <c:v>0.48849537037037039</c:v>
                </c:pt>
                <c:pt idx="628">
                  <c:v>0.48863425925925924</c:v>
                </c:pt>
                <c:pt idx="629">
                  <c:v>0.48884259259259261</c:v>
                </c:pt>
                <c:pt idx="630">
                  <c:v>0.48898148148148146</c:v>
                </c:pt>
                <c:pt idx="631">
                  <c:v>0.48918981481481483</c:v>
                </c:pt>
                <c:pt idx="632">
                  <c:v>0.48939814814814814</c:v>
                </c:pt>
                <c:pt idx="633">
                  <c:v>0.48946759259259259</c:v>
                </c:pt>
                <c:pt idx="634">
                  <c:v>0.4896759259259259</c:v>
                </c:pt>
                <c:pt idx="635">
                  <c:v>0.48974537037037036</c:v>
                </c:pt>
                <c:pt idx="636">
                  <c:v>0.48988425925925927</c:v>
                </c:pt>
                <c:pt idx="637">
                  <c:v>0.49002314814814812</c:v>
                </c:pt>
                <c:pt idx="638">
                  <c:v>0.49016203703703703</c:v>
                </c:pt>
                <c:pt idx="639">
                  <c:v>0.49037037037037035</c:v>
                </c:pt>
                <c:pt idx="640">
                  <c:v>0.49050925925925926</c:v>
                </c:pt>
                <c:pt idx="641">
                  <c:v>0.49071759259259257</c:v>
                </c:pt>
                <c:pt idx="642">
                  <c:v>0.49092592592592593</c:v>
                </c:pt>
                <c:pt idx="643">
                  <c:v>0.49099537037037039</c:v>
                </c:pt>
                <c:pt idx="644">
                  <c:v>0.4912037037037037</c:v>
                </c:pt>
                <c:pt idx="645">
                  <c:v>0.49127314814814815</c:v>
                </c:pt>
                <c:pt idx="646">
                  <c:v>0.49141203703703706</c:v>
                </c:pt>
                <c:pt idx="647">
                  <c:v>0.49155092592592592</c:v>
                </c:pt>
                <c:pt idx="648">
                  <c:v>0.49168981481481483</c:v>
                </c:pt>
                <c:pt idx="649">
                  <c:v>0.49189814814814814</c:v>
                </c:pt>
                <c:pt idx="650">
                  <c:v>0.49203703703703705</c:v>
                </c:pt>
                <c:pt idx="651">
                  <c:v>0.49224537037037036</c:v>
                </c:pt>
                <c:pt idx="652">
                  <c:v>0.49238425925925927</c:v>
                </c:pt>
                <c:pt idx="653">
                  <c:v>0.49252314814814813</c:v>
                </c:pt>
                <c:pt idx="654">
                  <c:v>0.49273148148148149</c:v>
                </c:pt>
                <c:pt idx="655">
                  <c:v>0.49280092592592595</c:v>
                </c:pt>
                <c:pt idx="656">
                  <c:v>0.4929398148148148</c:v>
                </c:pt>
                <c:pt idx="657">
                  <c:v>0.49307870370370371</c:v>
                </c:pt>
                <c:pt idx="658">
                  <c:v>0.49321759259259257</c:v>
                </c:pt>
                <c:pt idx="659">
                  <c:v>0.49342592592592593</c:v>
                </c:pt>
                <c:pt idx="660">
                  <c:v>0.49349537037037039</c:v>
                </c:pt>
                <c:pt idx="661">
                  <c:v>0.4937037037037037</c:v>
                </c:pt>
                <c:pt idx="662">
                  <c:v>0.49384259259259261</c:v>
                </c:pt>
                <c:pt idx="663">
                  <c:v>0.49398148148148147</c:v>
                </c:pt>
                <c:pt idx="664">
                  <c:v>0.49418981481481483</c:v>
                </c:pt>
                <c:pt idx="665">
                  <c:v>0.49432870370370369</c:v>
                </c:pt>
                <c:pt idx="666">
                  <c:v>0.4944675925925926</c:v>
                </c:pt>
                <c:pt idx="667">
                  <c:v>0.49460648148148151</c:v>
                </c:pt>
                <c:pt idx="668">
                  <c:v>0.49474537037037036</c:v>
                </c:pt>
                <c:pt idx="669">
                  <c:v>0.49488425925925927</c:v>
                </c:pt>
                <c:pt idx="670">
                  <c:v>0.49509259259259258</c:v>
                </c:pt>
                <c:pt idx="671">
                  <c:v>0.49523148148148149</c:v>
                </c:pt>
                <c:pt idx="672">
                  <c:v>0.49543981481481481</c:v>
                </c:pt>
                <c:pt idx="673">
                  <c:v>0.49564814814814817</c:v>
                </c:pt>
                <c:pt idx="674">
                  <c:v>0.49571759259259257</c:v>
                </c:pt>
                <c:pt idx="675">
                  <c:v>0.49592592592592594</c:v>
                </c:pt>
                <c:pt idx="676">
                  <c:v>0.49599537037037039</c:v>
                </c:pt>
                <c:pt idx="677">
                  <c:v>0.49613425925925925</c:v>
                </c:pt>
                <c:pt idx="678">
                  <c:v>0.49627314814814816</c:v>
                </c:pt>
                <c:pt idx="679">
                  <c:v>0.49641203703703701</c:v>
                </c:pt>
                <c:pt idx="680">
                  <c:v>0.49662037037037038</c:v>
                </c:pt>
                <c:pt idx="681">
                  <c:v>0.49675925925925923</c:v>
                </c:pt>
                <c:pt idx="682">
                  <c:v>0.49689814814814814</c:v>
                </c:pt>
                <c:pt idx="683">
                  <c:v>0.4969675925925926</c:v>
                </c:pt>
                <c:pt idx="684">
                  <c:v>0.49717592592592591</c:v>
                </c:pt>
                <c:pt idx="685">
                  <c:v>0.49731481481481482</c:v>
                </c:pt>
                <c:pt idx="686">
                  <c:v>0.49745370370370373</c:v>
                </c:pt>
                <c:pt idx="687">
                  <c:v>0.49766203703703704</c:v>
                </c:pt>
                <c:pt idx="688">
                  <c:v>0.4977314814814815</c:v>
                </c:pt>
                <c:pt idx="689">
                  <c:v>0.49787037037037035</c:v>
                </c:pt>
                <c:pt idx="690">
                  <c:v>0.49800925925925926</c:v>
                </c:pt>
                <c:pt idx="691">
                  <c:v>0.49814814814814817</c:v>
                </c:pt>
                <c:pt idx="692">
                  <c:v>0.49835648148148148</c:v>
                </c:pt>
                <c:pt idx="693">
                  <c:v>0.49849537037037039</c:v>
                </c:pt>
                <c:pt idx="694">
                  <c:v>0.49863425925925925</c:v>
                </c:pt>
                <c:pt idx="695">
                  <c:v>0.4987037037037037</c:v>
                </c:pt>
                <c:pt idx="696">
                  <c:v>0.49891203703703701</c:v>
                </c:pt>
                <c:pt idx="697">
                  <c:v>0.49905092592592593</c:v>
                </c:pt>
                <c:pt idx="698">
                  <c:v>0.49918981481481484</c:v>
                </c:pt>
                <c:pt idx="699">
                  <c:v>0.49939814814814815</c:v>
                </c:pt>
                <c:pt idx="700">
                  <c:v>0.49953703703703706</c:v>
                </c:pt>
                <c:pt idx="701">
                  <c:v>0.49967592592592591</c:v>
                </c:pt>
                <c:pt idx="702">
                  <c:v>0.49981481481481482</c:v>
                </c:pt>
                <c:pt idx="703">
                  <c:v>0.49995370370370368</c:v>
                </c:pt>
                <c:pt idx="704">
                  <c:v>0.50009259259259264</c:v>
                </c:pt>
                <c:pt idx="705">
                  <c:v>0.5003009259259259</c:v>
                </c:pt>
                <c:pt idx="706">
                  <c:v>0.50043981481481481</c:v>
                </c:pt>
                <c:pt idx="707">
                  <c:v>0.50064814814814818</c:v>
                </c:pt>
                <c:pt idx="708">
                  <c:v>0.50085648148148143</c:v>
                </c:pt>
                <c:pt idx="709">
                  <c:v>0.50092592592592589</c:v>
                </c:pt>
                <c:pt idx="710">
                  <c:v>0.50113425925925925</c:v>
                </c:pt>
                <c:pt idx="711">
                  <c:v>0.50120370370370371</c:v>
                </c:pt>
                <c:pt idx="712">
                  <c:v>0.50134259259259262</c:v>
                </c:pt>
                <c:pt idx="713">
                  <c:v>0.50155092592592587</c:v>
                </c:pt>
                <c:pt idx="714">
                  <c:v>0.50168981481481478</c:v>
                </c:pt>
                <c:pt idx="715">
                  <c:v>0.50189814814814815</c:v>
                </c:pt>
                <c:pt idx="716">
                  <c:v>0.50203703703703706</c:v>
                </c:pt>
                <c:pt idx="717">
                  <c:v>0.50217592592592597</c:v>
                </c:pt>
                <c:pt idx="718">
                  <c:v>0.50238425925925922</c:v>
                </c:pt>
                <c:pt idx="719">
                  <c:v>0.50245370370370368</c:v>
                </c:pt>
                <c:pt idx="720">
                  <c:v>0.50266203703703705</c:v>
                </c:pt>
                <c:pt idx="721">
                  <c:v>0.5027314814814815</c:v>
                </c:pt>
                <c:pt idx="722">
                  <c:v>0.50287037037037041</c:v>
                </c:pt>
                <c:pt idx="723">
                  <c:v>0.50300925925925921</c:v>
                </c:pt>
                <c:pt idx="724">
                  <c:v>0.50314814814814812</c:v>
                </c:pt>
                <c:pt idx="725">
                  <c:v>0.50335648148148149</c:v>
                </c:pt>
                <c:pt idx="726">
                  <c:v>0.5034953703703704</c:v>
                </c:pt>
                <c:pt idx="727">
                  <c:v>0.50370370370370365</c:v>
                </c:pt>
                <c:pt idx="728">
                  <c:v>0.50384259259259256</c:v>
                </c:pt>
                <c:pt idx="729">
                  <c:v>0.50398148148148147</c:v>
                </c:pt>
                <c:pt idx="730">
                  <c:v>0.50418981481481484</c:v>
                </c:pt>
                <c:pt idx="731">
                  <c:v>0.5042592592592593</c:v>
                </c:pt>
                <c:pt idx="732">
                  <c:v>0.5043981481481481</c:v>
                </c:pt>
                <c:pt idx="733">
                  <c:v>0.50453703703703701</c:v>
                </c:pt>
                <c:pt idx="734">
                  <c:v>0.50467592592592592</c:v>
                </c:pt>
                <c:pt idx="735">
                  <c:v>0.50488425925925928</c:v>
                </c:pt>
                <c:pt idx="736">
                  <c:v>0.50495370370370374</c:v>
                </c:pt>
                <c:pt idx="737">
                  <c:v>0.50516203703703699</c:v>
                </c:pt>
                <c:pt idx="738">
                  <c:v>0.50523148148148145</c:v>
                </c:pt>
                <c:pt idx="739">
                  <c:v>0.50543981481481481</c:v>
                </c:pt>
                <c:pt idx="740">
                  <c:v>0.50557870370370372</c:v>
                </c:pt>
                <c:pt idx="741">
                  <c:v>0.50571759259259264</c:v>
                </c:pt>
                <c:pt idx="742">
                  <c:v>0.50592592592592589</c:v>
                </c:pt>
                <c:pt idx="743">
                  <c:v>0.50599537037037035</c:v>
                </c:pt>
                <c:pt idx="744">
                  <c:v>0.50613425925925926</c:v>
                </c:pt>
                <c:pt idx="745">
                  <c:v>0.50634259259259262</c:v>
                </c:pt>
                <c:pt idx="746">
                  <c:v>0.50648148148148153</c:v>
                </c:pt>
                <c:pt idx="747">
                  <c:v>0.50668981481481479</c:v>
                </c:pt>
                <c:pt idx="748">
                  <c:v>0.5068287037037037</c:v>
                </c:pt>
                <c:pt idx="749">
                  <c:v>0.50696759259259261</c:v>
                </c:pt>
                <c:pt idx="750">
                  <c:v>0.50717592592592597</c:v>
                </c:pt>
                <c:pt idx="751">
                  <c:v>0.50731481481481477</c:v>
                </c:pt>
                <c:pt idx="752">
                  <c:v>0.50745370370370368</c:v>
                </c:pt>
                <c:pt idx="753">
                  <c:v>0.5075925925925926</c:v>
                </c:pt>
                <c:pt idx="754">
                  <c:v>0.50773148148148151</c:v>
                </c:pt>
                <c:pt idx="755">
                  <c:v>0.50793981481481476</c:v>
                </c:pt>
                <c:pt idx="756">
                  <c:v>0.50807870370370367</c:v>
                </c:pt>
                <c:pt idx="757">
                  <c:v>0.50821759259259258</c:v>
                </c:pt>
                <c:pt idx="758">
                  <c:v>0.50842592592592595</c:v>
                </c:pt>
                <c:pt idx="759">
                  <c:v>0.5084953703703704</c:v>
                </c:pt>
                <c:pt idx="760">
                  <c:v>0.50870370370370366</c:v>
                </c:pt>
                <c:pt idx="761">
                  <c:v>0.50884259259259257</c:v>
                </c:pt>
                <c:pt idx="762">
                  <c:v>0.50898148148148148</c:v>
                </c:pt>
                <c:pt idx="763">
                  <c:v>0.50912037037037039</c:v>
                </c:pt>
                <c:pt idx="764">
                  <c:v>0.50932870370370376</c:v>
                </c:pt>
                <c:pt idx="765">
                  <c:v>0.50946759259259256</c:v>
                </c:pt>
                <c:pt idx="766">
                  <c:v>0.50967592592592592</c:v>
                </c:pt>
                <c:pt idx="767">
                  <c:v>0.50981481481481483</c:v>
                </c:pt>
                <c:pt idx="768">
                  <c:v>0.50995370370370374</c:v>
                </c:pt>
                <c:pt idx="769">
                  <c:v>0.510162037037037</c:v>
                </c:pt>
                <c:pt idx="770">
                  <c:v>0.51023148148148145</c:v>
                </c:pt>
                <c:pt idx="771">
                  <c:v>0.51037037037037036</c:v>
                </c:pt>
                <c:pt idx="772">
                  <c:v>0.51050925925925927</c:v>
                </c:pt>
                <c:pt idx="773">
                  <c:v>0.51064814814814818</c:v>
                </c:pt>
                <c:pt idx="774">
                  <c:v>0.51085648148148144</c:v>
                </c:pt>
                <c:pt idx="775">
                  <c:v>0.51099537037037035</c:v>
                </c:pt>
                <c:pt idx="776">
                  <c:v>0.51113425925925926</c:v>
                </c:pt>
                <c:pt idx="777">
                  <c:v>0.51120370370370372</c:v>
                </c:pt>
                <c:pt idx="778">
                  <c:v>0.51141203703703708</c:v>
                </c:pt>
                <c:pt idx="779">
                  <c:v>0.51148148148148154</c:v>
                </c:pt>
                <c:pt idx="780">
                  <c:v>0.51168981481481479</c:v>
                </c:pt>
                <c:pt idx="781">
                  <c:v>0.5118287037037037</c:v>
                </c:pt>
                <c:pt idx="782">
                  <c:v>0.51196759259259261</c:v>
                </c:pt>
                <c:pt idx="783">
                  <c:v>0.51210648148148152</c:v>
                </c:pt>
                <c:pt idx="784">
                  <c:v>0.51224537037037032</c:v>
                </c:pt>
                <c:pt idx="785">
                  <c:v>0.51238425925925923</c:v>
                </c:pt>
                <c:pt idx="786">
                  <c:v>0.5125925925925926</c:v>
                </c:pt>
                <c:pt idx="787">
                  <c:v>0.51273148148148151</c:v>
                </c:pt>
                <c:pt idx="788">
                  <c:v>0.51293981481481477</c:v>
                </c:pt>
                <c:pt idx="789">
                  <c:v>0.51300925925925922</c:v>
                </c:pt>
                <c:pt idx="790">
                  <c:v>0.51321759259259259</c:v>
                </c:pt>
                <c:pt idx="791">
                  <c:v>0.51342592592592595</c:v>
                </c:pt>
                <c:pt idx="792">
                  <c:v>0.51356481481481486</c:v>
                </c:pt>
                <c:pt idx="793">
                  <c:v>0.51370370370370366</c:v>
                </c:pt>
                <c:pt idx="794">
                  <c:v>0.51384259259259257</c:v>
                </c:pt>
                <c:pt idx="795">
                  <c:v>0.51398148148148148</c:v>
                </c:pt>
                <c:pt idx="796">
                  <c:v>0.51412037037037039</c:v>
                </c:pt>
                <c:pt idx="797">
                  <c:v>0.51432870370370365</c:v>
                </c:pt>
                <c:pt idx="798">
                  <c:v>0.51446759259259256</c:v>
                </c:pt>
                <c:pt idx="799">
                  <c:v>0.51467592592592593</c:v>
                </c:pt>
                <c:pt idx="800">
                  <c:v>0.51481481481481484</c:v>
                </c:pt>
                <c:pt idx="801">
                  <c:v>0.51495370370370375</c:v>
                </c:pt>
                <c:pt idx="802">
                  <c:v>0.515162037037037</c:v>
                </c:pt>
                <c:pt idx="803">
                  <c:v>0.51537037037037037</c:v>
                </c:pt>
                <c:pt idx="804">
                  <c:v>0.51543981481481482</c:v>
                </c:pt>
                <c:pt idx="805">
                  <c:v>0.51557870370370373</c:v>
                </c:pt>
                <c:pt idx="806">
                  <c:v>0.51578703703703699</c:v>
                </c:pt>
                <c:pt idx="807">
                  <c:v>0.5159259259259259</c:v>
                </c:pt>
                <c:pt idx="808">
                  <c:v>0.51606481481481481</c:v>
                </c:pt>
                <c:pt idx="809">
                  <c:v>0.51620370370370372</c:v>
                </c:pt>
                <c:pt idx="810">
                  <c:v>0.51641203703703709</c:v>
                </c:pt>
                <c:pt idx="811">
                  <c:v>0.51655092592592589</c:v>
                </c:pt>
                <c:pt idx="812">
                  <c:v>0.5166898148148148</c:v>
                </c:pt>
                <c:pt idx="813">
                  <c:v>0.51682870370370371</c:v>
                </c:pt>
                <c:pt idx="814">
                  <c:v>0.51696759259259262</c:v>
                </c:pt>
                <c:pt idx="815">
                  <c:v>0.51710648148148153</c:v>
                </c:pt>
                <c:pt idx="816">
                  <c:v>0.51731481481481478</c:v>
                </c:pt>
                <c:pt idx="817">
                  <c:v>0.51745370370370369</c:v>
                </c:pt>
                <c:pt idx="818">
                  <c:v>0.51766203703703706</c:v>
                </c:pt>
                <c:pt idx="819">
                  <c:v>0.51787037037037043</c:v>
                </c:pt>
                <c:pt idx="820">
                  <c:v>0.51793981481481477</c:v>
                </c:pt>
                <c:pt idx="821">
                  <c:v>0.51814814814814814</c:v>
                </c:pt>
                <c:pt idx="822">
                  <c:v>0.51821759259259259</c:v>
                </c:pt>
                <c:pt idx="823">
                  <c:v>0.5183564814814815</c:v>
                </c:pt>
                <c:pt idx="824">
                  <c:v>0.51849537037037041</c:v>
                </c:pt>
                <c:pt idx="825">
                  <c:v>0.51863425925925921</c:v>
                </c:pt>
                <c:pt idx="826">
                  <c:v>0.51884259259259258</c:v>
                </c:pt>
                <c:pt idx="827">
                  <c:v>0.51891203703703703</c:v>
                </c:pt>
                <c:pt idx="828">
                  <c:v>0.5191203703703704</c:v>
                </c:pt>
                <c:pt idx="829">
                  <c:v>0.51918981481481485</c:v>
                </c:pt>
                <c:pt idx="830">
                  <c:v>0.51939814814814811</c:v>
                </c:pt>
                <c:pt idx="831">
                  <c:v>0.51960648148148147</c:v>
                </c:pt>
                <c:pt idx="832">
                  <c:v>0.51967592592592593</c:v>
                </c:pt>
                <c:pt idx="833">
                  <c:v>0.5198842592592593</c:v>
                </c:pt>
                <c:pt idx="834">
                  <c:v>0.51995370370370375</c:v>
                </c:pt>
                <c:pt idx="835">
                  <c:v>0.52009259259259255</c:v>
                </c:pt>
                <c:pt idx="836">
                  <c:v>0.52030092592592592</c:v>
                </c:pt>
                <c:pt idx="837">
                  <c:v>0.52043981481481483</c:v>
                </c:pt>
                <c:pt idx="838">
                  <c:v>0.52064814814814819</c:v>
                </c:pt>
                <c:pt idx="839">
                  <c:v>0.52085648148148145</c:v>
                </c:pt>
                <c:pt idx="840">
                  <c:v>0.5209259259259259</c:v>
                </c:pt>
                <c:pt idx="841">
                  <c:v>0.52113425925925927</c:v>
                </c:pt>
                <c:pt idx="842">
                  <c:v>0.52134259259259264</c:v>
                </c:pt>
                <c:pt idx="843">
                  <c:v>0.52148148148148143</c:v>
                </c:pt>
                <c:pt idx="844">
                  <c:v>0.52162037037037035</c:v>
                </c:pt>
                <c:pt idx="845">
                  <c:v>0.52175925925925926</c:v>
                </c:pt>
                <c:pt idx="846">
                  <c:v>0.52196759259259262</c:v>
                </c:pt>
                <c:pt idx="847">
                  <c:v>0.52210648148148153</c:v>
                </c:pt>
                <c:pt idx="848">
                  <c:v>0.52231481481481479</c:v>
                </c:pt>
                <c:pt idx="849">
                  <c:v>0.5224537037037037</c:v>
                </c:pt>
                <c:pt idx="850">
                  <c:v>0.52259259259259261</c:v>
                </c:pt>
                <c:pt idx="851">
                  <c:v>0.52280092592592597</c:v>
                </c:pt>
                <c:pt idx="852">
                  <c:v>0.52287037037037032</c:v>
                </c:pt>
                <c:pt idx="853">
                  <c:v>0.52307870370370368</c:v>
                </c:pt>
                <c:pt idx="854">
                  <c:v>0.5232175925925926</c:v>
                </c:pt>
                <c:pt idx="855">
                  <c:v>0.52335648148148151</c:v>
                </c:pt>
                <c:pt idx="856">
                  <c:v>0.52349537037037042</c:v>
                </c:pt>
                <c:pt idx="857">
                  <c:v>0.52370370370370367</c:v>
                </c:pt>
                <c:pt idx="858">
                  <c:v>0.52384259259259258</c:v>
                </c:pt>
                <c:pt idx="859">
                  <c:v>0.52405092592592595</c:v>
                </c:pt>
                <c:pt idx="860">
                  <c:v>0.52418981481481486</c:v>
                </c:pt>
                <c:pt idx="861">
                  <c:v>0.52432870370370366</c:v>
                </c:pt>
                <c:pt idx="862">
                  <c:v>0.52453703703703702</c:v>
                </c:pt>
                <c:pt idx="863">
                  <c:v>0.52467592592592593</c:v>
                </c:pt>
                <c:pt idx="864">
                  <c:v>0.52481481481481485</c:v>
                </c:pt>
                <c:pt idx="865">
                  <c:v>0.52495370370370376</c:v>
                </c:pt>
                <c:pt idx="866">
                  <c:v>0.52509259259259256</c:v>
                </c:pt>
                <c:pt idx="867">
                  <c:v>0.52530092592592592</c:v>
                </c:pt>
                <c:pt idx="868">
                  <c:v>0.52550925925925929</c:v>
                </c:pt>
                <c:pt idx="869">
                  <c:v>0.52557870370370374</c:v>
                </c:pt>
                <c:pt idx="870">
                  <c:v>0.525787037037037</c:v>
                </c:pt>
                <c:pt idx="871">
                  <c:v>0.52585648148148145</c:v>
                </c:pt>
                <c:pt idx="872">
                  <c:v>0.52606481481481482</c:v>
                </c:pt>
                <c:pt idx="873">
                  <c:v>0.52627314814814818</c:v>
                </c:pt>
                <c:pt idx="874">
                  <c:v>0.52634259259259264</c:v>
                </c:pt>
                <c:pt idx="875">
                  <c:v>0.52648148148148144</c:v>
                </c:pt>
                <c:pt idx="876">
                  <c:v>0.52662037037037035</c:v>
                </c:pt>
                <c:pt idx="877">
                  <c:v>0.52675925925925926</c:v>
                </c:pt>
                <c:pt idx="878">
                  <c:v>0.52696759259259263</c:v>
                </c:pt>
                <c:pt idx="879">
                  <c:v>0.52710648148148154</c:v>
                </c:pt>
                <c:pt idx="880">
                  <c:v>0.52731481481481479</c:v>
                </c:pt>
                <c:pt idx="881">
                  <c:v>0.52752314814814816</c:v>
                </c:pt>
                <c:pt idx="882">
                  <c:v>0.52759259259259261</c:v>
                </c:pt>
                <c:pt idx="883">
                  <c:v>0.52780092592592598</c:v>
                </c:pt>
                <c:pt idx="884">
                  <c:v>0.52787037037037032</c:v>
                </c:pt>
                <c:pt idx="885">
                  <c:v>0.52807870370370369</c:v>
                </c:pt>
                <c:pt idx="886">
                  <c:v>0.5282175925925926</c:v>
                </c:pt>
                <c:pt idx="887">
                  <c:v>0.52835648148148151</c:v>
                </c:pt>
                <c:pt idx="888">
                  <c:v>0.52849537037037042</c:v>
                </c:pt>
                <c:pt idx="889">
                  <c:v>0.52863425925925922</c:v>
                </c:pt>
                <c:pt idx="890">
                  <c:v>0.52884259259259259</c:v>
                </c:pt>
                <c:pt idx="891">
                  <c:v>0.52891203703703704</c:v>
                </c:pt>
                <c:pt idx="892">
                  <c:v>0.52905092592592595</c:v>
                </c:pt>
                <c:pt idx="893">
                  <c:v>0.52925925925925921</c:v>
                </c:pt>
                <c:pt idx="894">
                  <c:v>0.52939814814814812</c:v>
                </c:pt>
                <c:pt idx="895">
                  <c:v>0.52960648148148148</c:v>
                </c:pt>
                <c:pt idx="896">
                  <c:v>0.52967592592592594</c:v>
                </c:pt>
                <c:pt idx="897">
                  <c:v>0.52981481481481485</c:v>
                </c:pt>
                <c:pt idx="898">
                  <c:v>0.5300231481481481</c:v>
                </c:pt>
                <c:pt idx="899">
                  <c:v>0.53016203703703701</c:v>
                </c:pt>
                <c:pt idx="900">
                  <c:v>0.53037037037037038</c:v>
                </c:pt>
                <c:pt idx="901">
                  <c:v>0.53050925925925929</c:v>
                </c:pt>
                <c:pt idx="902">
                  <c:v>0.5306481481481482</c:v>
                </c:pt>
                <c:pt idx="903">
                  <c:v>0.53085648148148146</c:v>
                </c:pt>
                <c:pt idx="904">
                  <c:v>0.53106481481481482</c:v>
                </c:pt>
                <c:pt idx="905">
                  <c:v>0.53113425925925928</c:v>
                </c:pt>
                <c:pt idx="906">
                  <c:v>0.53127314814814819</c:v>
                </c:pt>
                <c:pt idx="907">
                  <c:v>0.53141203703703699</c:v>
                </c:pt>
                <c:pt idx="908">
                  <c:v>0.5315509259259259</c:v>
                </c:pt>
                <c:pt idx="909">
                  <c:v>0.53175925925925926</c:v>
                </c:pt>
                <c:pt idx="910">
                  <c:v>0.53189814814814818</c:v>
                </c:pt>
                <c:pt idx="911">
                  <c:v>0.53210648148148143</c:v>
                </c:pt>
                <c:pt idx="912">
                  <c:v>0.53224537037037034</c:v>
                </c:pt>
                <c:pt idx="913">
                  <c:v>0.53238425925925925</c:v>
                </c:pt>
                <c:pt idx="914">
                  <c:v>0.53259259259259262</c:v>
                </c:pt>
                <c:pt idx="915">
                  <c:v>0.53273148148148153</c:v>
                </c:pt>
                <c:pt idx="916">
                  <c:v>0.53287037037037033</c:v>
                </c:pt>
                <c:pt idx="917">
                  <c:v>0.53293981481481478</c:v>
                </c:pt>
                <c:pt idx="918">
                  <c:v>0.53307870370370369</c:v>
                </c:pt>
                <c:pt idx="919">
                  <c:v>0.5332175925925926</c:v>
                </c:pt>
                <c:pt idx="920">
                  <c:v>0.53342592592592597</c:v>
                </c:pt>
                <c:pt idx="921">
                  <c:v>0.53356481481481477</c:v>
                </c:pt>
                <c:pt idx="922">
                  <c:v>0.53363425925925922</c:v>
                </c:pt>
                <c:pt idx="923">
                  <c:v>0.53384259259259259</c:v>
                </c:pt>
                <c:pt idx="924">
                  <c:v>0.53391203703703705</c:v>
                </c:pt>
                <c:pt idx="925">
                  <c:v>0.53412037037037041</c:v>
                </c:pt>
                <c:pt idx="926">
                  <c:v>0.53432870370370367</c:v>
                </c:pt>
                <c:pt idx="927">
                  <c:v>0.53439814814814812</c:v>
                </c:pt>
                <c:pt idx="928">
                  <c:v>0.53453703703703703</c:v>
                </c:pt>
                <c:pt idx="929">
                  <c:v>0.5347453703703704</c:v>
                </c:pt>
                <c:pt idx="930">
                  <c:v>0.53488425925925931</c:v>
                </c:pt>
                <c:pt idx="931">
                  <c:v>0.53509259259259256</c:v>
                </c:pt>
                <c:pt idx="932">
                  <c:v>0.53516203703703702</c:v>
                </c:pt>
                <c:pt idx="933">
                  <c:v>0.53537037037037039</c:v>
                </c:pt>
                <c:pt idx="934">
                  <c:v>0.53557870370370375</c:v>
                </c:pt>
                <c:pt idx="935">
                  <c:v>0.5356481481481481</c:v>
                </c:pt>
                <c:pt idx="936">
                  <c:v>0.53585648148148146</c:v>
                </c:pt>
                <c:pt idx="937">
                  <c:v>0.53592592592592592</c:v>
                </c:pt>
                <c:pt idx="938">
                  <c:v>0.53606481481481483</c:v>
                </c:pt>
                <c:pt idx="939">
                  <c:v>0.53620370370370374</c:v>
                </c:pt>
                <c:pt idx="940">
                  <c:v>0.53641203703703699</c:v>
                </c:pt>
                <c:pt idx="941">
                  <c:v>0.5365509259259259</c:v>
                </c:pt>
                <c:pt idx="942">
                  <c:v>0.53668981481481481</c:v>
                </c:pt>
                <c:pt idx="943">
                  <c:v>0.53675925925925927</c:v>
                </c:pt>
                <c:pt idx="944">
                  <c:v>0.53696759259259264</c:v>
                </c:pt>
                <c:pt idx="945">
                  <c:v>0.53717592592592589</c:v>
                </c:pt>
                <c:pt idx="946">
                  <c:v>0.53724537037037035</c:v>
                </c:pt>
                <c:pt idx="947">
                  <c:v>0.53738425925925926</c:v>
                </c:pt>
                <c:pt idx="948">
                  <c:v>0.53752314814814817</c:v>
                </c:pt>
                <c:pt idx="949">
                  <c:v>0.53766203703703708</c:v>
                </c:pt>
                <c:pt idx="950">
                  <c:v>0.53787037037037033</c:v>
                </c:pt>
                <c:pt idx="951">
                  <c:v>0.53800925925925924</c:v>
                </c:pt>
                <c:pt idx="952">
                  <c:v>0.53821759259259261</c:v>
                </c:pt>
                <c:pt idx="953">
                  <c:v>0.53835648148148152</c:v>
                </c:pt>
                <c:pt idx="954">
                  <c:v>0.53849537037037032</c:v>
                </c:pt>
                <c:pt idx="955">
                  <c:v>0.53863425925925923</c:v>
                </c:pt>
                <c:pt idx="956">
                  <c:v>0.53877314814814814</c:v>
                </c:pt>
                <c:pt idx="957">
                  <c:v>0.53891203703703705</c:v>
                </c:pt>
                <c:pt idx="958">
                  <c:v>0.53912037037037042</c:v>
                </c:pt>
                <c:pt idx="959">
                  <c:v>0.53925925925925922</c:v>
                </c:pt>
                <c:pt idx="960">
                  <c:v>0.53946759259259258</c:v>
                </c:pt>
                <c:pt idx="961">
                  <c:v>0.53960648148148149</c:v>
                </c:pt>
                <c:pt idx="962">
                  <c:v>0.5397453703703704</c:v>
                </c:pt>
                <c:pt idx="963">
                  <c:v>0.53995370370370366</c:v>
                </c:pt>
                <c:pt idx="964">
                  <c:v>0.54009259259259257</c:v>
                </c:pt>
                <c:pt idx="965">
                  <c:v>0.54023148148148148</c:v>
                </c:pt>
                <c:pt idx="966">
                  <c:v>0.54030092592592593</c:v>
                </c:pt>
                <c:pt idx="967">
                  <c:v>0.54043981481481485</c:v>
                </c:pt>
                <c:pt idx="968">
                  <c:v>0.5406481481481481</c:v>
                </c:pt>
                <c:pt idx="969">
                  <c:v>0.54078703703703701</c:v>
                </c:pt>
                <c:pt idx="970">
                  <c:v>0.54092592592592592</c:v>
                </c:pt>
                <c:pt idx="971">
                  <c:v>0.54099537037037038</c:v>
                </c:pt>
                <c:pt idx="972">
                  <c:v>0.54120370370370374</c:v>
                </c:pt>
                <c:pt idx="973">
                  <c:v>0.54134259259259254</c:v>
                </c:pt>
                <c:pt idx="974">
                  <c:v>0.54148148148148145</c:v>
                </c:pt>
                <c:pt idx="975">
                  <c:v>0.54168981481481482</c:v>
                </c:pt>
                <c:pt idx="976">
                  <c:v>0.54175925925925927</c:v>
                </c:pt>
                <c:pt idx="977">
                  <c:v>0.54189814814814818</c:v>
                </c:pt>
                <c:pt idx="978">
                  <c:v>0.54203703703703698</c:v>
                </c:pt>
                <c:pt idx="979">
                  <c:v>0.54217592592592589</c:v>
                </c:pt>
                <c:pt idx="980">
                  <c:v>0.54238425925925926</c:v>
                </c:pt>
                <c:pt idx="981">
                  <c:v>0.54252314814814817</c:v>
                </c:pt>
                <c:pt idx="982">
                  <c:v>0.54266203703703708</c:v>
                </c:pt>
                <c:pt idx="983">
                  <c:v>0.54273148148148154</c:v>
                </c:pt>
                <c:pt idx="984">
                  <c:v>0.54293981481481479</c:v>
                </c:pt>
                <c:pt idx="985">
                  <c:v>0.54300925925925925</c:v>
                </c:pt>
                <c:pt idx="986">
                  <c:v>0.54321759259259261</c:v>
                </c:pt>
                <c:pt idx="987">
                  <c:v>0.54328703703703707</c:v>
                </c:pt>
                <c:pt idx="988">
                  <c:v>0.54342592592592598</c:v>
                </c:pt>
                <c:pt idx="989">
                  <c:v>0.54363425925925923</c:v>
                </c:pt>
                <c:pt idx="990">
                  <c:v>0.54370370370370369</c:v>
                </c:pt>
                <c:pt idx="991">
                  <c:v>0.54391203703703705</c:v>
                </c:pt>
                <c:pt idx="992">
                  <c:v>0.54398148148148151</c:v>
                </c:pt>
                <c:pt idx="993">
                  <c:v>0.54418981481481477</c:v>
                </c:pt>
                <c:pt idx="994">
                  <c:v>0.54425925925925922</c:v>
                </c:pt>
                <c:pt idx="995">
                  <c:v>0.54446759259259259</c:v>
                </c:pt>
                <c:pt idx="996">
                  <c:v>0.5446064814814815</c:v>
                </c:pt>
                <c:pt idx="997">
                  <c:v>0.54474537037037041</c:v>
                </c:pt>
                <c:pt idx="998">
                  <c:v>0.54488425925925921</c:v>
                </c:pt>
                <c:pt idx="999">
                  <c:v>0.54502314814814812</c:v>
                </c:pt>
                <c:pt idx="1000">
                  <c:v>0.54516203703703703</c:v>
                </c:pt>
                <c:pt idx="1001">
                  <c:v>0.54537037037037039</c:v>
                </c:pt>
                <c:pt idx="1002">
                  <c:v>0.5455092592592593</c:v>
                </c:pt>
                <c:pt idx="1003">
                  <c:v>0.54571759259259256</c:v>
                </c:pt>
                <c:pt idx="1004">
                  <c:v>0.54592592592592593</c:v>
                </c:pt>
                <c:pt idx="1005">
                  <c:v>0.54599537037037038</c:v>
                </c:pt>
                <c:pt idx="1006">
                  <c:v>0.54620370370370375</c:v>
                </c:pt>
                <c:pt idx="1007">
                  <c:v>0.54634259259259255</c:v>
                </c:pt>
                <c:pt idx="1008">
                  <c:v>0.54648148148148146</c:v>
                </c:pt>
                <c:pt idx="1009">
                  <c:v>0.54662037037037037</c:v>
                </c:pt>
                <c:pt idx="1010">
                  <c:v>0.54675925925925928</c:v>
                </c:pt>
                <c:pt idx="1011">
                  <c:v>0.54696759259259264</c:v>
                </c:pt>
                <c:pt idx="1012">
                  <c:v>0.5471759259259259</c:v>
                </c:pt>
                <c:pt idx="1013">
                  <c:v>0.54724537037037035</c:v>
                </c:pt>
                <c:pt idx="1014">
                  <c:v>0.54745370370370372</c:v>
                </c:pt>
                <c:pt idx="1015">
                  <c:v>0.54759259259259263</c:v>
                </c:pt>
                <c:pt idx="1016">
                  <c:v>0.54773148148148143</c:v>
                </c:pt>
                <c:pt idx="1017">
                  <c:v>0.5479398148148148</c:v>
                </c:pt>
                <c:pt idx="1018">
                  <c:v>0.54800925925925925</c:v>
                </c:pt>
                <c:pt idx="1019">
                  <c:v>0.54814814814814816</c:v>
                </c:pt>
                <c:pt idx="1020">
                  <c:v>0.54835648148148153</c:v>
                </c:pt>
                <c:pt idx="1021">
                  <c:v>0.54849537037037033</c:v>
                </c:pt>
                <c:pt idx="1022">
                  <c:v>0.54870370370370369</c:v>
                </c:pt>
                <c:pt idx="1023">
                  <c:v>0.5488425925925926</c:v>
                </c:pt>
                <c:pt idx="1024">
                  <c:v>0.54898148148148151</c:v>
                </c:pt>
                <c:pt idx="1025">
                  <c:v>0.54905092592592597</c:v>
                </c:pt>
                <c:pt idx="1026">
                  <c:v>0.54925925925925922</c:v>
                </c:pt>
                <c:pt idx="1027">
                  <c:v>0.54932870370370368</c:v>
                </c:pt>
                <c:pt idx="1028">
                  <c:v>0.54946759259259259</c:v>
                </c:pt>
                <c:pt idx="1029">
                  <c:v>0.5496064814814815</c:v>
                </c:pt>
                <c:pt idx="1030">
                  <c:v>0.54974537037037041</c:v>
                </c:pt>
                <c:pt idx="1031">
                  <c:v>0.54988425925925921</c:v>
                </c:pt>
                <c:pt idx="1032">
                  <c:v>0.55002314814814812</c:v>
                </c:pt>
                <c:pt idx="1033">
                  <c:v>0.55023148148148149</c:v>
                </c:pt>
                <c:pt idx="1034">
                  <c:v>0.5503703703703704</c:v>
                </c:pt>
                <c:pt idx="1035">
                  <c:v>0.55043981481481485</c:v>
                </c:pt>
                <c:pt idx="1036">
                  <c:v>0.55064814814814811</c:v>
                </c:pt>
                <c:pt idx="1037">
                  <c:v>0.55078703703703702</c:v>
                </c:pt>
                <c:pt idx="1038">
                  <c:v>0.55092592592592593</c:v>
                </c:pt>
                <c:pt idx="1039">
                  <c:v>0.55106481481481484</c:v>
                </c:pt>
                <c:pt idx="1040">
                  <c:v>0.55120370370370375</c:v>
                </c:pt>
                <c:pt idx="1041">
                  <c:v>0.55134259259259255</c:v>
                </c:pt>
                <c:pt idx="1042">
                  <c:v>0.55148148148148146</c:v>
                </c:pt>
                <c:pt idx="1043">
                  <c:v>0.55162037037037037</c:v>
                </c:pt>
                <c:pt idx="1044">
                  <c:v>0.55175925925925928</c:v>
                </c:pt>
                <c:pt idx="1045">
                  <c:v>0.55182870370370374</c:v>
                </c:pt>
                <c:pt idx="1046">
                  <c:v>0.55203703703703699</c:v>
                </c:pt>
                <c:pt idx="1047">
                  <c:v>0.55210648148148145</c:v>
                </c:pt>
                <c:pt idx="1048">
                  <c:v>0.55224537037037036</c:v>
                </c:pt>
                <c:pt idx="1049">
                  <c:v>0.55245370370370372</c:v>
                </c:pt>
                <c:pt idx="1050">
                  <c:v>0.55259259259259264</c:v>
                </c:pt>
                <c:pt idx="1051">
                  <c:v>0.55273148148148143</c:v>
                </c:pt>
                <c:pt idx="1052">
                  <c:v>0.55287037037037035</c:v>
                </c:pt>
                <c:pt idx="1053">
                  <c:v>0.55300925925925926</c:v>
                </c:pt>
                <c:pt idx="1054">
                  <c:v>0.55314814814814817</c:v>
                </c:pt>
                <c:pt idx="1055">
                  <c:v>0.55328703703703708</c:v>
                </c:pt>
                <c:pt idx="1056">
                  <c:v>0.55342592592592588</c:v>
                </c:pt>
                <c:pt idx="1057">
                  <c:v>0.55356481481481479</c:v>
                </c:pt>
                <c:pt idx="1058">
                  <c:v>0.5537037037037037</c:v>
                </c:pt>
                <c:pt idx="1059">
                  <c:v>0.55384259259259261</c:v>
                </c:pt>
                <c:pt idx="1060">
                  <c:v>0.55398148148148152</c:v>
                </c:pt>
                <c:pt idx="1061">
                  <c:v>0.55418981481481477</c:v>
                </c:pt>
                <c:pt idx="1062">
                  <c:v>0.55432870370370368</c:v>
                </c:pt>
                <c:pt idx="1063">
                  <c:v>0.5544675925925926</c:v>
                </c:pt>
                <c:pt idx="1064">
                  <c:v>0.55460648148148151</c:v>
                </c:pt>
                <c:pt idx="1065">
                  <c:v>0.55481481481481476</c:v>
                </c:pt>
                <c:pt idx="1066">
                  <c:v>0.55495370370370367</c:v>
                </c:pt>
                <c:pt idx="1067">
                  <c:v>0.55509259259259258</c:v>
                </c:pt>
                <c:pt idx="1068">
                  <c:v>0.55523148148148149</c:v>
                </c:pt>
                <c:pt idx="1069">
                  <c:v>0.55543981481481486</c:v>
                </c:pt>
                <c:pt idx="1070">
                  <c:v>0.55557870370370366</c:v>
                </c:pt>
                <c:pt idx="1071">
                  <c:v>0.55571759259259257</c:v>
                </c:pt>
                <c:pt idx="1072">
                  <c:v>0.55585648148148148</c:v>
                </c:pt>
                <c:pt idx="1073">
                  <c:v>0.55599537037037039</c:v>
                </c:pt>
                <c:pt idx="1074">
                  <c:v>0.5561342592592593</c:v>
                </c:pt>
                <c:pt idx="1075">
                  <c:v>0.5562731481481481</c:v>
                </c:pt>
                <c:pt idx="1076">
                  <c:v>0.55641203703703701</c:v>
                </c:pt>
                <c:pt idx="1077">
                  <c:v>0.55655092592592592</c:v>
                </c:pt>
                <c:pt idx="1078">
                  <c:v>0.55668981481481483</c:v>
                </c:pt>
                <c:pt idx="1079">
                  <c:v>0.55682870370370374</c:v>
                </c:pt>
                <c:pt idx="1080">
                  <c:v>0.557037037037037</c:v>
                </c:pt>
                <c:pt idx="1081">
                  <c:v>0.55717592592592591</c:v>
                </c:pt>
                <c:pt idx="1082">
                  <c:v>0.55731481481481482</c:v>
                </c:pt>
                <c:pt idx="1083">
                  <c:v>0.55745370370370373</c:v>
                </c:pt>
                <c:pt idx="1084">
                  <c:v>0.55759259259259264</c:v>
                </c:pt>
                <c:pt idx="1085">
                  <c:v>0.55773148148148144</c:v>
                </c:pt>
                <c:pt idx="1086">
                  <c:v>0.55787037037037035</c:v>
                </c:pt>
                <c:pt idx="1087">
                  <c:v>0.55793981481481481</c:v>
                </c:pt>
                <c:pt idx="1088">
                  <c:v>0.55814814814814817</c:v>
                </c:pt>
                <c:pt idx="1089">
                  <c:v>0.55828703703703708</c:v>
                </c:pt>
                <c:pt idx="1090">
                  <c:v>0.55842592592592588</c:v>
                </c:pt>
                <c:pt idx="1091">
                  <c:v>0.55856481481481479</c:v>
                </c:pt>
                <c:pt idx="1092">
                  <c:v>0.5587037037037037</c:v>
                </c:pt>
                <c:pt idx="1093">
                  <c:v>0.55877314814814816</c:v>
                </c:pt>
                <c:pt idx="1094">
                  <c:v>0.55898148148148152</c:v>
                </c:pt>
                <c:pt idx="1095">
                  <c:v>0.55905092592592598</c:v>
                </c:pt>
                <c:pt idx="1096">
                  <c:v>0.55925925925925923</c:v>
                </c:pt>
                <c:pt idx="1097">
                  <c:v>0.5594675925925926</c:v>
                </c:pt>
                <c:pt idx="1098">
                  <c:v>0.55960648148148151</c:v>
                </c:pt>
                <c:pt idx="1099">
                  <c:v>0.55974537037037042</c:v>
                </c:pt>
                <c:pt idx="1100">
                  <c:v>0.55995370370370368</c:v>
                </c:pt>
                <c:pt idx="1101">
                  <c:v>0.56009259259259259</c:v>
                </c:pt>
                <c:pt idx="1102">
                  <c:v>0.5602314814814815</c:v>
                </c:pt>
                <c:pt idx="1103">
                  <c:v>0.56037037037037041</c:v>
                </c:pt>
                <c:pt idx="1104">
                  <c:v>0.56050925925925921</c:v>
                </c:pt>
                <c:pt idx="1105">
                  <c:v>0.56064814814814812</c:v>
                </c:pt>
                <c:pt idx="1106">
                  <c:v>0.56078703703703703</c:v>
                </c:pt>
                <c:pt idx="1107">
                  <c:v>0.56092592592592594</c:v>
                </c:pt>
                <c:pt idx="1108">
                  <c:v>0.56106481481481485</c:v>
                </c:pt>
                <c:pt idx="1109">
                  <c:v>0.5611342592592593</c:v>
                </c:pt>
                <c:pt idx="1110">
                  <c:v>0.5612731481481481</c:v>
                </c:pt>
                <c:pt idx="1111">
                  <c:v>0.56141203703703701</c:v>
                </c:pt>
                <c:pt idx="1112">
                  <c:v>0.56155092592592593</c:v>
                </c:pt>
                <c:pt idx="1113">
                  <c:v>0.56175925925925929</c:v>
                </c:pt>
                <c:pt idx="1114">
                  <c:v>0.5618981481481482</c:v>
                </c:pt>
                <c:pt idx="1115">
                  <c:v>0.56210648148148146</c:v>
                </c:pt>
                <c:pt idx="1116">
                  <c:v>0.56224537037037037</c:v>
                </c:pt>
                <c:pt idx="1117">
                  <c:v>0.56238425925925928</c:v>
                </c:pt>
                <c:pt idx="1118">
                  <c:v>0.56252314814814819</c:v>
                </c:pt>
                <c:pt idx="1119">
                  <c:v>0.56266203703703699</c:v>
                </c:pt>
                <c:pt idx="1120">
                  <c:v>0.5628009259259259</c:v>
                </c:pt>
                <c:pt idx="1121">
                  <c:v>0.56293981481481481</c:v>
                </c:pt>
                <c:pt idx="1122">
                  <c:v>0.56307870370370372</c:v>
                </c:pt>
                <c:pt idx="1123">
                  <c:v>0.56328703703703709</c:v>
                </c:pt>
                <c:pt idx="1124">
                  <c:v>0.56335648148148143</c:v>
                </c:pt>
                <c:pt idx="1125">
                  <c:v>0.56349537037037034</c:v>
                </c:pt>
                <c:pt idx="1126">
                  <c:v>0.56370370370370371</c:v>
                </c:pt>
                <c:pt idx="1127">
                  <c:v>0.56391203703703707</c:v>
                </c:pt>
                <c:pt idx="1128">
                  <c:v>0.56405092592592587</c:v>
                </c:pt>
                <c:pt idx="1129">
                  <c:v>0.56418981481481478</c:v>
                </c:pt>
                <c:pt idx="1130">
                  <c:v>0.56432870370370369</c:v>
                </c:pt>
                <c:pt idx="1131">
                  <c:v>0.5644675925925926</c:v>
                </c:pt>
                <c:pt idx="1132">
                  <c:v>0.56460648148148151</c:v>
                </c:pt>
                <c:pt idx="1133">
                  <c:v>0.56474537037037043</c:v>
                </c:pt>
                <c:pt idx="1134">
                  <c:v>0.56488425925925922</c:v>
                </c:pt>
                <c:pt idx="1135">
                  <c:v>0.56495370370370368</c:v>
                </c:pt>
                <c:pt idx="1136">
                  <c:v>0.56516203703703705</c:v>
                </c:pt>
                <c:pt idx="1137">
                  <c:v>0.5652314814814815</c:v>
                </c:pt>
                <c:pt idx="1138">
                  <c:v>0.56543981481481487</c:v>
                </c:pt>
                <c:pt idx="1139">
                  <c:v>0.56557870370370367</c:v>
                </c:pt>
                <c:pt idx="1140">
                  <c:v>0.56571759259259258</c:v>
                </c:pt>
                <c:pt idx="1141">
                  <c:v>0.56585648148148149</c:v>
                </c:pt>
                <c:pt idx="1142">
                  <c:v>0.5659953703703704</c:v>
                </c:pt>
                <c:pt idx="1143">
                  <c:v>0.56613425925925931</c:v>
                </c:pt>
                <c:pt idx="1144">
                  <c:v>0.56627314814814811</c:v>
                </c:pt>
                <c:pt idx="1145">
                  <c:v>0.56641203703703702</c:v>
                </c:pt>
                <c:pt idx="1146">
                  <c:v>0.56655092592592593</c:v>
                </c:pt>
                <c:pt idx="1147">
                  <c:v>0.5667592592592593</c:v>
                </c:pt>
                <c:pt idx="1148">
                  <c:v>0.56696759259259255</c:v>
                </c:pt>
                <c:pt idx="1149">
                  <c:v>0.56710648148148146</c:v>
                </c:pt>
                <c:pt idx="1150">
                  <c:v>0.56731481481481483</c:v>
                </c:pt>
                <c:pt idx="1151">
                  <c:v>0.56745370370370374</c:v>
                </c:pt>
                <c:pt idx="1152">
                  <c:v>0.56766203703703699</c:v>
                </c:pt>
                <c:pt idx="1153">
                  <c:v>0.5678009259259259</c:v>
                </c:pt>
                <c:pt idx="1154">
                  <c:v>0.56793981481481481</c:v>
                </c:pt>
                <c:pt idx="1155">
                  <c:v>0.56807870370370372</c:v>
                </c:pt>
                <c:pt idx="1156">
                  <c:v>0.56821759259259264</c:v>
                </c:pt>
                <c:pt idx="1157">
                  <c:v>0.56835648148148143</c:v>
                </c:pt>
                <c:pt idx="1158">
                  <c:v>0.56849537037037035</c:v>
                </c:pt>
                <c:pt idx="1159">
                  <c:v>0.56863425925925926</c:v>
                </c:pt>
                <c:pt idx="1160">
                  <c:v>0.56877314814814817</c:v>
                </c:pt>
                <c:pt idx="1161">
                  <c:v>0.56898148148148153</c:v>
                </c:pt>
                <c:pt idx="1162">
                  <c:v>0.56918981481481479</c:v>
                </c:pt>
                <c:pt idx="1163">
                  <c:v>0.5693287037037037</c:v>
                </c:pt>
                <c:pt idx="1164">
                  <c:v>0.56953703703703706</c:v>
                </c:pt>
                <c:pt idx="1165">
                  <c:v>0.56967592592592597</c:v>
                </c:pt>
                <c:pt idx="1166">
                  <c:v>0.56981481481481477</c:v>
                </c:pt>
                <c:pt idx="1167">
                  <c:v>0.56995370370370368</c:v>
                </c:pt>
                <c:pt idx="1168">
                  <c:v>0.5700925925925926</c:v>
                </c:pt>
                <c:pt idx="1169">
                  <c:v>0.57023148148148151</c:v>
                </c:pt>
                <c:pt idx="1170">
                  <c:v>0.57037037037037042</c:v>
                </c:pt>
                <c:pt idx="1171">
                  <c:v>0.57050925925925922</c:v>
                </c:pt>
                <c:pt idx="1172">
                  <c:v>0.57064814814814813</c:v>
                </c:pt>
                <c:pt idx="1173">
                  <c:v>0.57078703703703704</c:v>
                </c:pt>
                <c:pt idx="1174">
                  <c:v>0.57092592592592595</c:v>
                </c:pt>
                <c:pt idx="1175">
                  <c:v>0.57106481481481486</c:v>
                </c:pt>
                <c:pt idx="1176">
                  <c:v>0.57127314814814811</c:v>
                </c:pt>
                <c:pt idx="1177">
                  <c:v>0.57141203703703702</c:v>
                </c:pt>
                <c:pt idx="1178">
                  <c:v>0.57155092592592593</c:v>
                </c:pt>
                <c:pt idx="1179">
                  <c:v>0.57168981481481485</c:v>
                </c:pt>
                <c:pt idx="1180">
                  <c:v>0.57182870370370376</c:v>
                </c:pt>
                <c:pt idx="1181">
                  <c:v>0.57196759259259256</c:v>
                </c:pt>
                <c:pt idx="1182">
                  <c:v>0.57210648148148147</c:v>
                </c:pt>
                <c:pt idx="1183">
                  <c:v>0.57224537037037038</c:v>
                </c:pt>
                <c:pt idx="1184">
                  <c:v>0.57238425925925929</c:v>
                </c:pt>
                <c:pt idx="1185">
                  <c:v>0.5725231481481482</c:v>
                </c:pt>
                <c:pt idx="1186">
                  <c:v>0.572662037037037</c:v>
                </c:pt>
                <c:pt idx="1187">
                  <c:v>0.57280092592592591</c:v>
                </c:pt>
                <c:pt idx="1188">
                  <c:v>0.57293981481481482</c:v>
                </c:pt>
                <c:pt idx="1189">
                  <c:v>0.57314814814814818</c:v>
                </c:pt>
                <c:pt idx="1190">
                  <c:v>0.57328703703703698</c:v>
                </c:pt>
                <c:pt idx="1191">
                  <c:v>0.57342592592592589</c:v>
                </c:pt>
                <c:pt idx="1192">
                  <c:v>0.57356481481481481</c:v>
                </c:pt>
                <c:pt idx="1193">
                  <c:v>0.57370370370370372</c:v>
                </c:pt>
                <c:pt idx="1194">
                  <c:v>0.57384259259259263</c:v>
                </c:pt>
                <c:pt idx="1195">
                  <c:v>0.57405092592592588</c:v>
                </c:pt>
                <c:pt idx="1196">
                  <c:v>0.57418981481481479</c:v>
                </c:pt>
                <c:pt idx="1197">
                  <c:v>0.57439814814814816</c:v>
                </c:pt>
                <c:pt idx="1198">
                  <c:v>0.57453703703703707</c:v>
                </c:pt>
                <c:pt idx="1199">
                  <c:v>0.57467592592592598</c:v>
                </c:pt>
                <c:pt idx="1200">
                  <c:v>0.57481481481481478</c:v>
                </c:pt>
                <c:pt idx="1201">
                  <c:v>0.57495370370370369</c:v>
                </c:pt>
                <c:pt idx="1202">
                  <c:v>0.57516203703703705</c:v>
                </c:pt>
                <c:pt idx="1203">
                  <c:v>0.57530092592592597</c:v>
                </c:pt>
                <c:pt idx="1204">
                  <c:v>0.57543981481481477</c:v>
                </c:pt>
                <c:pt idx="1205">
                  <c:v>0.57557870370370368</c:v>
                </c:pt>
                <c:pt idx="1206">
                  <c:v>0.57571759259259259</c:v>
                </c:pt>
                <c:pt idx="1207">
                  <c:v>0.5758564814814815</c:v>
                </c:pt>
                <c:pt idx="1208">
                  <c:v>0.57599537037037041</c:v>
                </c:pt>
                <c:pt idx="1209">
                  <c:v>0.57613425925925921</c:v>
                </c:pt>
                <c:pt idx="1210">
                  <c:v>0.57620370370370366</c:v>
                </c:pt>
                <c:pt idx="1211">
                  <c:v>0.57641203703703703</c:v>
                </c:pt>
                <c:pt idx="1212">
                  <c:v>0.57655092592592594</c:v>
                </c:pt>
                <c:pt idx="1213">
                  <c:v>0.57668981481481485</c:v>
                </c:pt>
                <c:pt idx="1214">
                  <c:v>0.5768981481481481</c:v>
                </c:pt>
                <c:pt idx="1215">
                  <c:v>0.57703703703703701</c:v>
                </c:pt>
                <c:pt idx="1216">
                  <c:v>0.57717592592592593</c:v>
                </c:pt>
                <c:pt idx="1217">
                  <c:v>0.57731481481481484</c:v>
                </c:pt>
                <c:pt idx="1218">
                  <c:v>0.57745370370370375</c:v>
                </c:pt>
                <c:pt idx="1219">
                  <c:v>0.5775231481481482</c:v>
                </c:pt>
                <c:pt idx="1220">
                  <c:v>0.57773148148148146</c:v>
                </c:pt>
                <c:pt idx="1221">
                  <c:v>0.57787037037037037</c:v>
                </c:pt>
                <c:pt idx="1222">
                  <c:v>0.57800925925925928</c:v>
                </c:pt>
                <c:pt idx="1223">
                  <c:v>0.57814814814814819</c:v>
                </c:pt>
                <c:pt idx="1224">
                  <c:v>0.57828703703703699</c:v>
                </c:pt>
                <c:pt idx="1225">
                  <c:v>0.57849537037037035</c:v>
                </c:pt>
                <c:pt idx="1226">
                  <c:v>0.57870370370370372</c:v>
                </c:pt>
                <c:pt idx="1227">
                  <c:v>0.57884259259259263</c:v>
                </c:pt>
                <c:pt idx="1228">
                  <c:v>0.57898148148148143</c:v>
                </c:pt>
                <c:pt idx="1229">
                  <c:v>0.57912037037037034</c:v>
                </c:pt>
                <c:pt idx="1230">
                  <c:v>0.57925925925925925</c:v>
                </c:pt>
                <c:pt idx="1231">
                  <c:v>0.57939814814814816</c:v>
                </c:pt>
                <c:pt idx="1232">
                  <c:v>0.57960648148148153</c:v>
                </c:pt>
                <c:pt idx="1233">
                  <c:v>0.57974537037037033</c:v>
                </c:pt>
                <c:pt idx="1234">
                  <c:v>0.57995370370370369</c:v>
                </c:pt>
                <c:pt idx="1235">
                  <c:v>0.5800925925925926</c:v>
                </c:pt>
                <c:pt idx="1236">
                  <c:v>0.58030092592592597</c:v>
                </c:pt>
                <c:pt idx="1237">
                  <c:v>0.58043981481481477</c:v>
                </c:pt>
                <c:pt idx="1238">
                  <c:v>0.58057870370370368</c:v>
                </c:pt>
                <c:pt idx="1239">
                  <c:v>0.58071759259259259</c:v>
                </c:pt>
                <c:pt idx="1240">
                  <c:v>0.5808564814814815</c:v>
                </c:pt>
                <c:pt idx="1241">
                  <c:v>0.58099537037037041</c:v>
                </c:pt>
                <c:pt idx="1242">
                  <c:v>0.58113425925925921</c:v>
                </c:pt>
                <c:pt idx="1243">
                  <c:v>0.58127314814814812</c:v>
                </c:pt>
                <c:pt idx="1244">
                  <c:v>0.58141203703703703</c:v>
                </c:pt>
                <c:pt idx="1245">
                  <c:v>0.5816203703703704</c:v>
                </c:pt>
                <c:pt idx="1246">
                  <c:v>0.58175925925925931</c:v>
                </c:pt>
                <c:pt idx="1247">
                  <c:v>0.58189814814814811</c:v>
                </c:pt>
                <c:pt idx="1248">
                  <c:v>0.58203703703703702</c:v>
                </c:pt>
                <c:pt idx="1249">
                  <c:v>0.58217592592592593</c:v>
                </c:pt>
                <c:pt idx="1250">
                  <c:v>0.58231481481481484</c:v>
                </c:pt>
                <c:pt idx="1251">
                  <c:v>0.58245370370370375</c:v>
                </c:pt>
                <c:pt idx="1252">
                  <c:v>0.58266203703703701</c:v>
                </c:pt>
                <c:pt idx="1253">
                  <c:v>0.58280092592592592</c:v>
                </c:pt>
                <c:pt idx="1254">
                  <c:v>0.58293981481481483</c:v>
                </c:pt>
                <c:pt idx="1255">
                  <c:v>0.58307870370370374</c:v>
                </c:pt>
                <c:pt idx="1256">
                  <c:v>0.58328703703703699</c:v>
                </c:pt>
                <c:pt idx="1257">
                  <c:v>0.5834259259259259</c:v>
                </c:pt>
                <c:pt idx="1258">
                  <c:v>0.58356481481481481</c:v>
                </c:pt>
                <c:pt idx="1259">
                  <c:v>0.58370370370370372</c:v>
                </c:pt>
                <c:pt idx="1260">
                  <c:v>0.58384259259259264</c:v>
                </c:pt>
                <c:pt idx="1261">
                  <c:v>0.58398148148148143</c:v>
                </c:pt>
                <c:pt idx="1262">
                  <c:v>0.58412037037037035</c:v>
                </c:pt>
                <c:pt idx="1263">
                  <c:v>0.58425925925925926</c:v>
                </c:pt>
                <c:pt idx="1264">
                  <c:v>0.58439814814814817</c:v>
                </c:pt>
                <c:pt idx="1265">
                  <c:v>0.58453703703703708</c:v>
                </c:pt>
                <c:pt idx="1266">
                  <c:v>0.58474537037037033</c:v>
                </c:pt>
                <c:pt idx="1267">
                  <c:v>0.58488425925925924</c:v>
                </c:pt>
                <c:pt idx="1268">
                  <c:v>0.58509259259259261</c:v>
                </c:pt>
                <c:pt idx="1269">
                  <c:v>0.58530092592592597</c:v>
                </c:pt>
                <c:pt idx="1270">
                  <c:v>0.58543981481481477</c:v>
                </c:pt>
                <c:pt idx="1271">
                  <c:v>0.58564814814814814</c:v>
                </c:pt>
                <c:pt idx="1272">
                  <c:v>0.58578703703703705</c:v>
                </c:pt>
                <c:pt idx="1273">
                  <c:v>0.58592592592592596</c:v>
                </c:pt>
                <c:pt idx="1274">
                  <c:v>0.58606481481481476</c:v>
                </c:pt>
                <c:pt idx="1275">
                  <c:v>0.58613425925925922</c:v>
                </c:pt>
                <c:pt idx="1276">
                  <c:v>0.58634259259259258</c:v>
                </c:pt>
                <c:pt idx="1277">
                  <c:v>0.58648148148148149</c:v>
                </c:pt>
                <c:pt idx="1278">
                  <c:v>0.5866203703703704</c:v>
                </c:pt>
                <c:pt idx="1279">
                  <c:v>0.58682870370370366</c:v>
                </c:pt>
                <c:pt idx="1280">
                  <c:v>0.58696759259259257</c:v>
                </c:pt>
                <c:pt idx="1281">
                  <c:v>0.58710648148148148</c:v>
                </c:pt>
                <c:pt idx="1282">
                  <c:v>0.58724537037037039</c:v>
                </c:pt>
                <c:pt idx="1283">
                  <c:v>0.5873842592592593</c:v>
                </c:pt>
                <c:pt idx="1284">
                  <c:v>0.5875231481481481</c:v>
                </c:pt>
                <c:pt idx="1285">
                  <c:v>0.58766203703703701</c:v>
                </c:pt>
                <c:pt idx="1286">
                  <c:v>0.58780092592592592</c:v>
                </c:pt>
                <c:pt idx="1287">
                  <c:v>0.58793981481481483</c:v>
                </c:pt>
                <c:pt idx="1288">
                  <c:v>0.5881481481481482</c:v>
                </c:pt>
                <c:pt idx="1289">
                  <c:v>0.588287037037037</c:v>
                </c:pt>
                <c:pt idx="1290">
                  <c:v>0.58849537037037036</c:v>
                </c:pt>
                <c:pt idx="1291">
                  <c:v>0.58863425925925927</c:v>
                </c:pt>
                <c:pt idx="1292">
                  <c:v>0.58877314814814818</c:v>
                </c:pt>
                <c:pt idx="1293">
                  <c:v>0.58891203703703698</c:v>
                </c:pt>
                <c:pt idx="1294">
                  <c:v>0.58905092592592589</c:v>
                </c:pt>
                <c:pt idx="1295">
                  <c:v>0.58918981481481481</c:v>
                </c:pt>
                <c:pt idx="1296">
                  <c:v>0.58932870370370372</c:v>
                </c:pt>
                <c:pt idx="1297">
                  <c:v>0.58946759259259263</c:v>
                </c:pt>
                <c:pt idx="1298">
                  <c:v>0.58960648148148154</c:v>
                </c:pt>
                <c:pt idx="1299">
                  <c:v>0.58981481481481479</c:v>
                </c:pt>
                <c:pt idx="1300">
                  <c:v>0.5899537037037037</c:v>
                </c:pt>
                <c:pt idx="1301">
                  <c:v>0.59016203703703707</c:v>
                </c:pt>
                <c:pt idx="1302">
                  <c:v>0.59030092592592598</c:v>
                </c:pt>
                <c:pt idx="1303">
                  <c:v>0.59043981481481478</c:v>
                </c:pt>
                <c:pt idx="1304">
                  <c:v>0.59057870370370369</c:v>
                </c:pt>
                <c:pt idx="1305">
                  <c:v>0.5907175925925926</c:v>
                </c:pt>
                <c:pt idx="1306">
                  <c:v>0.59085648148148151</c:v>
                </c:pt>
                <c:pt idx="1307">
                  <c:v>0.59099537037037042</c:v>
                </c:pt>
                <c:pt idx="1308">
                  <c:v>0.59120370370370368</c:v>
                </c:pt>
                <c:pt idx="1309">
                  <c:v>0.59127314814814813</c:v>
                </c:pt>
                <c:pt idx="1310">
                  <c:v>0.5914814814814815</c:v>
                </c:pt>
                <c:pt idx="1311">
                  <c:v>0.59162037037037041</c:v>
                </c:pt>
                <c:pt idx="1312">
                  <c:v>0.59182870370370366</c:v>
                </c:pt>
                <c:pt idx="1313">
                  <c:v>0.59196759259259257</c:v>
                </c:pt>
                <c:pt idx="1314">
                  <c:v>0.59210648148148148</c:v>
                </c:pt>
                <c:pt idx="1315">
                  <c:v>0.59224537037037039</c:v>
                </c:pt>
                <c:pt idx="1316">
                  <c:v>0.5923842592592593</c:v>
                </c:pt>
                <c:pt idx="1317">
                  <c:v>0.5925231481481481</c:v>
                </c:pt>
                <c:pt idx="1318">
                  <c:v>0.59259259259259256</c:v>
                </c:pt>
                <c:pt idx="1319">
                  <c:v>0.59280092592592593</c:v>
                </c:pt>
                <c:pt idx="1320">
                  <c:v>0.59293981481481484</c:v>
                </c:pt>
                <c:pt idx="1321">
                  <c:v>0.59307870370370375</c:v>
                </c:pt>
                <c:pt idx="1322">
                  <c:v>0.59321759259259255</c:v>
                </c:pt>
                <c:pt idx="1323">
                  <c:v>0.59335648148148146</c:v>
                </c:pt>
                <c:pt idx="1324">
                  <c:v>0.59356481481481482</c:v>
                </c:pt>
                <c:pt idx="1325">
                  <c:v>0.59370370370370373</c:v>
                </c:pt>
                <c:pt idx="1326">
                  <c:v>0.59384259259259264</c:v>
                </c:pt>
                <c:pt idx="1327">
                  <c:v>0.59398148148148144</c:v>
                </c:pt>
                <c:pt idx="1328">
                  <c:v>0.59412037037037035</c:v>
                </c:pt>
                <c:pt idx="1329">
                  <c:v>0.59425925925925926</c:v>
                </c:pt>
                <c:pt idx="1330">
                  <c:v>0.59439814814814818</c:v>
                </c:pt>
                <c:pt idx="1331">
                  <c:v>0.59460648148148143</c:v>
                </c:pt>
                <c:pt idx="1332">
                  <c:v>0.59474537037037034</c:v>
                </c:pt>
                <c:pt idx="1333">
                  <c:v>0.59488425925925925</c:v>
                </c:pt>
                <c:pt idx="1334">
                  <c:v>0.59509259259259262</c:v>
                </c:pt>
                <c:pt idx="1335">
                  <c:v>0.59523148148148153</c:v>
                </c:pt>
                <c:pt idx="1336">
                  <c:v>0.59537037037037033</c:v>
                </c:pt>
                <c:pt idx="1337">
                  <c:v>0.59550925925925924</c:v>
                </c:pt>
                <c:pt idx="1338">
                  <c:v>0.59564814814814815</c:v>
                </c:pt>
                <c:pt idx="1339">
                  <c:v>0.59578703703703706</c:v>
                </c:pt>
                <c:pt idx="1340">
                  <c:v>0.59592592592592597</c:v>
                </c:pt>
                <c:pt idx="1341">
                  <c:v>0.59606481481481477</c:v>
                </c:pt>
                <c:pt idx="1342">
                  <c:v>0.59620370370370368</c:v>
                </c:pt>
                <c:pt idx="1343">
                  <c:v>0.59634259259259259</c:v>
                </c:pt>
                <c:pt idx="1344">
                  <c:v>0.59655092592592596</c:v>
                </c:pt>
                <c:pt idx="1345">
                  <c:v>0.59668981481481487</c:v>
                </c:pt>
                <c:pt idx="1346">
                  <c:v>0.59682870370370367</c:v>
                </c:pt>
                <c:pt idx="1347">
                  <c:v>0.59696759259259258</c:v>
                </c:pt>
                <c:pt idx="1348">
                  <c:v>0.59710648148148149</c:v>
                </c:pt>
                <c:pt idx="1349">
                  <c:v>0.5972453703703704</c:v>
                </c:pt>
                <c:pt idx="1350">
                  <c:v>0.59738425925925931</c:v>
                </c:pt>
                <c:pt idx="1351">
                  <c:v>0.59752314814814811</c:v>
                </c:pt>
                <c:pt idx="1352">
                  <c:v>0.59759259259259256</c:v>
                </c:pt>
                <c:pt idx="1353">
                  <c:v>0.59773148148148147</c:v>
                </c:pt>
                <c:pt idx="1354">
                  <c:v>0.59793981481481484</c:v>
                </c:pt>
                <c:pt idx="1355">
                  <c:v>0.59807870370370375</c:v>
                </c:pt>
                <c:pt idx="1356">
                  <c:v>0.59821759259259255</c:v>
                </c:pt>
                <c:pt idx="1357">
                  <c:v>0.59842592592592592</c:v>
                </c:pt>
                <c:pt idx="1358">
                  <c:v>0.59856481481481483</c:v>
                </c:pt>
                <c:pt idx="1359">
                  <c:v>0.59877314814814819</c:v>
                </c:pt>
                <c:pt idx="1360">
                  <c:v>0.59891203703703699</c:v>
                </c:pt>
                <c:pt idx="1361">
                  <c:v>0.5990509259259259</c:v>
                </c:pt>
                <c:pt idx="1362">
                  <c:v>0.59918981481481481</c:v>
                </c:pt>
                <c:pt idx="1363">
                  <c:v>0.59932870370370372</c:v>
                </c:pt>
                <c:pt idx="1364">
                  <c:v>0.59946759259259264</c:v>
                </c:pt>
                <c:pt idx="1365">
                  <c:v>0.59960648148148143</c:v>
                </c:pt>
                <c:pt idx="1366">
                  <c:v>0.5998148148148148</c:v>
                </c:pt>
                <c:pt idx="1367">
                  <c:v>0.59988425925925926</c:v>
                </c:pt>
                <c:pt idx="1368">
                  <c:v>0.60009259259259262</c:v>
                </c:pt>
                <c:pt idx="1369">
                  <c:v>0.60023148148148153</c:v>
                </c:pt>
                <c:pt idx="1370">
                  <c:v>0.60037037037037033</c:v>
                </c:pt>
                <c:pt idx="1371">
                  <c:v>0.60050925925925924</c:v>
                </c:pt>
                <c:pt idx="1372">
                  <c:v>0.60064814814814815</c:v>
                </c:pt>
                <c:pt idx="1373">
                  <c:v>0.60078703703703706</c:v>
                </c:pt>
                <c:pt idx="1374">
                  <c:v>0.60092592592592597</c:v>
                </c:pt>
                <c:pt idx="1375">
                  <c:v>0.60113425925925923</c:v>
                </c:pt>
                <c:pt idx="1376">
                  <c:v>0.6013425925925926</c:v>
                </c:pt>
                <c:pt idx="1377">
                  <c:v>0.60148148148148151</c:v>
                </c:pt>
                <c:pt idx="1378">
                  <c:v>0.60168981481481476</c:v>
                </c:pt>
                <c:pt idx="1379">
                  <c:v>0.60182870370370367</c:v>
                </c:pt>
                <c:pt idx="1380">
                  <c:v>0.60196759259259258</c:v>
                </c:pt>
                <c:pt idx="1381">
                  <c:v>0.60210648148148149</c:v>
                </c:pt>
                <c:pt idx="1382">
                  <c:v>0.6022453703703704</c:v>
                </c:pt>
                <c:pt idx="1383">
                  <c:v>0.60238425925925931</c:v>
                </c:pt>
                <c:pt idx="1384">
                  <c:v>0.60252314814814811</c:v>
                </c:pt>
                <c:pt idx="1385">
                  <c:v>0.60266203703703702</c:v>
                </c:pt>
                <c:pt idx="1386">
                  <c:v>0.60280092592592593</c:v>
                </c:pt>
                <c:pt idx="1387">
                  <c:v>0.60293981481481485</c:v>
                </c:pt>
                <c:pt idx="1388">
                  <c:v>0.6030092592592593</c:v>
                </c:pt>
                <c:pt idx="1389">
                  <c:v>0.60321759259259256</c:v>
                </c:pt>
                <c:pt idx="1390">
                  <c:v>0.60328703703703701</c:v>
                </c:pt>
                <c:pt idx="1391">
                  <c:v>0.60349537037037038</c:v>
                </c:pt>
                <c:pt idx="1392">
                  <c:v>0.60363425925925929</c:v>
                </c:pt>
                <c:pt idx="1393">
                  <c:v>0.6037731481481482</c:v>
                </c:pt>
                <c:pt idx="1394">
                  <c:v>0.60398148148148145</c:v>
                </c:pt>
                <c:pt idx="1395">
                  <c:v>0.60412037037037036</c:v>
                </c:pt>
                <c:pt idx="1396">
                  <c:v>0.60425925925925927</c:v>
                </c:pt>
                <c:pt idx="1397">
                  <c:v>0.60439814814814818</c:v>
                </c:pt>
                <c:pt idx="1398">
                  <c:v>0.60460648148148144</c:v>
                </c:pt>
                <c:pt idx="1399">
                  <c:v>0.60474537037037035</c:v>
                </c:pt>
                <c:pt idx="1400">
                  <c:v>0.60488425925925926</c:v>
                </c:pt>
                <c:pt idx="1401">
                  <c:v>0.60502314814814817</c:v>
                </c:pt>
                <c:pt idx="1402">
                  <c:v>0.60516203703703708</c:v>
                </c:pt>
                <c:pt idx="1403">
                  <c:v>0.60530092592592588</c:v>
                </c:pt>
                <c:pt idx="1404">
                  <c:v>0.60543981481481479</c:v>
                </c:pt>
                <c:pt idx="1405">
                  <c:v>0.6055787037037037</c:v>
                </c:pt>
                <c:pt idx="1406">
                  <c:v>0.60571759259259261</c:v>
                </c:pt>
                <c:pt idx="1407">
                  <c:v>0.60585648148148152</c:v>
                </c:pt>
                <c:pt idx="1408">
                  <c:v>0.60599537037037032</c:v>
                </c:pt>
                <c:pt idx="1409">
                  <c:v>0.60613425925925923</c:v>
                </c:pt>
                <c:pt idx="1410">
                  <c:v>0.6063425925925926</c:v>
                </c:pt>
                <c:pt idx="1411">
                  <c:v>0.60648148148148151</c:v>
                </c:pt>
                <c:pt idx="1412">
                  <c:v>0.60662037037037042</c:v>
                </c:pt>
                <c:pt idx="1413">
                  <c:v>0.60675925925925922</c:v>
                </c:pt>
                <c:pt idx="1414">
                  <c:v>0.60689814814814813</c:v>
                </c:pt>
                <c:pt idx="1415">
                  <c:v>0.60703703703703704</c:v>
                </c:pt>
                <c:pt idx="1416">
                  <c:v>0.60717592592592595</c:v>
                </c:pt>
                <c:pt idx="1417">
                  <c:v>0.60731481481481486</c:v>
                </c:pt>
                <c:pt idx="1418">
                  <c:v>0.60752314814814812</c:v>
                </c:pt>
                <c:pt idx="1419">
                  <c:v>0.60766203703703703</c:v>
                </c:pt>
                <c:pt idx="1420">
                  <c:v>0.60787037037037039</c:v>
                </c:pt>
                <c:pt idx="1421">
                  <c:v>0.60807870370370365</c:v>
                </c:pt>
                <c:pt idx="1422">
                  <c:v>0.60828703703703701</c:v>
                </c:pt>
                <c:pt idx="1423">
                  <c:v>0.60849537037037038</c:v>
                </c:pt>
                <c:pt idx="1424">
                  <c:v>0.60863425925925929</c:v>
                </c:pt>
                <c:pt idx="1425">
                  <c:v>0.6087731481481482</c:v>
                </c:pt>
                <c:pt idx="1426">
                  <c:v>0.608912037037037</c:v>
                </c:pt>
                <c:pt idx="1427">
                  <c:v>0.60905092592592591</c:v>
                </c:pt>
                <c:pt idx="1428">
                  <c:v>0.60918981481481482</c:v>
                </c:pt>
                <c:pt idx="1429">
                  <c:v>0.60932870370370373</c:v>
                </c:pt>
                <c:pt idx="1430">
                  <c:v>0.60946759259259264</c:v>
                </c:pt>
                <c:pt idx="1431">
                  <c:v>0.60960648148148144</c:v>
                </c:pt>
                <c:pt idx="1432">
                  <c:v>0.60974537037037035</c:v>
                </c:pt>
                <c:pt idx="1433">
                  <c:v>0.60995370370370372</c:v>
                </c:pt>
                <c:pt idx="1434">
                  <c:v>0.61009259259259263</c:v>
                </c:pt>
                <c:pt idx="1435">
                  <c:v>0.61030092592592589</c:v>
                </c:pt>
                <c:pt idx="1436">
                  <c:v>0.6104398148148148</c:v>
                </c:pt>
                <c:pt idx="1437">
                  <c:v>0.61057870370370371</c:v>
                </c:pt>
                <c:pt idx="1438">
                  <c:v>0.61071759259259262</c:v>
                </c:pt>
                <c:pt idx="1439">
                  <c:v>0.61085648148148153</c:v>
                </c:pt>
                <c:pt idx="1440">
                  <c:v>0.61099537037037033</c:v>
                </c:pt>
                <c:pt idx="1441">
                  <c:v>0.61120370370370369</c:v>
                </c:pt>
                <c:pt idx="1442">
                  <c:v>0.6113425925925926</c:v>
                </c:pt>
                <c:pt idx="1443">
                  <c:v>0.61148148148148151</c:v>
                </c:pt>
                <c:pt idx="1444">
                  <c:v>0.61162037037037043</c:v>
                </c:pt>
                <c:pt idx="1445">
                  <c:v>0.61175925925925922</c:v>
                </c:pt>
                <c:pt idx="1446">
                  <c:v>0.61196759259259259</c:v>
                </c:pt>
                <c:pt idx="1447">
                  <c:v>0.6121064814814815</c:v>
                </c:pt>
                <c:pt idx="1448">
                  <c:v>0.61224537037037041</c:v>
                </c:pt>
                <c:pt idx="1449">
                  <c:v>0.61238425925925921</c:v>
                </c:pt>
                <c:pt idx="1450">
                  <c:v>0.61252314814814812</c:v>
                </c:pt>
                <c:pt idx="1451">
                  <c:v>0.61266203703703703</c:v>
                </c:pt>
                <c:pt idx="1452">
                  <c:v>0.61273148148148149</c:v>
                </c:pt>
                <c:pt idx="1453">
                  <c:v>0.61293981481481485</c:v>
                </c:pt>
                <c:pt idx="1454">
                  <c:v>0.61300925925925931</c:v>
                </c:pt>
                <c:pt idx="1455">
                  <c:v>0.61321759259259256</c:v>
                </c:pt>
                <c:pt idx="1456">
                  <c:v>0.61335648148148147</c:v>
                </c:pt>
                <c:pt idx="1457">
                  <c:v>0.61349537037037039</c:v>
                </c:pt>
                <c:pt idx="1458">
                  <c:v>0.6136342592592593</c:v>
                </c:pt>
                <c:pt idx="1459">
                  <c:v>0.6137731481481481</c:v>
                </c:pt>
                <c:pt idx="1460">
                  <c:v>0.61398148148148146</c:v>
                </c:pt>
                <c:pt idx="1461">
                  <c:v>0.61418981481481483</c:v>
                </c:pt>
                <c:pt idx="1462">
                  <c:v>0.61432870370370374</c:v>
                </c:pt>
                <c:pt idx="1463">
                  <c:v>0.61446759259259254</c:v>
                </c:pt>
                <c:pt idx="1464">
                  <c:v>0.61460648148148145</c:v>
                </c:pt>
                <c:pt idx="1465">
                  <c:v>0.61474537037037036</c:v>
                </c:pt>
                <c:pt idx="1466">
                  <c:v>0.61488425925925927</c:v>
                </c:pt>
                <c:pt idx="1467">
                  <c:v>0.61509259259259264</c:v>
                </c:pt>
                <c:pt idx="1468">
                  <c:v>0.61523148148148143</c:v>
                </c:pt>
                <c:pt idx="1469">
                  <c:v>0.61537037037037035</c:v>
                </c:pt>
                <c:pt idx="1470">
                  <c:v>0.61550925925925926</c:v>
                </c:pt>
                <c:pt idx="1471">
                  <c:v>0.61571759259259262</c:v>
                </c:pt>
                <c:pt idx="1472">
                  <c:v>0.61592592592592588</c:v>
                </c:pt>
                <c:pt idx="1473">
                  <c:v>0.61606481481481479</c:v>
                </c:pt>
                <c:pt idx="1474">
                  <c:v>0.6162037037037037</c:v>
                </c:pt>
                <c:pt idx="1475">
                  <c:v>0.61634259259259261</c:v>
                </c:pt>
                <c:pt idx="1476">
                  <c:v>0.61648148148148152</c:v>
                </c:pt>
                <c:pt idx="1477">
                  <c:v>0.61662037037037032</c:v>
                </c:pt>
                <c:pt idx="1478">
                  <c:v>0.61675925925925923</c:v>
                </c:pt>
                <c:pt idx="1479">
                  <c:v>0.61689814814814814</c:v>
                </c:pt>
                <c:pt idx="1480">
                  <c:v>0.6169675925925926</c:v>
                </c:pt>
                <c:pt idx="1481">
                  <c:v>0.61717592592592596</c:v>
                </c:pt>
                <c:pt idx="1482">
                  <c:v>0.61738425925925922</c:v>
                </c:pt>
                <c:pt idx="1483">
                  <c:v>0.61745370370370367</c:v>
                </c:pt>
                <c:pt idx="1484">
                  <c:v>0.61759259259259258</c:v>
                </c:pt>
                <c:pt idx="1485">
                  <c:v>0.61780092592592595</c:v>
                </c:pt>
                <c:pt idx="1486">
                  <c:v>0.61793981481481486</c:v>
                </c:pt>
                <c:pt idx="1487">
                  <c:v>0.61807870370370366</c:v>
                </c:pt>
                <c:pt idx="1488">
                  <c:v>0.61821759259259257</c:v>
                </c:pt>
                <c:pt idx="1489">
                  <c:v>0.61835648148148148</c:v>
                </c:pt>
                <c:pt idx="1490">
                  <c:v>0.61849537037037039</c:v>
                </c:pt>
                <c:pt idx="1491">
                  <c:v>0.61856481481481485</c:v>
                </c:pt>
                <c:pt idx="1492">
                  <c:v>0.6187731481481481</c:v>
                </c:pt>
                <c:pt idx="1493">
                  <c:v>0.61891203703703701</c:v>
                </c:pt>
                <c:pt idx="1494">
                  <c:v>0.61905092592592592</c:v>
                </c:pt>
                <c:pt idx="1495">
                  <c:v>0.61912037037037038</c:v>
                </c:pt>
                <c:pt idx="1496">
                  <c:v>0.61932870370370374</c:v>
                </c:pt>
                <c:pt idx="1497">
                  <c:v>0.61946759259259254</c:v>
                </c:pt>
                <c:pt idx="1498">
                  <c:v>0.61960648148148145</c:v>
                </c:pt>
                <c:pt idx="1499">
                  <c:v>0.61974537037037036</c:v>
                </c:pt>
                <c:pt idx="1500">
                  <c:v>0.61988425925925927</c:v>
                </c:pt>
                <c:pt idx="1501">
                  <c:v>0.62009259259259264</c:v>
                </c:pt>
                <c:pt idx="1502">
                  <c:v>0.62023148148148144</c:v>
                </c:pt>
                <c:pt idx="1503">
                  <c:v>0.62043981481481481</c:v>
                </c:pt>
                <c:pt idx="1504">
                  <c:v>0.62057870370370372</c:v>
                </c:pt>
                <c:pt idx="1505">
                  <c:v>0.62071759259259263</c:v>
                </c:pt>
                <c:pt idx="1506">
                  <c:v>0.62085648148148154</c:v>
                </c:pt>
                <c:pt idx="1507">
                  <c:v>0.62099537037037034</c:v>
                </c:pt>
                <c:pt idx="1508">
                  <c:v>0.62113425925925925</c:v>
                </c:pt>
                <c:pt idx="1509">
                  <c:v>0.6212037037037037</c:v>
                </c:pt>
                <c:pt idx="1510">
                  <c:v>0.62141203703703707</c:v>
                </c:pt>
                <c:pt idx="1511">
                  <c:v>0.62155092592592598</c:v>
                </c:pt>
                <c:pt idx="1512">
                  <c:v>0.62168981481481478</c:v>
                </c:pt>
                <c:pt idx="1513">
                  <c:v>0.62182870370370369</c:v>
                </c:pt>
                <c:pt idx="1514">
                  <c:v>0.6219675925925926</c:v>
                </c:pt>
                <c:pt idx="1515">
                  <c:v>0.62217592592592597</c:v>
                </c:pt>
                <c:pt idx="1516">
                  <c:v>0.62231481481481477</c:v>
                </c:pt>
                <c:pt idx="1517">
                  <c:v>0.62245370370370368</c:v>
                </c:pt>
                <c:pt idx="1518">
                  <c:v>0.62259259259259259</c:v>
                </c:pt>
                <c:pt idx="1519">
                  <c:v>0.6227314814814815</c:v>
                </c:pt>
                <c:pt idx="1520">
                  <c:v>0.62287037037037041</c:v>
                </c:pt>
                <c:pt idx="1521">
                  <c:v>0.62293981481481486</c:v>
                </c:pt>
                <c:pt idx="1522">
                  <c:v>0.62307870370370366</c:v>
                </c:pt>
                <c:pt idx="1523">
                  <c:v>0.62321759259259257</c:v>
                </c:pt>
                <c:pt idx="1524">
                  <c:v>0.62335648148148148</c:v>
                </c:pt>
                <c:pt idx="1525">
                  <c:v>0.62356481481481485</c:v>
                </c:pt>
                <c:pt idx="1526">
                  <c:v>0.6237731481481481</c:v>
                </c:pt>
                <c:pt idx="1527">
                  <c:v>0.62391203703703701</c:v>
                </c:pt>
                <c:pt idx="1528">
                  <c:v>0.62405092592592593</c:v>
                </c:pt>
                <c:pt idx="1529">
                  <c:v>0.62418981481481484</c:v>
                </c:pt>
                <c:pt idx="1530">
                  <c:v>0.62432870370370375</c:v>
                </c:pt>
                <c:pt idx="1531">
                  <c:v>0.62446759259259255</c:v>
                </c:pt>
                <c:pt idx="1532">
                  <c:v>0.62460648148148146</c:v>
                </c:pt>
                <c:pt idx="1533">
                  <c:v>0.62474537037037037</c:v>
                </c:pt>
                <c:pt idx="1534">
                  <c:v>0.62488425925925928</c:v>
                </c:pt>
                <c:pt idx="1535">
                  <c:v>0.62502314814814819</c:v>
                </c:pt>
                <c:pt idx="1536">
                  <c:v>0.62509259259259264</c:v>
                </c:pt>
                <c:pt idx="1537">
                  <c:v>0.6253009259259259</c:v>
                </c:pt>
                <c:pt idx="1538">
                  <c:v>0.62537037037037035</c:v>
                </c:pt>
                <c:pt idx="1539">
                  <c:v>0.62550925925925926</c:v>
                </c:pt>
                <c:pt idx="1540">
                  <c:v>0.62571759259259263</c:v>
                </c:pt>
                <c:pt idx="1541">
                  <c:v>0.62592592592592589</c:v>
                </c:pt>
                <c:pt idx="1542">
                  <c:v>0.6260648148148148</c:v>
                </c:pt>
                <c:pt idx="1543">
                  <c:v>0.62620370370370371</c:v>
                </c:pt>
                <c:pt idx="1544">
                  <c:v>0.62634259259259262</c:v>
                </c:pt>
                <c:pt idx="1545">
                  <c:v>0.62648148148148153</c:v>
                </c:pt>
                <c:pt idx="1546">
                  <c:v>0.62662037037037033</c:v>
                </c:pt>
                <c:pt idx="1547">
                  <c:v>0.62675925925925924</c:v>
                </c:pt>
                <c:pt idx="1548">
                  <c:v>0.62689814814814815</c:v>
                </c:pt>
                <c:pt idx="1549">
                  <c:v>0.62703703703703706</c:v>
                </c:pt>
                <c:pt idx="1550">
                  <c:v>0.62717592592592597</c:v>
                </c:pt>
                <c:pt idx="1551">
                  <c:v>0.62731481481481477</c:v>
                </c:pt>
                <c:pt idx="1552">
                  <c:v>0.62752314814814814</c:v>
                </c:pt>
                <c:pt idx="1553">
                  <c:v>0.62759259259259259</c:v>
                </c:pt>
                <c:pt idx="1554">
                  <c:v>0.6277314814814815</c:v>
                </c:pt>
                <c:pt idx="1555">
                  <c:v>0.62787037037037041</c:v>
                </c:pt>
                <c:pt idx="1556">
                  <c:v>0.62800925925925921</c:v>
                </c:pt>
                <c:pt idx="1557">
                  <c:v>0.62814814814814812</c:v>
                </c:pt>
                <c:pt idx="1558">
                  <c:v>0.62828703703703703</c:v>
                </c:pt>
                <c:pt idx="1559">
                  <c:v>0.6284953703703704</c:v>
                </c:pt>
                <c:pt idx="1560">
                  <c:v>0.62863425925925931</c:v>
                </c:pt>
                <c:pt idx="1561">
                  <c:v>0.62877314814814811</c:v>
                </c:pt>
                <c:pt idx="1562">
                  <c:v>0.62891203703703702</c:v>
                </c:pt>
                <c:pt idx="1563">
                  <c:v>0.62905092592592593</c:v>
                </c:pt>
                <c:pt idx="1564">
                  <c:v>0.62918981481481484</c:v>
                </c:pt>
                <c:pt idx="1565">
                  <c:v>0.62932870370370375</c:v>
                </c:pt>
                <c:pt idx="1566">
                  <c:v>0.62946759259259255</c:v>
                </c:pt>
                <c:pt idx="1567">
                  <c:v>0.62960648148148146</c:v>
                </c:pt>
                <c:pt idx="1568">
                  <c:v>0.62974537037037037</c:v>
                </c:pt>
                <c:pt idx="1569">
                  <c:v>0.62988425925925928</c:v>
                </c:pt>
                <c:pt idx="1570">
                  <c:v>0.63002314814814819</c:v>
                </c:pt>
                <c:pt idx="1571">
                  <c:v>0.63016203703703699</c:v>
                </c:pt>
                <c:pt idx="1572">
                  <c:v>0.63037037037037036</c:v>
                </c:pt>
                <c:pt idx="1573">
                  <c:v>0.63050925925925927</c:v>
                </c:pt>
                <c:pt idx="1574">
                  <c:v>0.63064814814814818</c:v>
                </c:pt>
                <c:pt idx="1575">
                  <c:v>0.63078703703703709</c:v>
                </c:pt>
                <c:pt idx="1576">
                  <c:v>0.63092592592592589</c:v>
                </c:pt>
                <c:pt idx="1577">
                  <c:v>0.6310648148148148</c:v>
                </c:pt>
                <c:pt idx="1578">
                  <c:v>0.63120370370370371</c:v>
                </c:pt>
                <c:pt idx="1579">
                  <c:v>0.63134259259259262</c:v>
                </c:pt>
                <c:pt idx="1580">
                  <c:v>0.63141203703703708</c:v>
                </c:pt>
                <c:pt idx="1581">
                  <c:v>0.63155092592592588</c:v>
                </c:pt>
                <c:pt idx="1582">
                  <c:v>0.63175925925925924</c:v>
                </c:pt>
                <c:pt idx="1583">
                  <c:v>0.63189814814814815</c:v>
                </c:pt>
                <c:pt idx="1584">
                  <c:v>0.63210648148148152</c:v>
                </c:pt>
                <c:pt idx="1585">
                  <c:v>0.63224537037037032</c:v>
                </c:pt>
                <c:pt idx="1586">
                  <c:v>0.63238425925925923</c:v>
                </c:pt>
                <c:pt idx="1587">
                  <c:v>0.63252314814814814</c:v>
                </c:pt>
                <c:pt idx="1588">
                  <c:v>0.63266203703703705</c:v>
                </c:pt>
                <c:pt idx="1589">
                  <c:v>0.63280092592592596</c:v>
                </c:pt>
                <c:pt idx="1590">
                  <c:v>0.63293981481481476</c:v>
                </c:pt>
                <c:pt idx="1591">
                  <c:v>0.63307870370370367</c:v>
                </c:pt>
                <c:pt idx="1592">
                  <c:v>0.63321759259259258</c:v>
                </c:pt>
                <c:pt idx="1593">
                  <c:v>0.63335648148148149</c:v>
                </c:pt>
                <c:pt idx="1594">
                  <c:v>0.63356481481481486</c:v>
                </c:pt>
                <c:pt idx="1595">
                  <c:v>0.63370370370370366</c:v>
                </c:pt>
                <c:pt idx="1596">
                  <c:v>0.63384259259259257</c:v>
                </c:pt>
                <c:pt idx="1597">
                  <c:v>0.63405092592592593</c:v>
                </c:pt>
                <c:pt idx="1598">
                  <c:v>0.63418981481481485</c:v>
                </c:pt>
                <c:pt idx="1599">
                  <c:v>0.63432870370370376</c:v>
                </c:pt>
                <c:pt idx="1600">
                  <c:v>0.63446759259259256</c:v>
                </c:pt>
                <c:pt idx="1601">
                  <c:v>0.63460648148148147</c:v>
                </c:pt>
                <c:pt idx="1602">
                  <c:v>0.63474537037037038</c:v>
                </c:pt>
                <c:pt idx="1603">
                  <c:v>0.63481481481481483</c:v>
                </c:pt>
                <c:pt idx="1604">
                  <c:v>0.63495370370370374</c:v>
                </c:pt>
                <c:pt idx="1605">
                  <c:v>0.63509259259259254</c:v>
                </c:pt>
                <c:pt idx="1606">
                  <c:v>0.63523148148148145</c:v>
                </c:pt>
                <c:pt idx="1607">
                  <c:v>0.63543981481481482</c:v>
                </c:pt>
                <c:pt idx="1608">
                  <c:v>0.63550925925925927</c:v>
                </c:pt>
                <c:pt idx="1609">
                  <c:v>0.63571759259259264</c:v>
                </c:pt>
                <c:pt idx="1610">
                  <c:v>0.63592592592592589</c:v>
                </c:pt>
                <c:pt idx="1611">
                  <c:v>0.63606481481481481</c:v>
                </c:pt>
                <c:pt idx="1612">
                  <c:v>0.63620370370370372</c:v>
                </c:pt>
                <c:pt idx="1613">
                  <c:v>0.63634259259259263</c:v>
                </c:pt>
                <c:pt idx="1614">
                  <c:v>0.63648148148148154</c:v>
                </c:pt>
                <c:pt idx="1615">
                  <c:v>0.63655092592592588</c:v>
                </c:pt>
                <c:pt idx="1616">
                  <c:v>0.63675925925925925</c:v>
                </c:pt>
                <c:pt idx="1617">
                  <c:v>0.63689814814814816</c:v>
                </c:pt>
                <c:pt idx="1618">
                  <c:v>0.63703703703703707</c:v>
                </c:pt>
                <c:pt idx="1619">
                  <c:v>0.63717592592592598</c:v>
                </c:pt>
                <c:pt idx="1620">
                  <c:v>0.63731481481481478</c:v>
                </c:pt>
                <c:pt idx="1621">
                  <c:v>0.63745370370370369</c:v>
                </c:pt>
                <c:pt idx="1622">
                  <c:v>0.63766203703703705</c:v>
                </c:pt>
                <c:pt idx="1623">
                  <c:v>0.63780092592592597</c:v>
                </c:pt>
                <c:pt idx="1624">
                  <c:v>0.63793981481481477</c:v>
                </c:pt>
                <c:pt idx="1625">
                  <c:v>0.63807870370370368</c:v>
                </c:pt>
                <c:pt idx="1626">
                  <c:v>0.63821759259259259</c:v>
                </c:pt>
                <c:pt idx="1627">
                  <c:v>0.6383564814814815</c:v>
                </c:pt>
                <c:pt idx="1628">
                  <c:v>0.63849537037037041</c:v>
                </c:pt>
                <c:pt idx="1629">
                  <c:v>0.63863425925925921</c:v>
                </c:pt>
                <c:pt idx="1630">
                  <c:v>0.63877314814814812</c:v>
                </c:pt>
                <c:pt idx="1631">
                  <c:v>0.63891203703703703</c:v>
                </c:pt>
                <c:pt idx="1632">
                  <c:v>0.63912037037037039</c:v>
                </c:pt>
                <c:pt idx="1633">
                  <c:v>0.6392592592592593</c:v>
                </c:pt>
                <c:pt idx="1634">
                  <c:v>0.6393981481481481</c:v>
                </c:pt>
                <c:pt idx="1635">
                  <c:v>0.63953703703703701</c:v>
                </c:pt>
                <c:pt idx="1636">
                  <c:v>0.63967592592592593</c:v>
                </c:pt>
                <c:pt idx="1637">
                  <c:v>0.63981481481481484</c:v>
                </c:pt>
                <c:pt idx="1638">
                  <c:v>0.63995370370370375</c:v>
                </c:pt>
                <c:pt idx="1639">
                  <c:v>0.640162037037037</c:v>
                </c:pt>
                <c:pt idx="1640">
                  <c:v>0.64030092592592591</c:v>
                </c:pt>
                <c:pt idx="1641">
                  <c:v>0.64043981481481482</c:v>
                </c:pt>
                <c:pt idx="1642">
                  <c:v>0.64057870370370373</c:v>
                </c:pt>
                <c:pt idx="1643">
                  <c:v>0.64071759259259264</c:v>
                </c:pt>
                <c:pt idx="1644">
                  <c:v>0.6409259259259259</c:v>
                </c:pt>
                <c:pt idx="1645">
                  <c:v>0.64106481481481481</c:v>
                </c:pt>
                <c:pt idx="1646">
                  <c:v>0.64120370370370372</c:v>
                </c:pt>
                <c:pt idx="1647">
                  <c:v>0.64134259259259263</c:v>
                </c:pt>
                <c:pt idx="1648">
                  <c:v>0.64148148148148143</c:v>
                </c:pt>
                <c:pt idx="1649">
                  <c:v>0.64162037037037034</c:v>
                </c:pt>
                <c:pt idx="1650">
                  <c:v>0.64175925925925925</c:v>
                </c:pt>
                <c:pt idx="1651">
                  <c:v>0.64189814814814816</c:v>
                </c:pt>
                <c:pt idx="1652">
                  <c:v>0.64203703703703707</c:v>
                </c:pt>
                <c:pt idx="1653">
                  <c:v>0.64224537037037033</c:v>
                </c:pt>
                <c:pt idx="1654">
                  <c:v>0.64245370370370369</c:v>
                </c:pt>
                <c:pt idx="1655">
                  <c:v>0.6425925925925926</c:v>
                </c:pt>
                <c:pt idx="1656">
                  <c:v>0.64273148148148151</c:v>
                </c:pt>
                <c:pt idx="1657">
                  <c:v>0.64287037037037043</c:v>
                </c:pt>
                <c:pt idx="1658">
                  <c:v>0.64300925925925922</c:v>
                </c:pt>
                <c:pt idx="1659">
                  <c:v>0.64314814814814814</c:v>
                </c:pt>
                <c:pt idx="1660">
                  <c:v>0.6433564814814815</c:v>
                </c:pt>
                <c:pt idx="1661">
                  <c:v>0.64349537037037041</c:v>
                </c:pt>
                <c:pt idx="1662">
                  <c:v>0.64363425925925921</c:v>
                </c:pt>
                <c:pt idx="1663">
                  <c:v>0.64370370370370367</c:v>
                </c:pt>
                <c:pt idx="1664">
                  <c:v>0.64384259259259258</c:v>
                </c:pt>
                <c:pt idx="1665">
                  <c:v>0.64398148148148149</c:v>
                </c:pt>
                <c:pt idx="1666">
                  <c:v>0.64418981481481485</c:v>
                </c:pt>
                <c:pt idx="1667">
                  <c:v>0.64439814814814811</c:v>
                </c:pt>
                <c:pt idx="1668">
                  <c:v>0.64453703703703702</c:v>
                </c:pt>
                <c:pt idx="1669">
                  <c:v>0.64467592592592593</c:v>
                </c:pt>
                <c:pt idx="1670">
                  <c:v>0.64481481481481484</c:v>
                </c:pt>
                <c:pt idx="1671">
                  <c:v>0.64495370370370375</c:v>
                </c:pt>
                <c:pt idx="1672">
                  <c:v>0.64509259259259255</c:v>
                </c:pt>
                <c:pt idx="1673">
                  <c:v>0.64523148148148146</c:v>
                </c:pt>
                <c:pt idx="1674">
                  <c:v>0.64537037037037037</c:v>
                </c:pt>
                <c:pt idx="1675">
                  <c:v>0.64543981481481483</c:v>
                </c:pt>
                <c:pt idx="1676">
                  <c:v>0.64557870370370374</c:v>
                </c:pt>
                <c:pt idx="1677">
                  <c:v>0.64571759259259254</c:v>
                </c:pt>
                <c:pt idx="1678">
                  <c:v>0.64585648148148145</c:v>
                </c:pt>
                <c:pt idx="1679">
                  <c:v>0.64606481481481481</c:v>
                </c:pt>
                <c:pt idx="1680">
                  <c:v>0.64620370370370372</c:v>
                </c:pt>
                <c:pt idx="1681">
                  <c:v>0.64634259259259264</c:v>
                </c:pt>
                <c:pt idx="1682">
                  <c:v>0.64648148148148143</c:v>
                </c:pt>
                <c:pt idx="1683">
                  <c:v>0.64662037037037035</c:v>
                </c:pt>
                <c:pt idx="1684">
                  <c:v>0.6466898148148148</c:v>
                </c:pt>
                <c:pt idx="1685">
                  <c:v>0.64689814814814817</c:v>
                </c:pt>
                <c:pt idx="1686">
                  <c:v>0.64703703703703708</c:v>
                </c:pt>
                <c:pt idx="1687">
                  <c:v>0.64717592592592588</c:v>
                </c:pt>
                <c:pt idx="1688">
                  <c:v>0.64738425925925924</c:v>
                </c:pt>
                <c:pt idx="1689">
                  <c:v>0.64752314814814815</c:v>
                </c:pt>
                <c:pt idx="1690">
                  <c:v>0.64766203703703706</c:v>
                </c:pt>
                <c:pt idx="1691">
                  <c:v>0.64780092592592597</c:v>
                </c:pt>
                <c:pt idx="1692">
                  <c:v>0.64793981481481477</c:v>
                </c:pt>
                <c:pt idx="1693">
                  <c:v>0.64807870370370368</c:v>
                </c:pt>
                <c:pt idx="1694">
                  <c:v>0.64828703703703705</c:v>
                </c:pt>
                <c:pt idx="1695">
                  <c:v>0.64842592592592596</c:v>
                </c:pt>
                <c:pt idx="1696">
                  <c:v>0.64856481481481476</c:v>
                </c:pt>
                <c:pt idx="1697">
                  <c:v>0.64870370370370367</c:v>
                </c:pt>
                <c:pt idx="1698">
                  <c:v>0.64884259259259258</c:v>
                </c:pt>
                <c:pt idx="1699">
                  <c:v>0.64898148148148149</c:v>
                </c:pt>
                <c:pt idx="1700">
                  <c:v>0.6491203703703704</c:v>
                </c:pt>
                <c:pt idx="1701">
                  <c:v>0.64925925925925931</c:v>
                </c:pt>
                <c:pt idx="1702">
                  <c:v>0.64946759259259257</c:v>
                </c:pt>
                <c:pt idx="1703">
                  <c:v>0.64960648148148148</c:v>
                </c:pt>
                <c:pt idx="1704">
                  <c:v>0.64974537037037039</c:v>
                </c:pt>
                <c:pt idx="1705">
                  <c:v>0.6498842592592593</c:v>
                </c:pt>
                <c:pt idx="1706">
                  <c:v>0.6500231481481481</c:v>
                </c:pt>
                <c:pt idx="1707">
                  <c:v>0.65016203703703701</c:v>
                </c:pt>
                <c:pt idx="1708">
                  <c:v>0.65030092592592592</c:v>
                </c:pt>
                <c:pt idx="1709">
                  <c:v>0.65037037037037038</c:v>
                </c:pt>
                <c:pt idx="1710">
                  <c:v>0.65057870370370374</c:v>
                </c:pt>
                <c:pt idx="1711">
                  <c:v>0.6506481481481482</c:v>
                </c:pt>
                <c:pt idx="1712">
                  <c:v>0.650787037037037</c:v>
                </c:pt>
                <c:pt idx="1713">
                  <c:v>0.65092592592592591</c:v>
                </c:pt>
                <c:pt idx="1714">
                  <c:v>0.65106481481481482</c:v>
                </c:pt>
                <c:pt idx="1715">
                  <c:v>0.65127314814814818</c:v>
                </c:pt>
                <c:pt idx="1716">
                  <c:v>0.65141203703703698</c:v>
                </c:pt>
                <c:pt idx="1717">
                  <c:v>0.65155092592592589</c:v>
                </c:pt>
                <c:pt idx="1718">
                  <c:v>0.65168981481481481</c:v>
                </c:pt>
                <c:pt idx="1719">
                  <c:v>0.65182870370370372</c:v>
                </c:pt>
                <c:pt idx="1720">
                  <c:v>0.65196759259259263</c:v>
                </c:pt>
                <c:pt idx="1721">
                  <c:v>0.65210648148148154</c:v>
                </c:pt>
                <c:pt idx="1722">
                  <c:v>0.65224537037037034</c:v>
                </c:pt>
                <c:pt idx="1723">
                  <c:v>0.65238425925925925</c:v>
                </c:pt>
                <c:pt idx="1724">
                  <c:v>0.65259259259259261</c:v>
                </c:pt>
                <c:pt idx="1725">
                  <c:v>0.65273148148148152</c:v>
                </c:pt>
                <c:pt idx="1726">
                  <c:v>0.65293981481481478</c:v>
                </c:pt>
                <c:pt idx="1727">
                  <c:v>0.65307870370370369</c:v>
                </c:pt>
                <c:pt idx="1728">
                  <c:v>0.6532175925925926</c:v>
                </c:pt>
                <c:pt idx="1729">
                  <c:v>0.65342592592592597</c:v>
                </c:pt>
                <c:pt idx="1730">
                  <c:v>0.65356481481481477</c:v>
                </c:pt>
                <c:pt idx="1731">
                  <c:v>0.65370370370370368</c:v>
                </c:pt>
                <c:pt idx="1732">
                  <c:v>0.65384259259259259</c:v>
                </c:pt>
                <c:pt idx="1733">
                  <c:v>0.6539814814814815</c:v>
                </c:pt>
                <c:pt idx="1734">
                  <c:v>0.65418981481481486</c:v>
                </c:pt>
                <c:pt idx="1735">
                  <c:v>0.65432870370370366</c:v>
                </c:pt>
                <c:pt idx="1736">
                  <c:v>0.65439814814814812</c:v>
                </c:pt>
                <c:pt idx="1737">
                  <c:v>0.65460648148148148</c:v>
                </c:pt>
                <c:pt idx="1738">
                  <c:v>0.65474537037037039</c:v>
                </c:pt>
                <c:pt idx="1739">
                  <c:v>0.6548842592592593</c:v>
                </c:pt>
                <c:pt idx="1740">
                  <c:v>0.65509259259259256</c:v>
                </c:pt>
                <c:pt idx="1741">
                  <c:v>0.65523148148148147</c:v>
                </c:pt>
                <c:pt idx="1742">
                  <c:v>0.65537037037037038</c:v>
                </c:pt>
                <c:pt idx="1743">
                  <c:v>0.65550925925925929</c:v>
                </c:pt>
                <c:pt idx="1744">
                  <c:v>0.6556481481481482</c:v>
                </c:pt>
                <c:pt idx="1745">
                  <c:v>0.655787037037037</c:v>
                </c:pt>
                <c:pt idx="1746">
                  <c:v>0.65592592592592591</c:v>
                </c:pt>
                <c:pt idx="1747">
                  <c:v>0.65599537037037037</c:v>
                </c:pt>
                <c:pt idx="1748">
                  <c:v>0.65620370370370373</c:v>
                </c:pt>
                <c:pt idx="1749">
                  <c:v>0.65634259259259264</c:v>
                </c:pt>
                <c:pt idx="1750">
                  <c:v>0.65648148148148144</c:v>
                </c:pt>
                <c:pt idx="1751">
                  <c:v>0.65668981481481481</c:v>
                </c:pt>
                <c:pt idx="1752">
                  <c:v>0.65682870370370372</c:v>
                </c:pt>
                <c:pt idx="1753">
                  <c:v>0.65696759259259263</c:v>
                </c:pt>
                <c:pt idx="1754">
                  <c:v>0.65710648148148143</c:v>
                </c:pt>
                <c:pt idx="1755">
                  <c:v>0.65724537037037034</c:v>
                </c:pt>
                <c:pt idx="1756">
                  <c:v>0.65738425925925925</c:v>
                </c:pt>
                <c:pt idx="1757">
                  <c:v>0.65752314814814816</c:v>
                </c:pt>
                <c:pt idx="1758">
                  <c:v>0.65766203703703707</c:v>
                </c:pt>
                <c:pt idx="1759">
                  <c:v>0.65780092592592587</c:v>
                </c:pt>
                <c:pt idx="1760">
                  <c:v>0.65800925925925924</c:v>
                </c:pt>
                <c:pt idx="1761">
                  <c:v>0.65807870370370369</c:v>
                </c:pt>
                <c:pt idx="1762">
                  <c:v>0.6582175925925926</c:v>
                </c:pt>
                <c:pt idx="1763">
                  <c:v>0.65842592592592597</c:v>
                </c:pt>
                <c:pt idx="1764">
                  <c:v>0.65863425925925922</c:v>
                </c:pt>
                <c:pt idx="1765">
                  <c:v>0.65877314814814814</c:v>
                </c:pt>
                <c:pt idx="1766">
                  <c:v>0.65891203703703705</c:v>
                </c:pt>
                <c:pt idx="1767">
                  <c:v>0.65905092592592596</c:v>
                </c:pt>
                <c:pt idx="1768">
                  <c:v>0.65918981481481487</c:v>
                </c:pt>
                <c:pt idx="1769">
                  <c:v>0.65932870370370367</c:v>
                </c:pt>
                <c:pt idx="1770">
                  <c:v>0.65946759259259258</c:v>
                </c:pt>
                <c:pt idx="1771">
                  <c:v>0.65960648148148149</c:v>
                </c:pt>
                <c:pt idx="1772">
                  <c:v>0.65981481481481485</c:v>
                </c:pt>
                <c:pt idx="1773">
                  <c:v>0.65988425925925931</c:v>
                </c:pt>
                <c:pt idx="1774">
                  <c:v>0.66009259259259256</c:v>
                </c:pt>
                <c:pt idx="1775">
                  <c:v>0.66030092592592593</c:v>
                </c:pt>
                <c:pt idx="1776">
                  <c:v>0.66043981481481484</c:v>
                </c:pt>
                <c:pt idx="1777">
                  <c:v>0.66057870370370375</c:v>
                </c:pt>
                <c:pt idx="1778">
                  <c:v>0.66071759259259255</c:v>
                </c:pt>
                <c:pt idx="1779">
                  <c:v>0.66085648148148146</c:v>
                </c:pt>
                <c:pt idx="1780">
                  <c:v>0.66099537037037037</c:v>
                </c:pt>
                <c:pt idx="1781">
                  <c:v>0.66113425925925928</c:v>
                </c:pt>
                <c:pt idx="1782">
                  <c:v>0.66134259259259254</c:v>
                </c:pt>
                <c:pt idx="1783">
                  <c:v>0.66148148148148145</c:v>
                </c:pt>
                <c:pt idx="1784">
                  <c:v>0.66168981481481481</c:v>
                </c:pt>
                <c:pt idx="1785">
                  <c:v>0.66182870370370372</c:v>
                </c:pt>
                <c:pt idx="1786">
                  <c:v>0.66196759259259264</c:v>
                </c:pt>
                <c:pt idx="1787">
                  <c:v>0.66210648148148143</c:v>
                </c:pt>
                <c:pt idx="1788">
                  <c:v>0.66224537037037035</c:v>
                </c:pt>
                <c:pt idx="1789">
                  <c:v>0.66238425925925926</c:v>
                </c:pt>
                <c:pt idx="1790">
                  <c:v>0.66252314814814817</c:v>
                </c:pt>
                <c:pt idx="1791">
                  <c:v>0.66266203703703708</c:v>
                </c:pt>
                <c:pt idx="1792">
                  <c:v>0.66280092592592588</c:v>
                </c:pt>
                <c:pt idx="1793">
                  <c:v>0.66287037037037033</c:v>
                </c:pt>
                <c:pt idx="1794">
                  <c:v>0.66300925925925924</c:v>
                </c:pt>
                <c:pt idx="1795">
                  <c:v>0.66321759259259261</c:v>
                </c:pt>
                <c:pt idx="1796">
                  <c:v>0.66335648148148152</c:v>
                </c:pt>
                <c:pt idx="1797">
                  <c:v>0.66349537037037032</c:v>
                </c:pt>
                <c:pt idx="1798">
                  <c:v>0.66363425925925923</c:v>
                </c:pt>
                <c:pt idx="1799">
                  <c:v>0.6638425925925926</c:v>
                </c:pt>
                <c:pt idx="1800">
                  <c:v>0.66398148148148151</c:v>
                </c:pt>
                <c:pt idx="1801">
                  <c:v>0.66412037037037042</c:v>
                </c:pt>
                <c:pt idx="1802">
                  <c:v>0.66425925925925922</c:v>
                </c:pt>
                <c:pt idx="1803">
                  <c:v>0.66439814814814813</c:v>
                </c:pt>
                <c:pt idx="1804">
                  <c:v>0.66453703703703704</c:v>
                </c:pt>
                <c:pt idx="1805">
                  <c:v>0.66467592592592595</c:v>
                </c:pt>
                <c:pt idx="1806">
                  <c:v>0.66481481481481486</c:v>
                </c:pt>
                <c:pt idx="1807">
                  <c:v>0.66495370370370366</c:v>
                </c:pt>
                <c:pt idx="1808">
                  <c:v>0.66516203703703702</c:v>
                </c:pt>
                <c:pt idx="1809">
                  <c:v>0.66537037037037039</c:v>
                </c:pt>
                <c:pt idx="1810">
                  <c:v>0.6655092592592593</c:v>
                </c:pt>
                <c:pt idx="1811">
                  <c:v>0.6656481481481481</c:v>
                </c:pt>
                <c:pt idx="1812">
                  <c:v>0.66578703703703701</c:v>
                </c:pt>
                <c:pt idx="1813">
                  <c:v>0.66592592592592592</c:v>
                </c:pt>
                <c:pt idx="1814">
                  <c:v>0.66606481481481483</c:v>
                </c:pt>
                <c:pt idx="1815">
                  <c:v>0.66620370370370374</c:v>
                </c:pt>
                <c:pt idx="1816">
                  <c:v>0.6662731481481482</c:v>
                </c:pt>
                <c:pt idx="1817">
                  <c:v>0.666412037037037</c:v>
                </c:pt>
                <c:pt idx="1818">
                  <c:v>0.66655092592592591</c:v>
                </c:pt>
                <c:pt idx="1819">
                  <c:v>0.66668981481481482</c:v>
                </c:pt>
                <c:pt idx="1820">
                  <c:v>0.66689814814814818</c:v>
                </c:pt>
                <c:pt idx="1821">
                  <c:v>0.66703703703703698</c:v>
                </c:pt>
                <c:pt idx="1822">
                  <c:v>0.66717592592592589</c:v>
                </c:pt>
                <c:pt idx="1823">
                  <c:v>0.66731481481481481</c:v>
                </c:pt>
                <c:pt idx="1824">
                  <c:v>0.66745370370370372</c:v>
                </c:pt>
                <c:pt idx="1825">
                  <c:v>0.66759259259259263</c:v>
                </c:pt>
                <c:pt idx="1826">
                  <c:v>0.66773148148148154</c:v>
                </c:pt>
                <c:pt idx="1827">
                  <c:v>0.66793981481481479</c:v>
                </c:pt>
                <c:pt idx="1828">
                  <c:v>0.6680787037037037</c:v>
                </c:pt>
                <c:pt idx="1829">
                  <c:v>0.66828703703703707</c:v>
                </c:pt>
                <c:pt idx="1830">
                  <c:v>0.66842592592592598</c:v>
                </c:pt>
                <c:pt idx="1831">
                  <c:v>0.66856481481481478</c:v>
                </c:pt>
                <c:pt idx="1832">
                  <c:v>0.66870370370370369</c:v>
                </c:pt>
                <c:pt idx="1833">
                  <c:v>0.6688425925925926</c:v>
                </c:pt>
                <c:pt idx="1834">
                  <c:v>0.66898148148148151</c:v>
                </c:pt>
                <c:pt idx="1835">
                  <c:v>0.66912037037037042</c:v>
                </c:pt>
                <c:pt idx="1836">
                  <c:v>0.66932870370370368</c:v>
                </c:pt>
                <c:pt idx="1837">
                  <c:v>0.66939814814814813</c:v>
                </c:pt>
                <c:pt idx="1838">
                  <c:v>0.6696064814814815</c:v>
                </c:pt>
                <c:pt idx="1839">
                  <c:v>0.66974537037037041</c:v>
                </c:pt>
                <c:pt idx="1840">
                  <c:v>0.66995370370370366</c:v>
                </c:pt>
                <c:pt idx="1841">
                  <c:v>0.67016203703703703</c:v>
                </c:pt>
                <c:pt idx="1842">
                  <c:v>0.67030092592592594</c:v>
                </c:pt>
                <c:pt idx="1843">
                  <c:v>0.67043981481481485</c:v>
                </c:pt>
                <c:pt idx="1844">
                  <c:v>0.67057870370370365</c:v>
                </c:pt>
                <c:pt idx="1845">
                  <c:v>0.67071759259259256</c:v>
                </c:pt>
                <c:pt idx="1846">
                  <c:v>0.67078703703703701</c:v>
                </c:pt>
                <c:pt idx="1847">
                  <c:v>0.67099537037037038</c:v>
                </c:pt>
                <c:pt idx="1848">
                  <c:v>0.67113425925925929</c:v>
                </c:pt>
                <c:pt idx="1849">
                  <c:v>0.6712731481481482</c:v>
                </c:pt>
                <c:pt idx="1850">
                  <c:v>0.671412037037037</c:v>
                </c:pt>
                <c:pt idx="1851">
                  <c:v>0.67162037037037037</c:v>
                </c:pt>
                <c:pt idx="1852">
                  <c:v>0.67175925925925928</c:v>
                </c:pt>
                <c:pt idx="1853">
                  <c:v>0.67189814814814819</c:v>
                </c:pt>
                <c:pt idx="1854">
                  <c:v>0.67203703703703699</c:v>
                </c:pt>
                <c:pt idx="1855">
                  <c:v>0.6721759259259259</c:v>
                </c:pt>
                <c:pt idx="1856">
                  <c:v>0.67231481481481481</c:v>
                </c:pt>
                <c:pt idx="1857">
                  <c:v>0.67245370370370372</c:v>
                </c:pt>
                <c:pt idx="1858">
                  <c:v>0.67259259259259263</c:v>
                </c:pt>
                <c:pt idx="1859">
                  <c:v>0.67273148148148143</c:v>
                </c:pt>
                <c:pt idx="1860">
                  <c:v>0.6729398148148148</c:v>
                </c:pt>
                <c:pt idx="1861">
                  <c:v>0.67307870370370371</c:v>
                </c:pt>
                <c:pt idx="1862">
                  <c:v>0.67321759259259262</c:v>
                </c:pt>
                <c:pt idx="1863">
                  <c:v>0.67335648148148153</c:v>
                </c:pt>
                <c:pt idx="1864">
                  <c:v>0.67342592592592587</c:v>
                </c:pt>
                <c:pt idx="1865">
                  <c:v>0.67363425925925924</c:v>
                </c:pt>
                <c:pt idx="1866">
                  <c:v>0.67377314814814815</c:v>
                </c:pt>
                <c:pt idx="1867">
                  <c:v>0.67391203703703706</c:v>
                </c:pt>
                <c:pt idx="1868">
                  <c:v>0.67405092592592597</c:v>
                </c:pt>
                <c:pt idx="1869">
                  <c:v>0.67418981481481477</c:v>
                </c:pt>
                <c:pt idx="1870">
                  <c:v>0.67432870370370368</c:v>
                </c:pt>
                <c:pt idx="1871">
                  <c:v>0.67453703703703705</c:v>
                </c:pt>
                <c:pt idx="1872">
                  <c:v>0.67474537037037041</c:v>
                </c:pt>
                <c:pt idx="1873">
                  <c:v>0.67488425925925921</c:v>
                </c:pt>
                <c:pt idx="1874">
                  <c:v>0.67502314814814812</c:v>
                </c:pt>
                <c:pt idx="1875">
                  <c:v>0.67516203703703703</c:v>
                </c:pt>
                <c:pt idx="1876">
                  <c:v>0.67530092592592594</c:v>
                </c:pt>
                <c:pt idx="1877">
                  <c:v>0.6753703703703704</c:v>
                </c:pt>
                <c:pt idx="1878">
                  <c:v>0.67557870370370365</c:v>
                </c:pt>
                <c:pt idx="1879">
                  <c:v>0.67571759259259256</c:v>
                </c:pt>
                <c:pt idx="1880">
                  <c:v>0.67585648148148147</c:v>
                </c:pt>
                <c:pt idx="1881">
                  <c:v>0.67606481481481484</c:v>
                </c:pt>
                <c:pt idx="1882">
                  <c:v>0.67620370370370375</c:v>
                </c:pt>
                <c:pt idx="1883">
                  <c:v>0.67641203703703701</c:v>
                </c:pt>
                <c:pt idx="1884">
                  <c:v>0.67655092592592592</c:v>
                </c:pt>
                <c:pt idx="1885">
                  <c:v>0.67668981481481483</c:v>
                </c:pt>
                <c:pt idx="1886">
                  <c:v>0.67682870370370374</c:v>
                </c:pt>
                <c:pt idx="1887">
                  <c:v>0.67696759259259254</c:v>
                </c:pt>
                <c:pt idx="1888">
                  <c:v>0.67710648148148145</c:v>
                </c:pt>
                <c:pt idx="1889">
                  <c:v>0.67724537037037036</c:v>
                </c:pt>
                <c:pt idx="1890">
                  <c:v>0.67738425925925927</c:v>
                </c:pt>
                <c:pt idx="1891">
                  <c:v>0.67759259259259264</c:v>
                </c:pt>
                <c:pt idx="1892">
                  <c:v>0.67780092592592589</c:v>
                </c:pt>
                <c:pt idx="1893">
                  <c:v>0.6779398148148148</c:v>
                </c:pt>
                <c:pt idx="1894">
                  <c:v>0.67807870370370371</c:v>
                </c:pt>
                <c:pt idx="1895">
                  <c:v>0.67821759259259262</c:v>
                </c:pt>
                <c:pt idx="1896">
                  <c:v>0.67828703703703708</c:v>
                </c:pt>
                <c:pt idx="1897">
                  <c:v>0.67849537037037033</c:v>
                </c:pt>
                <c:pt idx="1898">
                  <c:v>0.67863425925925924</c:v>
                </c:pt>
                <c:pt idx="1899">
                  <c:v>0.67884259259259261</c:v>
                </c:pt>
                <c:pt idx="1900">
                  <c:v>0.67898148148148152</c:v>
                </c:pt>
                <c:pt idx="1901">
                  <c:v>0.67918981481481477</c:v>
                </c:pt>
                <c:pt idx="1902">
                  <c:v>0.67925925925925923</c:v>
                </c:pt>
                <c:pt idx="1903">
                  <c:v>0.67939814814814814</c:v>
                </c:pt>
                <c:pt idx="1904">
                  <c:v>0.67960648148148151</c:v>
                </c:pt>
                <c:pt idx="1905">
                  <c:v>0.67974537037037042</c:v>
                </c:pt>
                <c:pt idx="1906">
                  <c:v>0.67988425925925922</c:v>
                </c:pt>
                <c:pt idx="1907">
                  <c:v>0.68002314814814813</c:v>
                </c:pt>
                <c:pt idx="1908">
                  <c:v>0.68016203703703704</c:v>
                </c:pt>
                <c:pt idx="1909">
                  <c:v>0.68030092592592595</c:v>
                </c:pt>
                <c:pt idx="1910">
                  <c:v>0.68043981481481486</c:v>
                </c:pt>
                <c:pt idx="1911">
                  <c:v>0.68057870370370366</c:v>
                </c:pt>
                <c:pt idx="1912">
                  <c:v>0.68071759259259257</c:v>
                </c:pt>
                <c:pt idx="1913">
                  <c:v>0.68085648148148148</c:v>
                </c:pt>
                <c:pt idx="1914">
                  <c:v>0.68099537037037039</c:v>
                </c:pt>
                <c:pt idx="1915">
                  <c:v>0.6811342592592593</c:v>
                </c:pt>
                <c:pt idx="1916">
                  <c:v>0.68134259259259256</c:v>
                </c:pt>
                <c:pt idx="1917">
                  <c:v>0.68148148148148147</c:v>
                </c:pt>
                <c:pt idx="1918">
                  <c:v>0.68162037037037038</c:v>
                </c:pt>
                <c:pt idx="1919">
                  <c:v>0.68175925925925929</c:v>
                </c:pt>
                <c:pt idx="1920">
                  <c:v>0.6818981481481482</c:v>
                </c:pt>
                <c:pt idx="1921">
                  <c:v>0.682037037037037</c:v>
                </c:pt>
                <c:pt idx="1922">
                  <c:v>0.68217592592592591</c:v>
                </c:pt>
                <c:pt idx="1923">
                  <c:v>0.68231481481481482</c:v>
                </c:pt>
                <c:pt idx="1924">
                  <c:v>0.68245370370370373</c:v>
                </c:pt>
                <c:pt idx="1925">
                  <c:v>0.68259259259259264</c:v>
                </c:pt>
                <c:pt idx="1926">
                  <c:v>0.68273148148148144</c:v>
                </c:pt>
                <c:pt idx="1927">
                  <c:v>0.68287037037037035</c:v>
                </c:pt>
                <c:pt idx="1928">
                  <c:v>0.68300925925925926</c:v>
                </c:pt>
                <c:pt idx="1929">
                  <c:v>0.68321759259259263</c:v>
                </c:pt>
                <c:pt idx="1930">
                  <c:v>0.68335648148148154</c:v>
                </c:pt>
                <c:pt idx="1931">
                  <c:v>0.68356481481481479</c:v>
                </c:pt>
                <c:pt idx="1932">
                  <c:v>0.6837037037037037</c:v>
                </c:pt>
                <c:pt idx="1933">
                  <c:v>0.68384259259259261</c:v>
                </c:pt>
                <c:pt idx="1934">
                  <c:v>0.68398148148148152</c:v>
                </c:pt>
                <c:pt idx="1935">
                  <c:v>0.68412037037037032</c:v>
                </c:pt>
                <c:pt idx="1936">
                  <c:v>0.68425925925925923</c:v>
                </c:pt>
                <c:pt idx="1937">
                  <c:v>0.68439814814814814</c:v>
                </c:pt>
                <c:pt idx="1938">
                  <c:v>0.68453703703703705</c:v>
                </c:pt>
                <c:pt idx="1939">
                  <c:v>0.68460648148148151</c:v>
                </c:pt>
                <c:pt idx="1940">
                  <c:v>0.68474537037037042</c:v>
                </c:pt>
                <c:pt idx="1941">
                  <c:v>0.68495370370370368</c:v>
                </c:pt>
                <c:pt idx="1942">
                  <c:v>0.68509259259259259</c:v>
                </c:pt>
                <c:pt idx="1943">
                  <c:v>0.6852314814814815</c:v>
                </c:pt>
                <c:pt idx="1944">
                  <c:v>0.68537037037037041</c:v>
                </c:pt>
                <c:pt idx="1945">
                  <c:v>0.68550925925925921</c:v>
                </c:pt>
                <c:pt idx="1946">
                  <c:v>0.68564814814814812</c:v>
                </c:pt>
                <c:pt idx="1947">
                  <c:v>0.68578703703703703</c:v>
                </c:pt>
                <c:pt idx="1948">
                  <c:v>0.68592592592592594</c:v>
                </c:pt>
                <c:pt idx="1949">
                  <c:v>0.68599537037037039</c:v>
                </c:pt>
                <c:pt idx="1950">
                  <c:v>0.68620370370370365</c:v>
                </c:pt>
                <c:pt idx="1951">
                  <c:v>0.68634259259259256</c:v>
                </c:pt>
                <c:pt idx="1952">
                  <c:v>0.68648148148148147</c:v>
                </c:pt>
                <c:pt idx="1953">
                  <c:v>0.68662037037037038</c:v>
                </c:pt>
                <c:pt idx="1954">
                  <c:v>0.68675925925925929</c:v>
                </c:pt>
                <c:pt idx="1955">
                  <c:v>0.68696759259259255</c:v>
                </c:pt>
                <c:pt idx="1956">
                  <c:v>0.68710648148148146</c:v>
                </c:pt>
                <c:pt idx="1957">
                  <c:v>0.68724537037037037</c:v>
                </c:pt>
                <c:pt idx="1958">
                  <c:v>0.68738425925925928</c:v>
                </c:pt>
                <c:pt idx="1959">
                  <c:v>0.68752314814814819</c:v>
                </c:pt>
                <c:pt idx="1960">
                  <c:v>0.68766203703703699</c:v>
                </c:pt>
                <c:pt idx="1961">
                  <c:v>0.6878009259259259</c:v>
                </c:pt>
                <c:pt idx="1962">
                  <c:v>0.68793981481481481</c:v>
                </c:pt>
                <c:pt idx="1963">
                  <c:v>0.68807870370370372</c:v>
                </c:pt>
                <c:pt idx="1964">
                  <c:v>0.68821759259259263</c:v>
                </c:pt>
                <c:pt idx="1965">
                  <c:v>0.68835648148148143</c:v>
                </c:pt>
                <c:pt idx="1966">
                  <c:v>0.6885648148148148</c:v>
                </c:pt>
                <c:pt idx="1967">
                  <c:v>0.68877314814814816</c:v>
                </c:pt>
                <c:pt idx="1968">
                  <c:v>0.68891203703703707</c:v>
                </c:pt>
                <c:pt idx="1969">
                  <c:v>0.68905092592592587</c:v>
                </c:pt>
                <c:pt idx="1970">
                  <c:v>0.68918981481481478</c:v>
                </c:pt>
                <c:pt idx="1971">
                  <c:v>0.68932870370370369</c:v>
                </c:pt>
                <c:pt idx="1972">
                  <c:v>0.6894675925925926</c:v>
                </c:pt>
                <c:pt idx="1973">
                  <c:v>0.68960648148148151</c:v>
                </c:pt>
                <c:pt idx="1974">
                  <c:v>0.68974537037037043</c:v>
                </c:pt>
                <c:pt idx="1975">
                  <c:v>0.68988425925925922</c:v>
                </c:pt>
                <c:pt idx="1976">
                  <c:v>0.69002314814814814</c:v>
                </c:pt>
                <c:pt idx="1977">
                  <c:v>0.6902314814814815</c:v>
                </c:pt>
                <c:pt idx="1978">
                  <c:v>0.69037037037037041</c:v>
                </c:pt>
                <c:pt idx="1979">
                  <c:v>0.69050925925925921</c:v>
                </c:pt>
                <c:pt idx="1980">
                  <c:v>0.69064814814814812</c:v>
                </c:pt>
                <c:pt idx="1981">
                  <c:v>0.69078703703703703</c:v>
                </c:pt>
                <c:pt idx="1982">
                  <c:v>0.6909953703703704</c:v>
                </c:pt>
                <c:pt idx="1983">
                  <c:v>0.69106481481481485</c:v>
                </c:pt>
                <c:pt idx="1984">
                  <c:v>0.69127314814814811</c:v>
                </c:pt>
                <c:pt idx="1985">
                  <c:v>0.69148148148148147</c:v>
                </c:pt>
                <c:pt idx="1986">
                  <c:v>0.69162037037037039</c:v>
                </c:pt>
                <c:pt idx="1987">
                  <c:v>0.6917592592592593</c:v>
                </c:pt>
                <c:pt idx="1988">
                  <c:v>0.6918981481481481</c:v>
                </c:pt>
                <c:pt idx="1989">
                  <c:v>0.69203703703703701</c:v>
                </c:pt>
                <c:pt idx="1990">
                  <c:v>0.69217592592592592</c:v>
                </c:pt>
                <c:pt idx="1991">
                  <c:v>0.69231481481481483</c:v>
                </c:pt>
                <c:pt idx="1992">
                  <c:v>0.69252314814814819</c:v>
                </c:pt>
                <c:pt idx="1993">
                  <c:v>0.69266203703703699</c:v>
                </c:pt>
                <c:pt idx="1994">
                  <c:v>0.6928009259259259</c:v>
                </c:pt>
                <c:pt idx="1995">
                  <c:v>0.69293981481481481</c:v>
                </c:pt>
                <c:pt idx="1996">
                  <c:v>0.69307870370370372</c:v>
                </c:pt>
                <c:pt idx="1997">
                  <c:v>0.69328703703703709</c:v>
                </c:pt>
                <c:pt idx="1998">
                  <c:v>0.69342592592592589</c:v>
                </c:pt>
                <c:pt idx="1999">
                  <c:v>0.6935648148148148</c:v>
                </c:pt>
                <c:pt idx="2000">
                  <c:v>0.69377314814814817</c:v>
                </c:pt>
                <c:pt idx="2001">
                  <c:v>0.69391203703703708</c:v>
                </c:pt>
                <c:pt idx="2002">
                  <c:v>0.69405092592592588</c:v>
                </c:pt>
                <c:pt idx="2003">
                  <c:v>0.69418981481481479</c:v>
                </c:pt>
                <c:pt idx="2004">
                  <c:v>0.6943287037037037</c:v>
                </c:pt>
                <c:pt idx="2005">
                  <c:v>0.69446759259259261</c:v>
                </c:pt>
                <c:pt idx="2006">
                  <c:v>0.69460648148148152</c:v>
                </c:pt>
                <c:pt idx="2007">
                  <c:v>0.69474537037037032</c:v>
                </c:pt>
                <c:pt idx="2008">
                  <c:v>0.69488425925925923</c:v>
                </c:pt>
                <c:pt idx="2009">
                  <c:v>0.69502314814814814</c:v>
                </c:pt>
                <c:pt idx="2010">
                  <c:v>0.6950925925925926</c:v>
                </c:pt>
                <c:pt idx="2011">
                  <c:v>0.69523148148148151</c:v>
                </c:pt>
                <c:pt idx="2012">
                  <c:v>0.69537037037037042</c:v>
                </c:pt>
                <c:pt idx="2013">
                  <c:v>0.69557870370370367</c:v>
                </c:pt>
                <c:pt idx="2014">
                  <c:v>0.69571759259259258</c:v>
                </c:pt>
                <c:pt idx="2015">
                  <c:v>0.69585648148148149</c:v>
                </c:pt>
                <c:pt idx="2016">
                  <c:v>0.6959953703703704</c:v>
                </c:pt>
                <c:pt idx="2017">
                  <c:v>0.69613425925925931</c:v>
                </c:pt>
                <c:pt idx="2018">
                  <c:v>0.69627314814814811</c:v>
                </c:pt>
                <c:pt idx="2019">
                  <c:v>0.69641203703703702</c:v>
                </c:pt>
                <c:pt idx="2020">
                  <c:v>0.69648148148148148</c:v>
                </c:pt>
                <c:pt idx="2021">
                  <c:v>0.69668981481481485</c:v>
                </c:pt>
                <c:pt idx="2022">
                  <c:v>0.69682870370370376</c:v>
                </c:pt>
                <c:pt idx="2023">
                  <c:v>0.69696759259259256</c:v>
                </c:pt>
                <c:pt idx="2024">
                  <c:v>0.69717592592592592</c:v>
                </c:pt>
                <c:pt idx="2025">
                  <c:v>0.69731481481481483</c:v>
                </c:pt>
                <c:pt idx="2026">
                  <c:v>0.6975231481481482</c:v>
                </c:pt>
                <c:pt idx="2027">
                  <c:v>0.697662037037037</c:v>
                </c:pt>
                <c:pt idx="2028">
                  <c:v>0.69780092592592591</c:v>
                </c:pt>
                <c:pt idx="2029">
                  <c:v>0.69793981481481482</c:v>
                </c:pt>
                <c:pt idx="2030">
                  <c:v>0.69807870370370373</c:v>
                </c:pt>
                <c:pt idx="2031">
                  <c:v>0.69821759259259264</c:v>
                </c:pt>
                <c:pt idx="2032">
                  <c:v>0.69835648148148144</c:v>
                </c:pt>
                <c:pt idx="2033">
                  <c:v>0.69849537037037035</c:v>
                </c:pt>
                <c:pt idx="2034">
                  <c:v>0.69863425925925926</c:v>
                </c:pt>
                <c:pt idx="2035">
                  <c:v>0.69884259259259263</c:v>
                </c:pt>
                <c:pt idx="2036">
                  <c:v>0.69905092592592588</c:v>
                </c:pt>
                <c:pt idx="2037">
                  <c:v>0.69918981481481479</c:v>
                </c:pt>
                <c:pt idx="2038">
                  <c:v>0.6993287037037037</c:v>
                </c:pt>
                <c:pt idx="2039">
                  <c:v>0.69946759259259261</c:v>
                </c:pt>
                <c:pt idx="2040">
                  <c:v>0.69960648148148152</c:v>
                </c:pt>
                <c:pt idx="2041">
                  <c:v>0.69967592592592598</c:v>
                </c:pt>
                <c:pt idx="2042">
                  <c:v>0.69988425925925923</c:v>
                </c:pt>
                <c:pt idx="2043">
                  <c:v>0.69995370370370369</c:v>
                </c:pt>
                <c:pt idx="2044">
                  <c:v>0.70016203703703705</c:v>
                </c:pt>
                <c:pt idx="2045">
                  <c:v>0.70030092592592597</c:v>
                </c:pt>
                <c:pt idx="2046">
                  <c:v>0.70043981481481477</c:v>
                </c:pt>
                <c:pt idx="2047">
                  <c:v>0.70057870370370368</c:v>
                </c:pt>
                <c:pt idx="2048">
                  <c:v>0.70078703703703704</c:v>
                </c:pt>
                <c:pt idx="2049">
                  <c:v>0.70092592592592595</c:v>
                </c:pt>
                <c:pt idx="2050">
                  <c:v>0.70106481481481486</c:v>
                </c:pt>
                <c:pt idx="2051">
                  <c:v>0.70120370370370366</c:v>
                </c:pt>
                <c:pt idx="2052">
                  <c:v>0.70134259259259257</c:v>
                </c:pt>
                <c:pt idx="2053">
                  <c:v>0.70148148148148148</c:v>
                </c:pt>
                <c:pt idx="2054">
                  <c:v>0.70162037037037039</c:v>
                </c:pt>
                <c:pt idx="2055">
                  <c:v>0.7017592592592593</c:v>
                </c:pt>
                <c:pt idx="2056">
                  <c:v>0.7018981481481481</c:v>
                </c:pt>
                <c:pt idx="2057">
                  <c:v>0.70203703703703701</c:v>
                </c:pt>
                <c:pt idx="2058">
                  <c:v>0.70224537037037038</c:v>
                </c:pt>
                <c:pt idx="2059">
                  <c:v>0.70238425925925929</c:v>
                </c:pt>
                <c:pt idx="2060">
                  <c:v>0.7025231481481482</c:v>
                </c:pt>
                <c:pt idx="2061">
                  <c:v>0.702662037037037</c:v>
                </c:pt>
                <c:pt idx="2062">
                  <c:v>0.70280092592592591</c:v>
                </c:pt>
                <c:pt idx="2063">
                  <c:v>0.70293981481481482</c:v>
                </c:pt>
                <c:pt idx="2064">
                  <c:v>0.70314814814814819</c:v>
                </c:pt>
                <c:pt idx="2065">
                  <c:v>0.70328703703703699</c:v>
                </c:pt>
                <c:pt idx="2066">
                  <c:v>0.7034259259259259</c:v>
                </c:pt>
                <c:pt idx="2067">
                  <c:v>0.70356481481481481</c:v>
                </c:pt>
                <c:pt idx="2068">
                  <c:v>0.70370370370370372</c:v>
                </c:pt>
                <c:pt idx="2069">
                  <c:v>0.70384259259259263</c:v>
                </c:pt>
                <c:pt idx="2070">
                  <c:v>0.70398148148148143</c:v>
                </c:pt>
                <c:pt idx="2071">
                  <c:v>0.70412037037037034</c:v>
                </c:pt>
                <c:pt idx="2072">
                  <c:v>0.70425925925925925</c:v>
                </c:pt>
                <c:pt idx="2073">
                  <c:v>0.70439814814814816</c:v>
                </c:pt>
                <c:pt idx="2074">
                  <c:v>0.70453703703703707</c:v>
                </c:pt>
                <c:pt idx="2075">
                  <c:v>0.70467592592592587</c:v>
                </c:pt>
                <c:pt idx="2076">
                  <c:v>0.70481481481481478</c:v>
                </c:pt>
                <c:pt idx="2077">
                  <c:v>0.70495370370370369</c:v>
                </c:pt>
                <c:pt idx="2078">
                  <c:v>0.7050925925925926</c:v>
                </c:pt>
                <c:pt idx="2079">
                  <c:v>0.70530092592592597</c:v>
                </c:pt>
                <c:pt idx="2080">
                  <c:v>0.70550925925925922</c:v>
                </c:pt>
                <c:pt idx="2081">
                  <c:v>0.70564814814814814</c:v>
                </c:pt>
                <c:pt idx="2082">
                  <c:v>0.70578703703703705</c:v>
                </c:pt>
                <c:pt idx="2083">
                  <c:v>0.70592592592592596</c:v>
                </c:pt>
                <c:pt idx="2084">
                  <c:v>0.70606481481481487</c:v>
                </c:pt>
                <c:pt idx="2085">
                  <c:v>0.70620370370370367</c:v>
                </c:pt>
                <c:pt idx="2086">
                  <c:v>0.70634259259259258</c:v>
                </c:pt>
                <c:pt idx="2087">
                  <c:v>0.70648148148148149</c:v>
                </c:pt>
                <c:pt idx="2088">
                  <c:v>0.70655092592592594</c:v>
                </c:pt>
                <c:pt idx="2089">
                  <c:v>0.70668981481481485</c:v>
                </c:pt>
                <c:pt idx="2090">
                  <c:v>0.70682870370370365</c:v>
                </c:pt>
                <c:pt idx="2091">
                  <c:v>0.70696759259259256</c:v>
                </c:pt>
                <c:pt idx="2092">
                  <c:v>0.70717592592592593</c:v>
                </c:pt>
                <c:pt idx="2093">
                  <c:v>0.7073842592592593</c:v>
                </c:pt>
                <c:pt idx="2094">
                  <c:v>0.7075231481481481</c:v>
                </c:pt>
                <c:pt idx="2095">
                  <c:v>0.70766203703703701</c:v>
                </c:pt>
                <c:pt idx="2096">
                  <c:v>0.70780092592592592</c:v>
                </c:pt>
                <c:pt idx="2097">
                  <c:v>0.70793981481481483</c:v>
                </c:pt>
                <c:pt idx="2098">
                  <c:v>0.70807870370370374</c:v>
                </c:pt>
                <c:pt idx="2099">
                  <c:v>0.70814814814814819</c:v>
                </c:pt>
                <c:pt idx="2100">
                  <c:v>0.70835648148148145</c:v>
                </c:pt>
                <c:pt idx="2101">
                  <c:v>0.70849537037037036</c:v>
                </c:pt>
                <c:pt idx="2102">
                  <c:v>0.70863425925925927</c:v>
                </c:pt>
                <c:pt idx="2103">
                  <c:v>0.70884259259259264</c:v>
                </c:pt>
                <c:pt idx="2104">
                  <c:v>0.70898148148148143</c:v>
                </c:pt>
                <c:pt idx="2105">
                  <c:v>0.70912037037037035</c:v>
                </c:pt>
                <c:pt idx="2106">
                  <c:v>0.70925925925925926</c:v>
                </c:pt>
                <c:pt idx="2107">
                  <c:v>0.70946759259259262</c:v>
                </c:pt>
                <c:pt idx="2108">
                  <c:v>0.70960648148148153</c:v>
                </c:pt>
                <c:pt idx="2109">
                  <c:v>0.70974537037037033</c:v>
                </c:pt>
                <c:pt idx="2110">
                  <c:v>0.70988425925925924</c:v>
                </c:pt>
                <c:pt idx="2111">
                  <c:v>0.71002314814814815</c:v>
                </c:pt>
                <c:pt idx="2112">
                  <c:v>0.71016203703703706</c:v>
                </c:pt>
                <c:pt idx="2113">
                  <c:v>0.71030092592592597</c:v>
                </c:pt>
                <c:pt idx="2114">
                  <c:v>0.71043981481481477</c:v>
                </c:pt>
                <c:pt idx="2115">
                  <c:v>0.71057870370370368</c:v>
                </c:pt>
                <c:pt idx="2116">
                  <c:v>0.71078703703703705</c:v>
                </c:pt>
                <c:pt idx="2117">
                  <c:v>0.71092592592592596</c:v>
                </c:pt>
                <c:pt idx="2118">
                  <c:v>0.71113425925925922</c:v>
                </c:pt>
                <c:pt idx="2119">
                  <c:v>0.71134259259259258</c:v>
                </c:pt>
                <c:pt idx="2120">
                  <c:v>0.71148148148148149</c:v>
                </c:pt>
                <c:pt idx="2121">
                  <c:v>0.7116203703703704</c:v>
                </c:pt>
                <c:pt idx="2122">
                  <c:v>0.71175925925925931</c:v>
                </c:pt>
                <c:pt idx="2123">
                  <c:v>0.71189814814814811</c:v>
                </c:pt>
                <c:pt idx="2124">
                  <c:v>0.71203703703703702</c:v>
                </c:pt>
                <c:pt idx="2125">
                  <c:v>0.71217592592592593</c:v>
                </c:pt>
                <c:pt idx="2126">
                  <c:v>0.71231481481481485</c:v>
                </c:pt>
                <c:pt idx="2127">
                  <c:v>0.71245370370370376</c:v>
                </c:pt>
                <c:pt idx="2128">
                  <c:v>0.71266203703703701</c:v>
                </c:pt>
                <c:pt idx="2129">
                  <c:v>0.71273148148148147</c:v>
                </c:pt>
                <c:pt idx="2130">
                  <c:v>0.71287037037037038</c:v>
                </c:pt>
                <c:pt idx="2131">
                  <c:v>0.71300925925925929</c:v>
                </c:pt>
                <c:pt idx="2132">
                  <c:v>0.7131481481481482</c:v>
                </c:pt>
                <c:pt idx="2133">
                  <c:v>0.71335648148148145</c:v>
                </c:pt>
                <c:pt idx="2134">
                  <c:v>0.71356481481481482</c:v>
                </c:pt>
                <c:pt idx="2135">
                  <c:v>0.71370370370370373</c:v>
                </c:pt>
                <c:pt idx="2136">
                  <c:v>0.71384259259259264</c:v>
                </c:pt>
                <c:pt idx="2137">
                  <c:v>0.71398148148148144</c:v>
                </c:pt>
                <c:pt idx="2138">
                  <c:v>0.71412037037037035</c:v>
                </c:pt>
                <c:pt idx="2139">
                  <c:v>0.71425925925925926</c:v>
                </c:pt>
                <c:pt idx="2140">
                  <c:v>0.71432870370370372</c:v>
                </c:pt>
                <c:pt idx="2141">
                  <c:v>0.71453703703703708</c:v>
                </c:pt>
                <c:pt idx="2142">
                  <c:v>0.71467592592592588</c:v>
                </c:pt>
                <c:pt idx="2143">
                  <c:v>0.71481481481481479</c:v>
                </c:pt>
                <c:pt idx="2144">
                  <c:v>0.7149537037037037</c:v>
                </c:pt>
                <c:pt idx="2145">
                  <c:v>0.71516203703703707</c:v>
                </c:pt>
                <c:pt idx="2146">
                  <c:v>0.71530092592592598</c:v>
                </c:pt>
                <c:pt idx="2147">
                  <c:v>0.71550925925925923</c:v>
                </c:pt>
                <c:pt idx="2148">
                  <c:v>0.71564814814814814</c:v>
                </c:pt>
                <c:pt idx="2149">
                  <c:v>0.71585648148148151</c:v>
                </c:pt>
                <c:pt idx="2150">
                  <c:v>0.71599537037037042</c:v>
                </c:pt>
                <c:pt idx="2151">
                  <c:v>0.71613425925925922</c:v>
                </c:pt>
                <c:pt idx="2152">
                  <c:v>0.71627314814814813</c:v>
                </c:pt>
                <c:pt idx="2153">
                  <c:v>0.71641203703703704</c:v>
                </c:pt>
                <c:pt idx="2154">
                  <c:v>0.71655092592592595</c:v>
                </c:pt>
                <c:pt idx="2155">
                  <c:v>0.71668981481481486</c:v>
                </c:pt>
                <c:pt idx="2156">
                  <c:v>0.71682870370370366</c:v>
                </c:pt>
                <c:pt idx="2157">
                  <c:v>0.71696759259259257</c:v>
                </c:pt>
                <c:pt idx="2158">
                  <c:v>0.71710648148148148</c:v>
                </c:pt>
                <c:pt idx="2159">
                  <c:v>0.71731481481481485</c:v>
                </c:pt>
                <c:pt idx="2160">
                  <c:v>0.71745370370370365</c:v>
                </c:pt>
                <c:pt idx="2161">
                  <c:v>0.71766203703703701</c:v>
                </c:pt>
                <c:pt idx="2162">
                  <c:v>0.71787037037037038</c:v>
                </c:pt>
                <c:pt idx="2163">
                  <c:v>0.71800925925925929</c:v>
                </c:pt>
                <c:pt idx="2164">
                  <c:v>0.7181481481481482</c:v>
                </c:pt>
                <c:pt idx="2165">
                  <c:v>0.718287037037037</c:v>
                </c:pt>
                <c:pt idx="2166">
                  <c:v>0.71842592592592591</c:v>
                </c:pt>
                <c:pt idx="2167">
                  <c:v>0.71856481481481482</c:v>
                </c:pt>
                <c:pt idx="2168">
                  <c:v>0.71870370370370373</c:v>
                </c:pt>
                <c:pt idx="2169">
                  <c:v>0.71884259259259264</c:v>
                </c:pt>
                <c:pt idx="2170">
                  <c:v>0.7190509259259259</c:v>
                </c:pt>
                <c:pt idx="2171">
                  <c:v>0.71912037037037035</c:v>
                </c:pt>
                <c:pt idx="2172">
                  <c:v>0.71925925925925926</c:v>
                </c:pt>
                <c:pt idx="2173">
                  <c:v>0.71946759259259263</c:v>
                </c:pt>
                <c:pt idx="2174">
                  <c:v>0.71960648148148143</c:v>
                </c:pt>
                <c:pt idx="2175">
                  <c:v>0.71974537037037034</c:v>
                </c:pt>
                <c:pt idx="2176">
                  <c:v>0.71995370370370371</c:v>
                </c:pt>
                <c:pt idx="2177">
                  <c:v>0.72016203703703707</c:v>
                </c:pt>
                <c:pt idx="2178">
                  <c:v>0.72030092592592587</c:v>
                </c:pt>
                <c:pt idx="2179">
                  <c:v>0.72043981481481478</c:v>
                </c:pt>
                <c:pt idx="2180">
                  <c:v>0.72057870370370369</c:v>
                </c:pt>
                <c:pt idx="2181">
                  <c:v>0.7207175925925926</c:v>
                </c:pt>
                <c:pt idx="2182">
                  <c:v>0.72085648148148151</c:v>
                </c:pt>
                <c:pt idx="2183">
                  <c:v>0.72099537037037043</c:v>
                </c:pt>
                <c:pt idx="2184">
                  <c:v>0.72106481481481477</c:v>
                </c:pt>
                <c:pt idx="2185">
                  <c:v>0.72120370370370368</c:v>
                </c:pt>
                <c:pt idx="2186">
                  <c:v>0.72134259259259259</c:v>
                </c:pt>
                <c:pt idx="2187">
                  <c:v>0.7214814814814815</c:v>
                </c:pt>
                <c:pt idx="2188">
                  <c:v>0.72162037037037041</c:v>
                </c:pt>
                <c:pt idx="2189">
                  <c:v>0.72175925925925921</c:v>
                </c:pt>
                <c:pt idx="2190">
                  <c:v>0.72196759259259258</c:v>
                </c:pt>
                <c:pt idx="2191">
                  <c:v>0.72210648148148149</c:v>
                </c:pt>
                <c:pt idx="2192">
                  <c:v>0.7222453703703704</c:v>
                </c:pt>
                <c:pt idx="2193">
                  <c:v>0.72238425925925931</c:v>
                </c:pt>
                <c:pt idx="2194">
                  <c:v>0.72252314814814811</c:v>
                </c:pt>
                <c:pt idx="2195">
                  <c:v>0.72266203703703702</c:v>
                </c:pt>
                <c:pt idx="2196">
                  <c:v>0.72280092592592593</c:v>
                </c:pt>
                <c:pt idx="2197">
                  <c:v>0.72293981481481484</c:v>
                </c:pt>
                <c:pt idx="2198">
                  <c:v>0.72307870370370375</c:v>
                </c:pt>
                <c:pt idx="2199">
                  <c:v>0.7231481481481481</c:v>
                </c:pt>
                <c:pt idx="2200">
                  <c:v>0.72335648148148146</c:v>
                </c:pt>
                <c:pt idx="2201">
                  <c:v>0.72349537037037037</c:v>
                </c:pt>
                <c:pt idx="2202">
                  <c:v>0.72370370370370374</c:v>
                </c:pt>
                <c:pt idx="2203">
                  <c:v>0.72384259259259254</c:v>
                </c:pt>
                <c:pt idx="2204">
                  <c:v>0.72398148148148145</c:v>
                </c:pt>
                <c:pt idx="2205">
                  <c:v>0.72412037037037036</c:v>
                </c:pt>
                <c:pt idx="2206">
                  <c:v>0.72425925925925927</c:v>
                </c:pt>
                <c:pt idx="2207">
                  <c:v>0.72439814814814818</c:v>
                </c:pt>
                <c:pt idx="2208">
                  <c:v>0.72453703703703709</c:v>
                </c:pt>
                <c:pt idx="2209">
                  <c:v>0.72467592592592589</c:v>
                </c:pt>
                <c:pt idx="2210">
                  <c:v>0.7248148148148148</c:v>
                </c:pt>
                <c:pt idx="2211">
                  <c:v>0.72495370370370371</c:v>
                </c:pt>
                <c:pt idx="2212">
                  <c:v>0.72509259259259262</c:v>
                </c:pt>
                <c:pt idx="2213">
                  <c:v>0.72523148148148153</c:v>
                </c:pt>
                <c:pt idx="2214">
                  <c:v>0.72537037037037033</c:v>
                </c:pt>
                <c:pt idx="2215">
                  <c:v>0.72550925925925924</c:v>
                </c:pt>
                <c:pt idx="2216">
                  <c:v>0.72564814814814815</c:v>
                </c:pt>
                <c:pt idx="2217">
                  <c:v>0.72578703703703706</c:v>
                </c:pt>
                <c:pt idx="2218">
                  <c:v>0.72599537037037032</c:v>
                </c:pt>
                <c:pt idx="2219">
                  <c:v>0.72613425925925923</c:v>
                </c:pt>
                <c:pt idx="2220">
                  <c:v>0.72627314814814814</c:v>
                </c:pt>
                <c:pt idx="2221">
                  <c:v>0.72641203703703705</c:v>
                </c:pt>
                <c:pt idx="2222">
                  <c:v>0.72655092592592596</c:v>
                </c:pt>
                <c:pt idx="2223">
                  <c:v>0.72668981481481476</c:v>
                </c:pt>
                <c:pt idx="2224">
                  <c:v>0.72675925925925922</c:v>
                </c:pt>
                <c:pt idx="2225">
                  <c:v>0.72689814814814813</c:v>
                </c:pt>
                <c:pt idx="2226">
                  <c:v>0.72703703703703704</c:v>
                </c:pt>
                <c:pt idx="2227">
                  <c:v>0.7272453703703704</c:v>
                </c:pt>
                <c:pt idx="2228">
                  <c:v>0.72738425925925931</c:v>
                </c:pt>
                <c:pt idx="2229">
                  <c:v>0.72752314814814811</c:v>
                </c:pt>
                <c:pt idx="2230">
                  <c:v>0.72766203703703702</c:v>
                </c:pt>
                <c:pt idx="2231">
                  <c:v>0.72787037037037039</c:v>
                </c:pt>
                <c:pt idx="2232">
                  <c:v>0.7280092592592593</c:v>
                </c:pt>
                <c:pt idx="2233">
                  <c:v>0.7281481481481481</c:v>
                </c:pt>
                <c:pt idx="2234">
                  <c:v>0.72828703703703701</c:v>
                </c:pt>
                <c:pt idx="2235">
                  <c:v>0.72842592592592592</c:v>
                </c:pt>
                <c:pt idx="2236">
                  <c:v>0.72856481481481483</c:v>
                </c:pt>
                <c:pt idx="2237">
                  <c:v>0.72863425925925929</c:v>
                </c:pt>
                <c:pt idx="2238">
                  <c:v>0.72884259259259254</c:v>
                </c:pt>
                <c:pt idx="2239">
                  <c:v>0.728912037037037</c:v>
                </c:pt>
                <c:pt idx="2240">
                  <c:v>0.72912037037037036</c:v>
                </c:pt>
                <c:pt idx="2241">
                  <c:v>0.72925925925925927</c:v>
                </c:pt>
                <c:pt idx="2242">
                  <c:v>0.72946759259259264</c:v>
                </c:pt>
                <c:pt idx="2243">
                  <c:v>0.72960648148148144</c:v>
                </c:pt>
                <c:pt idx="2244">
                  <c:v>0.72974537037037035</c:v>
                </c:pt>
                <c:pt idx="2245">
                  <c:v>0.72988425925925926</c:v>
                </c:pt>
                <c:pt idx="2246">
                  <c:v>0.73002314814814817</c:v>
                </c:pt>
                <c:pt idx="2247">
                  <c:v>0.73016203703703708</c:v>
                </c:pt>
                <c:pt idx="2248">
                  <c:v>0.73030092592592588</c:v>
                </c:pt>
                <c:pt idx="2249">
                  <c:v>0.73050925925925925</c:v>
                </c:pt>
                <c:pt idx="2250">
                  <c:v>0.73064814814814816</c:v>
                </c:pt>
                <c:pt idx="2251">
                  <c:v>0.73078703703703707</c:v>
                </c:pt>
                <c:pt idx="2252">
                  <c:v>0.73092592592592598</c:v>
                </c:pt>
                <c:pt idx="2253">
                  <c:v>0.73106481481481478</c:v>
                </c:pt>
                <c:pt idx="2254">
                  <c:v>0.73127314814814814</c:v>
                </c:pt>
                <c:pt idx="2255">
                  <c:v>0.73141203703703705</c:v>
                </c:pt>
                <c:pt idx="2256">
                  <c:v>0.73155092592592597</c:v>
                </c:pt>
                <c:pt idx="2257">
                  <c:v>0.73168981481481477</c:v>
                </c:pt>
                <c:pt idx="2258">
                  <c:v>0.73182870370370368</c:v>
                </c:pt>
                <c:pt idx="2259">
                  <c:v>0.73196759259259259</c:v>
                </c:pt>
                <c:pt idx="2260">
                  <c:v>0.7321064814814815</c:v>
                </c:pt>
                <c:pt idx="2261">
                  <c:v>0.73217592592592595</c:v>
                </c:pt>
                <c:pt idx="2262">
                  <c:v>0.73238425925925921</c:v>
                </c:pt>
                <c:pt idx="2263">
                  <c:v>0.73252314814814812</c:v>
                </c:pt>
                <c:pt idx="2264">
                  <c:v>0.73266203703703703</c:v>
                </c:pt>
                <c:pt idx="2265">
                  <c:v>0.73280092592592594</c:v>
                </c:pt>
                <c:pt idx="2266">
                  <c:v>0.7330092592592593</c:v>
                </c:pt>
                <c:pt idx="2267">
                  <c:v>0.73321759259259256</c:v>
                </c:pt>
                <c:pt idx="2268">
                  <c:v>0.73335648148148147</c:v>
                </c:pt>
                <c:pt idx="2269">
                  <c:v>0.73356481481481484</c:v>
                </c:pt>
                <c:pt idx="2270">
                  <c:v>0.73370370370370375</c:v>
                </c:pt>
                <c:pt idx="2271">
                  <c:v>0.73384259259259255</c:v>
                </c:pt>
                <c:pt idx="2272">
                  <c:v>0.73398148148148146</c:v>
                </c:pt>
                <c:pt idx="2273">
                  <c:v>0.73412037037037037</c:v>
                </c:pt>
                <c:pt idx="2274">
                  <c:v>0.73432870370370373</c:v>
                </c:pt>
                <c:pt idx="2275">
                  <c:v>0.73446759259259264</c:v>
                </c:pt>
                <c:pt idx="2276">
                  <c:v>0.73460648148148144</c:v>
                </c:pt>
                <c:pt idx="2277">
                  <c:v>0.73474537037037035</c:v>
                </c:pt>
                <c:pt idx="2278">
                  <c:v>0.73481481481481481</c:v>
                </c:pt>
                <c:pt idx="2279">
                  <c:v>0.73495370370370372</c:v>
                </c:pt>
                <c:pt idx="2280">
                  <c:v>0.73516203703703709</c:v>
                </c:pt>
                <c:pt idx="2281">
                  <c:v>0.73537037037037034</c:v>
                </c:pt>
                <c:pt idx="2282">
                  <c:v>0.73550925925925925</c:v>
                </c:pt>
                <c:pt idx="2283">
                  <c:v>0.73564814814814816</c:v>
                </c:pt>
                <c:pt idx="2284">
                  <c:v>0.73571759259259262</c:v>
                </c:pt>
                <c:pt idx="2285">
                  <c:v>0.73592592592592587</c:v>
                </c:pt>
                <c:pt idx="2286">
                  <c:v>0.73606481481481478</c:v>
                </c:pt>
                <c:pt idx="2287">
                  <c:v>0.73620370370370369</c:v>
                </c:pt>
                <c:pt idx="2288">
                  <c:v>0.7363425925925926</c:v>
                </c:pt>
                <c:pt idx="2289">
                  <c:v>0.73648148148148151</c:v>
                </c:pt>
                <c:pt idx="2290">
                  <c:v>0.73662037037037043</c:v>
                </c:pt>
                <c:pt idx="2291">
                  <c:v>0.73675925925925922</c:v>
                </c:pt>
                <c:pt idx="2292">
                  <c:v>0.73689814814814814</c:v>
                </c:pt>
                <c:pt idx="2293">
                  <c:v>0.73703703703703705</c:v>
                </c:pt>
                <c:pt idx="2294">
                  <c:v>0.73717592592592596</c:v>
                </c:pt>
                <c:pt idx="2295">
                  <c:v>0.73724537037037041</c:v>
                </c:pt>
                <c:pt idx="2296">
                  <c:v>0.73738425925925921</c:v>
                </c:pt>
                <c:pt idx="2297">
                  <c:v>0.73759259259259258</c:v>
                </c:pt>
                <c:pt idx="2298">
                  <c:v>0.73773148148148149</c:v>
                </c:pt>
                <c:pt idx="2299">
                  <c:v>0.73793981481481485</c:v>
                </c:pt>
                <c:pt idx="2300">
                  <c:v>0.73814814814814811</c:v>
                </c:pt>
                <c:pt idx="2301">
                  <c:v>0.73828703703703702</c:v>
                </c:pt>
                <c:pt idx="2302">
                  <c:v>0.73842592592592593</c:v>
                </c:pt>
                <c:pt idx="2303">
                  <c:v>0.73856481481481484</c:v>
                </c:pt>
                <c:pt idx="2304">
                  <c:v>0.73870370370370375</c:v>
                </c:pt>
                <c:pt idx="2305">
                  <c:v>0.73884259259259255</c:v>
                </c:pt>
                <c:pt idx="2306">
                  <c:v>0.73898148148148146</c:v>
                </c:pt>
                <c:pt idx="2307">
                  <c:v>0.73912037037037037</c:v>
                </c:pt>
                <c:pt idx="2308">
                  <c:v>0.73925925925925928</c:v>
                </c:pt>
                <c:pt idx="2309">
                  <c:v>0.73946759259259254</c:v>
                </c:pt>
                <c:pt idx="2310">
                  <c:v>0.73960648148148145</c:v>
                </c:pt>
                <c:pt idx="2311">
                  <c:v>0.73974537037037036</c:v>
                </c:pt>
                <c:pt idx="2312">
                  <c:v>0.73988425925925927</c:v>
                </c:pt>
                <c:pt idx="2313">
                  <c:v>0.74002314814814818</c:v>
                </c:pt>
                <c:pt idx="2314">
                  <c:v>0.74016203703703709</c:v>
                </c:pt>
                <c:pt idx="2315">
                  <c:v>0.74030092592592589</c:v>
                </c:pt>
                <c:pt idx="2316">
                  <c:v>0.7404398148148148</c:v>
                </c:pt>
                <c:pt idx="2317">
                  <c:v>0.74057870370370371</c:v>
                </c:pt>
                <c:pt idx="2318">
                  <c:v>0.74078703703703708</c:v>
                </c:pt>
                <c:pt idx="2319">
                  <c:v>0.74092592592592588</c:v>
                </c:pt>
                <c:pt idx="2320">
                  <c:v>0.74099537037037033</c:v>
                </c:pt>
                <c:pt idx="2321">
                  <c:v>0.74113425925925924</c:v>
                </c:pt>
                <c:pt idx="2322">
                  <c:v>0.74127314814814815</c:v>
                </c:pt>
                <c:pt idx="2323">
                  <c:v>0.74141203703703706</c:v>
                </c:pt>
                <c:pt idx="2324">
                  <c:v>0.74162037037037032</c:v>
                </c:pt>
                <c:pt idx="2325">
                  <c:v>0.74175925925925923</c:v>
                </c:pt>
                <c:pt idx="2326">
                  <c:v>0.7419675925925926</c:v>
                </c:pt>
                <c:pt idx="2327">
                  <c:v>0.74210648148148151</c:v>
                </c:pt>
                <c:pt idx="2328">
                  <c:v>0.74224537037037042</c:v>
                </c:pt>
                <c:pt idx="2329">
                  <c:v>0.74238425925925922</c:v>
                </c:pt>
                <c:pt idx="2330">
                  <c:v>0.74252314814814813</c:v>
                </c:pt>
                <c:pt idx="2331">
                  <c:v>0.74266203703703704</c:v>
                </c:pt>
                <c:pt idx="2332">
                  <c:v>0.74280092592592595</c:v>
                </c:pt>
                <c:pt idx="2333">
                  <c:v>0.74293981481481486</c:v>
                </c:pt>
                <c:pt idx="2334">
                  <c:v>0.74307870370370366</c:v>
                </c:pt>
                <c:pt idx="2335">
                  <c:v>0.74321759259259257</c:v>
                </c:pt>
                <c:pt idx="2336">
                  <c:v>0.74328703703703702</c:v>
                </c:pt>
                <c:pt idx="2337">
                  <c:v>0.74342592592592593</c:v>
                </c:pt>
                <c:pt idx="2338">
                  <c:v>0.74356481481481485</c:v>
                </c:pt>
                <c:pt idx="2339">
                  <c:v>0.74370370370370376</c:v>
                </c:pt>
                <c:pt idx="2340">
                  <c:v>0.74391203703703701</c:v>
                </c:pt>
                <c:pt idx="2341">
                  <c:v>0.74412037037037038</c:v>
                </c:pt>
                <c:pt idx="2342">
                  <c:v>0.74425925925925929</c:v>
                </c:pt>
                <c:pt idx="2343">
                  <c:v>0.7443981481481482</c:v>
                </c:pt>
                <c:pt idx="2344">
                  <c:v>0.744537037037037</c:v>
                </c:pt>
                <c:pt idx="2345">
                  <c:v>0.74467592592592591</c:v>
                </c:pt>
                <c:pt idx="2346">
                  <c:v>0.74481481481481482</c:v>
                </c:pt>
                <c:pt idx="2347">
                  <c:v>0.74495370370370373</c:v>
                </c:pt>
                <c:pt idx="2348">
                  <c:v>0.74509259259259264</c:v>
                </c:pt>
                <c:pt idx="2349">
                  <c:v>0.74523148148148144</c:v>
                </c:pt>
                <c:pt idx="2350">
                  <c:v>0.74530092592592589</c:v>
                </c:pt>
                <c:pt idx="2351">
                  <c:v>0.74543981481481481</c:v>
                </c:pt>
                <c:pt idx="2352">
                  <c:v>0.74557870370370372</c:v>
                </c:pt>
                <c:pt idx="2353">
                  <c:v>0.74578703703703708</c:v>
                </c:pt>
                <c:pt idx="2354">
                  <c:v>0.74592592592592588</c:v>
                </c:pt>
                <c:pt idx="2355">
                  <c:v>0.74613425925925925</c:v>
                </c:pt>
                <c:pt idx="2356">
                  <c:v>0.74627314814814816</c:v>
                </c:pt>
                <c:pt idx="2357">
                  <c:v>0.74641203703703707</c:v>
                </c:pt>
                <c:pt idx="2358">
                  <c:v>0.74655092592592598</c:v>
                </c:pt>
                <c:pt idx="2359">
                  <c:v>0.74668981481481478</c:v>
                </c:pt>
                <c:pt idx="2360">
                  <c:v>0.74682870370370369</c:v>
                </c:pt>
                <c:pt idx="2361">
                  <c:v>0.7469675925925926</c:v>
                </c:pt>
                <c:pt idx="2362">
                  <c:v>0.74710648148148151</c:v>
                </c:pt>
                <c:pt idx="2363">
                  <c:v>0.74731481481481477</c:v>
                </c:pt>
                <c:pt idx="2364">
                  <c:v>0.74738425925925922</c:v>
                </c:pt>
                <c:pt idx="2365">
                  <c:v>0.74759259259259259</c:v>
                </c:pt>
                <c:pt idx="2366">
                  <c:v>0.7477314814814815</c:v>
                </c:pt>
                <c:pt idx="2367">
                  <c:v>0.74787037037037041</c:v>
                </c:pt>
                <c:pt idx="2368">
                  <c:v>0.74807870370370366</c:v>
                </c:pt>
                <c:pt idx="2369">
                  <c:v>0.74821759259259257</c:v>
                </c:pt>
                <c:pt idx="2370">
                  <c:v>0.74835648148148148</c:v>
                </c:pt>
                <c:pt idx="2371">
                  <c:v>0.74849537037037039</c:v>
                </c:pt>
                <c:pt idx="2372">
                  <c:v>0.7486342592592593</c:v>
                </c:pt>
                <c:pt idx="2373">
                  <c:v>0.7487731481481481</c:v>
                </c:pt>
                <c:pt idx="2374">
                  <c:v>0.74891203703703701</c:v>
                </c:pt>
                <c:pt idx="2375">
                  <c:v>0.74905092592592593</c:v>
                </c:pt>
                <c:pt idx="2376">
                  <c:v>0.74925925925925929</c:v>
                </c:pt>
                <c:pt idx="2377">
                  <c:v>0.74932870370370375</c:v>
                </c:pt>
                <c:pt idx="2378">
                  <c:v>0.74946759259259255</c:v>
                </c:pt>
                <c:pt idx="2379">
                  <c:v>0.74960648148148146</c:v>
                </c:pt>
                <c:pt idx="2380">
                  <c:v>0.74974537037037037</c:v>
                </c:pt>
                <c:pt idx="2381">
                  <c:v>0.74995370370370373</c:v>
                </c:pt>
                <c:pt idx="2382">
                  <c:v>0.75009259259259264</c:v>
                </c:pt>
                <c:pt idx="2383">
                  <c:v>0.75016203703703699</c:v>
                </c:pt>
                <c:pt idx="2384">
                  <c:v>0.7503009259259259</c:v>
                </c:pt>
                <c:pt idx="2385">
                  <c:v>0.75050925925925926</c:v>
                </c:pt>
                <c:pt idx="2386">
                  <c:v>0.75057870370370372</c:v>
                </c:pt>
                <c:pt idx="2387">
                  <c:v>0.75071759259259263</c:v>
                </c:pt>
                <c:pt idx="2388">
                  <c:v>0.75085648148148143</c:v>
                </c:pt>
                <c:pt idx="2389">
                  <c:v>0.7510648148148148</c:v>
                </c:pt>
                <c:pt idx="2390">
                  <c:v>0.75120370370370371</c:v>
                </c:pt>
                <c:pt idx="2391">
                  <c:v>0.75141203703703707</c:v>
                </c:pt>
                <c:pt idx="2392">
                  <c:v>0.75155092592592587</c:v>
                </c:pt>
                <c:pt idx="2393">
                  <c:v>0.75168981481481478</c:v>
                </c:pt>
                <c:pt idx="2394">
                  <c:v>0.75189814814814815</c:v>
                </c:pt>
                <c:pt idx="2395">
                  <c:v>0.75203703703703706</c:v>
                </c:pt>
                <c:pt idx="2396">
                  <c:v>0.75210648148148151</c:v>
                </c:pt>
                <c:pt idx="2397">
                  <c:v>0.75224537037037043</c:v>
                </c:pt>
                <c:pt idx="2398">
                  <c:v>0.75238425925925922</c:v>
                </c:pt>
                <c:pt idx="2399">
                  <c:v>0.75259259259259259</c:v>
                </c:pt>
                <c:pt idx="2400">
                  <c:v>0.7527314814814815</c:v>
                </c:pt>
                <c:pt idx="2401">
                  <c:v>0.75287037037037041</c:v>
                </c:pt>
                <c:pt idx="2402">
                  <c:v>0.75300925925925921</c:v>
                </c:pt>
                <c:pt idx="2403">
                  <c:v>0.75314814814814812</c:v>
                </c:pt>
                <c:pt idx="2404">
                  <c:v>0.75328703703703703</c:v>
                </c:pt>
                <c:pt idx="2405">
                  <c:v>0.75342592592592594</c:v>
                </c:pt>
                <c:pt idx="2406">
                  <c:v>0.75356481481481485</c:v>
                </c:pt>
                <c:pt idx="2407">
                  <c:v>0.75370370370370365</c:v>
                </c:pt>
                <c:pt idx="2408">
                  <c:v>0.75391203703703702</c:v>
                </c:pt>
                <c:pt idx="2409">
                  <c:v>0.75405092592592593</c:v>
                </c:pt>
                <c:pt idx="2410">
                  <c:v>0.7542592592592593</c:v>
                </c:pt>
                <c:pt idx="2411">
                  <c:v>0.7543981481481481</c:v>
                </c:pt>
                <c:pt idx="2412">
                  <c:v>0.75453703703703701</c:v>
                </c:pt>
                <c:pt idx="2413">
                  <c:v>0.75467592592592592</c:v>
                </c:pt>
                <c:pt idx="2414">
                  <c:v>0.75481481481481483</c:v>
                </c:pt>
                <c:pt idx="2415">
                  <c:v>0.75495370370370374</c:v>
                </c:pt>
                <c:pt idx="2416">
                  <c:v>0.75509259259259254</c:v>
                </c:pt>
                <c:pt idx="2417">
                  <c:v>0.75523148148148145</c:v>
                </c:pt>
                <c:pt idx="2418">
                  <c:v>0.7553009259259259</c:v>
                </c:pt>
                <c:pt idx="2419">
                  <c:v>0.75543981481481481</c:v>
                </c:pt>
                <c:pt idx="2420">
                  <c:v>0.75557870370370372</c:v>
                </c:pt>
                <c:pt idx="2421">
                  <c:v>0.75578703703703709</c:v>
                </c:pt>
                <c:pt idx="2422">
                  <c:v>0.75592592592592589</c:v>
                </c:pt>
                <c:pt idx="2423">
                  <c:v>0.75613425925925926</c:v>
                </c:pt>
                <c:pt idx="2424">
                  <c:v>0.75627314814814817</c:v>
                </c:pt>
                <c:pt idx="2425">
                  <c:v>0.75641203703703708</c:v>
                </c:pt>
                <c:pt idx="2426">
                  <c:v>0.75655092592592588</c:v>
                </c:pt>
                <c:pt idx="2427">
                  <c:v>0.75668981481481479</c:v>
                </c:pt>
                <c:pt idx="2428">
                  <c:v>0.7568287037037037</c:v>
                </c:pt>
                <c:pt idx="2429">
                  <c:v>0.75696759259259261</c:v>
                </c:pt>
                <c:pt idx="2430">
                  <c:v>0.75703703703703706</c:v>
                </c:pt>
                <c:pt idx="2431">
                  <c:v>0.75724537037037032</c:v>
                </c:pt>
                <c:pt idx="2432">
                  <c:v>0.75738425925925923</c:v>
                </c:pt>
                <c:pt idx="2433">
                  <c:v>0.7575925925925926</c:v>
                </c:pt>
                <c:pt idx="2434">
                  <c:v>0.75773148148148151</c:v>
                </c:pt>
                <c:pt idx="2435">
                  <c:v>0.75787037037037042</c:v>
                </c:pt>
                <c:pt idx="2436">
                  <c:v>0.75800925925925922</c:v>
                </c:pt>
                <c:pt idx="2437">
                  <c:v>0.75814814814814813</c:v>
                </c:pt>
                <c:pt idx="2438">
                  <c:v>0.75821759259259258</c:v>
                </c:pt>
                <c:pt idx="2439">
                  <c:v>0.75835648148148149</c:v>
                </c:pt>
                <c:pt idx="2440">
                  <c:v>0.7584953703703704</c:v>
                </c:pt>
                <c:pt idx="2441">
                  <c:v>0.75863425925925931</c:v>
                </c:pt>
                <c:pt idx="2442">
                  <c:v>0.75884259259259257</c:v>
                </c:pt>
                <c:pt idx="2443">
                  <c:v>0.75898148148148148</c:v>
                </c:pt>
                <c:pt idx="2444">
                  <c:v>0.75912037037037039</c:v>
                </c:pt>
                <c:pt idx="2445">
                  <c:v>0.7592592592592593</c:v>
                </c:pt>
                <c:pt idx="2446">
                  <c:v>0.7593981481481481</c:v>
                </c:pt>
                <c:pt idx="2447">
                  <c:v>0.75953703703703701</c:v>
                </c:pt>
                <c:pt idx="2448">
                  <c:v>0.75967592592592592</c:v>
                </c:pt>
                <c:pt idx="2449">
                  <c:v>0.75974537037037038</c:v>
                </c:pt>
              </c:numCache>
            </c:numRef>
          </c:xVal>
          <c:yVal>
            <c:numRef>
              <c:f>'time series'!$O$4:$O$2453</c:f>
              <c:numCache>
                <c:formatCode>General</c:formatCode>
                <c:ptCount val="2450"/>
                <c:pt idx="0">
                  <c:v>13.798750351295689</c:v>
                </c:pt>
                <c:pt idx="1">
                  <c:v>11.67004895914919</c:v>
                </c:pt>
                <c:pt idx="2">
                  <c:v>16.55314111266717</c:v>
                </c:pt>
                <c:pt idx="3">
                  <c:v>24.732262412244143</c:v>
                </c:pt>
                <c:pt idx="4">
                  <c:v>10.661757044258845</c:v>
                </c:pt>
                <c:pt idx="5">
                  <c:v>12.543778903591569</c:v>
                </c:pt>
                <c:pt idx="6">
                  <c:v>12.426051622593233</c:v>
                </c:pt>
                <c:pt idx="7">
                  <c:v>12.423897176818251</c:v>
                </c:pt>
                <c:pt idx="8">
                  <c:v>12.070732304300432</c:v>
                </c:pt>
                <c:pt idx="9">
                  <c:v>24.125458033003454</c:v>
                </c:pt>
                <c:pt idx="10">
                  <c:v>17.095324740177901</c:v>
                </c:pt>
                <c:pt idx="11">
                  <c:v>11.907820866190583</c:v>
                </c:pt>
                <c:pt idx="12">
                  <c:v>25.155406402744639</c:v>
                </c:pt>
                <c:pt idx="13">
                  <c:v>16.32128861097199</c:v>
                </c:pt>
                <c:pt idx="14">
                  <c:v>11.832297459639193</c:v>
                </c:pt>
                <c:pt idx="15">
                  <c:v>13.06989149790526</c:v>
                </c:pt>
                <c:pt idx="16">
                  <c:v>12.845880222112152</c:v>
                </c:pt>
                <c:pt idx="17">
                  <c:v>12.869342577982097</c:v>
                </c:pt>
                <c:pt idx="18">
                  <c:v>12.488300967846046</c:v>
                </c:pt>
                <c:pt idx="19">
                  <c:v>11.515420337907774</c:v>
                </c:pt>
                <c:pt idx="20">
                  <c:v>12.622030135635253</c:v>
                </c:pt>
                <c:pt idx="21">
                  <c:v>16.393177222594137</c:v>
                </c:pt>
                <c:pt idx="22">
                  <c:v>20.378521339134579</c:v>
                </c:pt>
                <c:pt idx="23">
                  <c:v>15.855123238703095</c:v>
                </c:pt>
                <c:pt idx="24">
                  <c:v>15.811376860430453</c:v>
                </c:pt>
                <c:pt idx="25">
                  <c:v>12.835547080720161</c:v>
                </c:pt>
                <c:pt idx="26">
                  <c:v>17.405396273988941</c:v>
                </c:pt>
                <c:pt idx="27">
                  <c:v>23.358579288095644</c:v>
                </c:pt>
                <c:pt idx="28">
                  <c:v>13.546259095430802</c:v>
                </c:pt>
                <c:pt idx="29">
                  <c:v>15.94121743061676</c:v>
                </c:pt>
                <c:pt idx="30">
                  <c:v>21.659695933956208</c:v>
                </c:pt>
                <c:pt idx="31">
                  <c:v>13.207371970816533</c:v>
                </c:pt>
                <c:pt idx="32">
                  <c:v>8.0205621927184811</c:v>
                </c:pt>
                <c:pt idx="33">
                  <c:v>15.27074482792095</c:v>
                </c:pt>
                <c:pt idx="34">
                  <c:v>13.591309277647428</c:v>
                </c:pt>
                <c:pt idx="35">
                  <c:v>14.075455735153275</c:v>
                </c:pt>
                <c:pt idx="36">
                  <c:v>13.655912930883602</c:v>
                </c:pt>
                <c:pt idx="37">
                  <c:v>13.953366357871706</c:v>
                </c:pt>
                <c:pt idx="38">
                  <c:v>12.045028039051477</c:v>
                </c:pt>
                <c:pt idx="39">
                  <c:v>20.353266503823527</c:v>
                </c:pt>
                <c:pt idx="40">
                  <c:v>12.259465562683321</c:v>
                </c:pt>
                <c:pt idx="41">
                  <c:v>12.652235956792698</c:v>
                </c:pt>
                <c:pt idx="42">
                  <c:v>13.667755212431276</c:v>
                </c:pt>
                <c:pt idx="43">
                  <c:v>11.535004746720759</c:v>
                </c:pt>
                <c:pt idx="44">
                  <c:v>13.964537856058451</c:v>
                </c:pt>
                <c:pt idx="45">
                  <c:v>21.241715181453422</c:v>
                </c:pt>
                <c:pt idx="46">
                  <c:v>16.201341914090222</c:v>
                </c:pt>
                <c:pt idx="47">
                  <c:v>14.54190384570582</c:v>
                </c:pt>
                <c:pt idx="48">
                  <c:v>20.728473710024829</c:v>
                </c:pt>
                <c:pt idx="49">
                  <c:v>14.039234095890267</c:v>
                </c:pt>
                <c:pt idx="50">
                  <c:v>16.436885923931357</c:v>
                </c:pt>
                <c:pt idx="51">
                  <c:v>15.517918627236307</c:v>
                </c:pt>
                <c:pt idx="52">
                  <c:v>14.397383848719938</c:v>
                </c:pt>
                <c:pt idx="53">
                  <c:v>13.010963091223934</c:v>
                </c:pt>
                <c:pt idx="54">
                  <c:v>16.854768304319968</c:v>
                </c:pt>
                <c:pt idx="55">
                  <c:v>14.189047717471873</c:v>
                </c:pt>
                <c:pt idx="56">
                  <c:v>24.714684371600022</c:v>
                </c:pt>
                <c:pt idx="57">
                  <c:v>23.997091543115303</c:v>
                </c:pt>
                <c:pt idx="58">
                  <c:v>22.829427915123869</c:v>
                </c:pt>
                <c:pt idx="59">
                  <c:v>20.030430463402336</c:v>
                </c:pt>
                <c:pt idx="60">
                  <c:v>12.235972333833505</c:v>
                </c:pt>
                <c:pt idx="61">
                  <c:v>13.089139119145068</c:v>
                </c:pt>
                <c:pt idx="62">
                  <c:v>13.381665726351793</c:v>
                </c:pt>
                <c:pt idx="63">
                  <c:v>14.01785340429606</c:v>
                </c:pt>
                <c:pt idx="64">
                  <c:v>19.619854539781077</c:v>
                </c:pt>
                <c:pt idx="65">
                  <c:v>23.014355093662846</c:v>
                </c:pt>
                <c:pt idx="66">
                  <c:v>12.627732454316497</c:v>
                </c:pt>
                <c:pt idx="67">
                  <c:v>11.863915981473195</c:v>
                </c:pt>
                <c:pt idx="68">
                  <c:v>17.331827820342092</c:v>
                </c:pt>
                <c:pt idx="69">
                  <c:v>12.995883274550966</c:v>
                </c:pt>
                <c:pt idx="70">
                  <c:v>13.975634706152636</c:v>
                </c:pt>
                <c:pt idx="71">
                  <c:v>13.620602972906687</c:v>
                </c:pt>
                <c:pt idx="72">
                  <c:v>14.462366133100531</c:v>
                </c:pt>
                <c:pt idx="73">
                  <c:v>13.015933689188433</c:v>
                </c:pt>
                <c:pt idx="74">
                  <c:v>11.906018183126692</c:v>
                </c:pt>
                <c:pt idx="75">
                  <c:v>12.829758078808243</c:v>
                </c:pt>
                <c:pt idx="76">
                  <c:v>15.813677230697456</c:v>
                </c:pt>
                <c:pt idx="77">
                  <c:v>13.207960558502382</c:v>
                </c:pt>
                <c:pt idx="78">
                  <c:v>13.788116616013827</c:v>
                </c:pt>
                <c:pt idx="79">
                  <c:v>24.257932214225463</c:v>
                </c:pt>
                <c:pt idx="80">
                  <c:v>13.562962034316543</c:v>
                </c:pt>
                <c:pt idx="81">
                  <c:v>17.486911192315908</c:v>
                </c:pt>
                <c:pt idx="82">
                  <c:v>16.817036949278069</c:v>
                </c:pt>
                <c:pt idx="83">
                  <c:v>13.229741571251106</c:v>
                </c:pt>
                <c:pt idx="84">
                  <c:v>12.963188725053824</c:v>
                </c:pt>
                <c:pt idx="85">
                  <c:v>13.586778734938312</c:v>
                </c:pt>
                <c:pt idx="86">
                  <c:v>13.121864505169889</c:v>
                </c:pt>
                <c:pt idx="87">
                  <c:v>12.301772432368757</c:v>
                </c:pt>
                <c:pt idx="88">
                  <c:v>14.018647711034038</c:v>
                </c:pt>
                <c:pt idx="89">
                  <c:v>13.527866740941239</c:v>
                </c:pt>
                <c:pt idx="90">
                  <c:v>14.572965301940718</c:v>
                </c:pt>
                <c:pt idx="91">
                  <c:v>12.536240162009628</c:v>
                </c:pt>
                <c:pt idx="92">
                  <c:v>11.600572116533211</c:v>
                </c:pt>
                <c:pt idx="93">
                  <c:v>16.825440302827872</c:v>
                </c:pt>
                <c:pt idx="94">
                  <c:v>13.280064670927771</c:v>
                </c:pt>
                <c:pt idx="95">
                  <c:v>12.208466440601272</c:v>
                </c:pt>
                <c:pt idx="96">
                  <c:v>10.37124641840016</c:v>
                </c:pt>
                <c:pt idx="97">
                  <c:v>14.660857787346341</c:v>
                </c:pt>
                <c:pt idx="98">
                  <c:v>19.387809180087128</c:v>
                </c:pt>
                <c:pt idx="99">
                  <c:v>14.114964652765256</c:v>
                </c:pt>
                <c:pt idx="100">
                  <c:v>16.516389628724163</c:v>
                </c:pt>
                <c:pt idx="101">
                  <c:v>10.771666792884149</c:v>
                </c:pt>
                <c:pt idx="102">
                  <c:v>13.282060831951066</c:v>
                </c:pt>
                <c:pt idx="103">
                  <c:v>19.250179176703909</c:v>
                </c:pt>
                <c:pt idx="104">
                  <c:v>24.445646863764473</c:v>
                </c:pt>
                <c:pt idx="105">
                  <c:v>13.666067691449918</c:v>
                </c:pt>
                <c:pt idx="106">
                  <c:v>13.133951274965757</c:v>
                </c:pt>
                <c:pt idx="107">
                  <c:v>16.724009808194012</c:v>
                </c:pt>
                <c:pt idx="108">
                  <c:v>24.238525603266432</c:v>
                </c:pt>
                <c:pt idx="109">
                  <c:v>13.959802760542797</c:v>
                </c:pt>
                <c:pt idx="110">
                  <c:v>21.204727246057463</c:v>
                </c:pt>
                <c:pt idx="111">
                  <c:v>14.742819107888414</c:v>
                </c:pt>
                <c:pt idx="112">
                  <c:v>18.320620992354932</c:v>
                </c:pt>
                <c:pt idx="113">
                  <c:v>25.958996426352801</c:v>
                </c:pt>
                <c:pt idx="114">
                  <c:v>24.657165140734481</c:v>
                </c:pt>
                <c:pt idx="115">
                  <c:v>26.599117307035375</c:v>
                </c:pt>
                <c:pt idx="116">
                  <c:v>22.635634263175376</c:v>
                </c:pt>
                <c:pt idx="117">
                  <c:v>17.382470287840444</c:v>
                </c:pt>
                <c:pt idx="118">
                  <c:v>15.329669496155891</c:v>
                </c:pt>
                <c:pt idx="119">
                  <c:v>25.651572229511896</c:v>
                </c:pt>
                <c:pt idx="120">
                  <c:v>25.309747617635178</c:v>
                </c:pt>
                <c:pt idx="121">
                  <c:v>24.529730245584755</c:v>
                </c:pt>
                <c:pt idx="122">
                  <c:v>21.155172354023737</c:v>
                </c:pt>
                <c:pt idx="123">
                  <c:v>12.95889623900989</c:v>
                </c:pt>
                <c:pt idx="124">
                  <c:v>19.730838577223011</c:v>
                </c:pt>
                <c:pt idx="125">
                  <c:v>23.029275563561828</c:v>
                </c:pt>
                <c:pt idx="126">
                  <c:v>21.927804086175048</c:v>
                </c:pt>
                <c:pt idx="127">
                  <c:v>26.08593651351806</c:v>
                </c:pt>
                <c:pt idx="128">
                  <c:v>19.284129443050247</c:v>
                </c:pt>
                <c:pt idx="129">
                  <c:v>21.608844260602474</c:v>
                </c:pt>
                <c:pt idx="130">
                  <c:v>24.173926379314675</c:v>
                </c:pt>
                <c:pt idx="131">
                  <c:v>20.226086661071932</c:v>
                </c:pt>
                <c:pt idx="132">
                  <c:v>16.594002673265841</c:v>
                </c:pt>
                <c:pt idx="133">
                  <c:v>29.844596037567726</c:v>
                </c:pt>
                <c:pt idx="134">
                  <c:v>23.75779067599855</c:v>
                </c:pt>
                <c:pt idx="135">
                  <c:v>21.464739482154052</c:v>
                </c:pt>
                <c:pt idx="136">
                  <c:v>21.676604410106098</c:v>
                </c:pt>
                <c:pt idx="137">
                  <c:v>14.903278000053957</c:v>
                </c:pt>
                <c:pt idx="138">
                  <c:v>20.707511427135842</c:v>
                </c:pt>
                <c:pt idx="139">
                  <c:v>20.247534314024382</c:v>
                </c:pt>
                <c:pt idx="140">
                  <c:v>22.487295905657362</c:v>
                </c:pt>
                <c:pt idx="141">
                  <c:v>14.476961178639268</c:v>
                </c:pt>
                <c:pt idx="142">
                  <c:v>16.018512184191255</c:v>
                </c:pt>
                <c:pt idx="143">
                  <c:v>20.36115374727131</c:v>
                </c:pt>
                <c:pt idx="144">
                  <c:v>12.783953661175067</c:v>
                </c:pt>
                <c:pt idx="145">
                  <c:v>20.733268409122768</c:v>
                </c:pt>
                <c:pt idx="146">
                  <c:v>17.384498315075344</c:v>
                </c:pt>
                <c:pt idx="147">
                  <c:v>18.04291545098274</c:v>
                </c:pt>
                <c:pt idx="148">
                  <c:v>18.333344881830328</c:v>
                </c:pt>
                <c:pt idx="149">
                  <c:v>15.108934161167189</c:v>
                </c:pt>
                <c:pt idx="150">
                  <c:v>24.829245379670407</c:v>
                </c:pt>
                <c:pt idx="151">
                  <c:v>22.743282550983224</c:v>
                </c:pt>
                <c:pt idx="152">
                  <c:v>19.339093220380114</c:v>
                </c:pt>
                <c:pt idx="153">
                  <c:v>22.04859562967685</c:v>
                </c:pt>
                <c:pt idx="154">
                  <c:v>25.932258218521568</c:v>
                </c:pt>
                <c:pt idx="155">
                  <c:v>13.74806636718859</c:v>
                </c:pt>
                <c:pt idx="156">
                  <c:v>13.378783138151915</c:v>
                </c:pt>
                <c:pt idx="157">
                  <c:v>18.588220903891848</c:v>
                </c:pt>
                <c:pt idx="158">
                  <c:v>13.200801556815078</c:v>
                </c:pt>
                <c:pt idx="159">
                  <c:v>13.607811523739493</c:v>
                </c:pt>
                <c:pt idx="160">
                  <c:v>14.893224740286746</c:v>
                </c:pt>
                <c:pt idx="161">
                  <c:v>16.670630227056783</c:v>
                </c:pt>
                <c:pt idx="162">
                  <c:v>24.106573403010923</c:v>
                </c:pt>
                <c:pt idx="163">
                  <c:v>13.042903213919757</c:v>
                </c:pt>
                <c:pt idx="164">
                  <c:v>14.676221317667839</c:v>
                </c:pt>
                <c:pt idx="165">
                  <c:v>18.946161348874426</c:v>
                </c:pt>
                <c:pt idx="166">
                  <c:v>13.956800488669259</c:v>
                </c:pt>
                <c:pt idx="167">
                  <c:v>25.088863002139014</c:v>
                </c:pt>
                <c:pt idx="168">
                  <c:v>14.182072151692106</c:v>
                </c:pt>
                <c:pt idx="169">
                  <c:v>13.658229702438344</c:v>
                </c:pt>
                <c:pt idx="170">
                  <c:v>16.92176941755578</c:v>
                </c:pt>
                <c:pt idx="171">
                  <c:v>25.203364279503649</c:v>
                </c:pt>
                <c:pt idx="172">
                  <c:v>21.749692859244796</c:v>
                </c:pt>
                <c:pt idx="173">
                  <c:v>19.89055237466631</c:v>
                </c:pt>
                <c:pt idx="174">
                  <c:v>19.876904197317955</c:v>
                </c:pt>
                <c:pt idx="175">
                  <c:v>18.681406883191883</c:v>
                </c:pt>
                <c:pt idx="176">
                  <c:v>24.900621477241444</c:v>
                </c:pt>
                <c:pt idx="177">
                  <c:v>27.239652173826112</c:v>
                </c:pt>
                <c:pt idx="178">
                  <c:v>11.851139848448632</c:v>
                </c:pt>
                <c:pt idx="179">
                  <c:v>6.4803566801511554</c:v>
                </c:pt>
                <c:pt idx="180">
                  <c:v>13.635667901108503</c:v>
                </c:pt>
                <c:pt idx="181">
                  <c:v>16.374774215104274</c:v>
                </c:pt>
                <c:pt idx="182">
                  <c:v>12.678161061762584</c:v>
                </c:pt>
                <c:pt idx="183">
                  <c:v>12.869756275165081</c:v>
                </c:pt>
                <c:pt idx="184">
                  <c:v>15.14031939621033</c:v>
                </c:pt>
                <c:pt idx="185">
                  <c:v>16.06186980300216</c:v>
                </c:pt>
                <c:pt idx="186">
                  <c:v>10.838656823925067</c:v>
                </c:pt>
                <c:pt idx="187">
                  <c:v>18.145479787115477</c:v>
                </c:pt>
                <c:pt idx="188">
                  <c:v>15.526438675941623</c:v>
                </c:pt>
                <c:pt idx="189">
                  <c:v>16.176514385382497</c:v>
                </c:pt>
                <c:pt idx="190">
                  <c:v>12.821407585260285</c:v>
                </c:pt>
                <c:pt idx="191">
                  <c:v>14.314507690222095</c:v>
                </c:pt>
                <c:pt idx="192">
                  <c:v>15.310861013179993</c:v>
                </c:pt>
                <c:pt idx="193">
                  <c:v>14.472690860557032</c:v>
                </c:pt>
                <c:pt idx="194">
                  <c:v>17.956567597731571</c:v>
                </c:pt>
                <c:pt idx="195">
                  <c:v>14.844260410360354</c:v>
                </c:pt>
                <c:pt idx="196">
                  <c:v>14.473515411882477</c:v>
                </c:pt>
                <c:pt idx="197">
                  <c:v>17.594248617152399</c:v>
                </c:pt>
                <c:pt idx="198">
                  <c:v>12.577375534477834</c:v>
                </c:pt>
                <c:pt idx="199">
                  <c:v>12.456361804284997</c:v>
                </c:pt>
                <c:pt idx="200">
                  <c:v>11.932771632984133</c:v>
                </c:pt>
                <c:pt idx="201">
                  <c:v>14.640627100992621</c:v>
                </c:pt>
                <c:pt idx="202">
                  <c:v>14.243678314228212</c:v>
                </c:pt>
                <c:pt idx="203">
                  <c:v>15.337234959619035</c:v>
                </c:pt>
                <c:pt idx="204">
                  <c:v>15.605565001666978</c:v>
                </c:pt>
                <c:pt idx="205">
                  <c:v>15.583782190712736</c:v>
                </c:pt>
                <c:pt idx="206">
                  <c:v>15.245742965891873</c:v>
                </c:pt>
                <c:pt idx="207">
                  <c:v>12.975841592194286</c:v>
                </c:pt>
                <c:pt idx="208">
                  <c:v>12.441038619684663</c:v>
                </c:pt>
                <c:pt idx="209">
                  <c:v>10.535814274708564</c:v>
                </c:pt>
                <c:pt idx="210">
                  <c:v>13.42288374572005</c:v>
                </c:pt>
                <c:pt idx="211">
                  <c:v>13.12012073043749</c:v>
                </c:pt>
                <c:pt idx="212">
                  <c:v>14.66549277671559</c:v>
                </c:pt>
                <c:pt idx="213">
                  <c:v>12.530496164056528</c:v>
                </c:pt>
                <c:pt idx="214">
                  <c:v>18.651675593091177</c:v>
                </c:pt>
                <c:pt idx="215">
                  <c:v>15.531323425143912</c:v>
                </c:pt>
                <c:pt idx="216">
                  <c:v>13.025639842980635</c:v>
                </c:pt>
                <c:pt idx="217">
                  <c:v>12.676961048389179</c:v>
                </c:pt>
                <c:pt idx="218">
                  <c:v>13.873888434531764</c:v>
                </c:pt>
                <c:pt idx="219">
                  <c:v>15.087287613658409</c:v>
                </c:pt>
                <c:pt idx="220">
                  <c:v>12.136429997547664</c:v>
                </c:pt>
                <c:pt idx="221">
                  <c:v>8.803288787300465</c:v>
                </c:pt>
                <c:pt idx="222">
                  <c:v>11.373254682635476</c:v>
                </c:pt>
                <c:pt idx="223">
                  <c:v>14.578318619327794</c:v>
                </c:pt>
                <c:pt idx="224">
                  <c:v>10.242993625570904</c:v>
                </c:pt>
                <c:pt idx="225">
                  <c:v>12.937666483714219</c:v>
                </c:pt>
                <c:pt idx="226">
                  <c:v>15.803442693596153</c:v>
                </c:pt>
                <c:pt idx="227">
                  <c:v>9.5072581135506482</c:v>
                </c:pt>
                <c:pt idx="228">
                  <c:v>14.43746430871003</c:v>
                </c:pt>
                <c:pt idx="229">
                  <c:v>33.075422727050821</c:v>
                </c:pt>
                <c:pt idx="230">
                  <c:v>13.048997143225499</c:v>
                </c:pt>
                <c:pt idx="231">
                  <c:v>12.068340384503763</c:v>
                </c:pt>
                <c:pt idx="232">
                  <c:v>11.397631330403168</c:v>
                </c:pt>
                <c:pt idx="233">
                  <c:v>15.5861547530418</c:v>
                </c:pt>
                <c:pt idx="234">
                  <c:v>15.96750659214687</c:v>
                </c:pt>
                <c:pt idx="235">
                  <c:v>13.729251261315527</c:v>
                </c:pt>
                <c:pt idx="236">
                  <c:v>10.693225208515997</c:v>
                </c:pt>
                <c:pt idx="237">
                  <c:v>13.272565461877459</c:v>
                </c:pt>
                <c:pt idx="238">
                  <c:v>17.544467025570562</c:v>
                </c:pt>
                <c:pt idx="239">
                  <c:v>12.576684855232914</c:v>
                </c:pt>
                <c:pt idx="240">
                  <c:v>13.336389346707289</c:v>
                </c:pt>
                <c:pt idx="241">
                  <c:v>14.145396102451235</c:v>
                </c:pt>
                <c:pt idx="242">
                  <c:v>20.306346156664837</c:v>
                </c:pt>
                <c:pt idx="243">
                  <c:v>16.383446285568091</c:v>
                </c:pt>
                <c:pt idx="244">
                  <c:v>12.270930777270204</c:v>
                </c:pt>
                <c:pt idx="245">
                  <c:v>11.665780049391904</c:v>
                </c:pt>
                <c:pt idx="246">
                  <c:v>13.298835222225062</c:v>
                </c:pt>
                <c:pt idx="247">
                  <c:v>11.880116071295898</c:v>
                </c:pt>
                <c:pt idx="248">
                  <c:v>12.514072531786523</c:v>
                </c:pt>
                <c:pt idx="249">
                  <c:v>13.827994703058865</c:v>
                </c:pt>
                <c:pt idx="250">
                  <c:v>11.776186388608281</c:v>
                </c:pt>
                <c:pt idx="251">
                  <c:v>13.31279385529216</c:v>
                </c:pt>
                <c:pt idx="252">
                  <c:v>13.556875393232723</c:v>
                </c:pt>
                <c:pt idx="253">
                  <c:v>11.64941409703394</c:v>
                </c:pt>
                <c:pt idx="254">
                  <c:v>12.372931969727675</c:v>
                </c:pt>
                <c:pt idx="255">
                  <c:v>12.682642732122046</c:v>
                </c:pt>
                <c:pt idx="256">
                  <c:v>16.425517488910401</c:v>
                </c:pt>
                <c:pt idx="257">
                  <c:v>16.82312242412306</c:v>
                </c:pt>
                <c:pt idx="258">
                  <c:v>12.857602999021221</c:v>
                </c:pt>
                <c:pt idx="259">
                  <c:v>12.405805973057308</c:v>
                </c:pt>
                <c:pt idx="260">
                  <c:v>16.997385650920435</c:v>
                </c:pt>
                <c:pt idx="261">
                  <c:v>14.341326936073532</c:v>
                </c:pt>
                <c:pt idx="262">
                  <c:v>10.738668819181326</c:v>
                </c:pt>
                <c:pt idx="263">
                  <c:v>15.996671718536344</c:v>
                </c:pt>
                <c:pt idx="264">
                  <c:v>12.169737620312313</c:v>
                </c:pt>
                <c:pt idx="265">
                  <c:v>23.855349954050638</c:v>
                </c:pt>
                <c:pt idx="266">
                  <c:v>15.936674821458524</c:v>
                </c:pt>
                <c:pt idx="267">
                  <c:v>12.342957139451835</c:v>
                </c:pt>
                <c:pt idx="268">
                  <c:v>11.874437219881258</c:v>
                </c:pt>
                <c:pt idx="269">
                  <c:v>12.26900728679631</c:v>
                </c:pt>
                <c:pt idx="270">
                  <c:v>10.007366778919186</c:v>
                </c:pt>
                <c:pt idx="271">
                  <c:v>13.299425661243792</c:v>
                </c:pt>
                <c:pt idx="272">
                  <c:v>10.286237683902732</c:v>
                </c:pt>
                <c:pt idx="273">
                  <c:v>10.264192229773789</c:v>
                </c:pt>
                <c:pt idx="274">
                  <c:v>11.213893231774826</c:v>
                </c:pt>
                <c:pt idx="275">
                  <c:v>11.08410330480053</c:v>
                </c:pt>
                <c:pt idx="276">
                  <c:v>9.6944642069133753</c:v>
                </c:pt>
                <c:pt idx="277">
                  <c:v>13.208472470629792</c:v>
                </c:pt>
                <c:pt idx="278">
                  <c:v>9.5832874262163017</c:v>
                </c:pt>
                <c:pt idx="279">
                  <c:v>12.00013873706486</c:v>
                </c:pt>
                <c:pt idx="280">
                  <c:v>12.403619928809389</c:v>
                </c:pt>
                <c:pt idx="281">
                  <c:v>15.666665549141626</c:v>
                </c:pt>
                <c:pt idx="282">
                  <c:v>12.58215535910756</c:v>
                </c:pt>
                <c:pt idx="283">
                  <c:v>11.948776287805698</c:v>
                </c:pt>
                <c:pt idx="284">
                  <c:v>12.034178945341798</c:v>
                </c:pt>
                <c:pt idx="285">
                  <c:v>11.011859495991246</c:v>
                </c:pt>
                <c:pt idx="286">
                  <c:v>10.611590463665241</c:v>
                </c:pt>
                <c:pt idx="287">
                  <c:v>10.220873934333259</c:v>
                </c:pt>
                <c:pt idx="288">
                  <c:v>15.788214769612665</c:v>
                </c:pt>
                <c:pt idx="289">
                  <c:v>13.627309531410397</c:v>
                </c:pt>
                <c:pt idx="290">
                  <c:v>10.076373900642027</c:v>
                </c:pt>
                <c:pt idx="291">
                  <c:v>11.414672474701756</c:v>
                </c:pt>
                <c:pt idx="292">
                  <c:v>11.128835048018997</c:v>
                </c:pt>
                <c:pt idx="293">
                  <c:v>19.01989979520771</c:v>
                </c:pt>
                <c:pt idx="294">
                  <c:v>10.923728553005862</c:v>
                </c:pt>
                <c:pt idx="295">
                  <c:v>12.098211931268438</c:v>
                </c:pt>
                <c:pt idx="296">
                  <c:v>12.862933704093598</c:v>
                </c:pt>
                <c:pt idx="297">
                  <c:v>12.890918419065097</c:v>
                </c:pt>
                <c:pt idx="298">
                  <c:v>17.250238847017936</c:v>
                </c:pt>
                <c:pt idx="299">
                  <c:v>11.021067869528956</c:v>
                </c:pt>
                <c:pt idx="300">
                  <c:v>11.238820568283803</c:v>
                </c:pt>
                <c:pt idx="301">
                  <c:v>18.893279264654062</c:v>
                </c:pt>
                <c:pt idx="302">
                  <c:v>10.977763119242551</c:v>
                </c:pt>
                <c:pt idx="303">
                  <c:v>10.689181705254844</c:v>
                </c:pt>
                <c:pt idx="304">
                  <c:v>10.420559443015181</c:v>
                </c:pt>
                <c:pt idx="305">
                  <c:v>11.03181756716312</c:v>
                </c:pt>
                <c:pt idx="306">
                  <c:v>9.8462985974869124</c:v>
                </c:pt>
                <c:pt idx="307">
                  <c:v>19.415665326248593</c:v>
                </c:pt>
                <c:pt idx="308">
                  <c:v>12.835369180646257</c:v>
                </c:pt>
                <c:pt idx="309">
                  <c:v>10.838022148674693</c:v>
                </c:pt>
                <c:pt idx="310">
                  <c:v>11.064102517808202</c:v>
                </c:pt>
                <c:pt idx="311">
                  <c:v>14.372708082289819</c:v>
                </c:pt>
                <c:pt idx="312">
                  <c:v>10.364220878605375</c:v>
                </c:pt>
                <c:pt idx="313">
                  <c:v>10.464663200536583</c:v>
                </c:pt>
                <c:pt idx="314">
                  <c:v>8.716586167588396</c:v>
                </c:pt>
                <c:pt idx="315">
                  <c:v>12.337726011355906</c:v>
                </c:pt>
                <c:pt idx="316">
                  <c:v>10.905874052578959</c:v>
                </c:pt>
                <c:pt idx="317">
                  <c:v>8.9892376484561662</c:v>
                </c:pt>
                <c:pt idx="318">
                  <c:v>11.168454727307886</c:v>
                </c:pt>
                <c:pt idx="319">
                  <c:v>10.123458783032</c:v>
                </c:pt>
                <c:pt idx="320">
                  <c:v>12.170360539973553</c:v>
                </c:pt>
                <c:pt idx="321">
                  <c:v>13.499341644978276</c:v>
                </c:pt>
                <c:pt idx="322">
                  <c:v>11.985694211204203</c:v>
                </c:pt>
                <c:pt idx="323">
                  <c:v>10.458825353424769</c:v>
                </c:pt>
                <c:pt idx="324">
                  <c:v>19.23253090044447</c:v>
                </c:pt>
                <c:pt idx="325">
                  <c:v>9.6288377666362308</c:v>
                </c:pt>
                <c:pt idx="326">
                  <c:v>11.430074936394933</c:v>
                </c:pt>
                <c:pt idx="327">
                  <c:v>11.093376423708841</c:v>
                </c:pt>
                <c:pt idx="328">
                  <c:v>22.629556784049846</c:v>
                </c:pt>
                <c:pt idx="329">
                  <c:v>12.198159705022297</c:v>
                </c:pt>
                <c:pt idx="330">
                  <c:v>10.607733134411605</c:v>
                </c:pt>
                <c:pt idx="331">
                  <c:v>10.213139614741731</c:v>
                </c:pt>
                <c:pt idx="332">
                  <c:v>13.082310656981575</c:v>
                </c:pt>
                <c:pt idx="333">
                  <c:v>10.374221349325342</c:v>
                </c:pt>
                <c:pt idx="334">
                  <c:v>12.33604540705903</c:v>
                </c:pt>
                <c:pt idx="335">
                  <c:v>16.751527529688506</c:v>
                </c:pt>
                <c:pt idx="336">
                  <c:v>12.849669913795937</c:v>
                </c:pt>
                <c:pt idx="337">
                  <c:v>9.4705603422318791</c:v>
                </c:pt>
                <c:pt idx="338">
                  <c:v>11.53139066007229</c:v>
                </c:pt>
                <c:pt idx="339">
                  <c:v>14.495758750989552</c:v>
                </c:pt>
                <c:pt idx="340">
                  <c:v>10.990165823727217</c:v>
                </c:pt>
                <c:pt idx="341">
                  <c:v>11.832541653328299</c:v>
                </c:pt>
                <c:pt idx="342">
                  <c:v>11.22732571822584</c:v>
                </c:pt>
                <c:pt idx="343">
                  <c:v>15.655762389013617</c:v>
                </c:pt>
                <c:pt idx="344">
                  <c:v>12.509683972018355</c:v>
                </c:pt>
                <c:pt idx="345">
                  <c:v>11.479021114210962</c:v>
                </c:pt>
                <c:pt idx="346">
                  <c:v>11.490728148287397</c:v>
                </c:pt>
                <c:pt idx="347">
                  <c:v>9.5377750875540475</c:v>
                </c:pt>
                <c:pt idx="348">
                  <c:v>11.711396169311858</c:v>
                </c:pt>
                <c:pt idx="349">
                  <c:v>8.4397816145597861</c:v>
                </c:pt>
                <c:pt idx="350">
                  <c:v>12.13580616408052</c:v>
                </c:pt>
                <c:pt idx="351">
                  <c:v>10.877828792294363</c:v>
                </c:pt>
                <c:pt idx="352">
                  <c:v>18.062579684930633</c:v>
                </c:pt>
                <c:pt idx="353">
                  <c:v>10.526028755201738</c:v>
                </c:pt>
                <c:pt idx="354">
                  <c:v>10.779196759086105</c:v>
                </c:pt>
                <c:pt idx="355">
                  <c:v>9.7599352953979999</c:v>
                </c:pt>
                <c:pt idx="356">
                  <c:v>13.371459547050829</c:v>
                </c:pt>
                <c:pt idx="357">
                  <c:v>12.079454188023901</c:v>
                </c:pt>
                <c:pt idx="358">
                  <c:v>10.626924936941665</c:v>
                </c:pt>
                <c:pt idx="359">
                  <c:v>11.280776038000212</c:v>
                </c:pt>
                <c:pt idx="360">
                  <c:v>10.417783821939038</c:v>
                </c:pt>
                <c:pt idx="361">
                  <c:v>9.8053545270058784</c:v>
                </c:pt>
                <c:pt idx="362">
                  <c:v>11.748299365968045</c:v>
                </c:pt>
                <c:pt idx="363">
                  <c:v>11.777921132751143</c:v>
                </c:pt>
                <c:pt idx="364">
                  <c:v>13.79968506744919</c:v>
                </c:pt>
                <c:pt idx="365">
                  <c:v>11.331643313171758</c:v>
                </c:pt>
                <c:pt idx="366">
                  <c:v>10.553342657060554</c:v>
                </c:pt>
                <c:pt idx="367">
                  <c:v>12.170796179581744</c:v>
                </c:pt>
                <c:pt idx="368">
                  <c:v>12.547328465242893</c:v>
                </c:pt>
                <c:pt idx="369">
                  <c:v>13.727034826943607</c:v>
                </c:pt>
                <c:pt idx="370">
                  <c:v>12.65673226514909</c:v>
                </c:pt>
                <c:pt idx="371">
                  <c:v>16.195531806852728</c:v>
                </c:pt>
                <c:pt idx="372">
                  <c:v>11.306959193951014</c:v>
                </c:pt>
                <c:pt idx="373">
                  <c:v>19.100155860041884</c:v>
                </c:pt>
                <c:pt idx="374">
                  <c:v>13.423359771875596</c:v>
                </c:pt>
                <c:pt idx="375">
                  <c:v>27.511997505407159</c:v>
                </c:pt>
                <c:pt idx="376">
                  <c:v>16.514683556296166</c:v>
                </c:pt>
                <c:pt idx="377">
                  <c:v>23.194952086158665</c:v>
                </c:pt>
                <c:pt idx="378">
                  <c:v>15.080380937807011</c:v>
                </c:pt>
                <c:pt idx="379">
                  <c:v>28.406633696807738</c:v>
                </c:pt>
                <c:pt idx="380">
                  <c:v>26.334192085870185</c:v>
                </c:pt>
                <c:pt idx="381">
                  <c:v>25.664801924541877</c:v>
                </c:pt>
                <c:pt idx="382">
                  <c:v>19.472229027237326</c:v>
                </c:pt>
                <c:pt idx="383">
                  <c:v>28.465400043102246</c:v>
                </c:pt>
                <c:pt idx="384">
                  <c:v>30.192704146717208</c:v>
                </c:pt>
                <c:pt idx="385">
                  <c:v>21.34566321347712</c:v>
                </c:pt>
                <c:pt idx="386">
                  <c:v>28.086567384980928</c:v>
                </c:pt>
                <c:pt idx="387">
                  <c:v>29.654140657182616</c:v>
                </c:pt>
                <c:pt idx="388">
                  <c:v>21.475955097499565</c:v>
                </c:pt>
                <c:pt idx="389">
                  <c:v>22.706431774816316</c:v>
                </c:pt>
                <c:pt idx="390">
                  <c:v>21.708306215504443</c:v>
                </c:pt>
                <c:pt idx="391">
                  <c:v>21.236402402492729</c:v>
                </c:pt>
                <c:pt idx="392">
                  <c:v>31.710351192360925</c:v>
                </c:pt>
                <c:pt idx="393">
                  <c:v>26.885129865774957</c:v>
                </c:pt>
                <c:pt idx="394">
                  <c:v>15.885110937324463</c:v>
                </c:pt>
                <c:pt idx="395">
                  <c:v>22.786111644520002</c:v>
                </c:pt>
                <c:pt idx="396">
                  <c:v>22.629161564112586</c:v>
                </c:pt>
                <c:pt idx="397">
                  <c:v>29.160317185135838</c:v>
                </c:pt>
                <c:pt idx="398">
                  <c:v>25.46934999997552</c:v>
                </c:pt>
                <c:pt idx="399">
                  <c:v>20.005001891080056</c:v>
                </c:pt>
                <c:pt idx="400">
                  <c:v>25.479486884312823</c:v>
                </c:pt>
                <c:pt idx="401">
                  <c:v>16.815724497324787</c:v>
                </c:pt>
                <c:pt idx="402">
                  <c:v>29.260253862333311</c:v>
                </c:pt>
                <c:pt idx="403">
                  <c:v>22.060994784298657</c:v>
                </c:pt>
                <c:pt idx="404">
                  <c:v>16.169569654806455</c:v>
                </c:pt>
                <c:pt idx="405">
                  <c:v>15.288131620282416</c:v>
                </c:pt>
                <c:pt idx="406">
                  <c:v>13.035531576953815</c:v>
                </c:pt>
                <c:pt idx="407">
                  <c:v>14.056997742312218</c:v>
                </c:pt>
                <c:pt idx="408">
                  <c:v>13.98949670803068</c:v>
                </c:pt>
                <c:pt idx="409">
                  <c:v>21.652719772431524</c:v>
                </c:pt>
                <c:pt idx="410">
                  <c:v>23.849097148712993</c:v>
                </c:pt>
                <c:pt idx="411">
                  <c:v>20.030714490012915</c:v>
                </c:pt>
                <c:pt idx="412">
                  <c:v>14.119310901446358</c:v>
                </c:pt>
                <c:pt idx="413">
                  <c:v>17.215604758740703</c:v>
                </c:pt>
                <c:pt idx="414">
                  <c:v>14.209226190269199</c:v>
                </c:pt>
                <c:pt idx="415">
                  <c:v>19.214370502931214</c:v>
                </c:pt>
                <c:pt idx="416">
                  <c:v>13.828906190638106</c:v>
                </c:pt>
                <c:pt idx="417">
                  <c:v>12.112959491868045</c:v>
                </c:pt>
                <c:pt idx="418">
                  <c:v>15.106979373090155</c:v>
                </c:pt>
                <c:pt idx="419">
                  <c:v>16.313218043555182</c:v>
                </c:pt>
                <c:pt idx="420">
                  <c:v>20.827538987305086</c:v>
                </c:pt>
                <c:pt idx="421">
                  <c:v>15.522939674011019</c:v>
                </c:pt>
                <c:pt idx="422">
                  <c:v>11.70762662627458</c:v>
                </c:pt>
                <c:pt idx="423">
                  <c:v>18.675561210203902</c:v>
                </c:pt>
                <c:pt idx="424">
                  <c:v>13.700135735103597</c:v>
                </c:pt>
                <c:pt idx="425">
                  <c:v>13.275817077839765</c:v>
                </c:pt>
                <c:pt idx="426">
                  <c:v>13.127637243342349</c:v>
                </c:pt>
                <c:pt idx="427">
                  <c:v>14.361932286178472</c:v>
                </c:pt>
                <c:pt idx="428">
                  <c:v>14.393172004689241</c:v>
                </c:pt>
                <c:pt idx="429">
                  <c:v>12.682836705421158</c:v>
                </c:pt>
                <c:pt idx="430">
                  <c:v>11.831200224794181</c:v>
                </c:pt>
                <c:pt idx="431">
                  <c:v>19.767239399414752</c:v>
                </c:pt>
                <c:pt idx="432">
                  <c:v>18.971419755184407</c:v>
                </c:pt>
                <c:pt idx="433">
                  <c:v>12.236707852772881</c:v>
                </c:pt>
                <c:pt idx="434">
                  <c:v>11.034396651577801</c:v>
                </c:pt>
                <c:pt idx="435">
                  <c:v>12.409194734465524</c:v>
                </c:pt>
                <c:pt idx="436">
                  <c:v>12.858051692429289</c:v>
                </c:pt>
                <c:pt idx="437">
                  <c:v>11.83101819452669</c:v>
                </c:pt>
                <c:pt idx="438">
                  <c:v>16.328070238727083</c:v>
                </c:pt>
                <c:pt idx="439">
                  <c:v>16.61770029350874</c:v>
                </c:pt>
                <c:pt idx="440">
                  <c:v>16.796002212815303</c:v>
                </c:pt>
                <c:pt idx="441">
                  <c:v>22.182798706298374</c:v>
                </c:pt>
                <c:pt idx="442">
                  <c:v>11.930723297640368</c:v>
                </c:pt>
                <c:pt idx="443">
                  <c:v>11.906560483681695</c:v>
                </c:pt>
                <c:pt idx="444">
                  <c:v>9.096478804285594</c:v>
                </c:pt>
                <c:pt idx="445">
                  <c:v>10.646683079542544</c:v>
                </c:pt>
                <c:pt idx="446">
                  <c:v>13.185729332517285</c:v>
                </c:pt>
                <c:pt idx="447">
                  <c:v>11.328811696865177</c:v>
                </c:pt>
                <c:pt idx="448">
                  <c:v>10.616840509776981</c:v>
                </c:pt>
                <c:pt idx="449">
                  <c:v>9.588791209165386</c:v>
                </c:pt>
                <c:pt idx="450">
                  <c:v>13.819277304044144</c:v>
                </c:pt>
                <c:pt idx="451">
                  <c:v>11.371811299105397</c:v>
                </c:pt>
                <c:pt idx="452">
                  <c:v>12.187478475382042</c:v>
                </c:pt>
                <c:pt idx="453">
                  <c:v>23.388607372591565</c:v>
                </c:pt>
                <c:pt idx="454">
                  <c:v>10.975102042564634</c:v>
                </c:pt>
                <c:pt idx="455">
                  <c:v>11.19799138398837</c:v>
                </c:pt>
                <c:pt idx="456">
                  <c:v>15.708650892107677</c:v>
                </c:pt>
                <c:pt idx="457">
                  <c:v>12.651628742900447</c:v>
                </c:pt>
                <c:pt idx="458">
                  <c:v>10.868139609319551</c:v>
                </c:pt>
                <c:pt idx="459">
                  <c:v>9.6158593543875508</c:v>
                </c:pt>
                <c:pt idx="460">
                  <c:v>15.449773168097707</c:v>
                </c:pt>
                <c:pt idx="461">
                  <c:v>12.027347341242523</c:v>
                </c:pt>
                <c:pt idx="462">
                  <c:v>10.818682567935248</c:v>
                </c:pt>
                <c:pt idx="463">
                  <c:v>15.877917326303903</c:v>
                </c:pt>
                <c:pt idx="464">
                  <c:v>11.269026045110095</c:v>
                </c:pt>
                <c:pt idx="465">
                  <c:v>14.656001597569981</c:v>
                </c:pt>
                <c:pt idx="466">
                  <c:v>19.196976768416604</c:v>
                </c:pt>
                <c:pt idx="467">
                  <c:v>10.681027498315618</c:v>
                </c:pt>
                <c:pt idx="468">
                  <c:v>10.064238631153271</c:v>
                </c:pt>
                <c:pt idx="469">
                  <c:v>10.530897567908701</c:v>
                </c:pt>
                <c:pt idx="470">
                  <c:v>10.822852298096022</c:v>
                </c:pt>
                <c:pt idx="471">
                  <c:v>19.079740756665405</c:v>
                </c:pt>
                <c:pt idx="472">
                  <c:v>10.267595082241774</c:v>
                </c:pt>
                <c:pt idx="473">
                  <c:v>12.084714373631328</c:v>
                </c:pt>
                <c:pt idx="474">
                  <c:v>10.730501773002356</c:v>
                </c:pt>
                <c:pt idx="475">
                  <c:v>14.835192555401159</c:v>
                </c:pt>
                <c:pt idx="476">
                  <c:v>10.013670495622758</c:v>
                </c:pt>
                <c:pt idx="477">
                  <c:v>11.33603993779821</c:v>
                </c:pt>
                <c:pt idx="478">
                  <c:v>10.03794492808241</c:v>
                </c:pt>
                <c:pt idx="479">
                  <c:v>7.4905968770461975</c:v>
                </c:pt>
                <c:pt idx="480">
                  <c:v>9.8877910293979845</c:v>
                </c:pt>
                <c:pt idx="481">
                  <c:v>10.966762464353158</c:v>
                </c:pt>
                <c:pt idx="482">
                  <c:v>11.774247992080037</c:v>
                </c:pt>
                <c:pt idx="483">
                  <c:v>11.224089775041705</c:v>
                </c:pt>
                <c:pt idx="484">
                  <c:v>8.8469582122155046</c:v>
                </c:pt>
                <c:pt idx="485">
                  <c:v>14.231257118845857</c:v>
                </c:pt>
                <c:pt idx="486">
                  <c:v>11.180099629264442</c:v>
                </c:pt>
                <c:pt idx="487">
                  <c:v>10.440137783491098</c:v>
                </c:pt>
                <c:pt idx="488">
                  <c:v>12.505050891846926</c:v>
                </c:pt>
                <c:pt idx="489">
                  <c:v>11.252171045670151</c:v>
                </c:pt>
                <c:pt idx="490">
                  <c:v>10.033002330848683</c:v>
                </c:pt>
                <c:pt idx="491">
                  <c:v>8.8945743687564622</c:v>
                </c:pt>
                <c:pt idx="492">
                  <c:v>9.2000752273969777</c:v>
                </c:pt>
                <c:pt idx="493">
                  <c:v>6.6735546538720243</c:v>
                </c:pt>
                <c:pt idx="494">
                  <c:v>9.9083082516136187</c:v>
                </c:pt>
                <c:pt idx="495">
                  <c:v>11.594926907559396</c:v>
                </c:pt>
                <c:pt idx="496">
                  <c:v>11.18373038394574</c:v>
                </c:pt>
                <c:pt idx="497">
                  <c:v>10.05010886233859</c:v>
                </c:pt>
                <c:pt idx="498">
                  <c:v>9.9226484443701963</c:v>
                </c:pt>
                <c:pt idx="499">
                  <c:v>14.381480350746457</c:v>
                </c:pt>
                <c:pt idx="500">
                  <c:v>10.156681839729679</c:v>
                </c:pt>
                <c:pt idx="501">
                  <c:v>9.7205103475236623</c:v>
                </c:pt>
                <c:pt idx="502">
                  <c:v>13.558420251691391</c:v>
                </c:pt>
                <c:pt idx="503">
                  <c:v>10.514537315946809</c:v>
                </c:pt>
                <c:pt idx="504">
                  <c:v>15.139423397339385</c:v>
                </c:pt>
                <c:pt idx="505">
                  <c:v>10.566141580693559</c:v>
                </c:pt>
                <c:pt idx="506">
                  <c:v>11.781897173185051</c:v>
                </c:pt>
                <c:pt idx="507">
                  <c:v>9.7104702258465583</c:v>
                </c:pt>
                <c:pt idx="508">
                  <c:v>10.973170535731077</c:v>
                </c:pt>
                <c:pt idx="509">
                  <c:v>21.73859468267467</c:v>
                </c:pt>
                <c:pt idx="510">
                  <c:v>12.102004957723713</c:v>
                </c:pt>
                <c:pt idx="511">
                  <c:v>11.039323420114789</c:v>
                </c:pt>
                <c:pt idx="512">
                  <c:v>11.041112966742304</c:v>
                </c:pt>
                <c:pt idx="513">
                  <c:v>10.915002660206389</c:v>
                </c:pt>
                <c:pt idx="514">
                  <c:v>9.4532161510179922</c:v>
                </c:pt>
                <c:pt idx="515">
                  <c:v>11.028870877578402</c:v>
                </c:pt>
                <c:pt idx="516">
                  <c:v>10.455643883229827</c:v>
                </c:pt>
                <c:pt idx="517">
                  <c:v>11.589412511506357</c:v>
                </c:pt>
                <c:pt idx="518">
                  <c:v>11.276717281443203</c:v>
                </c:pt>
                <c:pt idx="519">
                  <c:v>11.291992453648527</c:v>
                </c:pt>
                <c:pt idx="520">
                  <c:v>13.657019992384241</c:v>
                </c:pt>
                <c:pt idx="521">
                  <c:v>10.862576258772066</c:v>
                </c:pt>
                <c:pt idx="522">
                  <c:v>10.387300186560157</c:v>
                </c:pt>
                <c:pt idx="523">
                  <c:v>11.715956392270817</c:v>
                </c:pt>
                <c:pt idx="524">
                  <c:v>9.503338587193463</c:v>
                </c:pt>
                <c:pt idx="525">
                  <c:v>10.831769826288212</c:v>
                </c:pt>
                <c:pt idx="526">
                  <c:v>11.307593066923138</c:v>
                </c:pt>
                <c:pt idx="527">
                  <c:v>10.857033706906549</c:v>
                </c:pt>
                <c:pt idx="528">
                  <c:v>19.085227854540673</c:v>
                </c:pt>
                <c:pt idx="529">
                  <c:v>11.417854020224404</c:v>
                </c:pt>
                <c:pt idx="530">
                  <c:v>10.642650309878803</c:v>
                </c:pt>
                <c:pt idx="531">
                  <c:v>10.370939330099063</c:v>
                </c:pt>
                <c:pt idx="532">
                  <c:v>11.599540539235335</c:v>
                </c:pt>
                <c:pt idx="533">
                  <c:v>10.725002510281215</c:v>
                </c:pt>
                <c:pt idx="534">
                  <c:v>9.8535625132922533</c:v>
                </c:pt>
                <c:pt idx="535">
                  <c:v>11.165718266091623</c:v>
                </c:pt>
                <c:pt idx="536">
                  <c:v>10.427245684789089</c:v>
                </c:pt>
                <c:pt idx="537">
                  <c:v>12.368429517753746</c:v>
                </c:pt>
                <c:pt idx="538">
                  <c:v>10.405220073374172</c:v>
                </c:pt>
                <c:pt idx="539">
                  <c:v>14.785309440613977</c:v>
                </c:pt>
                <c:pt idx="540">
                  <c:v>10.409512617349845</c:v>
                </c:pt>
                <c:pt idx="541">
                  <c:v>8.8373441568035087</c:v>
                </c:pt>
                <c:pt idx="542">
                  <c:v>10.11121081021642</c:v>
                </c:pt>
                <c:pt idx="543">
                  <c:v>11.278887342813215</c:v>
                </c:pt>
                <c:pt idx="544">
                  <c:v>9.7498440189222073</c:v>
                </c:pt>
                <c:pt idx="545">
                  <c:v>8.3326824245476754</c:v>
                </c:pt>
                <c:pt idx="546">
                  <c:v>10.49101275530257</c:v>
                </c:pt>
                <c:pt idx="547">
                  <c:v>12.332400014608947</c:v>
                </c:pt>
                <c:pt idx="548">
                  <c:v>8.6265257471720496</c:v>
                </c:pt>
                <c:pt idx="549">
                  <c:v>12.966204612674241</c:v>
                </c:pt>
                <c:pt idx="550">
                  <c:v>10.95207448746682</c:v>
                </c:pt>
                <c:pt idx="551">
                  <c:v>18.094427107138451</c:v>
                </c:pt>
                <c:pt idx="552">
                  <c:v>21.149231225061712</c:v>
                </c:pt>
                <c:pt idx="553">
                  <c:v>8.0667531304297704</c:v>
                </c:pt>
                <c:pt idx="554">
                  <c:v>10.618125556604591</c:v>
                </c:pt>
                <c:pt idx="555">
                  <c:v>9.6378019413251739</c:v>
                </c:pt>
                <c:pt idx="556">
                  <c:v>13.954789618112972</c:v>
                </c:pt>
                <c:pt idx="557">
                  <c:v>10.913965680609566</c:v>
                </c:pt>
                <c:pt idx="558">
                  <c:v>11.374068060500189</c:v>
                </c:pt>
                <c:pt idx="559">
                  <c:v>10.757295671816546</c:v>
                </c:pt>
                <c:pt idx="560">
                  <c:v>11.651146921539143</c:v>
                </c:pt>
                <c:pt idx="561">
                  <c:v>9.6039943842978879</c:v>
                </c:pt>
                <c:pt idx="562">
                  <c:v>9.1657044509719032</c:v>
                </c:pt>
                <c:pt idx="563">
                  <c:v>10.504885126797401</c:v>
                </c:pt>
                <c:pt idx="564">
                  <c:v>10.654648839303348</c:v>
                </c:pt>
                <c:pt idx="565">
                  <c:v>12.318650651809948</c:v>
                </c:pt>
                <c:pt idx="566">
                  <c:v>10.360568494375954</c:v>
                </c:pt>
                <c:pt idx="567">
                  <c:v>9.0714180843729491</c:v>
                </c:pt>
                <c:pt idx="568">
                  <c:v>10.25106862804579</c:v>
                </c:pt>
                <c:pt idx="569">
                  <c:v>9.631399750376616</c:v>
                </c:pt>
                <c:pt idx="570">
                  <c:v>9.7974006086830983</c:v>
                </c:pt>
                <c:pt idx="571">
                  <c:v>10.658441178883731</c:v>
                </c:pt>
                <c:pt idx="572">
                  <c:v>10.939549227658263</c:v>
                </c:pt>
                <c:pt idx="573">
                  <c:v>10.156094494521145</c:v>
                </c:pt>
                <c:pt idx="574">
                  <c:v>7.9639435053168102</c:v>
                </c:pt>
                <c:pt idx="575">
                  <c:v>16.406755177848112</c:v>
                </c:pt>
                <c:pt idx="576">
                  <c:v>11.497092073834855</c:v>
                </c:pt>
                <c:pt idx="577">
                  <c:v>9.6326748524331567</c:v>
                </c:pt>
                <c:pt idx="578">
                  <c:v>9.5274589968324754</c:v>
                </c:pt>
                <c:pt idx="579">
                  <c:v>12.275744981457146</c:v>
                </c:pt>
                <c:pt idx="580">
                  <c:v>16.996983728347306</c:v>
                </c:pt>
                <c:pt idx="581">
                  <c:v>8.6768128452022957</c:v>
                </c:pt>
                <c:pt idx="582">
                  <c:v>9.8047872497083848</c:v>
                </c:pt>
                <c:pt idx="583">
                  <c:v>9.2908606000634553</c:v>
                </c:pt>
                <c:pt idx="584">
                  <c:v>9.2912843145200714</c:v>
                </c:pt>
                <c:pt idx="585">
                  <c:v>9.7046571129082899</c:v>
                </c:pt>
                <c:pt idx="586">
                  <c:v>21.884252463724319</c:v>
                </c:pt>
                <c:pt idx="587">
                  <c:v>12.059362685597144</c:v>
                </c:pt>
                <c:pt idx="588">
                  <c:v>7.589005942614528</c:v>
                </c:pt>
                <c:pt idx="589">
                  <c:v>12.836263650671825</c:v>
                </c:pt>
                <c:pt idx="590">
                  <c:v>10.299984673328328</c:v>
                </c:pt>
                <c:pt idx="591">
                  <c:v>9.4914542204804082</c:v>
                </c:pt>
                <c:pt idx="592">
                  <c:v>14.312392565883973</c:v>
                </c:pt>
                <c:pt idx="593">
                  <c:v>9.7178860100292201</c:v>
                </c:pt>
                <c:pt idx="594">
                  <c:v>8.893449064519297</c:v>
                </c:pt>
                <c:pt idx="595">
                  <c:v>11.263877100098812</c:v>
                </c:pt>
                <c:pt idx="596">
                  <c:v>17.659131511969328</c:v>
                </c:pt>
                <c:pt idx="597">
                  <c:v>8.4784849425467819</c:v>
                </c:pt>
                <c:pt idx="598">
                  <c:v>12.302158017243665</c:v>
                </c:pt>
                <c:pt idx="599">
                  <c:v>14.389247813653926</c:v>
                </c:pt>
                <c:pt idx="600">
                  <c:v>13.814216153346282</c:v>
                </c:pt>
                <c:pt idx="601">
                  <c:v>7.0483429900810632</c:v>
                </c:pt>
                <c:pt idx="602">
                  <c:v>10.661792535266642</c:v>
                </c:pt>
                <c:pt idx="603">
                  <c:v>18.395401798150036</c:v>
                </c:pt>
                <c:pt idx="604">
                  <c:v>9.9226381350901267</c:v>
                </c:pt>
                <c:pt idx="605">
                  <c:v>10.788937887061167</c:v>
                </c:pt>
                <c:pt idx="606">
                  <c:v>7.788939463193624</c:v>
                </c:pt>
                <c:pt idx="607">
                  <c:v>10.285596164286479</c:v>
                </c:pt>
                <c:pt idx="608">
                  <c:v>10.311379193432735</c:v>
                </c:pt>
                <c:pt idx="609">
                  <c:v>7.7204572429249936</c:v>
                </c:pt>
                <c:pt idx="610">
                  <c:v>8.0415155169128596</c:v>
                </c:pt>
                <c:pt idx="611">
                  <c:v>12.642142580887848</c:v>
                </c:pt>
                <c:pt idx="612">
                  <c:v>8.025101349784725</c:v>
                </c:pt>
                <c:pt idx="613">
                  <c:v>12.161263126862476</c:v>
                </c:pt>
                <c:pt idx="614">
                  <c:v>15.98016856274737</c:v>
                </c:pt>
                <c:pt idx="615">
                  <c:v>9.0626520605492651</c:v>
                </c:pt>
                <c:pt idx="616">
                  <c:v>9.5442545237104355</c:v>
                </c:pt>
                <c:pt idx="617">
                  <c:v>20.643323878711055</c:v>
                </c:pt>
                <c:pt idx="618">
                  <c:v>16.927426767409798</c:v>
                </c:pt>
                <c:pt idx="619">
                  <c:v>14.015782140132767</c:v>
                </c:pt>
                <c:pt idx="620">
                  <c:v>13.600158215111209</c:v>
                </c:pt>
                <c:pt idx="621">
                  <c:v>10.653127905469624</c:v>
                </c:pt>
                <c:pt idx="622">
                  <c:v>9.8907990694186765</c:v>
                </c:pt>
                <c:pt idx="623">
                  <c:v>9.15711771671603</c:v>
                </c:pt>
                <c:pt idx="624">
                  <c:v>9.0823581704069269</c:v>
                </c:pt>
                <c:pt idx="625">
                  <c:v>10.860623347786035</c:v>
                </c:pt>
                <c:pt idx="626">
                  <c:v>9.922668636218285</c:v>
                </c:pt>
                <c:pt idx="627">
                  <c:v>12.974549598712558</c:v>
                </c:pt>
                <c:pt idx="628">
                  <c:v>13.656083344266943</c:v>
                </c:pt>
                <c:pt idx="629">
                  <c:v>20.991755915472496</c:v>
                </c:pt>
                <c:pt idx="630">
                  <c:v>9.9593466425194741</c:v>
                </c:pt>
                <c:pt idx="631">
                  <c:v>6.86673221405968</c:v>
                </c:pt>
                <c:pt idx="632">
                  <c:v>10.717416513677565</c:v>
                </c:pt>
                <c:pt idx="633">
                  <c:v>7.6023367559597803</c:v>
                </c:pt>
                <c:pt idx="634">
                  <c:v>6.4352785405954851</c:v>
                </c:pt>
                <c:pt idx="635">
                  <c:v>7.6897502421821766</c:v>
                </c:pt>
                <c:pt idx="636">
                  <c:v>8.4382994723867988</c:v>
                </c:pt>
                <c:pt idx="637">
                  <c:v>8.3713977142549911</c:v>
                </c:pt>
                <c:pt idx="638">
                  <c:v>8.3569775675648863</c:v>
                </c:pt>
                <c:pt idx="639">
                  <c:v>9.4661804451688507</c:v>
                </c:pt>
                <c:pt idx="640">
                  <c:v>7.7527001911527194</c:v>
                </c:pt>
                <c:pt idx="641">
                  <c:v>8.8183552697336136</c:v>
                </c:pt>
                <c:pt idx="642">
                  <c:v>8.3026487141667147</c:v>
                </c:pt>
                <c:pt idx="643">
                  <c:v>14.336875393506393</c:v>
                </c:pt>
                <c:pt idx="644">
                  <c:v>12.276531025996091</c:v>
                </c:pt>
                <c:pt idx="645">
                  <c:v>9.8144948312885365</c:v>
                </c:pt>
                <c:pt idx="646">
                  <c:v>15.924650486690187</c:v>
                </c:pt>
                <c:pt idx="647">
                  <c:v>8.7696829156139717</c:v>
                </c:pt>
                <c:pt idx="648">
                  <c:v>13.562912505387109</c:v>
                </c:pt>
                <c:pt idx="649">
                  <c:v>10.22537821333119</c:v>
                </c:pt>
                <c:pt idx="650">
                  <c:v>18.18752228468329</c:v>
                </c:pt>
                <c:pt idx="651">
                  <c:v>9.3688606095410805</c:v>
                </c:pt>
                <c:pt idx="652">
                  <c:v>7.2297150160140182</c:v>
                </c:pt>
                <c:pt idx="653">
                  <c:v>10.320304680388803</c:v>
                </c:pt>
                <c:pt idx="654">
                  <c:v>8.4106211219808511</c:v>
                </c:pt>
                <c:pt idx="655">
                  <c:v>9.2338318787285925</c:v>
                </c:pt>
                <c:pt idx="656">
                  <c:v>9.5998098029337093</c:v>
                </c:pt>
                <c:pt idx="657">
                  <c:v>7.9500280473205267</c:v>
                </c:pt>
                <c:pt idx="658">
                  <c:v>8.5543252350361687</c:v>
                </c:pt>
                <c:pt idx="659">
                  <c:v>16.906484156146082</c:v>
                </c:pt>
                <c:pt idx="660">
                  <c:v>7.6538880766205759</c:v>
                </c:pt>
                <c:pt idx="661">
                  <c:v>16.510907183958388</c:v>
                </c:pt>
                <c:pt idx="662">
                  <c:v>8.5538164845057167</c:v>
                </c:pt>
                <c:pt idx="663">
                  <c:v>9.4867593047854495</c:v>
                </c:pt>
                <c:pt idx="664">
                  <c:v>10.117150190809761</c:v>
                </c:pt>
                <c:pt idx="665">
                  <c:v>8.4081718307778974</c:v>
                </c:pt>
                <c:pt idx="666">
                  <c:v>9.0207282889490816</c:v>
                </c:pt>
                <c:pt idx="667">
                  <c:v>12.086931188007213</c:v>
                </c:pt>
                <c:pt idx="668">
                  <c:v>9.5855473955825694</c:v>
                </c:pt>
                <c:pt idx="669">
                  <c:v>7.9635714590583762</c:v>
                </c:pt>
                <c:pt idx="670">
                  <c:v>13.362673071503451</c:v>
                </c:pt>
                <c:pt idx="671">
                  <c:v>9.7754614757779432</c:v>
                </c:pt>
                <c:pt idx="672">
                  <c:v>8.4533938535654034</c:v>
                </c:pt>
                <c:pt idx="673">
                  <c:v>9.1838723065607759</c:v>
                </c:pt>
                <c:pt idx="674">
                  <c:v>14.7027681860129</c:v>
                </c:pt>
                <c:pt idx="675">
                  <c:v>9.1799059489531096</c:v>
                </c:pt>
                <c:pt idx="676">
                  <c:v>10.885238232741445</c:v>
                </c:pt>
                <c:pt idx="677">
                  <c:v>9.4000196699608498</c:v>
                </c:pt>
                <c:pt idx="678">
                  <c:v>8.589041490126645</c:v>
                </c:pt>
                <c:pt idx="679">
                  <c:v>9.4678763111307944</c:v>
                </c:pt>
                <c:pt idx="680">
                  <c:v>12.568719752374331</c:v>
                </c:pt>
                <c:pt idx="681">
                  <c:v>10.307751945383645</c:v>
                </c:pt>
                <c:pt idx="682">
                  <c:v>17.299687398385874</c:v>
                </c:pt>
                <c:pt idx="683">
                  <c:v>12.830788733085251</c:v>
                </c:pt>
                <c:pt idx="684">
                  <c:v>9.1431008226287762</c:v>
                </c:pt>
                <c:pt idx="685">
                  <c:v>10.360443984294303</c:v>
                </c:pt>
                <c:pt idx="686">
                  <c:v>10.461785980297792</c:v>
                </c:pt>
                <c:pt idx="687">
                  <c:v>10.933256443243058</c:v>
                </c:pt>
                <c:pt idx="688">
                  <c:v>13.566748208982366</c:v>
                </c:pt>
                <c:pt idx="689">
                  <c:v>12.524996457664328</c:v>
                </c:pt>
                <c:pt idx="690">
                  <c:v>8.4065024282745338</c:v>
                </c:pt>
                <c:pt idx="691">
                  <c:v>10.006518446800838</c:v>
                </c:pt>
                <c:pt idx="692">
                  <c:v>10.937258572472885</c:v>
                </c:pt>
                <c:pt idx="693">
                  <c:v>7.358950044541114</c:v>
                </c:pt>
                <c:pt idx="694">
                  <c:v>8.0384675490841193</c:v>
                </c:pt>
                <c:pt idx="695">
                  <c:v>11.11633650269995</c:v>
                </c:pt>
                <c:pt idx="696">
                  <c:v>8.9318109562004366</c:v>
                </c:pt>
                <c:pt idx="697">
                  <c:v>12.489049835155418</c:v>
                </c:pt>
                <c:pt idx="698">
                  <c:v>9.8930261434857627</c:v>
                </c:pt>
                <c:pt idx="699">
                  <c:v>9.3158996019297131</c:v>
                </c:pt>
                <c:pt idx="700">
                  <c:v>10.908213134844283</c:v>
                </c:pt>
                <c:pt idx="701">
                  <c:v>9.5157610525184015</c:v>
                </c:pt>
                <c:pt idx="702">
                  <c:v>13.092539929768634</c:v>
                </c:pt>
                <c:pt idx="703">
                  <c:v>9.2497719899058684</c:v>
                </c:pt>
                <c:pt idx="704">
                  <c:v>8.4176265269009694</c:v>
                </c:pt>
                <c:pt idx="705">
                  <c:v>6.8579673116092961</c:v>
                </c:pt>
                <c:pt idx="706">
                  <c:v>9.1799114336834968</c:v>
                </c:pt>
                <c:pt idx="707">
                  <c:v>7.978086395177832</c:v>
                </c:pt>
                <c:pt idx="708">
                  <c:v>8.6491058026136169</c:v>
                </c:pt>
                <c:pt idx="709">
                  <c:v>12.859143085520484</c:v>
                </c:pt>
                <c:pt idx="710">
                  <c:v>7.9600906357778163</c:v>
                </c:pt>
                <c:pt idx="711">
                  <c:v>10.190149223447552</c:v>
                </c:pt>
                <c:pt idx="712">
                  <c:v>8.8361429684718686</c:v>
                </c:pt>
                <c:pt idx="713">
                  <c:v>9.5216896935696216</c:v>
                </c:pt>
                <c:pt idx="714">
                  <c:v>9.9493217004369541</c:v>
                </c:pt>
                <c:pt idx="715">
                  <c:v>9.0966986245890933</c:v>
                </c:pt>
                <c:pt idx="716">
                  <c:v>10.469371228256342</c:v>
                </c:pt>
                <c:pt idx="717">
                  <c:v>9.2500211623736934</c:v>
                </c:pt>
                <c:pt idx="718">
                  <c:v>11.114445759782043</c:v>
                </c:pt>
                <c:pt idx="719">
                  <c:v>18.386213173283917</c:v>
                </c:pt>
                <c:pt idx="720">
                  <c:v>12.733634449272047</c:v>
                </c:pt>
                <c:pt idx="721">
                  <c:v>9.8234387803536727</c:v>
                </c:pt>
                <c:pt idx="722">
                  <c:v>9.1941940515321932</c:v>
                </c:pt>
                <c:pt idx="723">
                  <c:v>12.769779011538969</c:v>
                </c:pt>
                <c:pt idx="724">
                  <c:v>7.8767879069044113</c:v>
                </c:pt>
                <c:pt idx="725">
                  <c:v>8.3211893156396179</c:v>
                </c:pt>
                <c:pt idx="726">
                  <c:v>8.5442360910768205</c:v>
                </c:pt>
                <c:pt idx="727">
                  <c:v>7.8822508643766973</c:v>
                </c:pt>
                <c:pt idx="728">
                  <c:v>9.2078256246818277</c:v>
                </c:pt>
                <c:pt idx="729">
                  <c:v>8.1212709415641271</c:v>
                </c:pt>
                <c:pt idx="730">
                  <c:v>8.7826746773279591</c:v>
                </c:pt>
                <c:pt idx="731">
                  <c:v>7.0864267219532335</c:v>
                </c:pt>
                <c:pt idx="732">
                  <c:v>8.3452019561387409</c:v>
                </c:pt>
                <c:pt idx="733">
                  <c:v>11.390258344310213</c:v>
                </c:pt>
                <c:pt idx="734">
                  <c:v>9.2715782112521783</c:v>
                </c:pt>
                <c:pt idx="735">
                  <c:v>6.7753374884272741</c:v>
                </c:pt>
                <c:pt idx="736">
                  <c:v>8.8886954585404201</c:v>
                </c:pt>
                <c:pt idx="737">
                  <c:v>9.2176533945365264</c:v>
                </c:pt>
                <c:pt idx="738">
                  <c:v>8.7653541386068721</c:v>
                </c:pt>
                <c:pt idx="739">
                  <c:v>8.0083918774568126</c:v>
                </c:pt>
                <c:pt idx="740">
                  <c:v>9.8691986145454287</c:v>
                </c:pt>
                <c:pt idx="741">
                  <c:v>9.0792588473653755</c:v>
                </c:pt>
                <c:pt idx="742">
                  <c:v>8.1878778951372215</c:v>
                </c:pt>
                <c:pt idx="743">
                  <c:v>11.859269619766863</c:v>
                </c:pt>
                <c:pt idx="744">
                  <c:v>8.829021031745242</c:v>
                </c:pt>
                <c:pt idx="745">
                  <c:v>9.3307545941214904</c:v>
                </c:pt>
                <c:pt idx="746">
                  <c:v>11.339058993129052</c:v>
                </c:pt>
                <c:pt idx="747">
                  <c:v>8.6253670865462304</c:v>
                </c:pt>
                <c:pt idx="748">
                  <c:v>9.7768666904639563</c:v>
                </c:pt>
                <c:pt idx="749">
                  <c:v>9.0670652078731369</c:v>
                </c:pt>
                <c:pt idx="750">
                  <c:v>10.288098044767404</c:v>
                </c:pt>
                <c:pt idx="751">
                  <c:v>9.3888274351975358</c:v>
                </c:pt>
                <c:pt idx="752">
                  <c:v>10.596594071216757</c:v>
                </c:pt>
                <c:pt idx="753">
                  <c:v>8.4512321093969138</c:v>
                </c:pt>
                <c:pt idx="754">
                  <c:v>13.470334690474917</c:v>
                </c:pt>
                <c:pt idx="755">
                  <c:v>12.104915330167408</c:v>
                </c:pt>
                <c:pt idx="756">
                  <c:v>8.3773769852537843</c:v>
                </c:pt>
                <c:pt idx="757">
                  <c:v>7.265998661159494</c:v>
                </c:pt>
                <c:pt idx="758">
                  <c:v>7.4302555159681907</c:v>
                </c:pt>
                <c:pt idx="759">
                  <c:v>9.0921260303451241</c:v>
                </c:pt>
                <c:pt idx="760">
                  <c:v>9.1937451272672615</c:v>
                </c:pt>
                <c:pt idx="761">
                  <c:v>8.2514228959969635</c:v>
                </c:pt>
                <c:pt idx="762">
                  <c:v>8.8074932893233182</c:v>
                </c:pt>
                <c:pt idx="763">
                  <c:v>10.830967946012176</c:v>
                </c:pt>
                <c:pt idx="764">
                  <c:v>10.159066936115041</c:v>
                </c:pt>
                <c:pt idx="765">
                  <c:v>9.5925445802468108</c:v>
                </c:pt>
                <c:pt idx="766">
                  <c:v>8.0709195629850363</c:v>
                </c:pt>
                <c:pt idx="767">
                  <c:v>8.9674658618773595</c:v>
                </c:pt>
                <c:pt idx="768">
                  <c:v>8.1517990372023235</c:v>
                </c:pt>
                <c:pt idx="769">
                  <c:v>8.2690753225453673</c:v>
                </c:pt>
                <c:pt idx="770">
                  <c:v>9.7749148475861052</c:v>
                </c:pt>
                <c:pt idx="771">
                  <c:v>10.345666812128485</c:v>
                </c:pt>
                <c:pt idx="772">
                  <c:v>11.729570070245765</c:v>
                </c:pt>
                <c:pt idx="773">
                  <c:v>7.9578015779260776</c:v>
                </c:pt>
                <c:pt idx="774">
                  <c:v>8.9845819916880245</c:v>
                </c:pt>
                <c:pt idx="775">
                  <c:v>8.3072667132322096</c:v>
                </c:pt>
                <c:pt idx="776">
                  <c:v>12.539890974482507</c:v>
                </c:pt>
                <c:pt idx="777">
                  <c:v>10.450187513290212</c:v>
                </c:pt>
                <c:pt idx="778">
                  <c:v>8.5098110871454029</c:v>
                </c:pt>
                <c:pt idx="779">
                  <c:v>10.200343777931451</c:v>
                </c:pt>
                <c:pt idx="780">
                  <c:v>10.758757329101762</c:v>
                </c:pt>
                <c:pt idx="781">
                  <c:v>12.034995956035241</c:v>
                </c:pt>
                <c:pt idx="782">
                  <c:v>14.114286773730372</c:v>
                </c:pt>
                <c:pt idx="783">
                  <c:v>9.7017996896673075</c:v>
                </c:pt>
                <c:pt idx="784">
                  <c:v>9.8061380952239325</c:v>
                </c:pt>
                <c:pt idx="785">
                  <c:v>16.841751869633722</c:v>
                </c:pt>
                <c:pt idx="786">
                  <c:v>13.280255752702669</c:v>
                </c:pt>
                <c:pt idx="787">
                  <c:v>9.2788205147537823</c:v>
                </c:pt>
                <c:pt idx="788">
                  <c:v>9.1664500104130155</c:v>
                </c:pt>
                <c:pt idx="789">
                  <c:v>9.9592802926617843</c:v>
                </c:pt>
                <c:pt idx="790">
                  <c:v>8.4893292607951238</c:v>
                </c:pt>
                <c:pt idx="791">
                  <c:v>9.1866648938600548</c:v>
                </c:pt>
                <c:pt idx="792">
                  <c:v>11.857058738259322</c:v>
                </c:pt>
                <c:pt idx="793">
                  <c:v>12.925637231131418</c:v>
                </c:pt>
                <c:pt idx="794">
                  <c:v>9.9930563387392528</c:v>
                </c:pt>
                <c:pt idx="795">
                  <c:v>16.643254992298424</c:v>
                </c:pt>
                <c:pt idx="796">
                  <c:v>9.0133206134951038</c:v>
                </c:pt>
                <c:pt idx="797">
                  <c:v>13.811837364867598</c:v>
                </c:pt>
                <c:pt idx="798">
                  <c:v>20.175628769474869</c:v>
                </c:pt>
                <c:pt idx="799">
                  <c:v>9.1108622145419336</c:v>
                </c:pt>
                <c:pt idx="800">
                  <c:v>7.6032094805715129</c:v>
                </c:pt>
                <c:pt idx="801">
                  <c:v>7.9367371765615058</c:v>
                </c:pt>
                <c:pt idx="802">
                  <c:v>5.5727728387695565</c:v>
                </c:pt>
                <c:pt idx="803">
                  <c:v>3.7015556803698417E-3</c:v>
                </c:pt>
                <c:pt idx="804">
                  <c:v>0</c:v>
                </c:pt>
                <c:pt idx="805">
                  <c:v>5.572789497142655E-3</c:v>
                </c:pt>
                <c:pt idx="806">
                  <c:v>2.2987467897079832E-2</c:v>
                </c:pt>
                <c:pt idx="807">
                  <c:v>0</c:v>
                </c:pt>
                <c:pt idx="808">
                  <c:v>7.1612573090331774E-3</c:v>
                </c:pt>
                <c:pt idx="809">
                  <c:v>8.4530594664711089E-3</c:v>
                </c:pt>
                <c:pt idx="810">
                  <c:v>1.0650714469071485E-2</c:v>
                </c:pt>
                <c:pt idx="811">
                  <c:v>1.5918581489266469E-2</c:v>
                </c:pt>
                <c:pt idx="812">
                  <c:v>6.6618899677264531E-2</c:v>
                </c:pt>
                <c:pt idx="813">
                  <c:v>8.4530594664711089E-3</c:v>
                </c:pt>
                <c:pt idx="814">
                  <c:v>1.2824197130297881E-3</c:v>
                </c:pt>
                <c:pt idx="815">
                  <c:v>0</c:v>
                </c:pt>
                <c:pt idx="816">
                  <c:v>1.9325730117764801E-2</c:v>
                </c:pt>
                <c:pt idx="817">
                  <c:v>5.3925563952230242E-3</c:v>
                </c:pt>
                <c:pt idx="818">
                  <c:v>5.0362992739155779E-3</c:v>
                </c:pt>
                <c:pt idx="819">
                  <c:v>0</c:v>
                </c:pt>
                <c:pt idx="820">
                  <c:v>0.13113299816850396</c:v>
                </c:pt>
                <c:pt idx="821">
                  <c:v>8.8110952262673778E-3</c:v>
                </c:pt>
                <c:pt idx="822">
                  <c:v>7.1200945114141961E-3</c:v>
                </c:pt>
                <c:pt idx="823">
                  <c:v>2.9734204278829704E-3</c:v>
                </c:pt>
                <c:pt idx="824">
                  <c:v>1.6910007148531825E-3</c:v>
                </c:pt>
                <c:pt idx="825">
                  <c:v>6.9797281352503458E-3</c:v>
                </c:pt>
                <c:pt idx="826">
                  <c:v>1.5886158205332984E-2</c:v>
                </c:pt>
                <c:pt idx="827">
                  <c:v>2.2987467897079832E-2</c:v>
                </c:pt>
                <c:pt idx="828">
                  <c:v>2.5742218704677198E-3</c:v>
                </c:pt>
                <c:pt idx="829">
                  <c:v>6.2381204261680728E-3</c:v>
                </c:pt>
                <c:pt idx="830">
                  <c:v>4.2652225853209019E-3</c:v>
                </c:pt>
                <c:pt idx="831">
                  <c:v>4.0743109671299267E-3</c:v>
                </c:pt>
                <c:pt idx="832">
                  <c:v>0</c:v>
                </c:pt>
                <c:pt idx="833">
                  <c:v>2.1373661883829801E-3</c:v>
                </c:pt>
                <c:pt idx="834">
                  <c:v>4.9936078425757369E-2</c:v>
                </c:pt>
                <c:pt idx="835">
                  <c:v>1.2824197130297881E-3</c:v>
                </c:pt>
                <c:pt idx="836">
                  <c:v>2.8639611243530726E-2</c:v>
                </c:pt>
                <c:pt idx="837">
                  <c:v>3.4248153981843166E-2</c:v>
                </c:pt>
                <c:pt idx="838">
                  <c:v>2.5710943889983386E-3</c:v>
                </c:pt>
                <c:pt idx="839">
                  <c:v>1.7928087121007609E-2</c:v>
                </c:pt>
                <c:pt idx="840">
                  <c:v>2.0482576088306587E-2</c:v>
                </c:pt>
                <c:pt idx="841">
                  <c:v>4.187836881150207E-3</c:v>
                </c:pt>
                <c:pt idx="842">
                  <c:v>5.2016447770320481E-3</c:v>
                </c:pt>
                <c:pt idx="843">
                  <c:v>1.9836145247267886E-2</c:v>
                </c:pt>
                <c:pt idx="844">
                  <c:v>1.6910007148531825E-3</c:v>
                </c:pt>
                <c:pt idx="845">
                  <c:v>2.1373661883829801E-3</c:v>
                </c:pt>
                <c:pt idx="846">
                  <c:v>0</c:v>
                </c:pt>
                <c:pt idx="847">
                  <c:v>3.0000269878972034E-2</c:v>
                </c:pt>
                <c:pt idx="848">
                  <c:v>2.7385782263471867E-2</c:v>
                </c:pt>
                <c:pt idx="849">
                  <c:v>0</c:v>
                </c:pt>
                <c:pt idx="850">
                  <c:v>2.8183345247553043E-3</c:v>
                </c:pt>
                <c:pt idx="851">
                  <c:v>1.9822802852553136E-3</c:v>
                </c:pt>
                <c:pt idx="852">
                  <c:v>2.7542722982434452E-2</c:v>
                </c:pt>
                <c:pt idx="853">
                  <c:v>0</c:v>
                </c:pt>
                <c:pt idx="854">
                  <c:v>8.3998223666682248E-3</c:v>
                </c:pt>
                <c:pt idx="855">
                  <c:v>8.2621478482801346E-3</c:v>
                </c:pt>
                <c:pt idx="856">
                  <c:v>2.2856696405323371E-2</c:v>
                </c:pt>
                <c:pt idx="857">
                  <c:v>1.6151043506574737E-2</c:v>
                </c:pt>
                <c:pt idx="858">
                  <c:v>2.5892885065200252E-2</c:v>
                </c:pt>
                <c:pt idx="859">
                  <c:v>1.2543077475319162E-2</c:v>
                </c:pt>
                <c:pt idx="860">
                  <c:v>3.8566415834975082E-3</c:v>
                </c:pt>
                <c:pt idx="861">
                  <c:v>1.2824197130297881E-3</c:v>
                </c:pt>
                <c:pt idx="862">
                  <c:v>1.9822802852553136E-3</c:v>
                </c:pt>
                <c:pt idx="863">
                  <c:v>1.4710253749397089E-2</c:v>
                </c:pt>
                <c:pt idx="864">
                  <c:v>7.1200945114141961E-3</c:v>
                </c:pt>
                <c:pt idx="865">
                  <c:v>1.6910007148531825E-3</c:v>
                </c:pt>
                <c:pt idx="866">
                  <c:v>1.0549262857235108E-2</c:v>
                </c:pt>
                <c:pt idx="867">
                  <c:v>0</c:v>
                </c:pt>
                <c:pt idx="868">
                  <c:v>3.6468377294533302E-3</c:v>
                </c:pt>
                <c:pt idx="869">
                  <c:v>4.9247439330937753E-2</c:v>
                </c:pt>
                <c:pt idx="870">
                  <c:v>1.0948461414650359E-2</c:v>
                </c:pt>
                <c:pt idx="871">
                  <c:v>1.2599733550002335E-2</c:v>
                </c:pt>
                <c:pt idx="872">
                  <c:v>8.0444784646477151E-3</c:v>
                </c:pt>
                <c:pt idx="873">
                  <c:v>1.9822802852553136E-3</c:v>
                </c:pt>
                <c:pt idx="874">
                  <c:v>2.5742218704677198E-3</c:v>
                </c:pt>
                <c:pt idx="875">
                  <c:v>2.9923126637361724E-3</c:v>
                </c:pt>
                <c:pt idx="876">
                  <c:v>4.2903697841128671E-3</c:v>
                </c:pt>
                <c:pt idx="877">
                  <c:v>9.2454496257265498E-3</c:v>
                </c:pt>
                <c:pt idx="878">
                  <c:v>4.2652225853209019E-3</c:v>
                </c:pt>
                <c:pt idx="879">
                  <c:v>1.2824197130297881E-3</c:v>
                </c:pt>
                <c:pt idx="880">
                  <c:v>2.023407574163626E-2</c:v>
                </c:pt>
                <c:pt idx="881">
                  <c:v>0</c:v>
                </c:pt>
                <c:pt idx="882">
                  <c:v>1.5918581489266469E-2</c:v>
                </c:pt>
                <c:pt idx="883">
                  <c:v>2.5742218704677198E-3</c:v>
                </c:pt>
                <c:pt idx="884">
                  <c:v>1.334435961879875E-2</c:v>
                </c:pt>
                <c:pt idx="885">
                  <c:v>1.2824197130297881E-3</c:v>
                </c:pt>
                <c:pt idx="886">
                  <c:v>1.1324168226390105E-2</c:v>
                </c:pt>
                <c:pt idx="887">
                  <c:v>0</c:v>
                </c:pt>
                <c:pt idx="888">
                  <c:v>1.5295251624731974E-2</c:v>
                </c:pt>
                <c:pt idx="889">
                  <c:v>7.5286755132375907E-3</c:v>
                </c:pt>
                <c:pt idx="890">
                  <c:v>2.5742218704677198E-3</c:v>
                </c:pt>
                <c:pt idx="891">
                  <c:v>2.9734204278829704E-3</c:v>
                </c:pt>
                <c:pt idx="892">
                  <c:v>0</c:v>
                </c:pt>
                <c:pt idx="893">
                  <c:v>1.2824197130297881E-3</c:v>
                </c:pt>
                <c:pt idx="894">
                  <c:v>7.5544489108733672E-3</c:v>
                </c:pt>
                <c:pt idx="895">
                  <c:v>3.6468377294533302E-3</c:v>
                </c:pt>
                <c:pt idx="896">
                  <c:v>1.2004369423043511E-2</c:v>
                </c:pt>
                <c:pt idx="897">
                  <c:v>1.9577191787112123E-2</c:v>
                </c:pt>
                <c:pt idx="898">
                  <c:v>1.6910007148531825E-3</c:v>
                </c:pt>
                <c:pt idx="899">
                  <c:v>4.5080391677452848E-3</c:v>
                </c:pt>
                <c:pt idx="900">
                  <c:v>5.8788375960033895E-3</c:v>
                </c:pt>
                <c:pt idx="901">
                  <c:v>2.5742218704677198E-3</c:v>
                </c:pt>
                <c:pt idx="902">
                  <c:v>4.2652225853209019E-3</c:v>
                </c:pt>
                <c:pt idx="903">
                  <c:v>0</c:v>
                </c:pt>
                <c:pt idx="904">
                  <c:v>7.8862650800506674E-3</c:v>
                </c:pt>
                <c:pt idx="905">
                  <c:v>9.7354791795008968E-3</c:v>
                </c:pt>
                <c:pt idx="906">
                  <c:v>7.607622782562975E-3</c:v>
                </c:pt>
                <c:pt idx="907">
                  <c:v>4.187836881150207E-3</c:v>
                </c:pt>
                <c:pt idx="908">
                  <c:v>2.1373661883829801E-3</c:v>
                </c:pt>
                <c:pt idx="909">
                  <c:v>0</c:v>
                </c:pt>
                <c:pt idx="910">
                  <c:v>1.6910007148531825E-3</c:v>
                </c:pt>
                <c:pt idx="911">
                  <c:v>9.8104708132710286E-3</c:v>
                </c:pt>
                <c:pt idx="912">
                  <c:v>4.187836881150207E-3</c:v>
                </c:pt>
                <c:pt idx="913">
                  <c:v>2.1373661883829801E-3</c:v>
                </c:pt>
                <c:pt idx="914">
                  <c:v>3.6468377294533302E-3</c:v>
                </c:pt>
                <c:pt idx="915">
                  <c:v>0</c:v>
                </c:pt>
                <c:pt idx="916">
                  <c:v>5.9813704989660496E-3</c:v>
                </c:pt>
                <c:pt idx="917">
                  <c:v>1.872224531175893E-2</c:v>
                </c:pt>
                <c:pt idx="918">
                  <c:v>2.8183345247553043E-3</c:v>
                </c:pt>
                <c:pt idx="919">
                  <c:v>1.2824197130297881E-3</c:v>
                </c:pt>
                <c:pt idx="920">
                  <c:v>1.2004369423043511E-2</c:v>
                </c:pt>
                <c:pt idx="921">
                  <c:v>2.5742218704677198E-3</c:v>
                </c:pt>
                <c:pt idx="922">
                  <c:v>2.1319400605566141E-2</c:v>
                </c:pt>
                <c:pt idx="923">
                  <c:v>2.5028931758486844E-2</c:v>
                </c:pt>
                <c:pt idx="924">
                  <c:v>4.2652225853209019E-3</c:v>
                </c:pt>
                <c:pt idx="925">
                  <c:v>1.2599733550002335E-2</c:v>
                </c:pt>
                <c:pt idx="926">
                  <c:v>2.8434817235472682E-3</c:v>
                </c:pt>
                <c:pt idx="927">
                  <c:v>0</c:v>
                </c:pt>
                <c:pt idx="928">
                  <c:v>0</c:v>
                </c:pt>
                <c:pt idx="929">
                  <c:v>5.5476422983506898E-3</c:v>
                </c:pt>
                <c:pt idx="930">
                  <c:v>5.8788375960033895E-3</c:v>
                </c:pt>
                <c:pt idx="931">
                  <c:v>2.5710943889983386E-3</c:v>
                </c:pt>
                <c:pt idx="932">
                  <c:v>5.4702565941799949E-3</c:v>
                </c:pt>
                <c:pt idx="933">
                  <c:v>2.5742218704677198E-3</c:v>
                </c:pt>
                <c:pt idx="934">
                  <c:v>1.308407662701604E-2</c:v>
                </c:pt>
                <c:pt idx="935">
                  <c:v>2.8183345247553043E-3</c:v>
                </c:pt>
                <c:pt idx="936">
                  <c:v>0</c:v>
                </c:pt>
                <c:pt idx="937">
                  <c:v>7.5544489108733672E-3</c:v>
                </c:pt>
                <c:pt idx="938">
                  <c:v>2.0413246026612111E-2</c:v>
                </c:pt>
                <c:pt idx="939">
                  <c:v>2.8183345247553043E-3</c:v>
                </c:pt>
                <c:pt idx="940">
                  <c:v>0</c:v>
                </c:pt>
                <c:pt idx="941">
                  <c:v>1.2004369423043511E-2</c:v>
                </c:pt>
                <c:pt idx="942">
                  <c:v>1.2824197130297881E-3</c:v>
                </c:pt>
                <c:pt idx="943">
                  <c:v>6.8645916545805865E-3</c:v>
                </c:pt>
                <c:pt idx="944">
                  <c:v>2.8183345247553043E-3</c:v>
                </c:pt>
                <c:pt idx="945">
                  <c:v>1.650363340877975E-2</c:v>
                </c:pt>
                <c:pt idx="946">
                  <c:v>1.1595788421220115E-2</c:v>
                </c:pt>
                <c:pt idx="947">
                  <c:v>0.12862316402374016</c:v>
                </c:pt>
                <c:pt idx="948">
                  <c:v>2.9923126637361724E-3</c:v>
                </c:pt>
                <c:pt idx="949">
                  <c:v>3.5058421342183579E-2</c:v>
                </c:pt>
                <c:pt idx="950">
                  <c:v>1.0549262857235108E-2</c:v>
                </c:pt>
                <c:pt idx="951">
                  <c:v>8.5555923694337691E-3</c:v>
                </c:pt>
                <c:pt idx="952">
                  <c:v>2.5787949550866503E-2</c:v>
                </c:pt>
                <c:pt idx="953">
                  <c:v>6.7620587516179272E-3</c:v>
                </c:pt>
                <c:pt idx="954">
                  <c:v>1.2824197130297881E-3</c:v>
                </c:pt>
                <c:pt idx="955">
                  <c:v>2.9985676266749348E-3</c:v>
                </c:pt>
                <c:pt idx="956">
                  <c:v>1.6910007148531825E-3</c:v>
                </c:pt>
                <c:pt idx="957">
                  <c:v>8.2108909199783281E-3</c:v>
                </c:pt>
                <c:pt idx="958">
                  <c:v>6.3252030695331871E-3</c:v>
                </c:pt>
                <c:pt idx="959">
                  <c:v>2.5742218704677198E-3</c:v>
                </c:pt>
                <c:pt idx="960">
                  <c:v>8.5494647535319201E-4</c:v>
                </c:pt>
                <c:pt idx="961">
                  <c:v>3.8566415834975082E-3</c:v>
                </c:pt>
                <c:pt idx="962">
                  <c:v>1.1411090494370876E-2</c:v>
                </c:pt>
                <c:pt idx="963">
                  <c:v>3.6984281989004605E-3</c:v>
                </c:pt>
                <c:pt idx="964">
                  <c:v>1.334435961879875E-2</c:v>
                </c:pt>
                <c:pt idx="965">
                  <c:v>3.1371479372710211E-2</c:v>
                </c:pt>
                <c:pt idx="966">
                  <c:v>0.16695256635283573</c:v>
                </c:pt>
                <c:pt idx="967">
                  <c:v>4.1140539572357922E-2</c:v>
                </c:pt>
                <c:pt idx="968">
                  <c:v>4.7157126197574693E-2</c:v>
                </c:pt>
                <c:pt idx="969">
                  <c:v>2.8162598741667953E-2</c:v>
                </c:pt>
                <c:pt idx="970">
                  <c:v>4.5283283681990458E-2</c:v>
                </c:pt>
                <c:pt idx="971">
                  <c:v>1.7928189549900705E-2</c:v>
                </c:pt>
                <c:pt idx="972">
                  <c:v>2.852030797176458E-2</c:v>
                </c:pt>
                <c:pt idx="973">
                  <c:v>3.5589900532107796E-2</c:v>
                </c:pt>
                <c:pt idx="974">
                  <c:v>4.3518821468150441E-2</c:v>
                </c:pt>
                <c:pt idx="975">
                  <c:v>1.7962077141197352E-2</c:v>
                </c:pt>
                <c:pt idx="976">
                  <c:v>4.2746057336571691E-2</c:v>
                </c:pt>
                <c:pt idx="977">
                  <c:v>0.15813648590368645</c:v>
                </c:pt>
                <c:pt idx="978">
                  <c:v>5.4119835224023971E-2</c:v>
                </c:pt>
                <c:pt idx="979">
                  <c:v>3.1424733538523396E-2</c:v>
                </c:pt>
                <c:pt idx="980">
                  <c:v>3.3518895475942174E-2</c:v>
                </c:pt>
                <c:pt idx="981">
                  <c:v>4.9150328832098869E-2</c:v>
                </c:pt>
                <c:pt idx="982">
                  <c:v>8.2269274519148922E-2</c:v>
                </c:pt>
                <c:pt idx="983">
                  <c:v>5.2786762994941297E-2</c:v>
                </c:pt>
                <c:pt idx="984">
                  <c:v>5.4775145373920489E-2</c:v>
                </c:pt>
                <c:pt idx="985">
                  <c:v>4.9644271010643823E-2</c:v>
                </c:pt>
                <c:pt idx="986">
                  <c:v>6.8577313823960581E-2</c:v>
                </c:pt>
                <c:pt idx="987">
                  <c:v>3.3625565024087936E-2</c:v>
                </c:pt>
                <c:pt idx="988">
                  <c:v>3.6869026279345886E-2</c:v>
                </c:pt>
                <c:pt idx="989">
                  <c:v>4.8377619440266031</c:v>
                </c:pt>
                <c:pt idx="990">
                  <c:v>0.11211345392988328</c:v>
                </c:pt>
                <c:pt idx="991">
                  <c:v>7.9677220612246483E-2</c:v>
                </c:pt>
                <c:pt idx="992">
                  <c:v>6.6302483112265484E-2</c:v>
                </c:pt>
                <c:pt idx="993">
                  <c:v>3.5373258963404118E-2</c:v>
                </c:pt>
                <c:pt idx="994">
                  <c:v>0.15300440257283388</c:v>
                </c:pt>
                <c:pt idx="995">
                  <c:v>2.7796439854929647E-2</c:v>
                </c:pt>
                <c:pt idx="996">
                  <c:v>5.8666403083373994E-2</c:v>
                </c:pt>
                <c:pt idx="997">
                  <c:v>3.6122175139537513E-2</c:v>
                </c:pt>
                <c:pt idx="998">
                  <c:v>5.7680029830913165E-2</c:v>
                </c:pt>
                <c:pt idx="999">
                  <c:v>9.6467925922674586E-2</c:v>
                </c:pt>
                <c:pt idx="1000">
                  <c:v>6.3825131679175001E-2</c:v>
                </c:pt>
                <c:pt idx="1001">
                  <c:v>5.9939852113546604E-2</c:v>
                </c:pt>
                <c:pt idx="1002">
                  <c:v>3.5985659247579009E-2</c:v>
                </c:pt>
                <c:pt idx="1003">
                  <c:v>5.4522773173333178E-2</c:v>
                </c:pt>
                <c:pt idx="1004">
                  <c:v>3.7120998936377055E-2</c:v>
                </c:pt>
                <c:pt idx="1005">
                  <c:v>3.7051471745994782E-2</c:v>
                </c:pt>
                <c:pt idx="1006">
                  <c:v>6.2834094917349023E-2</c:v>
                </c:pt>
                <c:pt idx="1007">
                  <c:v>3.5185689719713087E-2</c:v>
                </c:pt>
                <c:pt idx="1008">
                  <c:v>4.6351632405324125E-2</c:v>
                </c:pt>
                <c:pt idx="1009">
                  <c:v>0.14625055194954803</c:v>
                </c:pt>
                <c:pt idx="1010">
                  <c:v>0.10001742483180094</c:v>
                </c:pt>
                <c:pt idx="1011">
                  <c:v>4.2068360229474092E-2</c:v>
                </c:pt>
                <c:pt idx="1012">
                  <c:v>2.7922373922215311E-2</c:v>
                </c:pt>
                <c:pt idx="1013">
                  <c:v>3.8863992839010431E-2</c:v>
                </c:pt>
                <c:pt idx="1014">
                  <c:v>3.3069863409125232E-2</c:v>
                </c:pt>
                <c:pt idx="1015">
                  <c:v>3.9972685232053592E-2</c:v>
                </c:pt>
                <c:pt idx="1016">
                  <c:v>6.8506930720415957E-2</c:v>
                </c:pt>
                <c:pt idx="1017">
                  <c:v>2.2702609565200416E-2</c:v>
                </c:pt>
                <c:pt idx="1018">
                  <c:v>2.4186746291148885E-2</c:v>
                </c:pt>
                <c:pt idx="1019">
                  <c:v>3.9458518838051473E-2</c:v>
                </c:pt>
                <c:pt idx="1020">
                  <c:v>2.1526200795095225E-2</c:v>
                </c:pt>
                <c:pt idx="1021">
                  <c:v>3.134880609261137E-2</c:v>
                </c:pt>
                <c:pt idx="1022">
                  <c:v>3.795378023989103E-2</c:v>
                </c:pt>
                <c:pt idx="1023">
                  <c:v>5.1576129973508092E-2</c:v>
                </c:pt>
                <c:pt idx="1024">
                  <c:v>5.3969638643881414E-2</c:v>
                </c:pt>
                <c:pt idx="1025">
                  <c:v>3.4668207731569853E-2</c:v>
                </c:pt>
                <c:pt idx="1026">
                  <c:v>6.238363387702605E-2</c:v>
                </c:pt>
                <c:pt idx="1027">
                  <c:v>2.1884314580885612E-2</c:v>
                </c:pt>
                <c:pt idx="1028">
                  <c:v>5.4129669211466148E-2</c:v>
                </c:pt>
                <c:pt idx="1029">
                  <c:v>8.1293514947659851E-2</c:v>
                </c:pt>
                <c:pt idx="1030">
                  <c:v>2.0326552870286591E-2</c:v>
                </c:pt>
                <c:pt idx="1031">
                  <c:v>8.6328153213434039E-2</c:v>
                </c:pt>
                <c:pt idx="1032">
                  <c:v>3.285580134648966E-2</c:v>
                </c:pt>
                <c:pt idx="1033">
                  <c:v>7.9411068162505594E-2</c:v>
                </c:pt>
                <c:pt idx="1034">
                  <c:v>3.1659656257551017E-2</c:v>
                </c:pt>
                <c:pt idx="1035">
                  <c:v>7.2699339954975281E-2</c:v>
                </c:pt>
                <c:pt idx="1036">
                  <c:v>5.9668883703482389E-2</c:v>
                </c:pt>
                <c:pt idx="1037">
                  <c:v>3.7638541949580467E-2</c:v>
                </c:pt>
                <c:pt idx="1038">
                  <c:v>6.3151044160375397E-2</c:v>
                </c:pt>
                <c:pt idx="1039">
                  <c:v>3.8150679244698733E-2</c:v>
                </c:pt>
                <c:pt idx="1040">
                  <c:v>3.3615570607454473E-2</c:v>
                </c:pt>
                <c:pt idx="1041">
                  <c:v>3.6538235749571275E-2</c:v>
                </c:pt>
                <c:pt idx="1042">
                  <c:v>4.6885357508765629E-2</c:v>
                </c:pt>
                <c:pt idx="1043">
                  <c:v>2.6025853424809578E-2</c:v>
                </c:pt>
                <c:pt idx="1044">
                  <c:v>6.107784012520677E-2</c:v>
                </c:pt>
                <c:pt idx="1045">
                  <c:v>2.7866922560229983E-2</c:v>
                </c:pt>
                <c:pt idx="1046">
                  <c:v>1.9218111296237669E-2</c:v>
                </c:pt>
                <c:pt idx="1047">
                  <c:v>6.0217546529164695E-2</c:v>
                </c:pt>
                <c:pt idx="1048">
                  <c:v>0.1467205300141598</c:v>
                </c:pt>
                <c:pt idx="1049">
                  <c:v>9.2223880584439075E-2</c:v>
                </c:pt>
                <c:pt idx="1050">
                  <c:v>3.6480558851632885E-2</c:v>
                </c:pt>
                <c:pt idx="1051">
                  <c:v>1.8337055091374635E-2</c:v>
                </c:pt>
                <c:pt idx="1052">
                  <c:v>5.7196663514337873E-2</c:v>
                </c:pt>
                <c:pt idx="1053">
                  <c:v>4.4869925409996209E-2</c:v>
                </c:pt>
                <c:pt idx="1054">
                  <c:v>5.5879281078964629E-2</c:v>
                </c:pt>
                <c:pt idx="1055">
                  <c:v>0.11644490858788102</c:v>
                </c:pt>
                <c:pt idx="1056">
                  <c:v>2.6747619624657284E-2</c:v>
                </c:pt>
                <c:pt idx="1057">
                  <c:v>4.0756226016514407E-2</c:v>
                </c:pt>
                <c:pt idx="1058">
                  <c:v>4.0141313057185324E-2</c:v>
                </c:pt>
                <c:pt idx="1059">
                  <c:v>3.1548338934378209E-2</c:v>
                </c:pt>
                <c:pt idx="1060">
                  <c:v>3.5265005806355616E-2</c:v>
                </c:pt>
                <c:pt idx="1061">
                  <c:v>7.5445844286361724E-2</c:v>
                </c:pt>
                <c:pt idx="1062">
                  <c:v>2.676486759865367E-2</c:v>
                </c:pt>
                <c:pt idx="1063">
                  <c:v>4.4414803890427526E-2</c:v>
                </c:pt>
                <c:pt idx="1064">
                  <c:v>5.0808046206890965E-2</c:v>
                </c:pt>
                <c:pt idx="1065">
                  <c:v>4.9916862897016405E-2</c:v>
                </c:pt>
                <c:pt idx="1066">
                  <c:v>2.9843449446868134E-2</c:v>
                </c:pt>
                <c:pt idx="1067">
                  <c:v>2.6783950409657063E-2</c:v>
                </c:pt>
                <c:pt idx="1068">
                  <c:v>2.9154245666119814E-2</c:v>
                </c:pt>
                <c:pt idx="1069">
                  <c:v>6.4369167393892979E-2</c:v>
                </c:pt>
                <c:pt idx="1070">
                  <c:v>4.0092739332201886E-2</c:v>
                </c:pt>
                <c:pt idx="1071">
                  <c:v>1.791679934735468E-2</c:v>
                </c:pt>
                <c:pt idx="1072">
                  <c:v>3.1427807890276195E-2</c:v>
                </c:pt>
                <c:pt idx="1073">
                  <c:v>4.6028418901110014E-2</c:v>
                </c:pt>
                <c:pt idx="1074">
                  <c:v>8.2402564613072854E-2</c:v>
                </c:pt>
                <c:pt idx="1075">
                  <c:v>4.1422374962841006E-2</c:v>
                </c:pt>
                <c:pt idx="1076">
                  <c:v>6.2250754175576684E-2</c:v>
                </c:pt>
                <c:pt idx="1077">
                  <c:v>4.2766000977804725E-2</c:v>
                </c:pt>
                <c:pt idx="1078">
                  <c:v>9.5428175663985565E-2</c:v>
                </c:pt>
                <c:pt idx="1079">
                  <c:v>3.8722326623095771E-2</c:v>
                </c:pt>
                <c:pt idx="1080">
                  <c:v>2.7727835192231348E-2</c:v>
                </c:pt>
                <c:pt idx="1081">
                  <c:v>3.5891987780581801E-2</c:v>
                </c:pt>
                <c:pt idx="1082">
                  <c:v>3.438854974819875E-2</c:v>
                </c:pt>
                <c:pt idx="1083">
                  <c:v>1.3681147514158323E-2</c:v>
                </c:pt>
                <c:pt idx="1084">
                  <c:v>4.2625255362858834E-2</c:v>
                </c:pt>
                <c:pt idx="1085">
                  <c:v>2.0155415304625626E-2</c:v>
                </c:pt>
                <c:pt idx="1086">
                  <c:v>1.446665651163119E-2</c:v>
                </c:pt>
                <c:pt idx="1087">
                  <c:v>2.766650115059395E-2</c:v>
                </c:pt>
                <c:pt idx="1088">
                  <c:v>3.3556728949143362E-2</c:v>
                </c:pt>
                <c:pt idx="1089">
                  <c:v>2.5364995370159533E-2</c:v>
                </c:pt>
                <c:pt idx="1090">
                  <c:v>4.0332155209967635E-2</c:v>
                </c:pt>
                <c:pt idx="1091">
                  <c:v>3.7018868751747452E-2</c:v>
                </c:pt>
                <c:pt idx="1092">
                  <c:v>2.2955241847227623E-2</c:v>
                </c:pt>
                <c:pt idx="1093">
                  <c:v>3.8149432174330325E-2</c:v>
                </c:pt>
                <c:pt idx="1094">
                  <c:v>1.9290077221150566E-2</c:v>
                </c:pt>
                <c:pt idx="1095">
                  <c:v>4.3582917689108908E-2</c:v>
                </c:pt>
                <c:pt idx="1096">
                  <c:v>4.5977367345839244E-2</c:v>
                </c:pt>
                <c:pt idx="1097">
                  <c:v>0.11981851689020584</c:v>
                </c:pt>
                <c:pt idx="1098">
                  <c:v>3.7769048827829096E-2</c:v>
                </c:pt>
                <c:pt idx="1099">
                  <c:v>3.8848773963897888E-2</c:v>
                </c:pt>
                <c:pt idx="1100">
                  <c:v>2.6534154342912522E-2</c:v>
                </c:pt>
                <c:pt idx="1101">
                  <c:v>1.787936306564189E-2</c:v>
                </c:pt>
                <c:pt idx="1102">
                  <c:v>0.1135887855137778</c:v>
                </c:pt>
                <c:pt idx="1103">
                  <c:v>9.2875258836859403E-2</c:v>
                </c:pt>
                <c:pt idx="1104">
                  <c:v>2.7034687941671163E-2</c:v>
                </c:pt>
                <c:pt idx="1105">
                  <c:v>5.1136830909591854E-2</c:v>
                </c:pt>
                <c:pt idx="1106">
                  <c:v>2.8081423190795991E-2</c:v>
                </c:pt>
                <c:pt idx="1107">
                  <c:v>3.6345551313259006E-2</c:v>
                </c:pt>
                <c:pt idx="1108">
                  <c:v>3.5547387557538015E-2</c:v>
                </c:pt>
                <c:pt idx="1109">
                  <c:v>4.409038265709124E-2</c:v>
                </c:pt>
                <c:pt idx="1110">
                  <c:v>7.2483798826819129E-2</c:v>
                </c:pt>
                <c:pt idx="1111">
                  <c:v>1.4443939756882218E-2</c:v>
                </c:pt>
                <c:pt idx="1112">
                  <c:v>2.9268475114287214E-2</c:v>
                </c:pt>
                <c:pt idx="1113">
                  <c:v>2.8518278872880734E-2</c:v>
                </c:pt>
                <c:pt idx="1114">
                  <c:v>0.10787272204747944</c:v>
                </c:pt>
                <c:pt idx="1115">
                  <c:v>4.2442526721579513E-2</c:v>
                </c:pt>
                <c:pt idx="1116">
                  <c:v>2.4689285770800755E-2</c:v>
                </c:pt>
                <c:pt idx="1117">
                  <c:v>4.6147323425472862E-2</c:v>
                </c:pt>
                <c:pt idx="1118">
                  <c:v>2.5132228702584136E-2</c:v>
                </c:pt>
                <c:pt idx="1119">
                  <c:v>4.0170390706457886E-2</c:v>
                </c:pt>
                <c:pt idx="1120">
                  <c:v>1.1203203583714502E-2</c:v>
                </c:pt>
                <c:pt idx="1121">
                  <c:v>4.0007926586977327E-2</c:v>
                </c:pt>
                <c:pt idx="1122">
                  <c:v>2.3128223760283277E-2</c:v>
                </c:pt>
                <c:pt idx="1123">
                  <c:v>5.1417027702346671E-2</c:v>
                </c:pt>
                <c:pt idx="1124">
                  <c:v>8.3351186245472608E-2</c:v>
                </c:pt>
                <c:pt idx="1125">
                  <c:v>4.5647191120901667E-2</c:v>
                </c:pt>
                <c:pt idx="1126">
                  <c:v>3.7052317152484346E-2</c:v>
                </c:pt>
                <c:pt idx="1127">
                  <c:v>2.6892048736307746E-2</c:v>
                </c:pt>
                <c:pt idx="1128">
                  <c:v>7.5768271773835494E-2</c:v>
                </c:pt>
                <c:pt idx="1129">
                  <c:v>7.8368257315472201E-2</c:v>
                </c:pt>
                <c:pt idx="1130">
                  <c:v>5.1603814871279352E-2</c:v>
                </c:pt>
                <c:pt idx="1131">
                  <c:v>1.9884360105646176E-2</c:v>
                </c:pt>
                <c:pt idx="1132">
                  <c:v>3.1395270379378518E-2</c:v>
                </c:pt>
                <c:pt idx="1133">
                  <c:v>0.11070101272372668</c:v>
                </c:pt>
                <c:pt idx="1134">
                  <c:v>4.4283827663120626E-2</c:v>
                </c:pt>
                <c:pt idx="1135">
                  <c:v>3.1684483600157881E-2</c:v>
                </c:pt>
                <c:pt idx="1136">
                  <c:v>2.2551751869177652E-2</c:v>
                </c:pt>
                <c:pt idx="1137">
                  <c:v>1.8516667321769667E-2</c:v>
                </c:pt>
                <c:pt idx="1138">
                  <c:v>2.5411919606229592E-2</c:v>
                </c:pt>
                <c:pt idx="1139">
                  <c:v>3.1547327402165544E-2</c:v>
                </c:pt>
                <c:pt idx="1140">
                  <c:v>1.8023524393715962E-2</c:v>
                </c:pt>
                <c:pt idx="1141">
                  <c:v>0.16741002197757415</c:v>
                </c:pt>
                <c:pt idx="1142">
                  <c:v>1.6498185967050428E-2</c:v>
                </c:pt>
                <c:pt idx="1143">
                  <c:v>3.0771686165574144E-2</c:v>
                </c:pt>
                <c:pt idx="1144">
                  <c:v>3.9849810696963257E-2</c:v>
                </c:pt>
                <c:pt idx="1145">
                  <c:v>6.3194001340164063E-2</c:v>
                </c:pt>
                <c:pt idx="1146">
                  <c:v>9.7662973177387605E-2</c:v>
                </c:pt>
                <c:pt idx="1147">
                  <c:v>3.4609385541847587E-2</c:v>
                </c:pt>
                <c:pt idx="1148">
                  <c:v>4.7939107513741072E-2</c:v>
                </c:pt>
                <c:pt idx="1149">
                  <c:v>2.5501975611662155E-2</c:v>
                </c:pt>
                <c:pt idx="1150">
                  <c:v>5.9518834049483132E-2</c:v>
                </c:pt>
                <c:pt idx="1151">
                  <c:v>3.5747243935568405E-2</c:v>
                </c:pt>
                <c:pt idx="1152">
                  <c:v>3.0176489751855443E-2</c:v>
                </c:pt>
                <c:pt idx="1153">
                  <c:v>2.6305860549712498E-2</c:v>
                </c:pt>
                <c:pt idx="1154">
                  <c:v>2.5886522686075632E-2</c:v>
                </c:pt>
                <c:pt idx="1155">
                  <c:v>6.104757046499909E-2</c:v>
                </c:pt>
                <c:pt idx="1156">
                  <c:v>4.723697747063324E-2</c:v>
                </c:pt>
                <c:pt idx="1157">
                  <c:v>2.2853335143108777E-2</c:v>
                </c:pt>
                <c:pt idx="1158">
                  <c:v>4.340787715632826E-2</c:v>
                </c:pt>
                <c:pt idx="1159">
                  <c:v>3.5380805439791725E-2</c:v>
                </c:pt>
                <c:pt idx="1160">
                  <c:v>4.6364531940964002E-2</c:v>
                </c:pt>
                <c:pt idx="1161">
                  <c:v>2.0936139620983785E-2</c:v>
                </c:pt>
                <c:pt idx="1162">
                  <c:v>3.4045048763877137E-2</c:v>
                </c:pt>
                <c:pt idx="1163">
                  <c:v>8.6081551247716992E-2</c:v>
                </c:pt>
                <c:pt idx="1164">
                  <c:v>2.6640539248725958E-2</c:v>
                </c:pt>
                <c:pt idx="1165">
                  <c:v>3.550978161340955E-2</c:v>
                </c:pt>
                <c:pt idx="1166">
                  <c:v>4.0032357899679474E-2</c:v>
                </c:pt>
                <c:pt idx="1167">
                  <c:v>3.3605170100033326E-2</c:v>
                </c:pt>
                <c:pt idx="1168">
                  <c:v>1.3982184883369215E-2</c:v>
                </c:pt>
                <c:pt idx="1169">
                  <c:v>4.9557007131382849E-3</c:v>
                </c:pt>
                <c:pt idx="1170">
                  <c:v>4.3294386987060347E-2</c:v>
                </c:pt>
                <c:pt idx="1171">
                  <c:v>3.5592503587345503E-2</c:v>
                </c:pt>
                <c:pt idx="1172">
                  <c:v>9.4200486362320188E-3</c:v>
                </c:pt>
                <c:pt idx="1173">
                  <c:v>5.3458108116762382E-2</c:v>
                </c:pt>
                <c:pt idx="1174">
                  <c:v>2.4227282889924054E-2</c:v>
                </c:pt>
                <c:pt idx="1175">
                  <c:v>2.103738938987175E-2</c:v>
                </c:pt>
                <c:pt idx="1176">
                  <c:v>6.2123241306304616E-2</c:v>
                </c:pt>
                <c:pt idx="1177">
                  <c:v>4.8221154805053998E-2</c:v>
                </c:pt>
                <c:pt idx="1178">
                  <c:v>5.1809139673775435E-2</c:v>
                </c:pt>
                <c:pt idx="1179">
                  <c:v>8.5874251861425915E-2</c:v>
                </c:pt>
                <c:pt idx="1180">
                  <c:v>5.2300004342221866E-2</c:v>
                </c:pt>
                <c:pt idx="1181">
                  <c:v>2.7465337278263759E-2</c:v>
                </c:pt>
                <c:pt idx="1182">
                  <c:v>5.1961858184179567E-2</c:v>
                </c:pt>
                <c:pt idx="1183">
                  <c:v>5.2508900382919055E-2</c:v>
                </c:pt>
                <c:pt idx="1184">
                  <c:v>3.1448289540098769E-2</c:v>
                </c:pt>
                <c:pt idx="1185">
                  <c:v>2.6933136231737258E-2</c:v>
                </c:pt>
                <c:pt idx="1186">
                  <c:v>3.8161878872094566E-2</c:v>
                </c:pt>
                <c:pt idx="1187">
                  <c:v>7.1873263224376288E-2</c:v>
                </c:pt>
                <c:pt idx="1188">
                  <c:v>0.14469173976685473</c:v>
                </c:pt>
                <c:pt idx="1189">
                  <c:v>4.0531348847267806E-2</c:v>
                </c:pt>
                <c:pt idx="1190">
                  <c:v>5.0823062500297937E-2</c:v>
                </c:pt>
                <c:pt idx="1191">
                  <c:v>0.10802985281631472</c:v>
                </c:pt>
                <c:pt idx="1192">
                  <c:v>2.8404146194525873E-2</c:v>
                </c:pt>
                <c:pt idx="1193">
                  <c:v>3.8423918073171762E-2</c:v>
                </c:pt>
                <c:pt idx="1194">
                  <c:v>3.4168247216327816E-2</c:v>
                </c:pt>
                <c:pt idx="1195">
                  <c:v>6.1629730562547592E-2</c:v>
                </c:pt>
                <c:pt idx="1196">
                  <c:v>1.8144874565727456E-2</c:v>
                </c:pt>
                <c:pt idx="1197">
                  <c:v>1.6585081462666181E-2</c:v>
                </c:pt>
                <c:pt idx="1198">
                  <c:v>2.359455960244684E-2</c:v>
                </c:pt>
                <c:pt idx="1199">
                  <c:v>5.202084935745796E-2</c:v>
                </c:pt>
                <c:pt idx="1200">
                  <c:v>2.5545194776871824E-2</c:v>
                </c:pt>
                <c:pt idx="1201">
                  <c:v>3.0380468525700914E-2</c:v>
                </c:pt>
                <c:pt idx="1202">
                  <c:v>5.0733696276531445E-2</c:v>
                </c:pt>
                <c:pt idx="1203">
                  <c:v>1.8652362137237231E-2</c:v>
                </c:pt>
                <c:pt idx="1204">
                  <c:v>1.8900437456675162E-2</c:v>
                </c:pt>
                <c:pt idx="1205">
                  <c:v>0.14195082384139224</c:v>
                </c:pt>
                <c:pt idx="1206">
                  <c:v>1.7289301891530454E-2</c:v>
                </c:pt>
                <c:pt idx="1207">
                  <c:v>6.7457595837459722E-2</c:v>
                </c:pt>
                <c:pt idx="1208">
                  <c:v>1.2987541904871561E-2</c:v>
                </c:pt>
                <c:pt idx="1209">
                  <c:v>8.4530594664711089E-3</c:v>
                </c:pt>
                <c:pt idx="1210">
                  <c:v>0.11185346677600928</c:v>
                </c:pt>
                <c:pt idx="1211">
                  <c:v>3.0110179755444499E-2</c:v>
                </c:pt>
                <c:pt idx="1212">
                  <c:v>2.101763469363694E-2</c:v>
                </c:pt>
                <c:pt idx="1213">
                  <c:v>2.0888923703374449E-2</c:v>
                </c:pt>
                <c:pt idx="1214">
                  <c:v>7.8863537801190625E-2</c:v>
                </c:pt>
                <c:pt idx="1215">
                  <c:v>2.9854059605349488E-2</c:v>
                </c:pt>
                <c:pt idx="1216">
                  <c:v>1.8983557434889928E-2</c:v>
                </c:pt>
                <c:pt idx="1217">
                  <c:v>9.9384290361695E-3</c:v>
                </c:pt>
                <c:pt idx="1218">
                  <c:v>2.5737587246176429E-2</c:v>
                </c:pt>
                <c:pt idx="1219">
                  <c:v>1.9244554566892835E-2</c:v>
                </c:pt>
                <c:pt idx="1220">
                  <c:v>8.0001216586218754E-2</c:v>
                </c:pt>
                <c:pt idx="1221">
                  <c:v>5.4702565941799949E-3</c:v>
                </c:pt>
                <c:pt idx="1222">
                  <c:v>6.2007732446485705E-2</c:v>
                </c:pt>
                <c:pt idx="1223">
                  <c:v>4.5286242348107748E-2</c:v>
                </c:pt>
                <c:pt idx="1224">
                  <c:v>5.0921847940482871E-2</c:v>
                </c:pt>
                <c:pt idx="1225">
                  <c:v>1.1630676821391097E-2</c:v>
                </c:pt>
                <c:pt idx="1226">
                  <c:v>4.6342219875879082E-2</c:v>
                </c:pt>
                <c:pt idx="1227">
                  <c:v>4.5585139612003618E-2</c:v>
                </c:pt>
                <c:pt idx="1228">
                  <c:v>3.0618196921431372E-2</c:v>
                </c:pt>
                <c:pt idx="1229">
                  <c:v>8.2204007114233882E-3</c:v>
                </c:pt>
                <c:pt idx="1230">
                  <c:v>3.8577631473932637E-2</c:v>
                </c:pt>
                <c:pt idx="1231">
                  <c:v>3.2762101824869189E-2</c:v>
                </c:pt>
                <c:pt idx="1232">
                  <c:v>6.3425919136805481E-2</c:v>
                </c:pt>
                <c:pt idx="1233">
                  <c:v>2.8874470387964108E-2</c:v>
                </c:pt>
                <c:pt idx="1234">
                  <c:v>2.1107241122938471E-2</c:v>
                </c:pt>
                <c:pt idx="1235">
                  <c:v>3.154966312594102E-2</c:v>
                </c:pt>
                <c:pt idx="1236">
                  <c:v>1.1630676821391097E-2</c:v>
                </c:pt>
                <c:pt idx="1237">
                  <c:v>2.6289820845668239E-2</c:v>
                </c:pt>
                <c:pt idx="1238">
                  <c:v>2.9741465479376884E-2</c:v>
                </c:pt>
                <c:pt idx="1239">
                  <c:v>7.4366985679862857E-2</c:v>
                </c:pt>
                <c:pt idx="1240">
                  <c:v>2.0649658958314849E-2</c:v>
                </c:pt>
                <c:pt idx="1241">
                  <c:v>4.2959069602015953E-2</c:v>
                </c:pt>
                <c:pt idx="1242">
                  <c:v>1.6438045868377178E-2</c:v>
                </c:pt>
                <c:pt idx="1243">
                  <c:v>3.3284341614594433E-2</c:v>
                </c:pt>
                <c:pt idx="1244">
                  <c:v>3.9473817177408402E-2</c:v>
                </c:pt>
                <c:pt idx="1245">
                  <c:v>4.6403843746295859E-2</c:v>
                </c:pt>
                <c:pt idx="1246">
                  <c:v>2.656561061134699E-2</c:v>
                </c:pt>
                <c:pt idx="1247">
                  <c:v>3.3925394223716189E-2</c:v>
                </c:pt>
                <c:pt idx="1248">
                  <c:v>2.3747276086591686E-2</c:v>
                </c:pt>
                <c:pt idx="1249">
                  <c:v>1.3626429563241813E-2</c:v>
                </c:pt>
                <c:pt idx="1250">
                  <c:v>2.7020218875102371E-2</c:v>
                </c:pt>
                <c:pt idx="1251">
                  <c:v>4.5463714473187755E-2</c:v>
                </c:pt>
                <c:pt idx="1252">
                  <c:v>1.7827507412839425E-2</c:v>
                </c:pt>
                <c:pt idx="1253">
                  <c:v>9.323770696208121E-3</c:v>
                </c:pt>
                <c:pt idx="1254">
                  <c:v>1.1065762846071622E-2</c:v>
                </c:pt>
                <c:pt idx="1255">
                  <c:v>3.3186453107921059E-2</c:v>
                </c:pt>
                <c:pt idx="1256">
                  <c:v>2.3497929591568101E-2</c:v>
                </c:pt>
                <c:pt idx="1257">
                  <c:v>8.5782982515135886E-2</c:v>
                </c:pt>
                <c:pt idx="1258">
                  <c:v>4.8595728411145879E-2</c:v>
                </c:pt>
                <c:pt idx="1259">
                  <c:v>3.1982693333837374E-2</c:v>
                </c:pt>
                <c:pt idx="1260">
                  <c:v>8.9736831627022229E-3</c:v>
                </c:pt>
                <c:pt idx="1261">
                  <c:v>8.0162037843863696E-3</c:v>
                </c:pt>
                <c:pt idx="1262">
                  <c:v>3.1464941638004056E-2</c:v>
                </c:pt>
                <c:pt idx="1263">
                  <c:v>2.0081819344474405E-2</c:v>
                </c:pt>
                <c:pt idx="1264">
                  <c:v>4.4649093371404394E-2</c:v>
                </c:pt>
                <c:pt idx="1265">
                  <c:v>2.8916599890667152E-2</c:v>
                </c:pt>
                <c:pt idx="1266">
                  <c:v>1.9876633114354496E-2</c:v>
                </c:pt>
                <c:pt idx="1267">
                  <c:v>7.1916640284177713E-2</c:v>
                </c:pt>
                <c:pt idx="1268">
                  <c:v>0.10240936466321753</c:v>
                </c:pt>
                <c:pt idx="1269">
                  <c:v>2.4355925522396554E-2</c:v>
                </c:pt>
                <c:pt idx="1270">
                  <c:v>9.4206777643309467E-2</c:v>
                </c:pt>
                <c:pt idx="1271">
                  <c:v>4.3545513504699179E-2</c:v>
                </c:pt>
                <c:pt idx="1272">
                  <c:v>2.9184194141143916E-2</c:v>
                </c:pt>
                <c:pt idx="1273">
                  <c:v>2.4843750802403822E-2</c:v>
                </c:pt>
                <c:pt idx="1274">
                  <c:v>5.4338871680146644E-2</c:v>
                </c:pt>
                <c:pt idx="1275">
                  <c:v>5.628077715256094E-2</c:v>
                </c:pt>
                <c:pt idx="1276">
                  <c:v>1.5150055292046506E-2</c:v>
                </c:pt>
                <c:pt idx="1277">
                  <c:v>1.4818239122869205E-2</c:v>
                </c:pt>
                <c:pt idx="1278">
                  <c:v>1.8900437456675162E-2</c:v>
                </c:pt>
                <c:pt idx="1279">
                  <c:v>0.13219939860677743</c:v>
                </c:pt>
                <c:pt idx="1280">
                  <c:v>1.5502462287747824E-2</c:v>
                </c:pt>
                <c:pt idx="1281">
                  <c:v>6.2694085714133194E-2</c:v>
                </c:pt>
                <c:pt idx="1282">
                  <c:v>1.7980406218191646E-2</c:v>
                </c:pt>
                <c:pt idx="1283">
                  <c:v>1.9309851273680581E-2</c:v>
                </c:pt>
                <c:pt idx="1284">
                  <c:v>1.9543969511334698E-2</c:v>
                </c:pt>
                <c:pt idx="1285">
                  <c:v>8.1187366873490298E-3</c:v>
                </c:pt>
                <c:pt idx="1286">
                  <c:v>2.0148253309184502E-2</c:v>
                </c:pt>
                <c:pt idx="1287">
                  <c:v>2.8429293393317838E-2</c:v>
                </c:pt>
                <c:pt idx="1288">
                  <c:v>1.640443410556016E-2</c:v>
                </c:pt>
                <c:pt idx="1289">
                  <c:v>2.8736750748942459E-2</c:v>
                </c:pt>
                <c:pt idx="1290">
                  <c:v>2.1452692739536872E-2</c:v>
                </c:pt>
                <c:pt idx="1291">
                  <c:v>4.2356502746912106E-2</c:v>
                </c:pt>
                <c:pt idx="1292">
                  <c:v>5.0575822364540973E-2</c:v>
                </c:pt>
                <c:pt idx="1293">
                  <c:v>3.194864353016473E-2</c:v>
                </c:pt>
                <c:pt idx="1294">
                  <c:v>2.034732551724076E-2</c:v>
                </c:pt>
                <c:pt idx="1295">
                  <c:v>8.2255884206023006E-2</c:v>
                </c:pt>
                <c:pt idx="1296">
                  <c:v>2.8364389281216155E-2</c:v>
                </c:pt>
                <c:pt idx="1297">
                  <c:v>4.7742060426920634E-2</c:v>
                </c:pt>
                <c:pt idx="1298">
                  <c:v>0.10124377510363303</c:v>
                </c:pt>
                <c:pt idx="1299">
                  <c:v>1.3000179177786E-2</c:v>
                </c:pt>
                <c:pt idx="1300">
                  <c:v>3.5642254748740811E-2</c:v>
                </c:pt>
                <c:pt idx="1301">
                  <c:v>6.6467014279914674E-3</c:v>
                </c:pt>
                <c:pt idx="1302">
                  <c:v>2.5884642274974667E-2</c:v>
                </c:pt>
                <c:pt idx="1303">
                  <c:v>3.5016017813831242E-2</c:v>
                </c:pt>
                <c:pt idx="1304">
                  <c:v>1.181967149619427E-2</c:v>
                </c:pt>
                <c:pt idx="1305">
                  <c:v>1.1470519328999246E-2</c:v>
                </c:pt>
                <c:pt idx="1306">
                  <c:v>2.2365806871959999E-2</c:v>
                </c:pt>
                <c:pt idx="1307">
                  <c:v>3.644026751133439E-2</c:v>
                </c:pt>
                <c:pt idx="1308">
                  <c:v>1.3992800171527282E-2</c:v>
                </c:pt>
                <c:pt idx="1309">
                  <c:v>1.7708018883642717E-2</c:v>
                </c:pt>
                <c:pt idx="1310">
                  <c:v>2.7291561478573121E-2</c:v>
                </c:pt>
                <c:pt idx="1311">
                  <c:v>1.7546487442426099E-2</c:v>
                </c:pt>
                <c:pt idx="1312">
                  <c:v>3.0453976581259264E-2</c:v>
                </c:pt>
                <c:pt idx="1313">
                  <c:v>2.9089553611898265E-2</c:v>
                </c:pt>
                <c:pt idx="1314">
                  <c:v>2.338780610867764E-2</c:v>
                </c:pt>
                <c:pt idx="1315">
                  <c:v>2.625388061867473E-2</c:v>
                </c:pt>
                <c:pt idx="1316">
                  <c:v>1.1230231193607432E-2</c:v>
                </c:pt>
                <c:pt idx="1317">
                  <c:v>2.1112894682941481E-2</c:v>
                </c:pt>
                <c:pt idx="1318">
                  <c:v>2.1447631717249949E-2</c:v>
                </c:pt>
                <c:pt idx="1319">
                  <c:v>3.8067492880024971E-2</c:v>
                </c:pt>
                <c:pt idx="1320">
                  <c:v>3.0107205987466037E-2</c:v>
                </c:pt>
                <c:pt idx="1321">
                  <c:v>1.2727791843237069E-2</c:v>
                </c:pt>
                <c:pt idx="1322">
                  <c:v>4.4646084616263799E-2</c:v>
                </c:pt>
                <c:pt idx="1323">
                  <c:v>1.9426668079913431E-2</c:v>
                </c:pt>
                <c:pt idx="1324">
                  <c:v>2.4430858945436465E-2</c:v>
                </c:pt>
                <c:pt idx="1325">
                  <c:v>2.0655913921253613E-2</c:v>
                </c:pt>
                <c:pt idx="1326">
                  <c:v>3.8671709642805932E-2</c:v>
                </c:pt>
                <c:pt idx="1327">
                  <c:v>1.777310364677304E-2</c:v>
                </c:pt>
                <c:pt idx="1328">
                  <c:v>2.4395504917773057E-2</c:v>
                </c:pt>
                <c:pt idx="1329">
                  <c:v>2.6697273067232852E-2</c:v>
                </c:pt>
                <c:pt idx="1330">
                  <c:v>6.5362803292301555E-2</c:v>
                </c:pt>
                <c:pt idx="1331">
                  <c:v>4.2747323767659603E-3</c:v>
                </c:pt>
                <c:pt idx="1332">
                  <c:v>2.1603321315910581E-2</c:v>
                </c:pt>
                <c:pt idx="1333">
                  <c:v>1.3000179177786E-2</c:v>
                </c:pt>
                <c:pt idx="1334">
                  <c:v>2.6003961054523905E-2</c:v>
                </c:pt>
                <c:pt idx="1335">
                  <c:v>3.2780994060722393E-2</c:v>
                </c:pt>
                <c:pt idx="1336">
                  <c:v>2.2511134976278907E-2</c:v>
                </c:pt>
                <c:pt idx="1337">
                  <c:v>4.1833915991540974E-2</c:v>
                </c:pt>
                <c:pt idx="1338">
                  <c:v>2.0427916728874958E-2</c:v>
                </c:pt>
                <c:pt idx="1339">
                  <c:v>1.9430463031823653E-2</c:v>
                </c:pt>
                <c:pt idx="1340">
                  <c:v>1.5837405938394507E-2</c:v>
                </c:pt>
                <c:pt idx="1341">
                  <c:v>1.3345528663173041E-2</c:v>
                </c:pt>
                <c:pt idx="1342">
                  <c:v>4.403694868059474E-2</c:v>
                </c:pt>
                <c:pt idx="1343">
                  <c:v>3.7815109395208241E-2</c:v>
                </c:pt>
                <c:pt idx="1344">
                  <c:v>2.034732551724076E-2</c:v>
                </c:pt>
                <c:pt idx="1345">
                  <c:v>4.5714496373361758E-2</c:v>
                </c:pt>
                <c:pt idx="1346">
                  <c:v>2.0547746926876793E-2</c:v>
                </c:pt>
                <c:pt idx="1347">
                  <c:v>3.4918324504352997E-2</c:v>
                </c:pt>
                <c:pt idx="1348">
                  <c:v>8.4519563611379467E-2</c:v>
                </c:pt>
                <c:pt idx="1349">
                  <c:v>1.3582738318590262E-2</c:v>
                </c:pt>
                <c:pt idx="1350">
                  <c:v>7.1612573090331774E-3</c:v>
                </c:pt>
                <c:pt idx="1351">
                  <c:v>2.031988365216144E-2</c:v>
                </c:pt>
                <c:pt idx="1352">
                  <c:v>2.1802432083049161E-2</c:v>
                </c:pt>
                <c:pt idx="1353">
                  <c:v>2.9010856308196886E-2</c:v>
                </c:pt>
                <c:pt idx="1354">
                  <c:v>8.6707288501035283E-3</c:v>
                </c:pt>
                <c:pt idx="1355">
                  <c:v>1.1819608268080994E-2</c:v>
                </c:pt>
                <c:pt idx="1356">
                  <c:v>2.7166441116479853E-2</c:v>
                </c:pt>
                <c:pt idx="1357">
                  <c:v>3.4634061703567726E-2</c:v>
                </c:pt>
                <c:pt idx="1358">
                  <c:v>1.443064892119152E-2</c:v>
                </c:pt>
                <c:pt idx="1359">
                  <c:v>5.0347130790890954E-2</c:v>
                </c:pt>
                <c:pt idx="1360">
                  <c:v>4.1500258851055058E-2</c:v>
                </c:pt>
                <c:pt idx="1361">
                  <c:v>5.4874487098719928E-2</c:v>
                </c:pt>
                <c:pt idx="1362">
                  <c:v>1.6252241903156661E-2</c:v>
                </c:pt>
                <c:pt idx="1363">
                  <c:v>4.5148808256198637E-2</c:v>
                </c:pt>
                <c:pt idx="1364">
                  <c:v>8.0444784646477151E-3</c:v>
                </c:pt>
                <c:pt idx="1365">
                  <c:v>2.5979780560816006E-2</c:v>
                </c:pt>
                <c:pt idx="1366">
                  <c:v>3.7773356870972143E-2</c:v>
                </c:pt>
                <c:pt idx="1367">
                  <c:v>2.3555299806471468E-2</c:v>
                </c:pt>
                <c:pt idx="1368">
                  <c:v>1.7452550125132786</c:v>
                </c:pt>
                <c:pt idx="1369">
                  <c:v>3.7256463571392522</c:v>
                </c:pt>
                <c:pt idx="1370">
                  <c:v>2.8648853907210126</c:v>
                </c:pt>
                <c:pt idx="1371">
                  <c:v>3.7608283462317971</c:v>
                </c:pt>
                <c:pt idx="1372">
                  <c:v>4.3080372818070511</c:v>
                </c:pt>
                <c:pt idx="1373">
                  <c:v>4.2292295620314659</c:v>
                </c:pt>
                <c:pt idx="1374">
                  <c:v>3.92542318245129</c:v>
                </c:pt>
                <c:pt idx="1375">
                  <c:v>5.1798804145024464</c:v>
                </c:pt>
                <c:pt idx="1376">
                  <c:v>10.273614441084449</c:v>
                </c:pt>
                <c:pt idx="1377">
                  <c:v>2.7001045148086398</c:v>
                </c:pt>
                <c:pt idx="1378">
                  <c:v>4.3114538662221253</c:v>
                </c:pt>
                <c:pt idx="1379">
                  <c:v>3.6366270195549881</c:v>
                </c:pt>
                <c:pt idx="1380">
                  <c:v>2.9512970937627063</c:v>
                </c:pt>
                <c:pt idx="1381">
                  <c:v>11.899274900880068</c:v>
                </c:pt>
                <c:pt idx="1382">
                  <c:v>12.60012424195946</c:v>
                </c:pt>
                <c:pt idx="1383">
                  <c:v>5.2907305083427918</c:v>
                </c:pt>
                <c:pt idx="1384">
                  <c:v>4.5481651646169157</c:v>
                </c:pt>
                <c:pt idx="1385">
                  <c:v>3.0788941663434639</c:v>
                </c:pt>
                <c:pt idx="1386">
                  <c:v>3.703339365800018</c:v>
                </c:pt>
                <c:pt idx="1387">
                  <c:v>5.5972355534278604</c:v>
                </c:pt>
                <c:pt idx="1388">
                  <c:v>3.7780987824946139</c:v>
                </c:pt>
                <c:pt idx="1389">
                  <c:v>4.6814561755368622</c:v>
                </c:pt>
                <c:pt idx="1390">
                  <c:v>10.860461865655916</c:v>
                </c:pt>
                <c:pt idx="1391">
                  <c:v>3.1892579299964026</c:v>
                </c:pt>
                <c:pt idx="1392">
                  <c:v>3.6263623576835342</c:v>
                </c:pt>
                <c:pt idx="1393">
                  <c:v>4.7453715028550434</c:v>
                </c:pt>
                <c:pt idx="1394">
                  <c:v>7.7961464802111999</c:v>
                </c:pt>
                <c:pt idx="1395">
                  <c:v>5.023785506045896</c:v>
                </c:pt>
                <c:pt idx="1396">
                  <c:v>5.1443398169031189</c:v>
                </c:pt>
                <c:pt idx="1397">
                  <c:v>39.382215447590582</c:v>
                </c:pt>
                <c:pt idx="1398">
                  <c:v>146.76684685438713</c:v>
                </c:pt>
                <c:pt idx="1399">
                  <c:v>27.096168874195772</c:v>
                </c:pt>
                <c:pt idx="1400">
                  <c:v>31.606414433130574</c:v>
                </c:pt>
                <c:pt idx="1401">
                  <c:v>33.317270431218212</c:v>
                </c:pt>
                <c:pt idx="1402">
                  <c:v>15.677690908470558</c:v>
                </c:pt>
                <c:pt idx="1403">
                  <c:v>15.625382266429423</c:v>
                </c:pt>
                <c:pt idx="1404">
                  <c:v>4.5449731449732385</c:v>
                </c:pt>
                <c:pt idx="1405">
                  <c:v>4.9366375215058289</c:v>
                </c:pt>
                <c:pt idx="1406">
                  <c:v>10.191559071797023</c:v>
                </c:pt>
                <c:pt idx="1407">
                  <c:v>8.7056904675182309</c:v>
                </c:pt>
                <c:pt idx="1408">
                  <c:v>8.3765714168643868</c:v>
                </c:pt>
                <c:pt idx="1409">
                  <c:v>3.7894987110816682</c:v>
                </c:pt>
                <c:pt idx="1410">
                  <c:v>11.904443107428476</c:v>
                </c:pt>
                <c:pt idx="1411">
                  <c:v>6.7183802515330164</c:v>
                </c:pt>
                <c:pt idx="1412">
                  <c:v>3.917217328480076</c:v>
                </c:pt>
                <c:pt idx="1413">
                  <c:v>7.2729039486021492</c:v>
                </c:pt>
                <c:pt idx="1414">
                  <c:v>7.9292563736779051</c:v>
                </c:pt>
                <c:pt idx="1415">
                  <c:v>4.5154162721536109</c:v>
                </c:pt>
                <c:pt idx="1416">
                  <c:v>6.0642595507936923</c:v>
                </c:pt>
                <c:pt idx="1417">
                  <c:v>18.155631063488343</c:v>
                </c:pt>
                <c:pt idx="1418">
                  <c:v>5.415742652164834</c:v>
                </c:pt>
                <c:pt idx="1419">
                  <c:v>5.9485994981272521</c:v>
                </c:pt>
                <c:pt idx="1420">
                  <c:v>4.0785684987675284</c:v>
                </c:pt>
                <c:pt idx="1421">
                  <c:v>3.5267947078153665</c:v>
                </c:pt>
                <c:pt idx="1422">
                  <c:v>7.4780003899592087</c:v>
                </c:pt>
                <c:pt idx="1423">
                  <c:v>3.4667894976942097</c:v>
                </c:pt>
                <c:pt idx="1424">
                  <c:v>5.2133024284956715</c:v>
                </c:pt>
                <c:pt idx="1425">
                  <c:v>5.6259156554622685</c:v>
                </c:pt>
                <c:pt idx="1426">
                  <c:v>6.0927830546977857</c:v>
                </c:pt>
                <c:pt idx="1427">
                  <c:v>7.2670629689707038</c:v>
                </c:pt>
                <c:pt idx="1428">
                  <c:v>4.0777300771467662</c:v>
                </c:pt>
                <c:pt idx="1429">
                  <c:v>3.834585402267825</c:v>
                </c:pt>
                <c:pt idx="1430">
                  <c:v>3.8355192192062337</c:v>
                </c:pt>
                <c:pt idx="1431">
                  <c:v>3.4664946667444805</c:v>
                </c:pt>
                <c:pt idx="1432">
                  <c:v>4.6099684930505997</c:v>
                </c:pt>
                <c:pt idx="1433">
                  <c:v>4.7825343775386733</c:v>
                </c:pt>
                <c:pt idx="1434">
                  <c:v>3.2297026788644887</c:v>
                </c:pt>
                <c:pt idx="1435">
                  <c:v>7.5485761418624762</c:v>
                </c:pt>
                <c:pt idx="1436">
                  <c:v>4.1899274197629355</c:v>
                </c:pt>
                <c:pt idx="1437">
                  <c:v>7.6762435793722084</c:v>
                </c:pt>
                <c:pt idx="1438">
                  <c:v>2.3962330786857171</c:v>
                </c:pt>
                <c:pt idx="1439">
                  <c:v>3.7676931968394247</c:v>
                </c:pt>
                <c:pt idx="1440">
                  <c:v>14.920676456851474</c:v>
                </c:pt>
                <c:pt idx="1441">
                  <c:v>5.7209197405518388</c:v>
                </c:pt>
                <c:pt idx="1442">
                  <c:v>5.2283731978839167</c:v>
                </c:pt>
                <c:pt idx="1443">
                  <c:v>12.470732455603041</c:v>
                </c:pt>
                <c:pt idx="1444">
                  <c:v>3.897660754898518</c:v>
                </c:pt>
                <c:pt idx="1445">
                  <c:v>3.9002356477741902</c:v>
                </c:pt>
                <c:pt idx="1446">
                  <c:v>6.0734329425277966</c:v>
                </c:pt>
                <c:pt idx="1447">
                  <c:v>4.427322975767507</c:v>
                </c:pt>
                <c:pt idx="1448">
                  <c:v>4.0203921515261518</c:v>
                </c:pt>
                <c:pt idx="1449">
                  <c:v>5.3340227119654653</c:v>
                </c:pt>
                <c:pt idx="1450">
                  <c:v>4.0887026867434999</c:v>
                </c:pt>
                <c:pt idx="1451">
                  <c:v>3.7353205913594709</c:v>
                </c:pt>
                <c:pt idx="1452">
                  <c:v>7.4720091352379372</c:v>
                </c:pt>
                <c:pt idx="1453">
                  <c:v>4.629978924775191</c:v>
                </c:pt>
                <c:pt idx="1454">
                  <c:v>13.398125992217153</c:v>
                </c:pt>
                <c:pt idx="1455">
                  <c:v>8.0450982317068842</c:v>
                </c:pt>
                <c:pt idx="1456">
                  <c:v>2.6907248936831394</c:v>
                </c:pt>
                <c:pt idx="1457">
                  <c:v>2.8228376821439678</c:v>
                </c:pt>
                <c:pt idx="1458">
                  <c:v>5.2529211746841122</c:v>
                </c:pt>
                <c:pt idx="1459">
                  <c:v>3.2349030447378473</c:v>
                </c:pt>
                <c:pt idx="1460">
                  <c:v>11.583540812701287</c:v>
                </c:pt>
                <c:pt idx="1461">
                  <c:v>3.8328749929395798</c:v>
                </c:pt>
                <c:pt idx="1462">
                  <c:v>4.4099711477485632</c:v>
                </c:pt>
                <c:pt idx="1463">
                  <c:v>6.9370866236205515</c:v>
                </c:pt>
                <c:pt idx="1464">
                  <c:v>4.4922126354940266</c:v>
                </c:pt>
                <c:pt idx="1465">
                  <c:v>4.0067877019463829</c:v>
                </c:pt>
                <c:pt idx="1466">
                  <c:v>4.0895985518658531</c:v>
                </c:pt>
                <c:pt idx="1467">
                  <c:v>4.0080775079743862</c:v>
                </c:pt>
                <c:pt idx="1468">
                  <c:v>3.7290755155658535</c:v>
                </c:pt>
                <c:pt idx="1469">
                  <c:v>2.8879050202929624</c:v>
                </c:pt>
                <c:pt idx="1470">
                  <c:v>3.1224279355069613</c:v>
                </c:pt>
                <c:pt idx="1471">
                  <c:v>3.7913478701940857</c:v>
                </c:pt>
                <c:pt idx="1472">
                  <c:v>4.2356376473727719</c:v>
                </c:pt>
                <c:pt idx="1473">
                  <c:v>3.9870675456306119</c:v>
                </c:pt>
                <c:pt idx="1474">
                  <c:v>11.832495224459558</c:v>
                </c:pt>
                <c:pt idx="1475">
                  <c:v>2.2120808430963104</c:v>
                </c:pt>
                <c:pt idx="1476">
                  <c:v>3.4317159243689321</c:v>
                </c:pt>
                <c:pt idx="1477">
                  <c:v>3.7245934834261258</c:v>
                </c:pt>
                <c:pt idx="1478">
                  <c:v>3.8627426480911815</c:v>
                </c:pt>
                <c:pt idx="1479">
                  <c:v>6.9928464265372483</c:v>
                </c:pt>
                <c:pt idx="1480">
                  <c:v>3.8648529462082637</c:v>
                </c:pt>
                <c:pt idx="1481">
                  <c:v>14.506432010160285</c:v>
                </c:pt>
                <c:pt idx="1482">
                  <c:v>4.0936344404360776</c:v>
                </c:pt>
                <c:pt idx="1483">
                  <c:v>7.9281753828520189</c:v>
                </c:pt>
                <c:pt idx="1484">
                  <c:v>3.7362498654543748</c:v>
                </c:pt>
                <c:pt idx="1485">
                  <c:v>8.449429204043085</c:v>
                </c:pt>
                <c:pt idx="1486">
                  <c:v>5.5665542543496329</c:v>
                </c:pt>
                <c:pt idx="1487">
                  <c:v>3.0694972778771117</c:v>
                </c:pt>
                <c:pt idx="1488">
                  <c:v>2.5360212310081143</c:v>
                </c:pt>
                <c:pt idx="1489">
                  <c:v>3.1343221370289438</c:v>
                </c:pt>
                <c:pt idx="1490">
                  <c:v>3.2226856617477138</c:v>
                </c:pt>
                <c:pt idx="1491">
                  <c:v>4.8142026656793018</c:v>
                </c:pt>
                <c:pt idx="1492">
                  <c:v>12.973560475489911</c:v>
                </c:pt>
                <c:pt idx="1493">
                  <c:v>3.9268730591772631</c:v>
                </c:pt>
                <c:pt idx="1494">
                  <c:v>3.5440668081086364</c:v>
                </c:pt>
                <c:pt idx="1495">
                  <c:v>7.7605471257584844</c:v>
                </c:pt>
                <c:pt idx="1496">
                  <c:v>5.5368825552133467</c:v>
                </c:pt>
                <c:pt idx="1497">
                  <c:v>3.8377866185750626</c:v>
                </c:pt>
                <c:pt idx="1498">
                  <c:v>8.1942563147360623</c:v>
                </c:pt>
                <c:pt idx="1499">
                  <c:v>6.0009958888892081</c:v>
                </c:pt>
                <c:pt idx="1500">
                  <c:v>2.593991342732215</c:v>
                </c:pt>
                <c:pt idx="1501">
                  <c:v>6.4868236406132658</c:v>
                </c:pt>
                <c:pt idx="1502">
                  <c:v>4.375865615155897</c:v>
                </c:pt>
                <c:pt idx="1503">
                  <c:v>4.0744485676090934</c:v>
                </c:pt>
                <c:pt idx="1504">
                  <c:v>6.0748910327620322</c:v>
                </c:pt>
                <c:pt idx="1505">
                  <c:v>5.0236377533608536</c:v>
                </c:pt>
                <c:pt idx="1506">
                  <c:v>4.5209932768634129</c:v>
                </c:pt>
                <c:pt idx="1507">
                  <c:v>5.2552086696916493</c:v>
                </c:pt>
                <c:pt idx="1508">
                  <c:v>8.9857293005472094</c:v>
                </c:pt>
                <c:pt idx="1509">
                  <c:v>9.2744932429442084</c:v>
                </c:pt>
                <c:pt idx="1510">
                  <c:v>4.333602928627359</c:v>
                </c:pt>
                <c:pt idx="1511">
                  <c:v>5.9470672660612545</c:v>
                </c:pt>
                <c:pt idx="1512">
                  <c:v>5.5175856115977941</c:v>
                </c:pt>
                <c:pt idx="1513">
                  <c:v>13.165527986144795</c:v>
                </c:pt>
                <c:pt idx="1514">
                  <c:v>13.290375347957669</c:v>
                </c:pt>
                <c:pt idx="1515">
                  <c:v>5.9066786968064893</c:v>
                </c:pt>
                <c:pt idx="1516">
                  <c:v>4.5136761523010041</c:v>
                </c:pt>
                <c:pt idx="1517">
                  <c:v>13.203091751814444</c:v>
                </c:pt>
                <c:pt idx="1518">
                  <c:v>6.4916375326409845</c:v>
                </c:pt>
                <c:pt idx="1519">
                  <c:v>11.170966030575352</c:v>
                </c:pt>
                <c:pt idx="1520">
                  <c:v>6.4822689045624218</c:v>
                </c:pt>
                <c:pt idx="1521">
                  <c:v>5.9524799594125684</c:v>
                </c:pt>
                <c:pt idx="1522">
                  <c:v>8.1103026456266463</c:v>
                </c:pt>
                <c:pt idx="1523">
                  <c:v>8.2664588828882533</c:v>
                </c:pt>
                <c:pt idx="1524">
                  <c:v>11.698633948847196</c:v>
                </c:pt>
                <c:pt idx="1525">
                  <c:v>6.3782986756634505</c:v>
                </c:pt>
                <c:pt idx="1526">
                  <c:v>7.336419018754853</c:v>
                </c:pt>
                <c:pt idx="1527">
                  <c:v>6.3218585397759197</c:v>
                </c:pt>
                <c:pt idx="1528">
                  <c:v>9.9053967237181624</c:v>
                </c:pt>
                <c:pt idx="1529">
                  <c:v>6.8383892779764794</c:v>
                </c:pt>
                <c:pt idx="1530">
                  <c:v>15.915586853108653</c:v>
                </c:pt>
                <c:pt idx="1531">
                  <c:v>17.87461492647568</c:v>
                </c:pt>
                <c:pt idx="1532">
                  <c:v>9.2810589626665827</c:v>
                </c:pt>
                <c:pt idx="1533">
                  <c:v>12.83399940992399</c:v>
                </c:pt>
                <c:pt idx="1534">
                  <c:v>14.741062763565436</c:v>
                </c:pt>
                <c:pt idx="1535">
                  <c:v>11.812493411290244</c:v>
                </c:pt>
                <c:pt idx="1536">
                  <c:v>12.78051814724501</c:v>
                </c:pt>
                <c:pt idx="1537">
                  <c:v>8.5519025665844772</c:v>
                </c:pt>
                <c:pt idx="1538">
                  <c:v>11.292472401443984</c:v>
                </c:pt>
                <c:pt idx="1539">
                  <c:v>22.67223232562748</c:v>
                </c:pt>
                <c:pt idx="1540">
                  <c:v>20.300986694573066</c:v>
                </c:pt>
                <c:pt idx="1541">
                  <c:v>8.8333280826771805</c:v>
                </c:pt>
                <c:pt idx="1542">
                  <c:v>11.388909988481391</c:v>
                </c:pt>
                <c:pt idx="1543">
                  <c:v>12.78361870251876</c:v>
                </c:pt>
                <c:pt idx="1544">
                  <c:v>18.255509667387688</c:v>
                </c:pt>
                <c:pt idx="1545">
                  <c:v>21.816111764713934</c:v>
                </c:pt>
                <c:pt idx="1546">
                  <c:v>8.5514825245371355</c:v>
                </c:pt>
                <c:pt idx="1547">
                  <c:v>8.0132244209235939</c:v>
                </c:pt>
                <c:pt idx="1548">
                  <c:v>18.156686810874525</c:v>
                </c:pt>
                <c:pt idx="1549">
                  <c:v>10.025026166213472</c:v>
                </c:pt>
                <c:pt idx="1550">
                  <c:v>10.475488967461921</c:v>
                </c:pt>
                <c:pt idx="1551">
                  <c:v>7.6653511769732816</c:v>
                </c:pt>
                <c:pt idx="1552">
                  <c:v>8.1095769082508902</c:v>
                </c:pt>
                <c:pt idx="1553">
                  <c:v>19.097414857818709</c:v>
                </c:pt>
                <c:pt idx="1554">
                  <c:v>7.7144589792586959</c:v>
                </c:pt>
                <c:pt idx="1555">
                  <c:v>5.3394152663629013</c:v>
                </c:pt>
                <c:pt idx="1556">
                  <c:v>10.111868837909528</c:v>
                </c:pt>
                <c:pt idx="1557">
                  <c:v>14.727964392026269</c:v>
                </c:pt>
                <c:pt idx="1558">
                  <c:v>10.982165427609084</c:v>
                </c:pt>
                <c:pt idx="1559">
                  <c:v>7.1952485634336911</c:v>
                </c:pt>
                <c:pt idx="1560">
                  <c:v>5.8189570306327694</c:v>
                </c:pt>
                <c:pt idx="1561">
                  <c:v>10.092616581655498</c:v>
                </c:pt>
                <c:pt idx="1562">
                  <c:v>9.8579840740791767</c:v>
                </c:pt>
                <c:pt idx="1563">
                  <c:v>7.6430872563311318</c:v>
                </c:pt>
                <c:pt idx="1564">
                  <c:v>6.6385356489076877</c:v>
                </c:pt>
                <c:pt idx="1565">
                  <c:v>7.6575632061862722</c:v>
                </c:pt>
                <c:pt idx="1566">
                  <c:v>7.7510253095688331</c:v>
                </c:pt>
                <c:pt idx="1567">
                  <c:v>3.7114259358467985</c:v>
                </c:pt>
                <c:pt idx="1568">
                  <c:v>9.0654148902535567</c:v>
                </c:pt>
                <c:pt idx="1569">
                  <c:v>6.2027342486981647</c:v>
                </c:pt>
                <c:pt idx="1570">
                  <c:v>9.5675077352354805</c:v>
                </c:pt>
                <c:pt idx="1571">
                  <c:v>11.062857763239117</c:v>
                </c:pt>
                <c:pt idx="1572">
                  <c:v>6.9822042201163317</c:v>
                </c:pt>
                <c:pt idx="1573">
                  <c:v>7.4233690489875839</c:v>
                </c:pt>
                <c:pt idx="1574">
                  <c:v>10.363697276730168</c:v>
                </c:pt>
                <c:pt idx="1575">
                  <c:v>9.7564291246493831</c:v>
                </c:pt>
                <c:pt idx="1576">
                  <c:v>5.2299740309451943</c:v>
                </c:pt>
                <c:pt idx="1577">
                  <c:v>6.6968827099764452</c:v>
                </c:pt>
                <c:pt idx="1578">
                  <c:v>10.185168650563945</c:v>
                </c:pt>
                <c:pt idx="1579">
                  <c:v>6.3556392115664044</c:v>
                </c:pt>
                <c:pt idx="1580">
                  <c:v>7.0071602878268271</c:v>
                </c:pt>
                <c:pt idx="1581">
                  <c:v>4.9635474446255738</c:v>
                </c:pt>
                <c:pt idx="1582">
                  <c:v>6.9725382519388237</c:v>
                </c:pt>
                <c:pt idx="1583">
                  <c:v>5.1074231381542159</c:v>
                </c:pt>
                <c:pt idx="1584">
                  <c:v>10.493283940755862</c:v>
                </c:pt>
                <c:pt idx="1585">
                  <c:v>13.694275865154232</c:v>
                </c:pt>
                <c:pt idx="1586">
                  <c:v>6.0131303215020075</c:v>
                </c:pt>
                <c:pt idx="1587">
                  <c:v>5.7290761020699721</c:v>
                </c:pt>
                <c:pt idx="1588">
                  <c:v>6.0806181370963168</c:v>
                </c:pt>
                <c:pt idx="1589">
                  <c:v>5.3955363565118759</c:v>
                </c:pt>
                <c:pt idx="1590">
                  <c:v>13.190890739410916</c:v>
                </c:pt>
                <c:pt idx="1591">
                  <c:v>8.2790017034337318</c:v>
                </c:pt>
                <c:pt idx="1592">
                  <c:v>5.0516861339405956</c:v>
                </c:pt>
                <c:pt idx="1593">
                  <c:v>136.06769877302713</c:v>
                </c:pt>
                <c:pt idx="1594">
                  <c:v>134.55697895214513</c:v>
                </c:pt>
                <c:pt idx="1595">
                  <c:v>134.68953773646095</c:v>
                </c:pt>
                <c:pt idx="1596">
                  <c:v>132.90252160915256</c:v>
                </c:pt>
                <c:pt idx="1597">
                  <c:v>133.74123355192376</c:v>
                </c:pt>
                <c:pt idx="1598">
                  <c:v>132.25918905785912</c:v>
                </c:pt>
                <c:pt idx="1599">
                  <c:v>133.13027699878913</c:v>
                </c:pt>
                <c:pt idx="1600">
                  <c:v>133.73980052712693</c:v>
                </c:pt>
                <c:pt idx="1601">
                  <c:v>132.16064364619123</c:v>
                </c:pt>
                <c:pt idx="1602">
                  <c:v>131.37758779352447</c:v>
                </c:pt>
                <c:pt idx="1603">
                  <c:v>132.44201983841373</c:v>
                </c:pt>
                <c:pt idx="1604">
                  <c:v>132.42134338458499</c:v>
                </c:pt>
                <c:pt idx="1605">
                  <c:v>130.07579661065802</c:v>
                </c:pt>
                <c:pt idx="1606">
                  <c:v>132.02214672939144</c:v>
                </c:pt>
                <c:pt idx="1607">
                  <c:v>129.93234605694502</c:v>
                </c:pt>
                <c:pt idx="1608">
                  <c:v>129.40989483018535</c:v>
                </c:pt>
                <c:pt idx="1609">
                  <c:v>130.59945604907179</c:v>
                </c:pt>
                <c:pt idx="1610">
                  <c:v>129.93614547801664</c:v>
                </c:pt>
                <c:pt idx="1611">
                  <c:v>130.47242394989331</c:v>
                </c:pt>
                <c:pt idx="1612">
                  <c:v>128.44059630028289</c:v>
                </c:pt>
                <c:pt idx="1613">
                  <c:v>128.58273716490302</c:v>
                </c:pt>
                <c:pt idx="1614">
                  <c:v>128.89884030692681</c:v>
                </c:pt>
                <c:pt idx="1615">
                  <c:v>129.95338498423465</c:v>
                </c:pt>
                <c:pt idx="1616">
                  <c:v>128.74007468037368</c:v>
                </c:pt>
                <c:pt idx="1617">
                  <c:v>127.27505208874926</c:v>
                </c:pt>
                <c:pt idx="1618">
                  <c:v>128.44361492893077</c:v>
                </c:pt>
                <c:pt idx="1619">
                  <c:v>126.91606790075507</c:v>
                </c:pt>
                <c:pt idx="1620">
                  <c:v>129.38195238208434</c:v>
                </c:pt>
                <c:pt idx="1621">
                  <c:v>128.68686593005324</c:v>
                </c:pt>
                <c:pt idx="1622">
                  <c:v>127.69804661756261</c:v>
                </c:pt>
                <c:pt idx="1623">
                  <c:v>127.42299991619927</c:v>
                </c:pt>
                <c:pt idx="1624">
                  <c:v>127.82857614687019</c:v>
                </c:pt>
                <c:pt idx="1625">
                  <c:v>128.43440567462352</c:v>
                </c:pt>
                <c:pt idx="1626">
                  <c:v>125.4042291769174</c:v>
                </c:pt>
                <c:pt idx="1627">
                  <c:v>126.25501037360037</c:v>
                </c:pt>
                <c:pt idx="1628">
                  <c:v>125.72172708645175</c:v>
                </c:pt>
                <c:pt idx="1629">
                  <c:v>126.04280423810351</c:v>
                </c:pt>
                <c:pt idx="1630">
                  <c:v>125.61627910558057</c:v>
                </c:pt>
                <c:pt idx="1631">
                  <c:v>126.90935427644314</c:v>
                </c:pt>
                <c:pt idx="1632">
                  <c:v>125.32603235148618</c:v>
                </c:pt>
                <c:pt idx="1633">
                  <c:v>127.48726558483513</c:v>
                </c:pt>
                <c:pt idx="1634">
                  <c:v>124.77026495916961</c:v>
                </c:pt>
                <c:pt idx="1635">
                  <c:v>126.17223656830613</c:v>
                </c:pt>
                <c:pt idx="1636">
                  <c:v>125.84281849301799</c:v>
                </c:pt>
                <c:pt idx="1637">
                  <c:v>127.11597386169208</c:v>
                </c:pt>
                <c:pt idx="1638">
                  <c:v>123.88059737511944</c:v>
                </c:pt>
                <c:pt idx="1639">
                  <c:v>124.42419996592723</c:v>
                </c:pt>
                <c:pt idx="1640">
                  <c:v>123.95633284932723</c:v>
                </c:pt>
                <c:pt idx="1641">
                  <c:v>125.74398767261346</c:v>
                </c:pt>
                <c:pt idx="1642">
                  <c:v>123.30949950004117</c:v>
                </c:pt>
                <c:pt idx="1643">
                  <c:v>123.36920211200471</c:v>
                </c:pt>
                <c:pt idx="1644">
                  <c:v>123.96351969227949</c:v>
                </c:pt>
                <c:pt idx="1645">
                  <c:v>124.12799056064883</c:v>
                </c:pt>
                <c:pt idx="1646">
                  <c:v>123.71724846613553</c:v>
                </c:pt>
                <c:pt idx="1647">
                  <c:v>123.49629861759159</c:v>
                </c:pt>
                <c:pt idx="1648">
                  <c:v>122.61595685059146</c:v>
                </c:pt>
                <c:pt idx="1649">
                  <c:v>124.44975376638477</c:v>
                </c:pt>
                <c:pt idx="1650">
                  <c:v>123.36653611457471</c:v>
                </c:pt>
                <c:pt idx="1651">
                  <c:v>123.10745229844096</c:v>
                </c:pt>
                <c:pt idx="1652">
                  <c:v>121.8295176099823</c:v>
                </c:pt>
                <c:pt idx="1653">
                  <c:v>122.99185696505485</c:v>
                </c:pt>
                <c:pt idx="1654">
                  <c:v>123.33691287616932</c:v>
                </c:pt>
                <c:pt idx="1655">
                  <c:v>121.44718599508063</c:v>
                </c:pt>
                <c:pt idx="1656">
                  <c:v>123.61508393445074</c:v>
                </c:pt>
                <c:pt idx="1657">
                  <c:v>121.46240465363861</c:v>
                </c:pt>
                <c:pt idx="1658">
                  <c:v>122.22683882388397</c:v>
                </c:pt>
                <c:pt idx="1659">
                  <c:v>121.49881676860797</c:v>
                </c:pt>
                <c:pt idx="1660">
                  <c:v>121.64628056840709</c:v>
                </c:pt>
                <c:pt idx="1661">
                  <c:v>121.26594624998262</c:v>
                </c:pt>
                <c:pt idx="1662">
                  <c:v>123.03789122514659</c:v>
                </c:pt>
                <c:pt idx="1663">
                  <c:v>121.5079504613266</c:v>
                </c:pt>
                <c:pt idx="1664">
                  <c:v>120.86946427140489</c:v>
                </c:pt>
                <c:pt idx="1665">
                  <c:v>120.98960364685738</c:v>
                </c:pt>
                <c:pt idx="1666">
                  <c:v>120.0544701597609</c:v>
                </c:pt>
                <c:pt idx="1667">
                  <c:v>120.66068582901615</c:v>
                </c:pt>
                <c:pt idx="1668">
                  <c:v>121.2403129614186</c:v>
                </c:pt>
                <c:pt idx="1669">
                  <c:v>120.34572133284074</c:v>
                </c:pt>
                <c:pt idx="1670">
                  <c:v>121.59473649221044</c:v>
                </c:pt>
                <c:pt idx="1671">
                  <c:v>120.70137305160401</c:v>
                </c:pt>
                <c:pt idx="1672">
                  <c:v>120.02644507825195</c:v>
                </c:pt>
                <c:pt idx="1673">
                  <c:v>120.07460535794448</c:v>
                </c:pt>
                <c:pt idx="1674">
                  <c:v>120.53424252195941</c:v>
                </c:pt>
                <c:pt idx="1675">
                  <c:v>119.74706712925483</c:v>
                </c:pt>
                <c:pt idx="1676">
                  <c:v>120.87448654410494</c:v>
                </c:pt>
                <c:pt idx="1677">
                  <c:v>119.54389289213164</c:v>
                </c:pt>
                <c:pt idx="1678">
                  <c:v>120.5168184722085</c:v>
                </c:pt>
                <c:pt idx="1679">
                  <c:v>119.75412335734762</c:v>
                </c:pt>
                <c:pt idx="1680">
                  <c:v>119.13053900776656</c:v>
                </c:pt>
                <c:pt idx="1681">
                  <c:v>119.5929572720714</c:v>
                </c:pt>
                <c:pt idx="1682">
                  <c:v>119.70595463134198</c:v>
                </c:pt>
                <c:pt idx="1683">
                  <c:v>121.31990333520589</c:v>
                </c:pt>
                <c:pt idx="1684">
                  <c:v>119.10509234089679</c:v>
                </c:pt>
                <c:pt idx="1685">
                  <c:v>118.32150679149279</c:v>
                </c:pt>
                <c:pt idx="1686">
                  <c:v>120.61429368894593</c:v>
                </c:pt>
                <c:pt idx="1687">
                  <c:v>118.77862297814528</c:v>
                </c:pt>
                <c:pt idx="1688">
                  <c:v>120.22321743948996</c:v>
                </c:pt>
                <c:pt idx="1689">
                  <c:v>118.74857021904396</c:v>
                </c:pt>
                <c:pt idx="1690">
                  <c:v>118.96125410122862</c:v>
                </c:pt>
                <c:pt idx="1691">
                  <c:v>118.84722317742126</c:v>
                </c:pt>
                <c:pt idx="1692">
                  <c:v>118.62610717768233</c:v>
                </c:pt>
                <c:pt idx="1693">
                  <c:v>118.84649020151248</c:v>
                </c:pt>
                <c:pt idx="1694">
                  <c:v>119.37722431503175</c:v>
                </c:pt>
                <c:pt idx="1695">
                  <c:v>117.87774833995024</c:v>
                </c:pt>
                <c:pt idx="1696">
                  <c:v>118.15224540203285</c:v>
                </c:pt>
                <c:pt idx="1697">
                  <c:v>118.59995836915691</c:v>
                </c:pt>
                <c:pt idx="1698">
                  <c:v>119.30368817747825</c:v>
                </c:pt>
                <c:pt idx="1699">
                  <c:v>118.03580957667336</c:v>
                </c:pt>
                <c:pt idx="1700">
                  <c:v>116.97917903959046</c:v>
                </c:pt>
                <c:pt idx="1701">
                  <c:v>118.24790507671786</c:v>
                </c:pt>
                <c:pt idx="1702">
                  <c:v>117.80061816250813</c:v>
                </c:pt>
                <c:pt idx="1703">
                  <c:v>118.80829272965779</c:v>
                </c:pt>
                <c:pt idx="1704">
                  <c:v>117.91173651296263</c:v>
                </c:pt>
                <c:pt idx="1705">
                  <c:v>116.33731653870531</c:v>
                </c:pt>
                <c:pt idx="1706">
                  <c:v>117.32391297598072</c:v>
                </c:pt>
                <c:pt idx="1707">
                  <c:v>118.62809993683152</c:v>
                </c:pt>
                <c:pt idx="1708">
                  <c:v>118.45831619865051</c:v>
                </c:pt>
                <c:pt idx="1709">
                  <c:v>118.47956807997265</c:v>
                </c:pt>
                <c:pt idx="1710">
                  <c:v>118.870448139822</c:v>
                </c:pt>
                <c:pt idx="1711">
                  <c:v>117.18165506461965</c:v>
                </c:pt>
                <c:pt idx="1712">
                  <c:v>117.23897896667906</c:v>
                </c:pt>
                <c:pt idx="1713">
                  <c:v>115.84225177213391</c:v>
                </c:pt>
                <c:pt idx="1714">
                  <c:v>115.81941233387138</c:v>
                </c:pt>
                <c:pt idx="1715">
                  <c:v>117.47221700150219</c:v>
                </c:pt>
                <c:pt idx="1716">
                  <c:v>116.60263743823931</c:v>
                </c:pt>
                <c:pt idx="1717">
                  <c:v>115.91799753611832</c:v>
                </c:pt>
                <c:pt idx="1718">
                  <c:v>115.28806120448706</c:v>
                </c:pt>
                <c:pt idx="1719">
                  <c:v>116.11549235731398</c:v>
                </c:pt>
                <c:pt idx="1720">
                  <c:v>116.4587607038393</c:v>
                </c:pt>
                <c:pt idx="1721">
                  <c:v>117.54052020881002</c:v>
                </c:pt>
                <c:pt idx="1722">
                  <c:v>116.43489492959031</c:v>
                </c:pt>
                <c:pt idx="1723">
                  <c:v>118.64007201156207</c:v>
                </c:pt>
                <c:pt idx="1724">
                  <c:v>118.90480422485778</c:v>
                </c:pt>
                <c:pt idx="1725">
                  <c:v>117.11011071203582</c:v>
                </c:pt>
                <c:pt idx="1726">
                  <c:v>117.34375819680905</c:v>
                </c:pt>
                <c:pt idx="1727">
                  <c:v>120.15074729746811</c:v>
                </c:pt>
                <c:pt idx="1728">
                  <c:v>121.14270319957679</c:v>
                </c:pt>
                <c:pt idx="1729">
                  <c:v>121.71687202539833</c:v>
                </c:pt>
                <c:pt idx="1730">
                  <c:v>123.74369320075031</c:v>
                </c:pt>
                <c:pt idx="1731">
                  <c:v>122.11532387255576</c:v>
                </c:pt>
                <c:pt idx="1732">
                  <c:v>123.79168416882027</c:v>
                </c:pt>
                <c:pt idx="1733">
                  <c:v>125.41448060713442</c:v>
                </c:pt>
                <c:pt idx="1734">
                  <c:v>124.36616993907853</c:v>
                </c:pt>
                <c:pt idx="1735">
                  <c:v>124.38952947693868</c:v>
                </c:pt>
                <c:pt idx="1736">
                  <c:v>125.61883087570095</c:v>
                </c:pt>
                <c:pt idx="1737">
                  <c:v>125.6734221413534</c:v>
                </c:pt>
                <c:pt idx="1738">
                  <c:v>127.15469262162367</c:v>
                </c:pt>
                <c:pt idx="1739">
                  <c:v>127.14962013429559</c:v>
                </c:pt>
                <c:pt idx="1740">
                  <c:v>129.84070079182942</c:v>
                </c:pt>
                <c:pt idx="1741">
                  <c:v>130.84938157218713</c:v>
                </c:pt>
                <c:pt idx="1742">
                  <c:v>128.74122280123507</c:v>
                </c:pt>
                <c:pt idx="1743">
                  <c:v>129.03072872445367</c:v>
                </c:pt>
                <c:pt idx="1744">
                  <c:v>128.98852939123378</c:v>
                </c:pt>
                <c:pt idx="1745">
                  <c:v>129.25021268606437</c:v>
                </c:pt>
                <c:pt idx="1746">
                  <c:v>130.01506410219815</c:v>
                </c:pt>
                <c:pt idx="1747">
                  <c:v>131.35934182987484</c:v>
                </c:pt>
                <c:pt idx="1748">
                  <c:v>130.34682636521939</c:v>
                </c:pt>
                <c:pt idx="1749">
                  <c:v>131.88531527867323</c:v>
                </c:pt>
                <c:pt idx="1750">
                  <c:v>131.68179655694635</c:v>
                </c:pt>
                <c:pt idx="1751">
                  <c:v>131.92892984381353</c:v>
                </c:pt>
                <c:pt idx="1752">
                  <c:v>132.71404873468521</c:v>
                </c:pt>
                <c:pt idx="1753">
                  <c:v>132.46025219465136</c:v>
                </c:pt>
                <c:pt idx="1754">
                  <c:v>131.31127536256906</c:v>
                </c:pt>
                <c:pt idx="1755">
                  <c:v>132.45744993696076</c:v>
                </c:pt>
                <c:pt idx="1756">
                  <c:v>133.14084865323829</c:v>
                </c:pt>
                <c:pt idx="1757">
                  <c:v>132.53075103470678</c:v>
                </c:pt>
                <c:pt idx="1758">
                  <c:v>133.99831241991626</c:v>
                </c:pt>
                <c:pt idx="1759">
                  <c:v>133.14897746242815</c:v>
                </c:pt>
                <c:pt idx="1760">
                  <c:v>133.22166923192697</c:v>
                </c:pt>
                <c:pt idx="1761">
                  <c:v>133.30176342645595</c:v>
                </c:pt>
                <c:pt idx="1762">
                  <c:v>134.28498149490605</c:v>
                </c:pt>
                <c:pt idx="1763">
                  <c:v>133.43655719538404</c:v>
                </c:pt>
                <c:pt idx="1764">
                  <c:v>133.44574717945582</c:v>
                </c:pt>
                <c:pt idx="1765">
                  <c:v>133.68753041575073</c:v>
                </c:pt>
                <c:pt idx="1766">
                  <c:v>133.6704001380397</c:v>
                </c:pt>
                <c:pt idx="1767">
                  <c:v>132.50237187895164</c:v>
                </c:pt>
                <c:pt idx="1768">
                  <c:v>131.28821460064432</c:v>
                </c:pt>
                <c:pt idx="1769">
                  <c:v>133.66117818363168</c:v>
                </c:pt>
                <c:pt idx="1770">
                  <c:v>133.10528125499036</c:v>
                </c:pt>
                <c:pt idx="1771">
                  <c:v>132.48845761779609</c:v>
                </c:pt>
                <c:pt idx="1772">
                  <c:v>132.7455191727644</c:v>
                </c:pt>
                <c:pt idx="1773">
                  <c:v>133.4371771743059</c:v>
                </c:pt>
                <c:pt idx="1774">
                  <c:v>133.66138197279815</c:v>
                </c:pt>
                <c:pt idx="1775">
                  <c:v>131.29315304706745</c:v>
                </c:pt>
                <c:pt idx="1776">
                  <c:v>134.5565909793828</c:v>
                </c:pt>
                <c:pt idx="1777">
                  <c:v>133.41790181270844</c:v>
                </c:pt>
                <c:pt idx="1778">
                  <c:v>131.73813226452106</c:v>
                </c:pt>
                <c:pt idx="1779">
                  <c:v>133.26358446619423</c:v>
                </c:pt>
                <c:pt idx="1780">
                  <c:v>130.63368102805291</c:v>
                </c:pt>
                <c:pt idx="1781">
                  <c:v>132.94117453721117</c:v>
                </c:pt>
                <c:pt idx="1782">
                  <c:v>131.59599647023882</c:v>
                </c:pt>
                <c:pt idx="1783">
                  <c:v>131.27003668989457</c:v>
                </c:pt>
                <c:pt idx="1784">
                  <c:v>131.09902244830613</c:v>
                </c:pt>
                <c:pt idx="1785">
                  <c:v>130.27784915832629</c:v>
                </c:pt>
                <c:pt idx="1786">
                  <c:v>131.64903506969813</c:v>
                </c:pt>
                <c:pt idx="1787">
                  <c:v>131.39326586402873</c:v>
                </c:pt>
                <c:pt idx="1788">
                  <c:v>132.06035954902012</c:v>
                </c:pt>
                <c:pt idx="1789">
                  <c:v>131.94161599777971</c:v>
                </c:pt>
                <c:pt idx="1790">
                  <c:v>131.88048034977606</c:v>
                </c:pt>
                <c:pt idx="1791">
                  <c:v>132.63129637277288</c:v>
                </c:pt>
                <c:pt idx="1792">
                  <c:v>130.62450875863971</c:v>
                </c:pt>
                <c:pt idx="1793">
                  <c:v>130.77998721885129</c:v>
                </c:pt>
                <c:pt idx="1794">
                  <c:v>131.00080679238732</c:v>
                </c:pt>
                <c:pt idx="1795">
                  <c:v>129.68227060618125</c:v>
                </c:pt>
                <c:pt idx="1796">
                  <c:v>130.7014602884561</c:v>
                </c:pt>
                <c:pt idx="1797">
                  <c:v>130.66374551290551</c:v>
                </c:pt>
                <c:pt idx="1798">
                  <c:v>131.2683865868411</c:v>
                </c:pt>
                <c:pt idx="1799">
                  <c:v>130.34363733657489</c:v>
                </c:pt>
                <c:pt idx="1800">
                  <c:v>131.25332095822401</c:v>
                </c:pt>
                <c:pt idx="1801">
                  <c:v>132.0977450923277</c:v>
                </c:pt>
                <c:pt idx="1802">
                  <c:v>131.18047563425776</c:v>
                </c:pt>
                <c:pt idx="1803">
                  <c:v>131.87797196942941</c:v>
                </c:pt>
                <c:pt idx="1804">
                  <c:v>130.12042877270633</c:v>
                </c:pt>
                <c:pt idx="1805">
                  <c:v>128.44124571458366</c:v>
                </c:pt>
                <c:pt idx="1806">
                  <c:v>128.95362029734778</c:v>
                </c:pt>
                <c:pt idx="1807">
                  <c:v>129.18911566899325</c:v>
                </c:pt>
                <c:pt idx="1808">
                  <c:v>128.76361571364427</c:v>
                </c:pt>
                <c:pt idx="1809">
                  <c:v>129.91148883297802</c:v>
                </c:pt>
                <c:pt idx="1810">
                  <c:v>128.76354225383767</c:v>
                </c:pt>
                <c:pt idx="1811">
                  <c:v>129.63865296703267</c:v>
                </c:pt>
                <c:pt idx="1812">
                  <c:v>127.48437588005842</c:v>
                </c:pt>
                <c:pt idx="1813">
                  <c:v>129.15952362732477</c:v>
                </c:pt>
                <c:pt idx="1814">
                  <c:v>129.32740851222013</c:v>
                </c:pt>
                <c:pt idx="1815">
                  <c:v>128.72871148582831</c:v>
                </c:pt>
                <c:pt idx="1816">
                  <c:v>128.71815057294683</c:v>
                </c:pt>
                <c:pt idx="1817">
                  <c:v>128.18744918260813</c:v>
                </c:pt>
                <c:pt idx="1818">
                  <c:v>128.87697766056766</c:v>
                </c:pt>
                <c:pt idx="1819">
                  <c:v>127.81551491414069</c:v>
                </c:pt>
                <c:pt idx="1820">
                  <c:v>127.51397512632072</c:v>
                </c:pt>
                <c:pt idx="1821">
                  <c:v>127.82903307893534</c:v>
                </c:pt>
                <c:pt idx="1822">
                  <c:v>128.28282056792264</c:v>
                </c:pt>
                <c:pt idx="1823">
                  <c:v>127.73168314588563</c:v>
                </c:pt>
                <c:pt idx="1824">
                  <c:v>127.89239961803491</c:v>
                </c:pt>
                <c:pt idx="1825">
                  <c:v>127.43840600532951</c:v>
                </c:pt>
                <c:pt idx="1826">
                  <c:v>126.79762088410115</c:v>
                </c:pt>
                <c:pt idx="1827">
                  <c:v>127.16248734713406</c:v>
                </c:pt>
                <c:pt idx="1828">
                  <c:v>128.22378754594391</c:v>
                </c:pt>
                <c:pt idx="1829">
                  <c:v>127.91453799304195</c:v>
                </c:pt>
                <c:pt idx="1830">
                  <c:v>128.52121958449428</c:v>
                </c:pt>
                <c:pt idx="1831">
                  <c:v>127.7737731463526</c:v>
                </c:pt>
                <c:pt idx="1832">
                  <c:v>127.58990213826777</c:v>
                </c:pt>
                <c:pt idx="1833">
                  <c:v>127.70141470753013</c:v>
                </c:pt>
                <c:pt idx="1834">
                  <c:v>126.14901464359697</c:v>
                </c:pt>
                <c:pt idx="1835">
                  <c:v>125.15317959062422</c:v>
                </c:pt>
                <c:pt idx="1836">
                  <c:v>127.51915946363498</c:v>
                </c:pt>
                <c:pt idx="1837">
                  <c:v>126.27466224556314</c:v>
                </c:pt>
                <c:pt idx="1838">
                  <c:v>126.38325108128912</c:v>
                </c:pt>
                <c:pt idx="1839">
                  <c:v>126.63826461434736</c:v>
                </c:pt>
                <c:pt idx="1840">
                  <c:v>126.26765790530884</c:v>
                </c:pt>
                <c:pt idx="1841">
                  <c:v>124.4762168998863</c:v>
                </c:pt>
                <c:pt idx="1842">
                  <c:v>124.34971908878563</c:v>
                </c:pt>
                <c:pt idx="1843">
                  <c:v>125.31503102063522</c:v>
                </c:pt>
                <c:pt idx="1844">
                  <c:v>123.8267552305919</c:v>
                </c:pt>
                <c:pt idx="1845">
                  <c:v>125.19843826656808</c:v>
                </c:pt>
                <c:pt idx="1846">
                  <c:v>126.01669416509772</c:v>
                </c:pt>
                <c:pt idx="1847">
                  <c:v>126.08912439167014</c:v>
                </c:pt>
                <c:pt idx="1848">
                  <c:v>124.4360205804719</c:v>
                </c:pt>
                <c:pt idx="1849">
                  <c:v>125.33280784874621</c:v>
                </c:pt>
                <c:pt idx="1850">
                  <c:v>124.81505215983465</c:v>
                </c:pt>
                <c:pt idx="1851">
                  <c:v>124.44245252529007</c:v>
                </c:pt>
                <c:pt idx="1852">
                  <c:v>125.71983203939304</c:v>
                </c:pt>
                <c:pt idx="1853">
                  <c:v>124.89599054163595</c:v>
                </c:pt>
                <c:pt idx="1854">
                  <c:v>124.78861992515216</c:v>
                </c:pt>
                <c:pt idx="1855">
                  <c:v>123.5612399479736</c:v>
                </c:pt>
                <c:pt idx="1856">
                  <c:v>124.52574532880837</c:v>
                </c:pt>
                <c:pt idx="1857">
                  <c:v>123.35236572955347</c:v>
                </c:pt>
                <c:pt idx="1858">
                  <c:v>123.29973413604279</c:v>
                </c:pt>
                <c:pt idx="1859">
                  <c:v>122.66252550171824</c:v>
                </c:pt>
                <c:pt idx="1860">
                  <c:v>123.18962950213657</c:v>
                </c:pt>
                <c:pt idx="1861">
                  <c:v>123.6052356763487</c:v>
                </c:pt>
                <c:pt idx="1862">
                  <c:v>122.65620376131807</c:v>
                </c:pt>
                <c:pt idx="1863">
                  <c:v>124.69293914628383</c:v>
                </c:pt>
                <c:pt idx="1864">
                  <c:v>123.66783024478104</c:v>
                </c:pt>
                <c:pt idx="1865">
                  <c:v>123.2920844143883</c:v>
                </c:pt>
                <c:pt idx="1866">
                  <c:v>123.2976900340435</c:v>
                </c:pt>
                <c:pt idx="1867">
                  <c:v>123.62475028189164</c:v>
                </c:pt>
                <c:pt idx="1868">
                  <c:v>121.8180675937394</c:v>
                </c:pt>
                <c:pt idx="1869">
                  <c:v>123.77760651606198</c:v>
                </c:pt>
                <c:pt idx="1870">
                  <c:v>123.9117742097074</c:v>
                </c:pt>
                <c:pt idx="1871">
                  <c:v>122.86860800244089</c:v>
                </c:pt>
                <c:pt idx="1872">
                  <c:v>123.11355557314621</c:v>
                </c:pt>
                <c:pt idx="1873">
                  <c:v>122.09118436967634</c:v>
                </c:pt>
                <c:pt idx="1874">
                  <c:v>122.44812718935634</c:v>
                </c:pt>
                <c:pt idx="1875">
                  <c:v>121.95490718701211</c:v>
                </c:pt>
                <c:pt idx="1876">
                  <c:v>122.50347402787129</c:v>
                </c:pt>
                <c:pt idx="1877">
                  <c:v>122.27867869656218</c:v>
                </c:pt>
                <c:pt idx="1878">
                  <c:v>122.07757873468277</c:v>
                </c:pt>
                <c:pt idx="1879">
                  <c:v>121.43935960857148</c:v>
                </c:pt>
                <c:pt idx="1880">
                  <c:v>121.66375453653359</c:v>
                </c:pt>
                <c:pt idx="1881">
                  <c:v>121.52727182988039</c:v>
                </c:pt>
                <c:pt idx="1882">
                  <c:v>122.33049972955278</c:v>
                </c:pt>
                <c:pt idx="1883">
                  <c:v>122.50791762471657</c:v>
                </c:pt>
                <c:pt idx="1884">
                  <c:v>121.75011276097865</c:v>
                </c:pt>
                <c:pt idx="1885">
                  <c:v>121.86517452514292</c:v>
                </c:pt>
                <c:pt idx="1886">
                  <c:v>122.33068514520538</c:v>
                </c:pt>
                <c:pt idx="1887">
                  <c:v>120.85580100838293</c:v>
                </c:pt>
                <c:pt idx="1888">
                  <c:v>121.17408077348006</c:v>
                </c:pt>
                <c:pt idx="1889">
                  <c:v>121.73439728931959</c:v>
                </c:pt>
                <c:pt idx="1890">
                  <c:v>120.53642945533912</c:v>
                </c:pt>
                <c:pt idx="1891">
                  <c:v>120.17333662161096</c:v>
                </c:pt>
                <c:pt idx="1892">
                  <c:v>119.75675151825399</c:v>
                </c:pt>
                <c:pt idx="1893">
                  <c:v>120.3509281263614</c:v>
                </c:pt>
                <c:pt idx="1894">
                  <c:v>121.39609519048331</c:v>
                </c:pt>
                <c:pt idx="1895">
                  <c:v>122.27715221400804</c:v>
                </c:pt>
                <c:pt idx="1896">
                  <c:v>120.94898716029984</c:v>
                </c:pt>
                <c:pt idx="1897">
                  <c:v>120.1572962666297</c:v>
                </c:pt>
                <c:pt idx="1898">
                  <c:v>120.04609145271189</c:v>
                </c:pt>
                <c:pt idx="1899">
                  <c:v>120.26796654904888</c:v>
                </c:pt>
                <c:pt idx="1900">
                  <c:v>121.09204582217787</c:v>
                </c:pt>
                <c:pt idx="1901">
                  <c:v>120.59319015555481</c:v>
                </c:pt>
                <c:pt idx="1902">
                  <c:v>120.46965282589599</c:v>
                </c:pt>
                <c:pt idx="1903">
                  <c:v>119.9046260650447</c:v>
                </c:pt>
                <c:pt idx="1904">
                  <c:v>119.61667710872335</c:v>
                </c:pt>
                <c:pt idx="1905">
                  <c:v>119.41774210425554</c:v>
                </c:pt>
                <c:pt idx="1906">
                  <c:v>119.19393643761573</c:v>
                </c:pt>
                <c:pt idx="1907">
                  <c:v>120.21464658479705</c:v>
                </c:pt>
                <c:pt idx="1908">
                  <c:v>120.44965641748496</c:v>
                </c:pt>
                <c:pt idx="1909">
                  <c:v>119.24893560242742</c:v>
                </c:pt>
                <c:pt idx="1910">
                  <c:v>120.7795070721934</c:v>
                </c:pt>
                <c:pt idx="1911">
                  <c:v>118.69751051271415</c:v>
                </c:pt>
                <c:pt idx="1912">
                  <c:v>119.0644709003533</c:v>
                </c:pt>
                <c:pt idx="1913">
                  <c:v>120.24985154911541</c:v>
                </c:pt>
                <c:pt idx="1914">
                  <c:v>119.00488463880733</c:v>
                </c:pt>
                <c:pt idx="1915">
                  <c:v>119.12201740273821</c:v>
                </c:pt>
                <c:pt idx="1916">
                  <c:v>117.88208745604736</c:v>
                </c:pt>
                <c:pt idx="1917">
                  <c:v>119.30296568576351</c:v>
                </c:pt>
                <c:pt idx="1918">
                  <c:v>119.09522232890852</c:v>
                </c:pt>
                <c:pt idx="1919">
                  <c:v>117.90664766682762</c:v>
                </c:pt>
                <c:pt idx="1920">
                  <c:v>118.03699466335445</c:v>
                </c:pt>
                <c:pt idx="1921">
                  <c:v>119.11391952300239</c:v>
                </c:pt>
                <c:pt idx="1922">
                  <c:v>119.51244342145155</c:v>
                </c:pt>
                <c:pt idx="1923">
                  <c:v>119.91793481955604</c:v>
                </c:pt>
                <c:pt idx="1924">
                  <c:v>119.05346385907995</c:v>
                </c:pt>
                <c:pt idx="1925">
                  <c:v>118.71691456005958</c:v>
                </c:pt>
                <c:pt idx="1926">
                  <c:v>118.10576097584068</c:v>
                </c:pt>
                <c:pt idx="1927">
                  <c:v>117.44529938999221</c:v>
                </c:pt>
                <c:pt idx="1928">
                  <c:v>116.86400741180915</c:v>
                </c:pt>
                <c:pt idx="1929">
                  <c:v>117.29035797471174</c:v>
                </c:pt>
                <c:pt idx="1930">
                  <c:v>118.17804683385398</c:v>
                </c:pt>
                <c:pt idx="1931">
                  <c:v>116.18512702914242</c:v>
                </c:pt>
                <c:pt idx="1932">
                  <c:v>117.68635129214839</c:v>
                </c:pt>
                <c:pt idx="1933">
                  <c:v>117.3425605959637</c:v>
                </c:pt>
                <c:pt idx="1934">
                  <c:v>116.95703590513146</c:v>
                </c:pt>
                <c:pt idx="1935">
                  <c:v>117.47837220953468</c:v>
                </c:pt>
                <c:pt idx="1936">
                  <c:v>117.29727245956373</c:v>
                </c:pt>
                <c:pt idx="1937">
                  <c:v>117.59922250876372</c:v>
                </c:pt>
                <c:pt idx="1938">
                  <c:v>116.81845240576598</c:v>
                </c:pt>
                <c:pt idx="1939">
                  <c:v>117.53687079082432</c:v>
                </c:pt>
                <c:pt idx="1940">
                  <c:v>116.63597774616819</c:v>
                </c:pt>
                <c:pt idx="1941">
                  <c:v>117.29088859574924</c:v>
                </c:pt>
                <c:pt idx="1942">
                  <c:v>118.11041491298677</c:v>
                </c:pt>
                <c:pt idx="1943">
                  <c:v>115.63855598167808</c:v>
                </c:pt>
                <c:pt idx="1944">
                  <c:v>116.24570110072383</c:v>
                </c:pt>
                <c:pt idx="1945">
                  <c:v>115.84238059420016</c:v>
                </c:pt>
                <c:pt idx="1946">
                  <c:v>116.10834244889941</c:v>
                </c:pt>
                <c:pt idx="1947">
                  <c:v>116.69752356281263</c:v>
                </c:pt>
                <c:pt idx="1948">
                  <c:v>116.40287535921868</c:v>
                </c:pt>
                <c:pt idx="1949">
                  <c:v>116.1807301768831</c:v>
                </c:pt>
                <c:pt idx="1950">
                  <c:v>117.33147304105542</c:v>
                </c:pt>
                <c:pt idx="1951">
                  <c:v>115.61872159676535</c:v>
                </c:pt>
                <c:pt idx="1952">
                  <c:v>115.04963597096771</c:v>
                </c:pt>
                <c:pt idx="1953">
                  <c:v>114.24640119763009</c:v>
                </c:pt>
                <c:pt idx="1954">
                  <c:v>116.15314106010626</c:v>
                </c:pt>
                <c:pt idx="1955">
                  <c:v>115.22854831432798</c:v>
                </c:pt>
                <c:pt idx="1956">
                  <c:v>115.64809644506938</c:v>
                </c:pt>
                <c:pt idx="1957">
                  <c:v>114.2651640136671</c:v>
                </c:pt>
                <c:pt idx="1958">
                  <c:v>114.93738817394693</c:v>
                </c:pt>
                <c:pt idx="1959">
                  <c:v>114.36178685624039</c:v>
                </c:pt>
                <c:pt idx="1960">
                  <c:v>113.7754530054921</c:v>
                </c:pt>
                <c:pt idx="1961">
                  <c:v>114.16004791582218</c:v>
                </c:pt>
                <c:pt idx="1962">
                  <c:v>114.38985471537354</c:v>
                </c:pt>
                <c:pt idx="1963">
                  <c:v>115.77262124168276</c:v>
                </c:pt>
                <c:pt idx="1964">
                  <c:v>113.9155711280472</c:v>
                </c:pt>
                <c:pt idx="1965">
                  <c:v>114.01514139341117</c:v>
                </c:pt>
                <c:pt idx="1966">
                  <c:v>114.70914345384443</c:v>
                </c:pt>
                <c:pt idx="1967">
                  <c:v>115.07177648283405</c:v>
                </c:pt>
                <c:pt idx="1968">
                  <c:v>114.89909431594508</c:v>
                </c:pt>
                <c:pt idx="1969">
                  <c:v>114.10698500278505</c:v>
                </c:pt>
                <c:pt idx="1970">
                  <c:v>113.71593907471369</c:v>
                </c:pt>
                <c:pt idx="1971">
                  <c:v>113.71966412451087</c:v>
                </c:pt>
                <c:pt idx="1972">
                  <c:v>114.65555085818738</c:v>
                </c:pt>
                <c:pt idx="1973">
                  <c:v>113.52531280656308</c:v>
                </c:pt>
                <c:pt idx="1974">
                  <c:v>113.90380181159625</c:v>
                </c:pt>
                <c:pt idx="1975">
                  <c:v>113.12387807815786</c:v>
                </c:pt>
                <c:pt idx="1976">
                  <c:v>114.7166488521604</c:v>
                </c:pt>
                <c:pt idx="1977">
                  <c:v>113.46773599978155</c:v>
                </c:pt>
                <c:pt idx="1978">
                  <c:v>113.1769424507207</c:v>
                </c:pt>
                <c:pt idx="1979">
                  <c:v>114.70422147504382</c:v>
                </c:pt>
                <c:pt idx="1980">
                  <c:v>114.7856788616748</c:v>
                </c:pt>
                <c:pt idx="1981">
                  <c:v>114.05286661175958</c:v>
                </c:pt>
                <c:pt idx="1982">
                  <c:v>113.32944563262039</c:v>
                </c:pt>
                <c:pt idx="1983">
                  <c:v>114.02830144726032</c:v>
                </c:pt>
                <c:pt idx="1984">
                  <c:v>113.00757551572865</c:v>
                </c:pt>
                <c:pt idx="1985">
                  <c:v>113.1506917715413</c:v>
                </c:pt>
                <c:pt idx="1986">
                  <c:v>113.03275643352455</c:v>
                </c:pt>
                <c:pt idx="1987">
                  <c:v>114.14786637220182</c:v>
                </c:pt>
                <c:pt idx="1988">
                  <c:v>113.96287333117698</c:v>
                </c:pt>
                <c:pt idx="1989">
                  <c:v>113.94021640209674</c:v>
                </c:pt>
                <c:pt idx="1990">
                  <c:v>113.32640872312302</c:v>
                </c:pt>
                <c:pt idx="1991">
                  <c:v>114.78211299399439</c:v>
                </c:pt>
                <c:pt idx="1992">
                  <c:v>113.83698606321516</c:v>
                </c:pt>
                <c:pt idx="1993">
                  <c:v>112.98112235326711</c:v>
                </c:pt>
                <c:pt idx="1994">
                  <c:v>113.77497945162293</c:v>
                </c:pt>
                <c:pt idx="1995">
                  <c:v>113.47338414930752</c:v>
                </c:pt>
                <c:pt idx="1996">
                  <c:v>113.79617989888423</c:v>
                </c:pt>
                <c:pt idx="1997">
                  <c:v>113.51791938435937</c:v>
                </c:pt>
                <c:pt idx="1998">
                  <c:v>112.95949576955641</c:v>
                </c:pt>
                <c:pt idx="1999">
                  <c:v>113.66030850884401</c:v>
                </c:pt>
                <c:pt idx="2000">
                  <c:v>112.82345291190184</c:v>
                </c:pt>
                <c:pt idx="2001">
                  <c:v>114.18011205712796</c:v>
                </c:pt>
                <c:pt idx="2002">
                  <c:v>113.59202804508095</c:v>
                </c:pt>
                <c:pt idx="2003">
                  <c:v>112.91544981313997</c:v>
                </c:pt>
                <c:pt idx="2004">
                  <c:v>113.87652197138544</c:v>
                </c:pt>
                <c:pt idx="2005">
                  <c:v>111.85575085825259</c:v>
                </c:pt>
                <c:pt idx="2006">
                  <c:v>112.71132230105324</c:v>
                </c:pt>
                <c:pt idx="2007">
                  <c:v>113.33135771780732</c:v>
                </c:pt>
                <c:pt idx="2008">
                  <c:v>112.89452790964113</c:v>
                </c:pt>
                <c:pt idx="2009">
                  <c:v>111.81966688041395</c:v>
                </c:pt>
                <c:pt idx="2010">
                  <c:v>112.13810927659509</c:v>
                </c:pt>
                <c:pt idx="2011">
                  <c:v>111.9341611955753</c:v>
                </c:pt>
                <c:pt idx="2012">
                  <c:v>111.44060666248598</c:v>
                </c:pt>
                <c:pt idx="2013">
                  <c:v>111.73446350943834</c:v>
                </c:pt>
                <c:pt idx="2014">
                  <c:v>112.09918438408832</c:v>
                </c:pt>
                <c:pt idx="2015">
                  <c:v>111.69382854208544</c:v>
                </c:pt>
                <c:pt idx="2016">
                  <c:v>112.36634935633282</c:v>
                </c:pt>
                <c:pt idx="2017">
                  <c:v>112.32482281001002</c:v>
                </c:pt>
                <c:pt idx="2018">
                  <c:v>110.97787448481037</c:v>
                </c:pt>
                <c:pt idx="2019">
                  <c:v>111.73105939116157</c:v>
                </c:pt>
                <c:pt idx="2020">
                  <c:v>112.88027622614322</c:v>
                </c:pt>
                <c:pt idx="2021">
                  <c:v>111.25410216643829</c:v>
                </c:pt>
                <c:pt idx="2022">
                  <c:v>112.01841561388956</c:v>
                </c:pt>
                <c:pt idx="2023">
                  <c:v>112.88884867916804</c:v>
                </c:pt>
                <c:pt idx="2024">
                  <c:v>111.76477714545483</c:v>
                </c:pt>
                <c:pt idx="2025">
                  <c:v>111.49864197736197</c:v>
                </c:pt>
                <c:pt idx="2026">
                  <c:v>111.32608267968853</c:v>
                </c:pt>
                <c:pt idx="2027">
                  <c:v>112.81481239853986</c:v>
                </c:pt>
                <c:pt idx="2028">
                  <c:v>111.34814975961284</c:v>
                </c:pt>
                <c:pt idx="2029">
                  <c:v>110.8206387243539</c:v>
                </c:pt>
                <c:pt idx="2030">
                  <c:v>111.05490641790355</c:v>
                </c:pt>
                <c:pt idx="2031">
                  <c:v>111.95449960022462</c:v>
                </c:pt>
                <c:pt idx="2032">
                  <c:v>110.74582506385876</c:v>
                </c:pt>
                <c:pt idx="2033">
                  <c:v>111.46995086936623</c:v>
                </c:pt>
                <c:pt idx="2034">
                  <c:v>111.94539677941135</c:v>
                </c:pt>
                <c:pt idx="2035">
                  <c:v>110.25483348286153</c:v>
                </c:pt>
                <c:pt idx="2036">
                  <c:v>111.62321877658948</c:v>
                </c:pt>
                <c:pt idx="2037">
                  <c:v>111.39914681885554</c:v>
                </c:pt>
                <c:pt idx="2038">
                  <c:v>111.77764396125414</c:v>
                </c:pt>
                <c:pt idx="2039">
                  <c:v>112.64903823163466</c:v>
                </c:pt>
                <c:pt idx="2040">
                  <c:v>110.45816356211601</c:v>
                </c:pt>
                <c:pt idx="2041">
                  <c:v>111.58791076026776</c:v>
                </c:pt>
                <c:pt idx="2042">
                  <c:v>112.51473867721943</c:v>
                </c:pt>
                <c:pt idx="2043">
                  <c:v>111.9705029381435</c:v>
                </c:pt>
                <c:pt idx="2044">
                  <c:v>111.09754826408387</c:v>
                </c:pt>
                <c:pt idx="2045">
                  <c:v>111.36593188695376</c:v>
                </c:pt>
                <c:pt idx="2046">
                  <c:v>112.22187382577987</c:v>
                </c:pt>
                <c:pt idx="2047">
                  <c:v>111.6183403022489</c:v>
                </c:pt>
                <c:pt idx="2048">
                  <c:v>112.01900096974451</c:v>
                </c:pt>
                <c:pt idx="2049">
                  <c:v>111.61859800280358</c:v>
                </c:pt>
                <c:pt idx="2050">
                  <c:v>112.44250035963344</c:v>
                </c:pt>
                <c:pt idx="2051">
                  <c:v>111.22673150279805</c:v>
                </c:pt>
                <c:pt idx="2052">
                  <c:v>111.97399473567143</c:v>
                </c:pt>
                <c:pt idx="2053">
                  <c:v>112.24040878606748</c:v>
                </c:pt>
                <c:pt idx="2054">
                  <c:v>112.04573506252723</c:v>
                </c:pt>
                <c:pt idx="2055">
                  <c:v>110.86731092514761</c:v>
                </c:pt>
                <c:pt idx="2056">
                  <c:v>111.56721833661514</c:v>
                </c:pt>
                <c:pt idx="2057">
                  <c:v>111.75894730284449</c:v>
                </c:pt>
                <c:pt idx="2058">
                  <c:v>111.28671948134135</c:v>
                </c:pt>
                <c:pt idx="2059">
                  <c:v>111.52242935608658</c:v>
                </c:pt>
                <c:pt idx="2060">
                  <c:v>112.11637090138936</c:v>
                </c:pt>
                <c:pt idx="2061">
                  <c:v>109.72259898666043</c:v>
                </c:pt>
                <c:pt idx="2062">
                  <c:v>109.92620016746709</c:v>
                </c:pt>
                <c:pt idx="2063">
                  <c:v>109.36117379472272</c:v>
                </c:pt>
                <c:pt idx="2064">
                  <c:v>111.63165496121232</c:v>
                </c:pt>
                <c:pt idx="2065">
                  <c:v>112.15638465240109</c:v>
                </c:pt>
                <c:pt idx="2066">
                  <c:v>111.93075161959997</c:v>
                </c:pt>
                <c:pt idx="2067">
                  <c:v>110.91612304196852</c:v>
                </c:pt>
                <c:pt idx="2068">
                  <c:v>111.8537814027779</c:v>
                </c:pt>
                <c:pt idx="2069">
                  <c:v>109.86574248425866</c:v>
                </c:pt>
                <c:pt idx="2070">
                  <c:v>111.6861274743265</c:v>
                </c:pt>
                <c:pt idx="2071">
                  <c:v>111.21795776049957</c:v>
                </c:pt>
                <c:pt idx="2072">
                  <c:v>110.9266379123255</c:v>
                </c:pt>
                <c:pt idx="2073">
                  <c:v>110.03986649627137</c:v>
                </c:pt>
                <c:pt idx="2074">
                  <c:v>111.62173608118563</c:v>
                </c:pt>
                <c:pt idx="2075">
                  <c:v>110.47948880605479</c:v>
                </c:pt>
                <c:pt idx="2076">
                  <c:v>110.58073621250793</c:v>
                </c:pt>
                <c:pt idx="2077">
                  <c:v>111.38324436160111</c:v>
                </c:pt>
                <c:pt idx="2078">
                  <c:v>109.50043177375524</c:v>
                </c:pt>
                <c:pt idx="2079">
                  <c:v>110.97963752681054</c:v>
                </c:pt>
                <c:pt idx="2080">
                  <c:v>110.33261133664898</c:v>
                </c:pt>
                <c:pt idx="2081">
                  <c:v>111.28538212268411</c:v>
                </c:pt>
                <c:pt idx="2082">
                  <c:v>110.31824961544618</c:v>
                </c:pt>
                <c:pt idx="2083">
                  <c:v>111.44478847998815</c:v>
                </c:pt>
                <c:pt idx="2084">
                  <c:v>110.32360549208515</c:v>
                </c:pt>
                <c:pt idx="2085">
                  <c:v>109.87120171298152</c:v>
                </c:pt>
                <c:pt idx="2086">
                  <c:v>109.45166835625862</c:v>
                </c:pt>
                <c:pt idx="2087">
                  <c:v>110.06293253825601</c:v>
                </c:pt>
                <c:pt idx="2088">
                  <c:v>110.08777149642516</c:v>
                </c:pt>
                <c:pt idx="2089">
                  <c:v>110.55031682441845</c:v>
                </c:pt>
                <c:pt idx="2090">
                  <c:v>110.24738135131258</c:v>
                </c:pt>
                <c:pt idx="2091">
                  <c:v>109.4164086403098</c:v>
                </c:pt>
                <c:pt idx="2092">
                  <c:v>110.62324673473181</c:v>
                </c:pt>
                <c:pt idx="2093">
                  <c:v>110.98230975179575</c:v>
                </c:pt>
                <c:pt idx="2094">
                  <c:v>110.0994154599568</c:v>
                </c:pt>
                <c:pt idx="2095">
                  <c:v>109.59307365042413</c:v>
                </c:pt>
                <c:pt idx="2096">
                  <c:v>110.62594749303702</c:v>
                </c:pt>
                <c:pt idx="2097">
                  <c:v>110.05458421540479</c:v>
                </c:pt>
                <c:pt idx="2098">
                  <c:v>112.01601859144543</c:v>
                </c:pt>
                <c:pt idx="2099">
                  <c:v>110.45005381931431</c:v>
                </c:pt>
                <c:pt idx="2100">
                  <c:v>110.53622844336039</c:v>
                </c:pt>
                <c:pt idx="2101">
                  <c:v>109.78420283670494</c:v>
                </c:pt>
                <c:pt idx="2102">
                  <c:v>110.81039640075753</c:v>
                </c:pt>
                <c:pt idx="2103">
                  <c:v>110.14442019752228</c:v>
                </c:pt>
                <c:pt idx="2104">
                  <c:v>109.4084614764231</c:v>
                </c:pt>
                <c:pt idx="2105">
                  <c:v>109.8723255370182</c:v>
                </c:pt>
                <c:pt idx="2106">
                  <c:v>109.85784588617751</c:v>
                </c:pt>
                <c:pt idx="2107">
                  <c:v>109.1787583470359</c:v>
                </c:pt>
                <c:pt idx="2108">
                  <c:v>110.02054040454587</c:v>
                </c:pt>
                <c:pt idx="2109">
                  <c:v>109.39769184107908</c:v>
                </c:pt>
                <c:pt idx="2110">
                  <c:v>110.28989145038051</c:v>
                </c:pt>
                <c:pt idx="2111">
                  <c:v>110.61143647310176</c:v>
                </c:pt>
                <c:pt idx="2112">
                  <c:v>109.16101167092246</c:v>
                </c:pt>
                <c:pt idx="2113">
                  <c:v>110.55629275783073</c:v>
                </c:pt>
                <c:pt idx="2114">
                  <c:v>109.92617887989907</c:v>
                </c:pt>
                <c:pt idx="2115">
                  <c:v>109.66291932503651</c:v>
                </c:pt>
                <c:pt idx="2116">
                  <c:v>108.63902878292804</c:v>
                </c:pt>
                <c:pt idx="2117">
                  <c:v>109.58429797187435</c:v>
                </c:pt>
                <c:pt idx="2118">
                  <c:v>109.43741667528646</c:v>
                </c:pt>
                <c:pt idx="2119">
                  <c:v>108.9881274797529</c:v>
                </c:pt>
                <c:pt idx="2120">
                  <c:v>109.42486301797122</c:v>
                </c:pt>
                <c:pt idx="2121">
                  <c:v>109.68294799249719</c:v>
                </c:pt>
                <c:pt idx="2122">
                  <c:v>110.02089952518922</c:v>
                </c:pt>
                <c:pt idx="2123">
                  <c:v>110.3564372970261</c:v>
                </c:pt>
                <c:pt idx="2124">
                  <c:v>109.91288250206846</c:v>
                </c:pt>
                <c:pt idx="2125">
                  <c:v>109.01569857754708</c:v>
                </c:pt>
                <c:pt idx="2126">
                  <c:v>109.45903012129482</c:v>
                </c:pt>
                <c:pt idx="2127">
                  <c:v>109.05273742592976</c:v>
                </c:pt>
                <c:pt idx="2128">
                  <c:v>109.30065376302477</c:v>
                </c:pt>
                <c:pt idx="2129">
                  <c:v>108.24971834884522</c:v>
                </c:pt>
                <c:pt idx="2130">
                  <c:v>109.61672470045433</c:v>
                </c:pt>
                <c:pt idx="2131">
                  <c:v>108.62156287613725</c:v>
                </c:pt>
                <c:pt idx="2132">
                  <c:v>109.50549260463917</c:v>
                </c:pt>
                <c:pt idx="2133">
                  <c:v>108.93967464849315</c:v>
                </c:pt>
                <c:pt idx="2134">
                  <c:v>109.23252404197697</c:v>
                </c:pt>
                <c:pt idx="2135">
                  <c:v>108.08181154796833</c:v>
                </c:pt>
                <c:pt idx="2136">
                  <c:v>109.77471166705287</c:v>
                </c:pt>
                <c:pt idx="2137">
                  <c:v>108.5911960116007</c:v>
                </c:pt>
                <c:pt idx="2138">
                  <c:v>108.4093959143551</c:v>
                </c:pt>
                <c:pt idx="2139">
                  <c:v>109.16773242902299</c:v>
                </c:pt>
                <c:pt idx="2140">
                  <c:v>110.45790467731557</c:v>
                </c:pt>
                <c:pt idx="2141">
                  <c:v>108.03466064811744</c:v>
                </c:pt>
                <c:pt idx="2142">
                  <c:v>109.30469338401244</c:v>
                </c:pt>
                <c:pt idx="2143">
                  <c:v>108.08468347171342</c:v>
                </c:pt>
                <c:pt idx="2144">
                  <c:v>110.42458691665644</c:v>
                </c:pt>
                <c:pt idx="2145">
                  <c:v>109.91610186931062</c:v>
                </c:pt>
                <c:pt idx="2146">
                  <c:v>108.77155090100413</c:v>
                </c:pt>
                <c:pt idx="2147">
                  <c:v>107.59273509974264</c:v>
                </c:pt>
                <c:pt idx="2148">
                  <c:v>108.76492084113352</c:v>
                </c:pt>
                <c:pt idx="2149">
                  <c:v>108.38392532101571</c:v>
                </c:pt>
                <c:pt idx="2150">
                  <c:v>107.90870707865918</c:v>
                </c:pt>
                <c:pt idx="2151">
                  <c:v>108.49417450004431</c:v>
                </c:pt>
                <c:pt idx="2152">
                  <c:v>107.91050747939535</c:v>
                </c:pt>
                <c:pt idx="2153">
                  <c:v>107.82853909562874</c:v>
                </c:pt>
                <c:pt idx="2154">
                  <c:v>108.78773098577962</c:v>
                </c:pt>
                <c:pt idx="2155">
                  <c:v>108.56564064850808</c:v>
                </c:pt>
                <c:pt idx="2156">
                  <c:v>108.77142687894788</c:v>
                </c:pt>
                <c:pt idx="2157">
                  <c:v>108.33893610503738</c:v>
                </c:pt>
                <c:pt idx="2158">
                  <c:v>108.51536707920006</c:v>
                </c:pt>
                <c:pt idx="2159">
                  <c:v>107.75143351140349</c:v>
                </c:pt>
                <c:pt idx="2160">
                  <c:v>108.30370759349269</c:v>
                </c:pt>
                <c:pt idx="2161">
                  <c:v>107.90601811770499</c:v>
                </c:pt>
                <c:pt idx="2162">
                  <c:v>108.1430457386775</c:v>
                </c:pt>
                <c:pt idx="2163">
                  <c:v>108.4181938146242</c:v>
                </c:pt>
                <c:pt idx="2164">
                  <c:v>108.14960821704166</c:v>
                </c:pt>
                <c:pt idx="2165">
                  <c:v>107.79987437669968</c:v>
                </c:pt>
                <c:pt idx="2166">
                  <c:v>108.45115505707157</c:v>
                </c:pt>
                <c:pt idx="2167">
                  <c:v>108.44559301171763</c:v>
                </c:pt>
                <c:pt idx="2168">
                  <c:v>108.16623331168434</c:v>
                </c:pt>
                <c:pt idx="2169">
                  <c:v>108.97899887951768</c:v>
                </c:pt>
                <c:pt idx="2170">
                  <c:v>107.40196737766928</c:v>
                </c:pt>
                <c:pt idx="2171">
                  <c:v>107.43742969054395</c:v>
                </c:pt>
                <c:pt idx="2172">
                  <c:v>107.48544737327907</c:v>
                </c:pt>
                <c:pt idx="2173">
                  <c:v>108.60924841580629</c:v>
                </c:pt>
                <c:pt idx="2174">
                  <c:v>108.01026127585668</c:v>
                </c:pt>
                <c:pt idx="2175">
                  <c:v>107.376240563217</c:v>
                </c:pt>
                <c:pt idx="2176">
                  <c:v>108.06212118991397</c:v>
                </c:pt>
                <c:pt idx="2177">
                  <c:v>107.33547151081778</c:v>
                </c:pt>
                <c:pt idx="2178">
                  <c:v>108.45643991219555</c:v>
                </c:pt>
                <c:pt idx="2179">
                  <c:v>108.14449334038504</c:v>
                </c:pt>
                <c:pt idx="2180">
                  <c:v>107.48426222122181</c:v>
                </c:pt>
                <c:pt idx="2181">
                  <c:v>108.78551440899579</c:v>
                </c:pt>
                <c:pt idx="2182">
                  <c:v>108.27995976322356</c:v>
                </c:pt>
                <c:pt idx="2183">
                  <c:v>107.82447124472127</c:v>
                </c:pt>
                <c:pt idx="2184">
                  <c:v>108.02061377860609</c:v>
                </c:pt>
                <c:pt idx="2185">
                  <c:v>107.66810503441842</c:v>
                </c:pt>
                <c:pt idx="2186">
                  <c:v>107.65398855611983</c:v>
                </c:pt>
                <c:pt idx="2187">
                  <c:v>108.36780213703875</c:v>
                </c:pt>
                <c:pt idx="2188">
                  <c:v>106.77613797675154</c:v>
                </c:pt>
                <c:pt idx="2189">
                  <c:v>106.6413412694999</c:v>
                </c:pt>
                <c:pt idx="2190">
                  <c:v>107.40383619714289</c:v>
                </c:pt>
                <c:pt idx="2191">
                  <c:v>107.33193132387329</c:v>
                </c:pt>
                <c:pt idx="2192">
                  <c:v>107.19515794045108</c:v>
                </c:pt>
                <c:pt idx="2193">
                  <c:v>106.6014443312738</c:v>
                </c:pt>
                <c:pt idx="2194">
                  <c:v>106.69281768617508</c:v>
                </c:pt>
                <c:pt idx="2195">
                  <c:v>107.84825869841636</c:v>
                </c:pt>
                <c:pt idx="2196">
                  <c:v>107.57315299620423</c:v>
                </c:pt>
                <c:pt idx="2197">
                  <c:v>106.60680307476956</c:v>
                </c:pt>
                <c:pt idx="2198">
                  <c:v>107.04959997760638</c:v>
                </c:pt>
                <c:pt idx="2199">
                  <c:v>106.9458111374783</c:v>
                </c:pt>
                <c:pt idx="2200">
                  <c:v>107.55967885170088</c:v>
                </c:pt>
                <c:pt idx="2201">
                  <c:v>106.96625791474736</c:v>
                </c:pt>
                <c:pt idx="2202">
                  <c:v>106.65548063936221</c:v>
                </c:pt>
                <c:pt idx="2203">
                  <c:v>107.16552435974724</c:v>
                </c:pt>
                <c:pt idx="2204">
                  <c:v>106.97019300516345</c:v>
                </c:pt>
                <c:pt idx="2205">
                  <c:v>107.1602462977783</c:v>
                </c:pt>
                <c:pt idx="2206">
                  <c:v>106.99082958493084</c:v>
                </c:pt>
                <c:pt idx="2207">
                  <c:v>106.82371069360539</c:v>
                </c:pt>
                <c:pt idx="2208">
                  <c:v>107.44169229392071</c:v>
                </c:pt>
                <c:pt idx="2209">
                  <c:v>107.49959285415659</c:v>
                </c:pt>
                <c:pt idx="2210">
                  <c:v>106.29474764305944</c:v>
                </c:pt>
                <c:pt idx="2211">
                  <c:v>105.75938870119781</c:v>
                </c:pt>
                <c:pt idx="2212">
                  <c:v>107.76162180191145</c:v>
                </c:pt>
                <c:pt idx="2213">
                  <c:v>107.40234491399335</c:v>
                </c:pt>
                <c:pt idx="2214">
                  <c:v>107.76521191489751</c:v>
                </c:pt>
                <c:pt idx="2215">
                  <c:v>106.90727315864937</c:v>
                </c:pt>
                <c:pt idx="2216">
                  <c:v>107.13021297423046</c:v>
                </c:pt>
                <c:pt idx="2217">
                  <c:v>105.76792132637223</c:v>
                </c:pt>
                <c:pt idx="2218">
                  <c:v>106.58015123291212</c:v>
                </c:pt>
                <c:pt idx="2219">
                  <c:v>107.08475155834422</c:v>
                </c:pt>
                <c:pt idx="2220">
                  <c:v>104.99714503793062</c:v>
                </c:pt>
                <c:pt idx="2221">
                  <c:v>108.3865680759707</c:v>
                </c:pt>
                <c:pt idx="2222">
                  <c:v>106.047171789301</c:v>
                </c:pt>
                <c:pt idx="2223">
                  <c:v>107.11251110122052</c:v>
                </c:pt>
                <c:pt idx="2224">
                  <c:v>106.69306365487864</c:v>
                </c:pt>
                <c:pt idx="2225">
                  <c:v>107.14112031980073</c:v>
                </c:pt>
                <c:pt idx="2226">
                  <c:v>105.2857357931903</c:v>
                </c:pt>
                <c:pt idx="2227">
                  <c:v>105.3567041570621</c:v>
                </c:pt>
                <c:pt idx="2228">
                  <c:v>107.50073242205238</c:v>
                </c:pt>
                <c:pt idx="2229">
                  <c:v>104.73143346789917</c:v>
                </c:pt>
                <c:pt idx="2230">
                  <c:v>106.08480457521112</c:v>
                </c:pt>
                <c:pt idx="2231">
                  <c:v>107.12554946972121</c:v>
                </c:pt>
                <c:pt idx="2232">
                  <c:v>106.96849974028281</c:v>
                </c:pt>
                <c:pt idx="2233">
                  <c:v>106.37715159310237</c:v>
                </c:pt>
                <c:pt idx="2234">
                  <c:v>109.01564401530113</c:v>
                </c:pt>
                <c:pt idx="2235">
                  <c:v>106.13953851517608</c:v>
                </c:pt>
                <c:pt idx="2236">
                  <c:v>106.28402969473221</c:v>
                </c:pt>
                <c:pt idx="2237">
                  <c:v>105.78557901294494</c:v>
                </c:pt>
                <c:pt idx="2238">
                  <c:v>105.86719436477009</c:v>
                </c:pt>
                <c:pt idx="2239">
                  <c:v>106.26061705304903</c:v>
                </c:pt>
                <c:pt idx="2240">
                  <c:v>105.75529123047558</c:v>
                </c:pt>
                <c:pt idx="2241">
                  <c:v>106.34640832295042</c:v>
                </c:pt>
                <c:pt idx="2242">
                  <c:v>106.42025846741195</c:v>
                </c:pt>
                <c:pt idx="2243">
                  <c:v>106.89094177450336</c:v>
                </c:pt>
                <c:pt idx="2244">
                  <c:v>106.79192486669393</c:v>
                </c:pt>
                <c:pt idx="2245">
                  <c:v>106.12334638165822</c:v>
                </c:pt>
                <c:pt idx="2246">
                  <c:v>105.65533684618245</c:v>
                </c:pt>
                <c:pt idx="2247">
                  <c:v>106.38139810789447</c:v>
                </c:pt>
                <c:pt idx="2248">
                  <c:v>105.57929646429271</c:v>
                </c:pt>
                <c:pt idx="2249">
                  <c:v>106.39902477756236</c:v>
                </c:pt>
                <c:pt idx="2250">
                  <c:v>106.58808361031654</c:v>
                </c:pt>
                <c:pt idx="2251">
                  <c:v>105.90348178776279</c:v>
                </c:pt>
                <c:pt idx="2252">
                  <c:v>105.93896153415659</c:v>
                </c:pt>
                <c:pt idx="2253">
                  <c:v>106.63756007143266</c:v>
                </c:pt>
                <c:pt idx="2254">
                  <c:v>106.2781389598203</c:v>
                </c:pt>
                <c:pt idx="2255">
                  <c:v>106.0395267337924</c:v>
                </c:pt>
                <c:pt idx="2256">
                  <c:v>105.21091661694831</c:v>
                </c:pt>
                <c:pt idx="2257">
                  <c:v>105.37424418842251</c:v>
                </c:pt>
                <c:pt idx="2258">
                  <c:v>105.76619509582682</c:v>
                </c:pt>
                <c:pt idx="2259">
                  <c:v>106.24727269127708</c:v>
                </c:pt>
                <c:pt idx="2260">
                  <c:v>105.331550153186</c:v>
                </c:pt>
                <c:pt idx="2261">
                  <c:v>105.20641609604627</c:v>
                </c:pt>
                <c:pt idx="2262">
                  <c:v>105.61138068618149</c:v>
                </c:pt>
                <c:pt idx="2263">
                  <c:v>105.37447519306531</c:v>
                </c:pt>
                <c:pt idx="2264">
                  <c:v>105.99874069963391</c:v>
                </c:pt>
                <c:pt idx="2265">
                  <c:v>106.37095297779491</c:v>
                </c:pt>
                <c:pt idx="2266">
                  <c:v>105.82420764630358</c:v>
                </c:pt>
                <c:pt idx="2267">
                  <c:v>105.87292594685877</c:v>
                </c:pt>
                <c:pt idx="2268">
                  <c:v>105.73376877887819</c:v>
                </c:pt>
                <c:pt idx="2269">
                  <c:v>104.60387458453874</c:v>
                </c:pt>
                <c:pt idx="2270">
                  <c:v>104.61485912318099</c:v>
                </c:pt>
                <c:pt idx="2271">
                  <c:v>105.29954854670248</c:v>
                </c:pt>
                <c:pt idx="2272">
                  <c:v>105.80354944510457</c:v>
                </c:pt>
                <c:pt idx="2273">
                  <c:v>105.75400384456513</c:v>
                </c:pt>
                <c:pt idx="2274">
                  <c:v>105.08257882031891</c:v>
                </c:pt>
                <c:pt idx="2275">
                  <c:v>105.51567728531103</c:v>
                </c:pt>
                <c:pt idx="2276">
                  <c:v>105.60963550523573</c:v>
                </c:pt>
                <c:pt idx="2277">
                  <c:v>105.68844616320617</c:v>
                </c:pt>
                <c:pt idx="2278">
                  <c:v>105.15467683300616</c:v>
                </c:pt>
                <c:pt idx="2279">
                  <c:v>105.72471397943625</c:v>
                </c:pt>
                <c:pt idx="2280">
                  <c:v>105.01938821174399</c:v>
                </c:pt>
                <c:pt idx="2281">
                  <c:v>105.43572706759922</c:v>
                </c:pt>
                <c:pt idx="2282">
                  <c:v>105.23355245215936</c:v>
                </c:pt>
                <c:pt idx="2283">
                  <c:v>105.26630152889604</c:v>
                </c:pt>
                <c:pt idx="2284">
                  <c:v>104.83547151512354</c:v>
                </c:pt>
                <c:pt idx="2285">
                  <c:v>105.08993111010155</c:v>
                </c:pt>
                <c:pt idx="2286">
                  <c:v>105.44429768424308</c:v>
                </c:pt>
                <c:pt idx="2287">
                  <c:v>105.75807490021609</c:v>
                </c:pt>
                <c:pt idx="2288">
                  <c:v>104.71557515383969</c:v>
                </c:pt>
                <c:pt idx="2289">
                  <c:v>104.51201636012573</c:v>
                </c:pt>
                <c:pt idx="2290">
                  <c:v>103.8320413937103</c:v>
                </c:pt>
                <c:pt idx="2291">
                  <c:v>104.18028973845375</c:v>
                </c:pt>
                <c:pt idx="2292">
                  <c:v>105.24778709911131</c:v>
                </c:pt>
                <c:pt idx="2293">
                  <c:v>105.15219876992262</c:v>
                </c:pt>
                <c:pt idx="2294">
                  <c:v>105.364047048695</c:v>
                </c:pt>
                <c:pt idx="2295">
                  <c:v>104.65651370191023</c:v>
                </c:pt>
                <c:pt idx="2296">
                  <c:v>104.76264764427815</c:v>
                </c:pt>
                <c:pt idx="2297">
                  <c:v>105.03139873990582</c:v>
                </c:pt>
                <c:pt idx="2298">
                  <c:v>104.45721171901225</c:v>
                </c:pt>
                <c:pt idx="2299">
                  <c:v>104.87317512085033</c:v>
                </c:pt>
                <c:pt idx="2300">
                  <c:v>104.67365858987206</c:v>
                </c:pt>
                <c:pt idx="2301">
                  <c:v>104.00947406003759</c:v>
                </c:pt>
                <c:pt idx="2302">
                  <c:v>103.51584966718109</c:v>
                </c:pt>
                <c:pt idx="2303">
                  <c:v>104.22269658161531</c:v>
                </c:pt>
                <c:pt idx="2304">
                  <c:v>104.2457336620038</c:v>
                </c:pt>
                <c:pt idx="2305">
                  <c:v>105.39325341997315</c:v>
                </c:pt>
                <c:pt idx="2306">
                  <c:v>103.80150560700744</c:v>
                </c:pt>
                <c:pt idx="2307">
                  <c:v>105.08211989825763</c:v>
                </c:pt>
                <c:pt idx="2308">
                  <c:v>104.62304815428494</c:v>
                </c:pt>
                <c:pt idx="2309">
                  <c:v>103.02577164152687</c:v>
                </c:pt>
                <c:pt idx="2310">
                  <c:v>105.72013148584651</c:v>
                </c:pt>
                <c:pt idx="2311">
                  <c:v>104.52814442308956</c:v>
                </c:pt>
                <c:pt idx="2312">
                  <c:v>104.67272826791107</c:v>
                </c:pt>
                <c:pt idx="2313">
                  <c:v>103.14959747315125</c:v>
                </c:pt>
                <c:pt idx="2314">
                  <c:v>104.68014899629338</c:v>
                </c:pt>
                <c:pt idx="2315">
                  <c:v>104.05880513514185</c:v>
                </c:pt>
                <c:pt idx="2316">
                  <c:v>104.49411133638696</c:v>
                </c:pt>
                <c:pt idx="2317">
                  <c:v>104.13621058015501</c:v>
                </c:pt>
                <c:pt idx="2318">
                  <c:v>104.57772095571879</c:v>
                </c:pt>
                <c:pt idx="2319">
                  <c:v>103.83574857485355</c:v>
                </c:pt>
                <c:pt idx="2320">
                  <c:v>104.63452469061247</c:v>
                </c:pt>
                <c:pt idx="2321">
                  <c:v>103.71761679878179</c:v>
                </c:pt>
                <c:pt idx="2322">
                  <c:v>104.37788819233072</c:v>
                </c:pt>
                <c:pt idx="2323">
                  <c:v>103.78615163973677</c:v>
                </c:pt>
                <c:pt idx="2324">
                  <c:v>103.88949880719035</c:v>
                </c:pt>
                <c:pt idx="2325">
                  <c:v>104.44407714525674</c:v>
                </c:pt>
                <c:pt idx="2326">
                  <c:v>103.7540010919008</c:v>
                </c:pt>
                <c:pt idx="2327">
                  <c:v>103.89172114905749</c:v>
                </c:pt>
                <c:pt idx="2328">
                  <c:v>104.1010930002825</c:v>
                </c:pt>
                <c:pt idx="2329">
                  <c:v>103.52089735906515</c:v>
                </c:pt>
                <c:pt idx="2330">
                  <c:v>103.2804525246965</c:v>
                </c:pt>
                <c:pt idx="2331">
                  <c:v>104.16237522509063</c:v>
                </c:pt>
                <c:pt idx="2332">
                  <c:v>103.06571190295386</c:v>
                </c:pt>
                <c:pt idx="2333">
                  <c:v>102.98770154585732</c:v>
                </c:pt>
                <c:pt idx="2334">
                  <c:v>103.67589810763113</c:v>
                </c:pt>
                <c:pt idx="2335">
                  <c:v>104.40750187218191</c:v>
                </c:pt>
                <c:pt idx="2336">
                  <c:v>103.66430557270257</c:v>
                </c:pt>
                <c:pt idx="2337">
                  <c:v>104.35896084688734</c:v>
                </c:pt>
                <c:pt idx="2338">
                  <c:v>103.30918531073719</c:v>
                </c:pt>
                <c:pt idx="2339">
                  <c:v>103.8419062277016</c:v>
                </c:pt>
                <c:pt idx="2340">
                  <c:v>104.634644030902</c:v>
                </c:pt>
                <c:pt idx="2341">
                  <c:v>104.66512897579311</c:v>
                </c:pt>
                <c:pt idx="2342">
                  <c:v>103.56726123141206</c:v>
                </c:pt>
                <c:pt idx="2343">
                  <c:v>102.95506566704479</c:v>
                </c:pt>
                <c:pt idx="2344">
                  <c:v>103.53225328472747</c:v>
                </c:pt>
                <c:pt idx="2345">
                  <c:v>103.16835178811998</c:v>
                </c:pt>
                <c:pt idx="2346">
                  <c:v>103.91644013671784</c:v>
                </c:pt>
                <c:pt idx="2347">
                  <c:v>103.5496182867133</c:v>
                </c:pt>
                <c:pt idx="2348">
                  <c:v>103.4281709310066</c:v>
                </c:pt>
                <c:pt idx="2349">
                  <c:v>103.20972453356768</c:v>
                </c:pt>
                <c:pt idx="2350">
                  <c:v>103.89865379533305</c:v>
                </c:pt>
                <c:pt idx="2351">
                  <c:v>103.78812270917989</c:v>
                </c:pt>
                <c:pt idx="2352">
                  <c:v>104.30232736567883</c:v>
                </c:pt>
                <c:pt idx="2353">
                  <c:v>103.79991250016403</c:v>
                </c:pt>
                <c:pt idx="2354">
                  <c:v>103.38828789611351</c:v>
                </c:pt>
                <c:pt idx="2355">
                  <c:v>104.16341135899215</c:v>
                </c:pt>
                <c:pt idx="2356">
                  <c:v>103.41785232748364</c:v>
                </c:pt>
                <c:pt idx="2357">
                  <c:v>103.59175904021258</c:v>
                </c:pt>
                <c:pt idx="2358">
                  <c:v>103.32046916952788</c:v>
                </c:pt>
                <c:pt idx="2359">
                  <c:v>103.80731504357406</c:v>
                </c:pt>
                <c:pt idx="2360">
                  <c:v>104.314056875643</c:v>
                </c:pt>
                <c:pt idx="2361">
                  <c:v>103.12265374236816</c:v>
                </c:pt>
                <c:pt idx="2362">
                  <c:v>104.60566248183829</c:v>
                </c:pt>
                <c:pt idx="2363">
                  <c:v>103.71344564343717</c:v>
                </c:pt>
                <c:pt idx="2364">
                  <c:v>103.69881014437549</c:v>
                </c:pt>
                <c:pt idx="2365">
                  <c:v>103.01977722851169</c:v>
                </c:pt>
                <c:pt idx="2366">
                  <c:v>102.99413550150378</c:v>
                </c:pt>
                <c:pt idx="2367">
                  <c:v>102.60895846049284</c:v>
                </c:pt>
                <c:pt idx="2368">
                  <c:v>102.83266492678757</c:v>
                </c:pt>
                <c:pt idx="2369">
                  <c:v>105.57358537177662</c:v>
                </c:pt>
                <c:pt idx="2370">
                  <c:v>103.7413586782061</c:v>
                </c:pt>
                <c:pt idx="2371">
                  <c:v>103.78690699467217</c:v>
                </c:pt>
                <c:pt idx="2372">
                  <c:v>102.05657817153579</c:v>
                </c:pt>
                <c:pt idx="2373">
                  <c:v>105.37134800330713</c:v>
                </c:pt>
                <c:pt idx="2374">
                  <c:v>105.16598129782251</c:v>
                </c:pt>
                <c:pt idx="2375">
                  <c:v>103.80958121091398</c:v>
                </c:pt>
                <c:pt idx="2376">
                  <c:v>103.60426319747447</c:v>
                </c:pt>
                <c:pt idx="2377">
                  <c:v>104.05338000566071</c:v>
                </c:pt>
                <c:pt idx="2378">
                  <c:v>104.27586663243223</c:v>
                </c:pt>
                <c:pt idx="2379">
                  <c:v>104.3702274167787</c:v>
                </c:pt>
                <c:pt idx="2380">
                  <c:v>103.71220707788331</c:v>
                </c:pt>
                <c:pt idx="2381">
                  <c:v>104.11865457415267</c:v>
                </c:pt>
                <c:pt idx="2382">
                  <c:v>104.20125199160815</c:v>
                </c:pt>
                <c:pt idx="2383">
                  <c:v>104.29813466898918</c:v>
                </c:pt>
                <c:pt idx="2384">
                  <c:v>105.78197368092455</c:v>
                </c:pt>
                <c:pt idx="2385">
                  <c:v>104.21296710495871</c:v>
                </c:pt>
                <c:pt idx="2386">
                  <c:v>104.39977650437049</c:v>
                </c:pt>
                <c:pt idx="2387">
                  <c:v>104.24156598789926</c:v>
                </c:pt>
                <c:pt idx="2388">
                  <c:v>104.35790447281428</c:v>
                </c:pt>
                <c:pt idx="2389">
                  <c:v>104.77718506761208</c:v>
                </c:pt>
                <c:pt idx="2390">
                  <c:v>104.43653217268577</c:v>
                </c:pt>
                <c:pt idx="2391">
                  <c:v>83.571178672437995</c:v>
                </c:pt>
                <c:pt idx="2392">
                  <c:v>63.612244814250111</c:v>
                </c:pt>
                <c:pt idx="2393">
                  <c:v>62.051534696193571</c:v>
                </c:pt>
                <c:pt idx="2394">
                  <c:v>63.203702512008235</c:v>
                </c:pt>
                <c:pt idx="2395">
                  <c:v>62.763147632989075</c:v>
                </c:pt>
                <c:pt idx="2396">
                  <c:v>63.205477446342542</c:v>
                </c:pt>
                <c:pt idx="2397">
                  <c:v>66.257527724001136</c:v>
                </c:pt>
                <c:pt idx="2398">
                  <c:v>64.024961998654064</c:v>
                </c:pt>
                <c:pt idx="2399">
                  <c:v>73.297065778269371</c:v>
                </c:pt>
                <c:pt idx="2400">
                  <c:v>69.701511461985845</c:v>
                </c:pt>
                <c:pt idx="2401">
                  <c:v>62.024357973998747</c:v>
                </c:pt>
                <c:pt idx="2402">
                  <c:v>70.85653724670874</c:v>
                </c:pt>
                <c:pt idx="2403">
                  <c:v>64.511349327577662</c:v>
                </c:pt>
                <c:pt idx="2404">
                  <c:v>63.96711292040559</c:v>
                </c:pt>
                <c:pt idx="2405">
                  <c:v>64.514378485134017</c:v>
                </c:pt>
                <c:pt idx="2406">
                  <c:v>66.530271251676027</c:v>
                </c:pt>
                <c:pt idx="2407">
                  <c:v>62.499025561081702</c:v>
                </c:pt>
                <c:pt idx="2408">
                  <c:v>62.864336944731761</c:v>
                </c:pt>
                <c:pt idx="2409">
                  <c:v>64.357934536516581</c:v>
                </c:pt>
                <c:pt idx="2410">
                  <c:v>66.345580303026765</c:v>
                </c:pt>
                <c:pt idx="2411">
                  <c:v>62.957303185706202</c:v>
                </c:pt>
                <c:pt idx="2412">
                  <c:v>62.464691639226416</c:v>
                </c:pt>
                <c:pt idx="2413">
                  <c:v>66.43545172771762</c:v>
                </c:pt>
                <c:pt idx="2414">
                  <c:v>63.268302291706291</c:v>
                </c:pt>
                <c:pt idx="2415">
                  <c:v>64.658634224089624</c:v>
                </c:pt>
                <c:pt idx="2416">
                  <c:v>63.138453526971297</c:v>
                </c:pt>
                <c:pt idx="2417">
                  <c:v>63.103088358487611</c:v>
                </c:pt>
                <c:pt idx="2418">
                  <c:v>62.514955355699804</c:v>
                </c:pt>
                <c:pt idx="2419">
                  <c:v>67.89510471355392</c:v>
                </c:pt>
                <c:pt idx="2420">
                  <c:v>66.185090999813909</c:v>
                </c:pt>
                <c:pt idx="2421">
                  <c:v>66.39380178245699</c:v>
                </c:pt>
                <c:pt idx="2422">
                  <c:v>62.93974457334658</c:v>
                </c:pt>
                <c:pt idx="2423">
                  <c:v>65.457602073939498</c:v>
                </c:pt>
                <c:pt idx="2424">
                  <c:v>64.011879098494703</c:v>
                </c:pt>
                <c:pt idx="2425">
                  <c:v>63.52364985044737</c:v>
                </c:pt>
                <c:pt idx="2426">
                  <c:v>63.813241661340363</c:v>
                </c:pt>
                <c:pt idx="2427">
                  <c:v>63.583829086800883</c:v>
                </c:pt>
                <c:pt idx="2428">
                  <c:v>63.184214662557409</c:v>
                </c:pt>
                <c:pt idx="2429">
                  <c:v>63.673193303819787</c:v>
                </c:pt>
                <c:pt idx="2430">
                  <c:v>68.281706566046964</c:v>
                </c:pt>
                <c:pt idx="2431">
                  <c:v>62.770103152309872</c:v>
                </c:pt>
                <c:pt idx="2432">
                  <c:v>64.120376650243173</c:v>
                </c:pt>
                <c:pt idx="2433">
                  <c:v>63.102627833462734</c:v>
                </c:pt>
                <c:pt idx="2434">
                  <c:v>63.77457417818605</c:v>
                </c:pt>
                <c:pt idx="2435">
                  <c:v>66.314098559588885</c:v>
                </c:pt>
                <c:pt idx="2436">
                  <c:v>63.515150562041804</c:v>
                </c:pt>
                <c:pt idx="2437">
                  <c:v>63.199136258772072</c:v>
                </c:pt>
                <c:pt idx="2438">
                  <c:v>64.103283901784565</c:v>
                </c:pt>
                <c:pt idx="2439">
                  <c:v>63.304023162334452</c:v>
                </c:pt>
                <c:pt idx="2440">
                  <c:v>63.745823101580328</c:v>
                </c:pt>
                <c:pt idx="2441">
                  <c:v>62.366633150431973</c:v>
                </c:pt>
                <c:pt idx="2442">
                  <c:v>61.339262739043953</c:v>
                </c:pt>
                <c:pt idx="2443">
                  <c:v>62.698034541083587</c:v>
                </c:pt>
                <c:pt idx="2444">
                  <c:v>62.460084741334839</c:v>
                </c:pt>
                <c:pt idx="2445">
                  <c:v>62.333422857565182</c:v>
                </c:pt>
                <c:pt idx="2446">
                  <c:v>61.290829839944358</c:v>
                </c:pt>
                <c:pt idx="2447">
                  <c:v>62.495992085669968</c:v>
                </c:pt>
                <c:pt idx="2448">
                  <c:v>67.232552100175837</c:v>
                </c:pt>
                <c:pt idx="2449">
                  <c:v>66.376558381412607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9F5-49FC-88D6-3C67AF521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4251968"/>
        <c:axId val="764251136"/>
      </c:scatterChart>
      <c:valAx>
        <c:axId val="421148096"/>
        <c:scaling>
          <c:orientation val="minMax"/>
          <c:max val="0.77083333300000001"/>
          <c:min val="0.60416666699999999"/>
        </c:scaling>
        <c:delete val="1"/>
        <c:axPos val="b"/>
        <c:numFmt formatCode="h:mm;@" sourceLinked="0"/>
        <c:majorTickMark val="out"/>
        <c:minorTickMark val="none"/>
        <c:tickLblPos val="nextTo"/>
        <c:crossAx val="421166400"/>
        <c:crosses val="autoZero"/>
        <c:crossBetween val="midCat"/>
        <c:majorUnit val="4.1666667000000018E-2"/>
      </c:valAx>
      <c:valAx>
        <c:axId val="421166400"/>
        <c:scaling>
          <c:orientation val="minMax"/>
          <c:max val="1500"/>
          <c:min val="0"/>
        </c:scaling>
        <c:delete val="0"/>
        <c:axPos val="l"/>
        <c:title>
          <c:tx>
            <c:strRef>
              <c:f>'graph properties'!$C$47</c:f>
              <c:strCache>
                <c:ptCount val="1"/>
                <c:pt idx="0">
                  <c:v>cm-3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70C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it-IT"/>
          </a:p>
        </c:txPr>
        <c:crossAx val="421148096"/>
        <c:crosses val="autoZero"/>
        <c:crossBetween val="midCat"/>
        <c:majorUnit val="250"/>
      </c:valAx>
      <c:valAx>
        <c:axId val="764251136"/>
        <c:scaling>
          <c:orientation val="minMax"/>
        </c:scaling>
        <c:delete val="0"/>
        <c:axPos val="r"/>
        <c:title>
          <c:tx>
            <c:strRef>
              <c:f>'graph properties'!$C$48</c:f>
              <c:strCache>
                <c:ptCount val="1"/>
                <c:pt idx="0">
                  <c:v>µg*m-3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it-IT"/>
          </a:p>
        </c:txPr>
        <c:crossAx val="764251968"/>
        <c:crosses val="max"/>
        <c:crossBetween val="midCat"/>
        <c:majorUnit val="25"/>
      </c:valAx>
      <c:valAx>
        <c:axId val="764251968"/>
        <c:scaling>
          <c:orientation val="minMax"/>
        </c:scaling>
        <c:delete val="1"/>
        <c:axPos val="b"/>
        <c:numFmt formatCode="[$-F400]h:mm:ss\ AM/PM" sourceLinked="1"/>
        <c:majorTickMark val="out"/>
        <c:minorTickMark val="none"/>
        <c:tickLblPos val="nextTo"/>
        <c:crossAx val="764251136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4280312500000002"/>
          <c:y val="0.54426435185185185"/>
          <c:w val="0.35352378472222223"/>
          <c:h val="0.16949120370370371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0.30093</cdr:x>
      <cdr:y>0.2676</cdr:y>
    </cdr:from>
    <cdr:to>
      <cdr:x>0.4601</cdr:x>
      <cdr:y>0.81418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728788" y="447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0.24373</cdr:x>
      <cdr:y>0.35869</cdr:y>
    </cdr:from>
    <cdr:to>
      <cdr:x>0.4029</cdr:x>
      <cdr:y>0.90527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400175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0.30093</cdr:x>
      <cdr:y>0.2676</cdr:y>
    </cdr:from>
    <cdr:to>
      <cdr:x>0.4601</cdr:x>
      <cdr:y>0.81418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728788" y="447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0.24373</cdr:x>
      <cdr:y>0.35869</cdr:y>
    </cdr:from>
    <cdr:to>
      <cdr:x>0.4029</cdr:x>
      <cdr:y>0.90527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400175" y="600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24A0F-329F-46A1-A74C-21E2FCC5BAD8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D688E-5861-4AF2-A1DA-0DD29AEFFD2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9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Mineral dust aerosol</a:t>
            </a:r>
            <a:r>
              <a:rPr lang="en-US" baseline="0" dirty="0" smtClean="0"/>
              <a:t> represents an important mass fraction of the total aerosol emission.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aerosol interacts with solar radiation, influencing the global radiative budget with a great uncertainty associated.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Beside interacting with the radiation, mineral dust aerosol can also</a:t>
            </a:r>
            <a:r>
              <a:rPr lang="en-US" baseline="0" dirty="0" smtClean="0"/>
              <a:t> </a:t>
            </a:r>
            <a:r>
              <a:rPr lang="en-US" dirty="0" smtClean="0"/>
              <a:t>react with gaseous atmospheric</a:t>
            </a:r>
            <a:r>
              <a:rPr lang="en-US" baseline="0" dirty="0" smtClean="0"/>
              <a:t> components like the secondary organic aerosol precursors and t</a:t>
            </a:r>
            <a:r>
              <a:rPr lang="en-US" dirty="0" smtClean="0"/>
              <a:t>his interaction potentially affects both the atmospheric composition and the dust properties.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organic aerosol precursor is the glyoxal,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could have a higly significant interaction with mineral dust.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date there is the only one study in literature about the heterogeneous interaction dust </a:t>
            </a:r>
            <a:r>
              <a:rPr lang="en-US" baseline="0" dirty="0" err="1" smtClean="0"/>
              <a:t>glyoxal</a:t>
            </a:r>
            <a:r>
              <a:rPr lang="en-US" baseline="0" dirty="0" smtClean="0"/>
              <a:t>, so the main objective of my study is to bring new knowledge about it by </a:t>
            </a:r>
            <a:r>
              <a:rPr lang="en-US" baseline="0" dirty="0" err="1" smtClean="0"/>
              <a:t>relpying</a:t>
            </a:r>
            <a:r>
              <a:rPr lang="en-US" baseline="0" dirty="0" smtClean="0"/>
              <a:t> to this question: </a:t>
            </a:r>
            <a:r>
              <a:rPr lang="en-US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THE GLYOXAL CONDENSE ON MINERAL DUST PARTICLES AND HOW THIS PROCESS CHANGE THEIR COMPOSITION?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688E-5861-4AF2-A1DA-0DD29AEFFD2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88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baseline="0" dirty="0" smtClean="0"/>
              <a:t> on the use of a large simulation </a:t>
            </a:r>
            <a:r>
              <a:rPr lang="fr-FR" baseline="0" dirty="0" err="1" smtClean="0"/>
              <a:t>chamber</a:t>
            </a:r>
            <a:r>
              <a:rPr lang="fr-FR" baseline="0" dirty="0" smtClean="0"/>
              <a:t>, that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me to </a:t>
            </a:r>
            <a:r>
              <a:rPr lang="fr-FR" baseline="0" dirty="0" err="1" smtClean="0"/>
              <a:t>recreate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heterogeneous</a:t>
            </a:r>
            <a:r>
              <a:rPr lang="fr-FR" baseline="0" dirty="0" smtClean="0"/>
              <a:t> interaction in </a:t>
            </a:r>
            <a:r>
              <a:rPr lang="fr-FR" baseline="0" dirty="0" err="1" smtClean="0"/>
              <a:t>highly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controlled</a:t>
            </a:r>
            <a:r>
              <a:rPr lang="fr-FR" baseline="0" dirty="0" smtClean="0"/>
              <a:t> conditions of relative </a:t>
            </a:r>
            <a:r>
              <a:rPr lang="fr-FR" baseline="0" dirty="0" err="1" smtClean="0"/>
              <a:t>humidity</a:t>
            </a:r>
            <a:r>
              <a:rPr lang="fr-FR" baseline="0" dirty="0" smtClean="0"/>
              <a:t> and irradiation.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Here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chamber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conducted</a:t>
            </a:r>
            <a:r>
              <a:rPr lang="fr-FR" baseline="0" dirty="0" smtClean="0"/>
              <a:t> in high relative </a:t>
            </a:r>
            <a:r>
              <a:rPr lang="fr-FR" baseline="0" dirty="0" err="1" smtClean="0"/>
              <a:t>humidity</a:t>
            </a:r>
            <a:r>
              <a:rPr lang="fr-FR" baseline="0" dirty="0" smtClean="0"/>
              <a:t> conditions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dyst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aerosol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gobi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desert</a:t>
            </a:r>
            <a:r>
              <a:rPr lang="fr-FR" baseline="0" dirty="0" smtClean="0"/>
              <a:t>, I </a:t>
            </a:r>
            <a:r>
              <a:rPr lang="fr-FR" baseline="0" dirty="0" err="1" smtClean="0"/>
              <a:t>injected</a:t>
            </a:r>
            <a:r>
              <a:rPr lang="fr-FR" baseline="0" dirty="0" smtClean="0"/>
              <a:t> 1 ppm of </a:t>
            </a:r>
            <a:r>
              <a:rPr lang="fr-FR" baseline="0" dirty="0" err="1" smtClean="0"/>
              <a:t>glyoxal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 the first graph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aerosol</a:t>
            </a:r>
            <a:r>
              <a:rPr lang="fr-FR" baseline="0" dirty="0" smtClean="0"/>
              <a:t> mass and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concentration time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and in the second the </a:t>
            </a:r>
            <a:r>
              <a:rPr lang="fr-FR" baseline="0" dirty="0" err="1" smtClean="0"/>
              <a:t>aerosol</a:t>
            </a:r>
            <a:r>
              <a:rPr lang="fr-FR" baseline="0" dirty="0" smtClean="0"/>
              <a:t> composition.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After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glyoxal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injected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assist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rapid</a:t>
            </a:r>
            <a:r>
              <a:rPr lang="fr-FR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uptake on dust particles in high relative humidity conditions.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process modifies the mass of the aerosol, as well as the amount and chemical composition of its organic fraction.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D688E-5861-4AF2-A1DA-0DD29AEFFD2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9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35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0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09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4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3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7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64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9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0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B04-7B37-45E9-9564-2147F4904DE3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B927-840B-418F-AE98-9E32E0686B6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2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7.jpg"/><Relationship Id="rId10" Type="http://schemas.openxmlformats.org/officeDocument/2006/relationships/image" Target="../media/image14.png"/><Relationship Id="rId4" Type="http://schemas.openxmlformats.org/officeDocument/2006/relationships/chart" Target="../charts/chart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5926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26353" y="753263"/>
            <a:ext cx="5009776" cy="137305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6"/>
          <a:stretch/>
        </p:blipFill>
        <p:spPr>
          <a:xfrm>
            <a:off x="499480" y="1528834"/>
            <a:ext cx="1551748" cy="890146"/>
          </a:xfrm>
          <a:prstGeom prst="rect">
            <a:avLst/>
          </a:prstGeom>
        </p:spPr>
      </p:pic>
      <p:pic>
        <p:nvPicPr>
          <p:cNvPr id="7" name="Immagine 52">
            <a:extLst>
              <a:ext uri="{FF2B5EF4-FFF2-40B4-BE49-F238E27FC236}">
                <a16:creationId xmlns:a16="http://schemas.microsoft.com/office/drawing/2014/main" id="{5E73624D-36C9-47D1-BE6D-48D1722C5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b="30068"/>
          <a:stretch/>
        </p:blipFill>
        <p:spPr>
          <a:xfrm rot="10800000">
            <a:off x="1516168" y="1372617"/>
            <a:ext cx="928734" cy="365845"/>
          </a:xfrm>
          <a:prstGeom prst="rect">
            <a:avLst/>
          </a:prstGeom>
        </p:spPr>
      </p:pic>
      <p:pic>
        <p:nvPicPr>
          <p:cNvPr id="8" name="Immagine 52">
            <a:extLst>
              <a:ext uri="{FF2B5EF4-FFF2-40B4-BE49-F238E27FC236}">
                <a16:creationId xmlns:a16="http://schemas.microsoft.com/office/drawing/2014/main" id="{5E73624D-36C9-47D1-BE6D-48D1722C5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30540" r="447" b="30068"/>
          <a:stretch/>
        </p:blipFill>
        <p:spPr>
          <a:xfrm rot="10800000">
            <a:off x="1863433" y="1048976"/>
            <a:ext cx="723777" cy="365845"/>
          </a:xfrm>
          <a:prstGeom prst="rect">
            <a:avLst/>
          </a:prstGeom>
        </p:spPr>
      </p:pic>
      <p:pic>
        <p:nvPicPr>
          <p:cNvPr id="9" name="Immagine 52">
            <a:extLst>
              <a:ext uri="{FF2B5EF4-FFF2-40B4-BE49-F238E27FC236}">
                <a16:creationId xmlns:a16="http://schemas.microsoft.com/office/drawing/2014/main" id="{5E73624D-36C9-47D1-BE6D-48D1722C5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b="30068"/>
          <a:stretch/>
        </p:blipFill>
        <p:spPr>
          <a:xfrm rot="10800000">
            <a:off x="1876434" y="741688"/>
            <a:ext cx="928734" cy="3658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530469">
            <a:off x="539742" y="1037415"/>
            <a:ext cx="430379" cy="63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5" y="1216179"/>
            <a:ext cx="620592" cy="620592"/>
          </a:xfrm>
          <a:prstGeom prst="rect">
            <a:avLst/>
          </a:prstGeom>
        </p:spPr>
      </p:pic>
      <p:sp>
        <p:nvSpPr>
          <p:cNvPr id="142" name="Rectangle à coins arrondis 141"/>
          <p:cNvSpPr/>
          <p:nvPr/>
        </p:nvSpPr>
        <p:spPr>
          <a:xfrm>
            <a:off x="216764" y="4242617"/>
            <a:ext cx="7819008" cy="2203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The heterogeneous interaction could have potential effects on atmospheric chemistry and on the presence of SOA precursors</a:t>
            </a:r>
            <a:endParaRPr lang="en-US"/>
          </a:p>
        </p:txBody>
      </p:sp>
      <p:pic>
        <p:nvPicPr>
          <p:cNvPr id="143" name="Image 1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1" t="20325" r="14641" b="15335"/>
          <a:stretch/>
        </p:blipFill>
        <p:spPr>
          <a:xfrm>
            <a:off x="200156" y="4261978"/>
            <a:ext cx="5039359" cy="2211358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26353" y="2208265"/>
            <a:ext cx="6665212" cy="1959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à coins arrondis 22"/>
          <p:cNvSpPr/>
          <p:nvPr/>
        </p:nvSpPr>
        <p:spPr>
          <a:xfrm>
            <a:off x="5334001" y="753263"/>
            <a:ext cx="2710238" cy="34147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4710363" y="2233041"/>
            <a:ext cx="2100468" cy="19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15"/>
          <a:stretch/>
        </p:blipFill>
        <p:spPr>
          <a:xfrm rot="511456">
            <a:off x="4890976" y="950218"/>
            <a:ext cx="3004098" cy="3071413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-8467" y="-6005"/>
            <a:ext cx="12200467" cy="663835"/>
          </a:xfrm>
          <a:prstGeom prst="rect">
            <a:avLst/>
          </a:prstGeom>
          <a:solidFill>
            <a:srgbClr val="007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397" y="3019961"/>
            <a:ext cx="6525995" cy="1072055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0" y="203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PROCESSING OF MINERAL DUST BY VOLATILE ORGANIC COMPOUNDS: FIRST RESULTS ON COMPOSITION OF COMPLEX DUST/ORGANIC SYSTEMS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UPTAKE OF GLYOXAL </a:t>
            </a:r>
            <a:endParaRPr lang="it-IT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4" name="Rectangle à coins arrondis 143"/>
          <p:cNvSpPr/>
          <p:nvPr/>
        </p:nvSpPr>
        <p:spPr>
          <a:xfrm>
            <a:off x="8257259" y="5134681"/>
            <a:ext cx="3528341" cy="1194099"/>
          </a:xfrm>
          <a:prstGeom prst="roundRect">
            <a:avLst/>
          </a:prstGeom>
          <a:noFill/>
          <a:ln w="228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4" name="Rectangle à coins arrondis 153"/>
          <p:cNvSpPr/>
          <p:nvPr/>
        </p:nvSpPr>
        <p:spPr>
          <a:xfrm>
            <a:off x="8129947" y="763749"/>
            <a:ext cx="3769904" cy="3404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 date, little is</a:t>
            </a:r>
          </a:p>
          <a:p>
            <a:pPr algn="ctr"/>
            <a:r>
              <a:rPr lang="en-US" smtClean="0"/>
              <a:t>known about reactions between GL and mineral particles.</a:t>
            </a:r>
            <a:endParaRPr lang="it-IT" dirty="0"/>
          </a:p>
        </p:txBody>
      </p:sp>
      <p:pic>
        <p:nvPicPr>
          <p:cNvPr id="158" name="Image 15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45" t="4841" r="5125" b="68555"/>
          <a:stretch/>
        </p:blipFill>
        <p:spPr>
          <a:xfrm>
            <a:off x="9604226" y="837713"/>
            <a:ext cx="2244826" cy="1395328"/>
          </a:xfrm>
          <a:prstGeom prst="rect">
            <a:avLst/>
          </a:prstGeom>
        </p:spPr>
      </p:pic>
      <p:pic>
        <p:nvPicPr>
          <p:cNvPr id="146" name="Immagine 28">
            <a:extLst>
              <a:ext uri="{FF2B5EF4-FFF2-40B4-BE49-F238E27FC236}">
                <a16:creationId xmlns:a16="http://schemas.microsoft.com/office/drawing/2014/main" id="{2FCCE6D0-0503-418C-871C-6B9F8245D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283199" y="1120762"/>
            <a:ext cx="1091239" cy="1008729"/>
          </a:xfrm>
          <a:prstGeom prst="rect">
            <a:avLst/>
          </a:prstGeom>
        </p:spPr>
      </p:pic>
      <p:sp>
        <p:nvSpPr>
          <p:cNvPr id="112" name="Rectangle à coins arrondis 111"/>
          <p:cNvSpPr/>
          <p:nvPr/>
        </p:nvSpPr>
        <p:spPr>
          <a:xfrm>
            <a:off x="211404" y="4242617"/>
            <a:ext cx="7807433" cy="22030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8" name="Image 147"/>
          <p:cNvPicPr>
            <a:picLocks noChangeAspect="1"/>
          </p:cNvPicPr>
          <p:nvPr/>
        </p:nvPicPr>
        <p:blipFill rotWithShape="1">
          <a:blip r:embed="rId12"/>
          <a:srcRect l="13193" t="91523" r="9527" b="-3812"/>
          <a:stretch/>
        </p:blipFill>
        <p:spPr>
          <a:xfrm>
            <a:off x="9778497" y="2252820"/>
            <a:ext cx="2079022" cy="266216"/>
          </a:xfrm>
          <a:prstGeom prst="rect">
            <a:avLst/>
          </a:prstGeom>
          <a:ln w="12700">
            <a:noFill/>
          </a:ln>
        </p:spPr>
      </p:pic>
      <p:sp>
        <p:nvSpPr>
          <p:cNvPr id="159" name="ZoneTexte 158"/>
          <p:cNvSpPr txBox="1"/>
          <p:nvPr/>
        </p:nvSpPr>
        <p:spPr>
          <a:xfrm>
            <a:off x="299359" y="747250"/>
            <a:ext cx="151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fr-FR" sz="1400" b="1" u="sng" dirty="0" err="1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Mineral</a:t>
            </a:r>
            <a:r>
              <a:rPr lang="fr-FR" sz="1400" b="1" u="sng" dirty="0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u="sng" dirty="0" err="1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  <a:r>
              <a:rPr lang="fr-FR" sz="1400" b="1" u="sng" dirty="0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u="sng" dirty="0" err="1" smtClean="0">
                <a:solidFill>
                  <a:srgbClr val="D295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Aerosol</a:t>
            </a:r>
            <a:endParaRPr lang="it-IT" sz="1400" b="1" u="sng" dirty="0">
              <a:solidFill>
                <a:srgbClr val="D295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5496144" y="753300"/>
            <a:ext cx="239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12A2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Radiative Forcing of </a:t>
            </a:r>
          </a:p>
          <a:p>
            <a:pPr algn="ctr"/>
            <a:r>
              <a:rPr lang="fr-FR" sz="1400" b="1" dirty="0" smtClean="0">
                <a:solidFill>
                  <a:srgbClr val="12A2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</a:t>
            </a:r>
            <a:r>
              <a:rPr lang="fr-FR" sz="1400" b="1" u="sng" dirty="0" err="1" smtClean="0">
                <a:solidFill>
                  <a:srgbClr val="12A2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Mineral</a:t>
            </a:r>
            <a:r>
              <a:rPr lang="fr-FR" sz="1400" b="1" u="sng" dirty="0" smtClean="0">
                <a:solidFill>
                  <a:srgbClr val="12A2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u="sng" dirty="0" err="1" smtClean="0">
                <a:solidFill>
                  <a:srgbClr val="12A2D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  <a:endParaRPr lang="it-IT" sz="1400" b="1" u="sng" dirty="0">
              <a:solidFill>
                <a:srgbClr val="12A2D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6" name="Rectangle à coins arrondis 165"/>
          <p:cNvSpPr/>
          <p:nvPr/>
        </p:nvSpPr>
        <p:spPr>
          <a:xfrm>
            <a:off x="8337707" y="5182872"/>
            <a:ext cx="3376827" cy="1098799"/>
          </a:xfrm>
          <a:prstGeom prst="roundRect">
            <a:avLst/>
          </a:prstGeom>
          <a:solidFill>
            <a:srgbClr val="007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ZoneTexte 160"/>
          <p:cNvSpPr txBox="1"/>
          <p:nvPr/>
        </p:nvSpPr>
        <p:spPr>
          <a:xfrm>
            <a:off x="5435602" y="4453959"/>
            <a:ext cx="23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Heterogeneous</a:t>
            </a:r>
            <a:r>
              <a:rPr lang="fr-FR" sz="1400" b="1" u="sng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u="sng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Reaction</a:t>
            </a:r>
            <a:r>
              <a:rPr lang="fr-FR" sz="1400" b="1" u="sng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fr-FR" sz="1400" b="1" u="sng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Mineral</a:t>
            </a:r>
            <a:r>
              <a:rPr lang="fr-FR" sz="1400" b="1" u="sng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u="sng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  <a:endParaRPr lang="it-IT" sz="1400" b="1" u="sng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4" name="CasellaDiTesto 118">
            <a:extLst>
              <a:ext uri="{FF2B5EF4-FFF2-40B4-BE49-F238E27FC236}">
                <a16:creationId xmlns:a16="http://schemas.microsoft.com/office/drawing/2014/main" id="{3075DFF9-668B-4711-9883-BBAB1701176B}"/>
              </a:ext>
            </a:extLst>
          </p:cNvPr>
          <p:cNvSpPr txBox="1"/>
          <p:nvPr/>
        </p:nvSpPr>
        <p:spPr>
          <a:xfrm>
            <a:off x="8615348" y="176813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Glyoxal</a:t>
            </a:r>
            <a:endParaRPr lang="it-IT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243082" y="5265288"/>
            <a:ext cx="3572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THE GLYOXAL CONDENSE ON MINERAL DUST PARTICLES AND HOW THIS PROCESS CHANGE THEIR COMPOSITION?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888987" y="1019497"/>
            <a:ext cx="2081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of the global annual emissions of tropospheric aerosols</a:t>
            </a:r>
            <a:endParaRPr lang="it-IT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461968" y="1682571"/>
            <a:ext cx="297752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err="1">
                <a:solidFill>
                  <a:srgbClr val="7F6000"/>
                </a:solidFill>
              </a:rPr>
              <a:t>Knippertz</a:t>
            </a:r>
            <a:r>
              <a:rPr lang="en-US" sz="600" dirty="0">
                <a:solidFill>
                  <a:srgbClr val="7F6000"/>
                </a:solidFill>
              </a:rPr>
              <a:t> and </a:t>
            </a:r>
            <a:r>
              <a:rPr lang="en-US" sz="600" dirty="0" err="1">
                <a:solidFill>
                  <a:srgbClr val="7F6000"/>
                </a:solidFill>
              </a:rPr>
              <a:t>Stuut</a:t>
            </a:r>
            <a:r>
              <a:rPr lang="en-US" sz="600" dirty="0">
                <a:solidFill>
                  <a:srgbClr val="7F6000"/>
                </a:solidFill>
              </a:rPr>
              <a:t>, Mineral Dust: A Key Player in the Earth System 2014</a:t>
            </a:r>
            <a:endParaRPr lang="it-IT" sz="600" dirty="0">
              <a:solidFill>
                <a:srgbClr val="7F6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58800" y="2386912"/>
            <a:ext cx="442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lobal radiative budget that ranges from negative to positive values with a great uncertainty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329756" y="5146313"/>
            <a:ext cx="2575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it-IT" alt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otential </a:t>
            </a:r>
            <a:r>
              <a:rPr lang="it-IT" alt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effects on </a:t>
            </a:r>
            <a:r>
              <a:rPr lang="it-IT" alt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atmospheric chemistry and </a:t>
            </a:r>
            <a:r>
              <a:rPr lang="en-US" alt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Secondary Organic Aerosol (SOA) formation</a:t>
            </a:r>
            <a:endParaRPr lang="en-US" altLang="it-IT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132406" y="6006502"/>
            <a:ext cx="124375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" dirty="0" smtClean="0">
                <a:solidFill>
                  <a:srgbClr val="C00000"/>
                </a:solidFill>
              </a:rPr>
              <a:t>Liu et al., Atmos. Env., 2013</a:t>
            </a:r>
            <a:endParaRPr lang="it-IT" sz="600" dirty="0">
              <a:solidFill>
                <a:srgbClr val="C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840929" y="2827544"/>
            <a:ext cx="190468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smtClean="0">
                <a:solidFill>
                  <a:srgbClr val="0070C0"/>
                </a:solidFill>
              </a:rPr>
              <a:t>Ramaswamy et al. , Meteorological Monographs, 2019 </a:t>
            </a:r>
            <a:endParaRPr lang="it-IT" sz="600" dirty="0">
              <a:solidFill>
                <a:srgbClr val="0070C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9790886" y="2032941"/>
            <a:ext cx="2081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ppt</a:t>
            </a:r>
            <a:endParaRPr lang="it-IT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8131935" y="3241946"/>
            <a:ext cx="3724830" cy="73866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 is a </a:t>
            </a:r>
            <a:r>
              <a:rPr 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SOA precursors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its interaction with mineral dust can modify both the properties of particles and SOA budget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9402470" y="2992393"/>
            <a:ext cx="114326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34C074"/>
                </a:solidFill>
              </a:rPr>
              <a:t>Fu et al., </a:t>
            </a:r>
            <a:r>
              <a:rPr lang="it-IT" sz="600" dirty="0" smtClean="0">
                <a:solidFill>
                  <a:srgbClr val="34C074"/>
                </a:solidFill>
              </a:rPr>
              <a:t>J. </a:t>
            </a:r>
            <a:r>
              <a:rPr lang="it-IT" sz="600" dirty="0">
                <a:solidFill>
                  <a:srgbClr val="34C074"/>
                </a:solidFill>
              </a:rPr>
              <a:t>Geophys</a:t>
            </a:r>
            <a:r>
              <a:rPr lang="it-IT" sz="600" dirty="0" smtClean="0">
                <a:solidFill>
                  <a:srgbClr val="34C074"/>
                </a:solidFill>
              </a:rPr>
              <a:t>. Res.</a:t>
            </a:r>
            <a:r>
              <a:rPr lang="en-US" sz="600" dirty="0" smtClean="0">
                <a:solidFill>
                  <a:srgbClr val="34C074"/>
                </a:solidFill>
              </a:rPr>
              <a:t>,2008</a:t>
            </a:r>
            <a:endParaRPr lang="it-IT" sz="600" dirty="0">
              <a:solidFill>
                <a:srgbClr val="34C074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8079862" y="2547920"/>
            <a:ext cx="382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Emissions of 45 Tg a</a:t>
            </a:r>
            <a:r>
              <a:rPr lang="it-IT" sz="1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 </a:t>
            </a:r>
            <a:r>
              <a:rPr lang="it-IT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simulated concentrations in the range 10 – 100 ppt</a:t>
            </a:r>
            <a:endParaRPr lang="it-IT" sz="14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9103363" y="3902006"/>
            <a:ext cx="16433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 smtClean="0">
                <a:solidFill>
                  <a:srgbClr val="00B050"/>
                </a:solidFill>
              </a:rPr>
              <a:t>X. </a:t>
            </a:r>
            <a:r>
              <a:rPr lang="fr-FR" sz="600" dirty="0" err="1" smtClean="0">
                <a:solidFill>
                  <a:srgbClr val="00B050"/>
                </a:solidFill>
              </a:rPr>
              <a:t>Shen</a:t>
            </a:r>
            <a:r>
              <a:rPr lang="fr-FR" sz="600" dirty="0" smtClean="0">
                <a:solidFill>
                  <a:srgbClr val="00B050"/>
                </a:solidFill>
              </a:rPr>
              <a:t> et al. Atmospheric </a:t>
            </a:r>
            <a:r>
              <a:rPr lang="fr-FR" sz="600" dirty="0" err="1" smtClean="0">
                <a:solidFill>
                  <a:srgbClr val="00B050"/>
                </a:solidFill>
              </a:rPr>
              <a:t>Environment</a:t>
            </a:r>
            <a:r>
              <a:rPr lang="fr-FR" sz="600" dirty="0" smtClean="0">
                <a:solidFill>
                  <a:srgbClr val="00B050"/>
                </a:solidFill>
              </a:rPr>
              <a:t> (2016)</a:t>
            </a:r>
            <a:endParaRPr lang="it-IT" sz="600" dirty="0">
              <a:solidFill>
                <a:srgbClr val="00B050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219572" y="4246189"/>
            <a:ext cx="3619666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date, only one study about reactions between GL and mineral particles</a:t>
            </a:r>
            <a:endParaRPr lang="it-IT" sz="1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2" name="Triangle isocèle 181"/>
          <p:cNvSpPr/>
          <p:nvPr/>
        </p:nvSpPr>
        <p:spPr>
          <a:xfrm rot="10800000">
            <a:off x="9516309" y="4764539"/>
            <a:ext cx="997179" cy="40062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5" name="Rectangle 184"/>
          <p:cNvSpPr/>
          <p:nvPr/>
        </p:nvSpPr>
        <p:spPr>
          <a:xfrm>
            <a:off x="1" y="6557984"/>
            <a:ext cx="12212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Francesco Battaglia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EGU General Assembly 2023, Vienna </a:t>
            </a:r>
            <a:r>
              <a:rPr lang="fr-FR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SLIDE 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it-IT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72"/>
          <a:stretch/>
        </p:blipFill>
        <p:spPr>
          <a:xfrm>
            <a:off x="83651" y="6533388"/>
            <a:ext cx="544681" cy="2572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" y="6542866"/>
            <a:ext cx="305684" cy="3010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9"/>
          <a:stretch/>
        </p:blipFill>
        <p:spPr>
          <a:xfrm>
            <a:off x="1275354" y="6511887"/>
            <a:ext cx="347174" cy="3343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7"/>
          <a:stretch/>
        </p:blipFill>
        <p:spPr>
          <a:xfrm>
            <a:off x="1797446" y="6490180"/>
            <a:ext cx="446968" cy="3262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3" b="37938"/>
          <a:stretch/>
        </p:blipFill>
        <p:spPr>
          <a:xfrm>
            <a:off x="9407872" y="6471829"/>
            <a:ext cx="1614090" cy="38139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6"/>
          <a:stretch/>
        </p:blipFill>
        <p:spPr>
          <a:xfrm>
            <a:off x="11078014" y="6496647"/>
            <a:ext cx="832429" cy="34611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67" y="6481407"/>
            <a:ext cx="271266" cy="3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50494" y="704609"/>
            <a:ext cx="31958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0"/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Gobi </a:t>
            </a:r>
            <a:r>
              <a:rPr lang="fr-FR" sz="1600" b="1" dirty="0" err="1" smtClean="0">
                <a:ln w="0"/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  <a:r>
              <a:rPr lang="fr-FR" sz="1600" b="1" dirty="0" smtClean="0">
                <a:ln w="0"/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1ppm </a:t>
            </a:r>
            <a:r>
              <a:rPr lang="fr-FR" sz="1600" b="1" dirty="0" err="1" smtClean="0">
                <a:ln w="0"/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Gly</a:t>
            </a:r>
            <a:r>
              <a:rPr lang="fr-FR" sz="1600" b="1" dirty="0" smtClean="0">
                <a:ln w="0"/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80%RH</a:t>
            </a:r>
            <a:endParaRPr lang="fr-FR" sz="1600" b="1" cap="none" spc="0" dirty="0">
              <a:ln w="0"/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27602" y="2709724"/>
            <a:ext cx="1879371" cy="1393053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100"/>
          </a:p>
        </p:txBody>
      </p:sp>
      <p:sp>
        <p:nvSpPr>
          <p:cNvPr id="119" name="Rectangle 118"/>
          <p:cNvSpPr/>
          <p:nvPr/>
        </p:nvSpPr>
        <p:spPr>
          <a:xfrm>
            <a:off x="8363162" y="1080390"/>
            <a:ext cx="1833651" cy="1434078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100"/>
          </a:p>
        </p:txBody>
      </p:sp>
      <p:graphicFrame>
        <p:nvGraphicFramePr>
          <p:cNvPr id="120" name="Graphique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103595"/>
              </p:ext>
            </p:extLst>
          </p:nvPr>
        </p:nvGraphicFramePr>
        <p:xfrm>
          <a:off x="5654603" y="2444179"/>
          <a:ext cx="57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1" name="Graphique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294104"/>
              </p:ext>
            </p:extLst>
          </p:nvPr>
        </p:nvGraphicFramePr>
        <p:xfrm>
          <a:off x="5658721" y="826949"/>
          <a:ext cx="57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ZoneTexte 122"/>
          <p:cNvSpPr txBox="1"/>
          <p:nvPr/>
        </p:nvSpPr>
        <p:spPr>
          <a:xfrm>
            <a:off x="6490052" y="259921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endParaRPr lang="it-IT" sz="2000" b="1" dirty="0">
              <a:solidFill>
                <a:schemeClr val="accent4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7111133" y="259658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endParaRPr lang="it-IT" sz="20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8042397" y="259891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lang="it-IT" sz="2000" b="1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6" name="Soleil 125"/>
          <p:cNvSpPr/>
          <p:nvPr/>
        </p:nvSpPr>
        <p:spPr>
          <a:xfrm>
            <a:off x="9791213" y="1091965"/>
            <a:ext cx="363265" cy="34769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9" name="Image 1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10399" r="1660" b="15093"/>
          <a:stretch/>
        </p:blipFill>
        <p:spPr>
          <a:xfrm>
            <a:off x="365287" y="1091965"/>
            <a:ext cx="4490978" cy="4514127"/>
          </a:xfrm>
          <a:prstGeom prst="rect">
            <a:avLst/>
          </a:prstGeom>
          <a:ln w="12700">
            <a:solidFill>
              <a:srgbClr val="00739F"/>
            </a:solidFill>
          </a:ln>
        </p:spPr>
      </p:pic>
      <p:sp>
        <p:nvSpPr>
          <p:cNvPr id="130" name="ZoneTexte 129"/>
          <p:cNvSpPr txBox="1"/>
          <p:nvPr/>
        </p:nvSpPr>
        <p:spPr>
          <a:xfrm>
            <a:off x="188446" y="704609"/>
            <a:ext cx="4810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METHOD: Large simulation </a:t>
            </a:r>
            <a:r>
              <a:rPr lang="fr-FR" sz="1600" dirty="0" err="1" smtClean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chamber</a:t>
            </a:r>
            <a:r>
              <a:rPr lang="fr-FR" sz="1600" dirty="0" smtClean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CESAM</a:t>
            </a:r>
            <a:endParaRPr lang="it-IT" sz="1600" b="1" dirty="0">
              <a:solidFill>
                <a:srgbClr val="00739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65287" y="5802762"/>
            <a:ext cx="4490978" cy="646331"/>
          </a:xfrm>
          <a:prstGeom prst="rect">
            <a:avLst/>
          </a:prstGeom>
          <a:ln w="12700">
            <a:solidFill>
              <a:srgbClr val="00739F"/>
            </a:solidFill>
          </a:ln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Stainless-steel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, 4.2 m</a:t>
            </a:r>
            <a:r>
              <a:rPr lang="fr-FR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volume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Controlled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conditions 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(RH, T,  irradiation, gaz mixtures)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Long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lifetime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(&gt; 24h for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submicron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particles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 rot="16200000">
            <a:off x="6099307" y="3441606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injection</a:t>
            </a:r>
          </a:p>
        </p:txBody>
      </p:sp>
      <p:sp>
        <p:nvSpPr>
          <p:cNvPr id="133" name="Rectangle 132"/>
          <p:cNvSpPr/>
          <p:nvPr/>
        </p:nvSpPr>
        <p:spPr>
          <a:xfrm rot="16200000">
            <a:off x="6858732" y="3556359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1ppm </a:t>
            </a:r>
            <a:r>
              <a:rPr lang="fr-FR" sz="1200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Gly</a:t>
            </a:r>
            <a:endParaRPr lang="it-IT" sz="1200" dirty="0"/>
          </a:p>
        </p:txBody>
      </p:sp>
      <p:sp>
        <p:nvSpPr>
          <p:cNvPr id="134" name="Rectangle 133"/>
          <p:cNvSpPr/>
          <p:nvPr/>
        </p:nvSpPr>
        <p:spPr>
          <a:xfrm rot="16200000">
            <a:off x="7719132" y="3534285"/>
            <a:ext cx="91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Lights ON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5181708" y="4662633"/>
            <a:ext cx="656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Rapid uptake of </a:t>
            </a:r>
            <a:r>
              <a:rPr lang="en-US" sz="12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Glyoxal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RH = 80% and formation of approximately 2µg/m</a:t>
            </a:r>
            <a:r>
              <a:rPr lang="en-US" sz="1200" b="1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of SOA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additional SOA formation in the presence of light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SOA formation from </a:t>
            </a:r>
            <a:r>
              <a:rPr lang="en-US" sz="12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glyoxal</a:t>
            </a:r>
            <a:r>
              <a:rPr lang="en-U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only in the same conditions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5297455" y="5866577"/>
            <a:ext cx="6566595" cy="52322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MORE INTERESTING INFOS ABOUT THE RESULTS MEET ME ON</a:t>
            </a:r>
          </a:p>
          <a:p>
            <a:pPr algn="ctr"/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Tuesday, 25 April 2023, 09:05-10:15 at PICO screen PICO2.4.</a:t>
            </a:r>
            <a:endParaRPr lang="fr-FR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-8467" y="-6005"/>
            <a:ext cx="12200467" cy="663835"/>
          </a:xfrm>
          <a:prstGeom prst="rect">
            <a:avLst/>
          </a:prstGeom>
          <a:solidFill>
            <a:srgbClr val="007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0" y="203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PROCESSING OF MINERAL DUST BY VOLATILE ORGANIC COMPOUNDS: FIRST RESULTS ON COMPOSITION OF COMPLEX DUST/ORGANIC SYSTEMS </a:t>
            </a:r>
            <a:r>
              <a:rPr lang="en-US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UPTAKE OF GLYOXAL </a:t>
            </a:r>
            <a:endParaRPr lang="it-IT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081246" y="704311"/>
            <a:ext cx="175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fr-FR" dirty="0" smtClean="0">
                <a:solidFill>
                  <a:srgbClr val="00739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endParaRPr lang="it-IT" dirty="0"/>
          </a:p>
        </p:txBody>
      </p:sp>
      <p:sp>
        <p:nvSpPr>
          <p:cNvPr id="140" name="Rectangle 139"/>
          <p:cNvSpPr/>
          <p:nvPr/>
        </p:nvSpPr>
        <p:spPr>
          <a:xfrm>
            <a:off x="4027032" y="6304488"/>
            <a:ext cx="9124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solidFill>
                  <a:srgbClr val="00739F"/>
                </a:solidFill>
                <a:cs typeface="Arial" panose="020B0604020202020204" pitchFamily="34" charset="0"/>
              </a:rPr>
              <a:t>Wang et al., AMT, 2011</a:t>
            </a:r>
            <a:endParaRPr lang="fr-FR" sz="600" dirty="0">
              <a:solidFill>
                <a:srgbClr val="00739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50101" y="5802428"/>
            <a:ext cx="6317496" cy="64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Rectangle 141"/>
          <p:cNvSpPr/>
          <p:nvPr/>
        </p:nvSpPr>
        <p:spPr>
          <a:xfrm>
            <a:off x="1" y="6557984"/>
            <a:ext cx="12212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Francesco Battaglia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EGU General Assembly 2023, Vienna </a:t>
            </a:r>
            <a:r>
              <a:rPr lang="fr-FR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SLIDE 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algn="ctr"/>
            <a:endParaRPr lang="it-IT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72"/>
          <a:stretch/>
        </p:blipFill>
        <p:spPr>
          <a:xfrm>
            <a:off x="83651" y="6533388"/>
            <a:ext cx="544681" cy="25725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" y="6542866"/>
            <a:ext cx="305684" cy="30101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9"/>
          <a:stretch/>
        </p:blipFill>
        <p:spPr>
          <a:xfrm>
            <a:off x="1275354" y="6511887"/>
            <a:ext cx="347174" cy="334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7"/>
          <a:stretch/>
        </p:blipFill>
        <p:spPr>
          <a:xfrm>
            <a:off x="1797446" y="6490180"/>
            <a:ext cx="446968" cy="32621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3" b="37938"/>
          <a:stretch/>
        </p:blipFill>
        <p:spPr>
          <a:xfrm>
            <a:off x="9407872" y="6471829"/>
            <a:ext cx="1614090" cy="3813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6"/>
          <a:stretch/>
        </p:blipFill>
        <p:spPr>
          <a:xfrm>
            <a:off x="11078014" y="6496647"/>
            <a:ext cx="832429" cy="34611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67" y="6481407"/>
            <a:ext cx="271266" cy="3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669</Words>
  <Application>Microsoft Office PowerPoint</Application>
  <PresentationFormat>Grand écran</PresentationFormat>
  <Paragraphs>65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Battaglia</dc:creator>
  <cp:lastModifiedBy>Francesco Battaglia</cp:lastModifiedBy>
  <cp:revision>8</cp:revision>
  <dcterms:created xsi:type="dcterms:W3CDTF">2023-04-21T15:46:13Z</dcterms:created>
  <dcterms:modified xsi:type="dcterms:W3CDTF">2023-05-02T14:38:05Z</dcterms:modified>
</cp:coreProperties>
</file>