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8" r:id="rId7"/>
    <p:sldId id="271" r:id="rId8"/>
    <p:sldId id="263" r:id="rId9"/>
    <p:sldId id="270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849A42-3DEB-CDEB-7C53-F81C93FC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CB75414-2427-2BD8-C027-827D295A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0C97D8-B9FE-BFDB-FB97-702AB07B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F938CE-A86E-F479-4625-8B86F46F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90517D-6298-CAF5-3F6D-58F70312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35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53378D-6253-690F-8B0D-49A52509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CBEBE3A-7EE6-5AA9-C21A-0A407DC56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B6586E7-2057-6FE1-2472-931430D4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83EC0CF-03E9-EB4D-5043-5CDEB027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6591DD-D650-AB55-80EE-E16E1DD6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971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C154340-CBA6-8D79-4932-DBC60674A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9612290-93BF-3746-BF5C-A506C56BA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30E3F91-680D-E5BB-D7EA-F3F2F140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DF8FF64-B8AB-82DF-9070-5682D67F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2304CB-652B-3BB0-35F2-4B90882E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16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BD5042-30FC-7977-BC4B-111B53FE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8E4C57-7A0E-A395-E6B9-AE2E7C7E2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8DD1F9-C87D-D9E6-260C-F151E449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DB614F4-0290-E686-69A1-4213F744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33D2BE-27AF-6326-597D-E13D2568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9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E3A828-3262-D9B4-6088-51C83642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0668F25-C93F-19E6-21AA-38E04ED4A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42FD01-09C4-9830-08CF-0CAB9341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C65A60-A6BB-73E0-128F-9FD651D6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B64548-15B6-E6C8-1287-90A41C80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37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AA785C-ED4F-DCC7-75DD-A994CAE8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D5F9D4-20C3-FA36-AC24-D747AAB2A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EFB57BC-FE6C-A6C6-160A-59ACE96CD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9220C1-E52B-0BF6-A8E2-EC2DD42F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641E8BE-7E83-8D77-19D1-2E6E70FA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EF45F59-4479-6180-2590-3CE66C33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746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1A77AA-4AD0-1C58-0086-09139E94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2E91BA9-DCCB-4D8E-D349-DB7EE700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A2AC159-7C0D-F2AF-CF96-22CB61B7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82662B2-8811-D466-2CD4-61B1F20F8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8BB090E-FBBC-CD1E-8F26-CB3330DC5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85027CC-E1B8-A61E-5F88-0AA28DB2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811B15F-FB20-77D6-339B-FBA48246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0274BA9-F90C-DE28-22A4-F9FBE1EE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081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2217BD-A00C-0253-EF84-AE19290F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7E981EC-FE46-A3DB-C40F-D94F04C5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227024-5DBC-F2B1-00A5-EB018B9C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BD1D556-AD0B-4EE9-89F3-AFCAE548B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05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96AD6EC-B7BA-A26C-EA5A-08C104C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932BE39-E23E-81E6-6FFA-D0EEB6C1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7BBEB1-34CE-E22E-73EF-7C88DC7C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531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B11898-341B-DCC8-6454-80F1CFB1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FCF810-DCB8-6E95-33B4-2DDF8881D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FCE89C-5D3D-25E7-8A01-FC7032695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1A5B259-5FCF-9B80-919E-D0566DC4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87711F-141C-ABB5-A273-F7F7FB08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29EFE9B-7065-BED6-9ABB-EDBA0399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26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B55835-B50C-A61F-ECD0-1B1CFDA0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54A0346-3B46-9DC3-2380-3B108A513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E3CF6FA-75A0-4242-20E8-A14DEFECB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484FDB-E70C-362C-5FF9-03C77862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18C384E-B33B-80CB-01EB-37E372E7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1E2303E-5467-0580-C6EC-700626CE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915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19F20F6-12C1-A3FC-F70A-E5275DC3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A6BBBFD-4F33-64C8-EAE8-E0D0078D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048E8A7-83AF-FEE1-7DFE-FB3208FB5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F5DE4-27A0-4C05-9CEB-FEA9629F5849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B81679-8311-4205-268F-7284ACCE2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DF4E58-F131-5026-A225-79C02D43F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40FF-72F2-4911-946B-034964C43D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36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1139ECCB-6DA9-02F2-6A9F-92BD45211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23540"/>
            <a:ext cx="9144000" cy="1655762"/>
          </a:xfrm>
        </p:spPr>
        <p:txBody>
          <a:bodyPr/>
          <a:lstStyle/>
          <a:p>
            <a:r>
              <a:rPr lang="en-US" altLang="ko-KR" b="1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Materials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4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도표이(가) 표시된 사진&#10;&#10;자동 생성된 설명">
            <a:extLst>
              <a:ext uri="{FF2B5EF4-FFF2-40B4-BE49-F238E27FC236}">
                <a16:creationId xmlns:a16="http://schemas.microsoft.com/office/drawing/2014/main" id="{9540F7B9-C3FA-068B-DBA2-93BF609B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5" y="831382"/>
            <a:ext cx="4979776" cy="5112217"/>
          </a:xfrm>
          <a:prstGeom prst="rect">
            <a:avLst/>
          </a:prstGeom>
        </p:spPr>
      </p:pic>
      <p:pic>
        <p:nvPicPr>
          <p:cNvPr id="5" name="그림 4" descr="도표, 개략도이(가) 표시된 사진&#10;&#10;자동 생성된 설명">
            <a:extLst>
              <a:ext uri="{FF2B5EF4-FFF2-40B4-BE49-F238E27FC236}">
                <a16:creationId xmlns:a16="http://schemas.microsoft.com/office/drawing/2014/main" id="{6E229E4B-6F29-780A-9F1B-4C7ABB5DA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81" y="-66997"/>
            <a:ext cx="5491096" cy="7763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B477F-207C-1889-7FCC-132F2A151044}"/>
              </a:ext>
            </a:extLst>
          </p:cNvPr>
          <p:cNvSpPr txBox="1"/>
          <p:nvPr/>
        </p:nvSpPr>
        <p:spPr>
          <a:xfrm>
            <a:off x="730988" y="232444"/>
            <a:ext cx="1016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 Understanding of Dissolved Inorganic Nitrogen transformation processes  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C884-BD60-E9DB-94DB-89DDC1E98690}"/>
              </a:ext>
            </a:extLst>
          </p:cNvPr>
          <p:cNvSpPr txBox="1"/>
          <p:nvPr/>
        </p:nvSpPr>
        <p:spPr>
          <a:xfrm>
            <a:off x="6096000" y="726608"/>
            <a:ext cx="4909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metabolic versatile</a:t>
            </a:r>
            <a:br>
              <a:rPr lang="en-US" altLang="ko-K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ko-K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specific bacteria does </a:t>
            </a:r>
            <a:r>
              <a:rPr lang="en-US" altLang="ko-KR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altLang="ko-K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involved in just one process</a:t>
            </a:r>
            <a:endParaRPr lang="ko-KR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FFE6B-BE7A-E45A-0245-82210DC3210B}"/>
              </a:ext>
            </a:extLst>
          </p:cNvPr>
          <p:cNvSpPr txBox="1"/>
          <p:nvPr/>
        </p:nvSpPr>
        <p:spPr>
          <a:xfrm>
            <a:off x="730988" y="593193"/>
            <a:ext cx="4307004" cy="483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 of N transformation process</a:t>
            </a:r>
            <a:endParaRPr lang="ko-KR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1B8D7F9-560C-2009-9C6F-898603B2B074}"/>
              </a:ext>
            </a:extLst>
          </p:cNvPr>
          <p:cNvGrpSpPr/>
          <p:nvPr/>
        </p:nvGrpSpPr>
        <p:grpSpPr>
          <a:xfrm>
            <a:off x="9677400" y="6444581"/>
            <a:ext cx="2156241" cy="346744"/>
            <a:chOff x="8465975" y="6238036"/>
            <a:chExt cx="3408784" cy="477230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A55FB67D-E363-B769-26CD-EE57D821B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0367" y="6238036"/>
              <a:ext cx="1704392" cy="438017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3F15944-92ED-8848-DF6A-6771DD152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5975" y="6238036"/>
              <a:ext cx="1704392" cy="477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735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C4AE7B-7D8D-A151-1D23-DD8B59B6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99" y="476365"/>
            <a:ext cx="4277235" cy="638163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25CD99F-6830-7EA7-58A9-CBA2F465E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265" y="476365"/>
            <a:ext cx="4558566" cy="6302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FFAA5-55CC-AF7A-09D4-524CBC02F094}"/>
              </a:ext>
            </a:extLst>
          </p:cNvPr>
          <p:cNvSpPr txBox="1"/>
          <p:nvPr/>
        </p:nvSpPr>
        <p:spPr>
          <a:xfrm>
            <a:off x="589085" y="111434"/>
            <a:ext cx="10796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Table.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abundance of bacteria taxa in order level at depth (a) 150m, (b) 750m in April, August and October of 2021.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EF9E5-6FBB-5D69-CB43-21553EA35BEC}"/>
              </a:ext>
            </a:extLst>
          </p:cNvPr>
          <p:cNvSpPr txBox="1"/>
          <p:nvPr/>
        </p:nvSpPr>
        <p:spPr>
          <a:xfrm>
            <a:off x="589085" y="500557"/>
            <a:ext cx="633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ko-KR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45A63-8F02-F3BE-6901-53C2F95180E0}"/>
              </a:ext>
            </a:extLst>
          </p:cNvPr>
          <p:cNvSpPr txBox="1"/>
          <p:nvPr/>
        </p:nvSpPr>
        <p:spPr>
          <a:xfrm>
            <a:off x="5376741" y="500557"/>
            <a:ext cx="6330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ko-KR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04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BD58E3-E5E0-C67C-EA83-1FDB5017A277}"/>
              </a:ext>
            </a:extLst>
          </p:cNvPr>
          <p:cNvSpPr txBox="1"/>
          <p:nvPr/>
        </p:nvSpPr>
        <p:spPr>
          <a:xfrm>
            <a:off x="589085" y="111434"/>
            <a:ext cx="10796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Table.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functional gene abundance at depth (a) 150m, (b) 750m in April, August and October of 2021.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0518670-930C-F001-530C-CA7FE83B5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5" y="538162"/>
            <a:ext cx="5314950" cy="59531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8FF2FC7-87D2-CAE6-3EF9-9BC1742B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088" y="538162"/>
            <a:ext cx="5314950" cy="597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0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차트이(가) 표시된 사진&#10;&#10;자동 생성된 설명">
            <a:extLst>
              <a:ext uri="{FF2B5EF4-FFF2-40B4-BE49-F238E27FC236}">
                <a16:creationId xmlns:a16="http://schemas.microsoft.com/office/drawing/2014/main" id="{89F9E675-F0EC-17BF-06F1-7B6C8371D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8" y="-3353722"/>
            <a:ext cx="8425872" cy="14987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B40B9-1F9B-F651-2D98-F4F36BF59CE4}"/>
              </a:ext>
            </a:extLst>
          </p:cNvPr>
          <p:cNvSpPr txBox="1"/>
          <p:nvPr/>
        </p:nvSpPr>
        <p:spPr>
          <a:xfrm>
            <a:off x="572799" y="375329"/>
            <a:ext cx="1016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Materials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9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0B5BD4-EEEE-FE72-3423-A944AC6F0239}"/>
              </a:ext>
            </a:extLst>
          </p:cNvPr>
          <p:cNvSpPr txBox="1"/>
          <p:nvPr/>
        </p:nvSpPr>
        <p:spPr>
          <a:xfrm>
            <a:off x="537630" y="234085"/>
            <a:ext cx="1016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N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production pathway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F8F6124-BC66-B3B6-B830-E75771024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0" y="748560"/>
            <a:ext cx="9760414" cy="58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1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B5989E47E437C14AA54D3CAEDC3B4885" ma:contentTypeVersion="2" ma:contentTypeDescription="새 문서를 만듭니다." ma:contentTypeScope="" ma:versionID="e23af91e7dc53669288187a9ede6aa12">
  <xsd:schema xmlns:xsd="http://www.w3.org/2001/XMLSchema" xmlns:xs="http://www.w3.org/2001/XMLSchema" xmlns:p="http://schemas.microsoft.com/office/2006/metadata/properties" xmlns:ns3="874f7895-c664-4ca3-90c0-cf06b127c95e" targetNamespace="http://schemas.microsoft.com/office/2006/metadata/properties" ma:root="true" ma:fieldsID="90077bd752637c2c4f50fbc20ccc44a8" ns3:_="">
    <xsd:import namespace="874f7895-c664-4ca3-90c0-cf06b127c9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4f7895-c664-4ca3-90c0-cf06b127c9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1C3AFE-2416-491D-870A-0EE34D1246D4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874f7895-c664-4ca3-90c0-cf06b127c95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AE1BE28-5D95-4CAC-938E-7DF79396C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4f7895-c664-4ca3-90c0-cf06b127c9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4AD40C-C8EB-4021-9D06-72229A0FEB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99</Words>
  <Application>Microsoft Office PowerPoint</Application>
  <PresentationFormat>와이드스크린</PresentationFormat>
  <Paragraphs>10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0" baseType="lpstr">
      <vt:lpstr>맑은 고딕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김서영</dc:creator>
  <cp:lastModifiedBy>김서영</cp:lastModifiedBy>
  <cp:revision>1</cp:revision>
  <dcterms:created xsi:type="dcterms:W3CDTF">2023-04-24T03:07:29Z</dcterms:created>
  <dcterms:modified xsi:type="dcterms:W3CDTF">2023-04-24T04:16:20Z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0x010100B5989E47E437C14AA54D3CAEDC3B4885</vt:lpwstr>
  </property>
</Properties>
</file>