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8" r:id="rId5"/>
    <p:sldMasterId id="2147483950" r:id="rId6"/>
    <p:sldMasterId id="2147483957" r:id="rId7"/>
    <p:sldMasterId id="2147483970" r:id="rId8"/>
  </p:sldMasterIdLst>
  <p:notesMasterIdLst>
    <p:notesMasterId r:id="rId20"/>
  </p:notesMasterIdLst>
  <p:handoutMasterIdLst>
    <p:handoutMasterId r:id="rId21"/>
  </p:handoutMasterIdLst>
  <p:sldIdLst>
    <p:sldId id="258" r:id="rId9"/>
    <p:sldId id="335" r:id="rId10"/>
    <p:sldId id="342" r:id="rId11"/>
    <p:sldId id="338" r:id="rId12"/>
    <p:sldId id="333" r:id="rId13"/>
    <p:sldId id="272" r:id="rId14"/>
    <p:sldId id="306" r:id="rId15"/>
    <p:sldId id="346" r:id="rId16"/>
    <p:sldId id="257" r:id="rId17"/>
    <p:sldId id="303" r:id="rId18"/>
    <p:sldId id="336" r:id="rId19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0" userDrawn="1">
          <p15:clr>
            <a:srgbClr val="A4A3A4"/>
          </p15:clr>
        </p15:guide>
        <p15:guide id="2" pos="38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07384E"/>
    <a:srgbClr val="001923"/>
    <a:srgbClr val="E7F2EF"/>
    <a:srgbClr val="42A39D"/>
    <a:srgbClr val="00CC99"/>
    <a:srgbClr val="C7D0C6"/>
    <a:srgbClr val="7AA894"/>
    <a:srgbClr val="00B7A6"/>
    <a:srgbClr val="8197A6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0" autoAdjust="0"/>
    <p:restoredTop sz="84885" autoAdjust="0"/>
  </p:normalViewPr>
  <p:slideViewPr>
    <p:cSldViewPr snapToGrid="0">
      <p:cViewPr varScale="1">
        <p:scale>
          <a:sx n="53" d="100"/>
          <a:sy n="53" d="100"/>
        </p:scale>
        <p:origin x="556" y="72"/>
      </p:cViewPr>
      <p:guideLst>
        <p:guide orient="horz" pos="550"/>
        <p:guide pos="38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na Blume" userId="1bd7c593-429c-4ade-baec-758408d7b7a6" providerId="ADAL" clId="{BF559CD0-0E4E-4209-9AE9-16E2BA6181AD}"/>
    <pc:docChg chg="undo custSel addSld delSld modSld">
      <pc:chgData name="Alina Blume" userId="1bd7c593-429c-4ade-baec-758408d7b7a6" providerId="ADAL" clId="{BF559CD0-0E4E-4209-9AE9-16E2BA6181AD}" dt="2023-04-03T12:42:05.801" v="554" actId="20577"/>
      <pc:docMkLst>
        <pc:docMk/>
      </pc:docMkLst>
      <pc:sldChg chg="modSp mod modNotesTx">
        <pc:chgData name="Alina Blume" userId="1bd7c593-429c-4ade-baec-758408d7b7a6" providerId="ADAL" clId="{BF559CD0-0E4E-4209-9AE9-16E2BA6181AD}" dt="2023-04-03T11:23:27.026" v="491"/>
        <pc:sldMkLst>
          <pc:docMk/>
          <pc:sldMk cId="262181023" sldId="257"/>
        </pc:sldMkLst>
        <pc:spChg chg="mod">
          <ac:chgData name="Alina Blume" userId="1bd7c593-429c-4ade-baec-758408d7b7a6" providerId="ADAL" clId="{BF559CD0-0E4E-4209-9AE9-16E2BA6181AD}" dt="2023-04-03T07:48:18.844" v="416" actId="20577"/>
          <ac:spMkLst>
            <pc:docMk/>
            <pc:sldMk cId="262181023" sldId="257"/>
            <ac:spMk id="4" creationId="{4F43156C-8978-7507-84DF-87C33F0CBE65}"/>
          </ac:spMkLst>
        </pc:spChg>
      </pc:sldChg>
      <pc:sldChg chg="modNotesTx">
        <pc:chgData name="Alina Blume" userId="1bd7c593-429c-4ade-baec-758408d7b7a6" providerId="ADAL" clId="{BF559CD0-0E4E-4209-9AE9-16E2BA6181AD}" dt="2023-04-03T11:22:12.906" v="483"/>
        <pc:sldMkLst>
          <pc:docMk/>
          <pc:sldMk cId="1494200066" sldId="258"/>
        </pc:sldMkLst>
      </pc:sldChg>
      <pc:sldChg chg="modSp modNotesTx">
        <pc:chgData name="Alina Blume" userId="1bd7c593-429c-4ade-baec-758408d7b7a6" providerId="ADAL" clId="{BF559CD0-0E4E-4209-9AE9-16E2BA6181AD}" dt="2023-04-03T11:23:19.066" v="490"/>
        <pc:sldMkLst>
          <pc:docMk/>
          <pc:sldMk cId="204469052" sldId="264"/>
        </pc:sldMkLst>
        <pc:picChg chg="mod">
          <ac:chgData name="Alina Blume" userId="1bd7c593-429c-4ade-baec-758408d7b7a6" providerId="ADAL" clId="{BF559CD0-0E4E-4209-9AE9-16E2BA6181AD}" dt="2023-04-02T13:56:06.188" v="159"/>
          <ac:picMkLst>
            <pc:docMk/>
            <pc:sldMk cId="204469052" sldId="264"/>
            <ac:picMk id="5" creationId="{4167CECF-B1A4-A2E9-4795-40C7B8E82192}"/>
          </ac:picMkLst>
        </pc:picChg>
      </pc:sldChg>
      <pc:sldChg chg="modNotesTx">
        <pc:chgData name="Alina Blume" userId="1bd7c593-429c-4ade-baec-758408d7b7a6" providerId="ADAL" clId="{BF559CD0-0E4E-4209-9AE9-16E2BA6181AD}" dt="2023-04-03T11:21:04.631" v="467"/>
        <pc:sldMkLst>
          <pc:docMk/>
          <pc:sldMk cId="2750367186" sldId="267"/>
        </pc:sldMkLst>
      </pc:sldChg>
      <pc:sldChg chg="modNotesTx">
        <pc:chgData name="Alina Blume" userId="1bd7c593-429c-4ade-baec-758408d7b7a6" providerId="ADAL" clId="{BF559CD0-0E4E-4209-9AE9-16E2BA6181AD}" dt="2023-04-03T11:22:23.286" v="484"/>
        <pc:sldMkLst>
          <pc:docMk/>
          <pc:sldMk cId="3780866200" sldId="269"/>
        </pc:sldMkLst>
      </pc:sldChg>
      <pc:sldChg chg="modSp mod modNotesTx">
        <pc:chgData name="Alina Blume" userId="1bd7c593-429c-4ade-baec-758408d7b7a6" providerId="ADAL" clId="{BF559CD0-0E4E-4209-9AE9-16E2BA6181AD}" dt="2023-04-03T11:22:45.481" v="486"/>
        <pc:sldMkLst>
          <pc:docMk/>
          <pc:sldMk cId="1503467967" sldId="272"/>
        </pc:sldMkLst>
        <pc:spChg chg="mod">
          <ac:chgData name="Alina Blume" userId="1bd7c593-429c-4ade-baec-758408d7b7a6" providerId="ADAL" clId="{BF559CD0-0E4E-4209-9AE9-16E2BA6181AD}" dt="2023-04-02T13:52:06.477" v="150" actId="14100"/>
          <ac:spMkLst>
            <pc:docMk/>
            <pc:sldMk cId="1503467967" sldId="272"/>
            <ac:spMk id="18" creationId="{0F6E46B5-CFA2-8148-E8D6-E6214ECC600E}"/>
          </ac:spMkLst>
        </pc:spChg>
        <pc:picChg chg="mod">
          <ac:chgData name="Alina Blume" userId="1bd7c593-429c-4ade-baec-758408d7b7a6" providerId="ADAL" clId="{BF559CD0-0E4E-4209-9AE9-16E2BA6181AD}" dt="2023-04-02T13:57:31.014" v="163"/>
          <ac:picMkLst>
            <pc:docMk/>
            <pc:sldMk cId="1503467967" sldId="272"/>
            <ac:picMk id="10" creationId="{5D15EDEE-6D8A-2C91-6672-BE85D5370EE6}"/>
          </ac:picMkLst>
        </pc:picChg>
      </pc:sldChg>
      <pc:sldChg chg="modNotesTx">
        <pc:chgData name="Alina Blume" userId="1bd7c593-429c-4ade-baec-758408d7b7a6" providerId="ADAL" clId="{BF559CD0-0E4E-4209-9AE9-16E2BA6181AD}" dt="2023-04-03T11:23:11.526" v="489"/>
        <pc:sldMkLst>
          <pc:docMk/>
          <pc:sldMk cId="4201134812" sldId="274"/>
        </pc:sldMkLst>
      </pc:sldChg>
      <pc:sldChg chg="modSp mod modNotesTx">
        <pc:chgData name="Alina Blume" userId="1bd7c593-429c-4ade-baec-758408d7b7a6" providerId="ADAL" clId="{BF559CD0-0E4E-4209-9AE9-16E2BA6181AD}" dt="2023-04-03T11:21:28.586" v="476"/>
        <pc:sldMkLst>
          <pc:docMk/>
          <pc:sldMk cId="843361039" sldId="279"/>
        </pc:sldMkLst>
        <pc:spChg chg="mod">
          <ac:chgData name="Alina Blume" userId="1bd7c593-429c-4ade-baec-758408d7b7a6" providerId="ADAL" clId="{BF559CD0-0E4E-4209-9AE9-16E2BA6181AD}" dt="2023-04-03T07:43:35.946" v="275" actId="1076"/>
          <ac:spMkLst>
            <pc:docMk/>
            <pc:sldMk cId="843361039" sldId="279"/>
            <ac:spMk id="3" creationId="{9F8E7E75-065D-D65E-B5AF-131E97EBE2DD}"/>
          </ac:spMkLst>
        </pc:spChg>
        <pc:picChg chg="mod">
          <ac:chgData name="Alina Blume" userId="1bd7c593-429c-4ade-baec-758408d7b7a6" providerId="ADAL" clId="{BF559CD0-0E4E-4209-9AE9-16E2BA6181AD}" dt="2023-04-03T07:43:21.057" v="269" actId="1076"/>
          <ac:picMkLst>
            <pc:docMk/>
            <pc:sldMk cId="843361039" sldId="279"/>
            <ac:picMk id="10" creationId="{00A52E40-FBD0-40CD-0C82-1C23EF0E586D}"/>
          </ac:picMkLst>
        </pc:picChg>
        <pc:picChg chg="mod">
          <ac:chgData name="Alina Blume" userId="1bd7c593-429c-4ade-baec-758408d7b7a6" providerId="ADAL" clId="{BF559CD0-0E4E-4209-9AE9-16E2BA6181AD}" dt="2023-04-03T07:43:21.057" v="269" actId="1076"/>
          <ac:picMkLst>
            <pc:docMk/>
            <pc:sldMk cId="843361039" sldId="279"/>
            <ac:picMk id="16" creationId="{14CE0596-66C0-88F2-E512-FA8A64137829}"/>
          </ac:picMkLst>
        </pc:picChg>
        <pc:picChg chg="mod">
          <ac:chgData name="Alina Blume" userId="1bd7c593-429c-4ade-baec-758408d7b7a6" providerId="ADAL" clId="{BF559CD0-0E4E-4209-9AE9-16E2BA6181AD}" dt="2023-04-03T07:43:28.661" v="274" actId="1076"/>
          <ac:picMkLst>
            <pc:docMk/>
            <pc:sldMk cId="843361039" sldId="279"/>
            <ac:picMk id="17" creationId="{31DA2F69-5D6E-8664-60E8-358D413D2674}"/>
          </ac:picMkLst>
        </pc:picChg>
        <pc:picChg chg="mod">
          <ac:chgData name="Alina Blume" userId="1bd7c593-429c-4ade-baec-758408d7b7a6" providerId="ADAL" clId="{BF559CD0-0E4E-4209-9AE9-16E2BA6181AD}" dt="2023-04-03T07:43:01.114" v="263" actId="1076"/>
          <ac:picMkLst>
            <pc:docMk/>
            <pc:sldMk cId="843361039" sldId="279"/>
            <ac:picMk id="30" creationId="{2D7E34C3-043B-A951-7FD1-A9389BEB169B}"/>
          </ac:picMkLst>
        </pc:picChg>
        <pc:picChg chg="mod">
          <ac:chgData name="Alina Blume" userId="1bd7c593-429c-4ade-baec-758408d7b7a6" providerId="ADAL" clId="{BF559CD0-0E4E-4209-9AE9-16E2BA6181AD}" dt="2023-04-03T07:43:01.114" v="263" actId="1076"/>
          <ac:picMkLst>
            <pc:docMk/>
            <pc:sldMk cId="843361039" sldId="279"/>
            <ac:picMk id="31" creationId="{CAE53607-847C-A982-1D3C-4305E3ED2757}"/>
          </ac:picMkLst>
        </pc:picChg>
        <pc:picChg chg="mod">
          <ac:chgData name="Alina Blume" userId="1bd7c593-429c-4ade-baec-758408d7b7a6" providerId="ADAL" clId="{BF559CD0-0E4E-4209-9AE9-16E2BA6181AD}" dt="2023-04-03T07:43:01.114" v="263" actId="1076"/>
          <ac:picMkLst>
            <pc:docMk/>
            <pc:sldMk cId="843361039" sldId="279"/>
            <ac:picMk id="34" creationId="{D67CBBA7-D896-AD54-99D2-BF52A6EF3F58}"/>
          </ac:picMkLst>
        </pc:picChg>
        <pc:picChg chg="mod">
          <ac:chgData name="Alina Blume" userId="1bd7c593-429c-4ade-baec-758408d7b7a6" providerId="ADAL" clId="{BF559CD0-0E4E-4209-9AE9-16E2BA6181AD}" dt="2023-04-03T07:43:21.057" v="269" actId="1076"/>
          <ac:picMkLst>
            <pc:docMk/>
            <pc:sldMk cId="843361039" sldId="279"/>
            <ac:picMk id="37" creationId="{E53C92A3-1F34-2828-418F-7725DA70C60D}"/>
          </ac:picMkLst>
        </pc:picChg>
        <pc:cxnChg chg="mod">
          <ac:chgData name="Alina Blume" userId="1bd7c593-429c-4ade-baec-758408d7b7a6" providerId="ADAL" clId="{BF559CD0-0E4E-4209-9AE9-16E2BA6181AD}" dt="2023-04-03T07:43:24.720" v="272" actId="1036"/>
          <ac:cxnSpMkLst>
            <pc:docMk/>
            <pc:sldMk cId="843361039" sldId="279"/>
            <ac:cxnSpMk id="35" creationId="{C1D96BE5-B501-835F-6A53-6A42A4BF824F}"/>
          </ac:cxnSpMkLst>
        </pc:cxnChg>
      </pc:sldChg>
      <pc:sldChg chg="modSp mod modNotesTx">
        <pc:chgData name="Alina Blume" userId="1bd7c593-429c-4ade-baec-758408d7b7a6" providerId="ADAL" clId="{BF559CD0-0E4E-4209-9AE9-16E2BA6181AD}" dt="2023-04-03T11:23:01.916" v="488"/>
        <pc:sldMkLst>
          <pc:docMk/>
          <pc:sldMk cId="3632805429" sldId="281"/>
        </pc:sldMkLst>
        <pc:picChg chg="mod">
          <ac:chgData name="Alina Blume" userId="1bd7c593-429c-4ade-baec-758408d7b7a6" providerId="ADAL" clId="{BF559CD0-0E4E-4209-9AE9-16E2BA6181AD}" dt="2023-04-02T13:56:52.668" v="162"/>
          <ac:picMkLst>
            <pc:docMk/>
            <pc:sldMk cId="3632805429" sldId="281"/>
            <ac:picMk id="18" creationId="{1CFE92E2-02C1-CD44-62B8-D0D589670E7E}"/>
          </ac:picMkLst>
        </pc:picChg>
      </pc:sldChg>
      <pc:sldChg chg="modSp mod modNotesTx">
        <pc:chgData name="Alina Blume" userId="1bd7c593-429c-4ade-baec-758408d7b7a6" providerId="ADAL" clId="{BF559CD0-0E4E-4209-9AE9-16E2BA6181AD}" dt="2023-04-03T11:23:36.406" v="492"/>
        <pc:sldMkLst>
          <pc:docMk/>
          <pc:sldMk cId="3465073067" sldId="303"/>
        </pc:sldMkLst>
        <pc:picChg chg="mod">
          <ac:chgData name="Alina Blume" userId="1bd7c593-429c-4ade-baec-758408d7b7a6" providerId="ADAL" clId="{BF559CD0-0E4E-4209-9AE9-16E2BA6181AD}" dt="2023-04-02T13:55:39.227" v="158"/>
          <ac:picMkLst>
            <pc:docMk/>
            <pc:sldMk cId="3465073067" sldId="303"/>
            <ac:picMk id="10" creationId="{E839A2A2-5C93-4262-8C45-8F9A10EAB4CD}"/>
          </ac:picMkLst>
        </pc:picChg>
      </pc:sldChg>
      <pc:sldChg chg="modSp mod modNotesTx">
        <pc:chgData name="Alina Blume" userId="1bd7c593-429c-4ade-baec-758408d7b7a6" providerId="ADAL" clId="{BF559CD0-0E4E-4209-9AE9-16E2BA6181AD}" dt="2023-04-03T12:42:05.801" v="554" actId="20577"/>
        <pc:sldMkLst>
          <pc:docMk/>
          <pc:sldMk cId="1544783517" sldId="305"/>
        </pc:sldMkLst>
        <pc:spChg chg="mod">
          <ac:chgData name="Alina Blume" userId="1bd7c593-429c-4ade-baec-758408d7b7a6" providerId="ADAL" clId="{BF559CD0-0E4E-4209-9AE9-16E2BA6181AD}" dt="2023-04-03T09:34:25.348" v="466" actId="20577"/>
          <ac:spMkLst>
            <pc:docMk/>
            <pc:sldMk cId="1544783517" sldId="305"/>
            <ac:spMk id="4" creationId="{7EA7570E-EB58-3FB3-7E25-F7AAB2F83FC0}"/>
          </ac:spMkLst>
        </pc:spChg>
      </pc:sldChg>
      <pc:sldChg chg="modSp mod modNotesTx">
        <pc:chgData name="Alina Blume" userId="1bd7c593-429c-4ade-baec-758408d7b7a6" providerId="ADAL" clId="{BF559CD0-0E4E-4209-9AE9-16E2BA6181AD}" dt="2023-04-03T11:22:53.126" v="487"/>
        <pc:sldMkLst>
          <pc:docMk/>
          <pc:sldMk cId="4169191477" sldId="306"/>
        </pc:sldMkLst>
        <pc:spChg chg="mod">
          <ac:chgData name="Alina Blume" userId="1bd7c593-429c-4ade-baec-758408d7b7a6" providerId="ADAL" clId="{BF559CD0-0E4E-4209-9AE9-16E2BA6181AD}" dt="2023-04-03T07:49:07.241" v="446" actId="207"/>
          <ac:spMkLst>
            <pc:docMk/>
            <pc:sldMk cId="4169191477" sldId="306"/>
            <ac:spMk id="3" creationId="{874744BE-90C8-5FB9-1EED-00E396E0EDD8}"/>
          </ac:spMkLst>
        </pc:spChg>
      </pc:sldChg>
      <pc:sldChg chg="addSp delSp modSp mod modNotesTx">
        <pc:chgData name="Alina Blume" userId="1bd7c593-429c-4ade-baec-758408d7b7a6" providerId="ADAL" clId="{BF559CD0-0E4E-4209-9AE9-16E2BA6181AD}" dt="2023-04-03T11:21:19.456" v="475" actId="20577"/>
        <pc:sldMkLst>
          <pc:docMk/>
          <pc:sldMk cId="2747982418" sldId="308"/>
        </pc:sldMkLst>
        <pc:spChg chg="mod">
          <ac:chgData name="Alina Blume" userId="1bd7c593-429c-4ade-baec-758408d7b7a6" providerId="ADAL" clId="{BF559CD0-0E4E-4209-9AE9-16E2BA6181AD}" dt="2023-04-02T13:58:22.445" v="166" actId="20577"/>
          <ac:spMkLst>
            <pc:docMk/>
            <pc:sldMk cId="2747982418" sldId="308"/>
            <ac:spMk id="10" creationId="{1B73232A-BECF-9AA5-D782-2C41A84A856A}"/>
          </ac:spMkLst>
        </pc:spChg>
        <pc:spChg chg="add del">
          <ac:chgData name="Alina Blume" userId="1bd7c593-429c-4ade-baec-758408d7b7a6" providerId="ADAL" clId="{BF559CD0-0E4E-4209-9AE9-16E2BA6181AD}" dt="2023-04-03T11:21:14.966" v="469" actId="22"/>
          <ac:spMkLst>
            <pc:docMk/>
            <pc:sldMk cId="2747982418" sldId="308"/>
            <ac:spMk id="20" creationId="{52731A4F-7926-EAE7-B631-83CB6A2C7307}"/>
          </ac:spMkLst>
        </pc:spChg>
      </pc:sldChg>
      <pc:sldChg chg="delSp modSp mod modNotesTx">
        <pc:chgData name="Alina Blume" userId="1bd7c593-429c-4ade-baec-758408d7b7a6" providerId="ADAL" clId="{BF559CD0-0E4E-4209-9AE9-16E2BA6181AD}" dt="2023-04-03T11:21:47.946" v="478"/>
        <pc:sldMkLst>
          <pc:docMk/>
          <pc:sldMk cId="1284208106" sldId="310"/>
        </pc:sldMkLst>
        <pc:spChg chg="del mod">
          <ac:chgData name="Alina Blume" userId="1bd7c593-429c-4ade-baec-758408d7b7a6" providerId="ADAL" clId="{BF559CD0-0E4E-4209-9AE9-16E2BA6181AD}" dt="2023-04-03T07:50:26.279" v="462" actId="478"/>
          <ac:spMkLst>
            <pc:docMk/>
            <pc:sldMk cId="1284208106" sldId="310"/>
            <ac:spMk id="6" creationId="{B87E32B8-A431-41BD-B99F-C2D130EA1CA3}"/>
          </ac:spMkLst>
        </pc:spChg>
        <pc:spChg chg="del">
          <ac:chgData name="Alina Blume" userId="1bd7c593-429c-4ade-baec-758408d7b7a6" providerId="ADAL" clId="{BF559CD0-0E4E-4209-9AE9-16E2BA6181AD}" dt="2023-04-03T07:50:23.234" v="460" actId="478"/>
          <ac:spMkLst>
            <pc:docMk/>
            <pc:sldMk cId="1284208106" sldId="310"/>
            <ac:spMk id="11" creationId="{0FB5B0B8-D63B-9645-6414-17F5817F5710}"/>
          </ac:spMkLst>
        </pc:spChg>
      </pc:sldChg>
      <pc:sldChg chg="modNotesTx">
        <pc:chgData name="Alina Blume" userId="1bd7c593-429c-4ade-baec-758408d7b7a6" providerId="ADAL" clId="{BF559CD0-0E4E-4209-9AE9-16E2BA6181AD}" dt="2023-04-03T11:21:36.776" v="477"/>
        <pc:sldMkLst>
          <pc:docMk/>
          <pc:sldMk cId="3140358399" sldId="311"/>
        </pc:sldMkLst>
      </pc:sldChg>
      <pc:sldChg chg="addSp delSp modSp mod modNotesTx">
        <pc:chgData name="Alina Blume" userId="1bd7c593-429c-4ade-baec-758408d7b7a6" providerId="ADAL" clId="{BF559CD0-0E4E-4209-9AE9-16E2BA6181AD}" dt="2023-04-03T12:41:23.961" v="498" actId="20577"/>
        <pc:sldMkLst>
          <pc:docMk/>
          <pc:sldMk cId="219996477" sldId="312"/>
        </pc:sldMkLst>
        <pc:spChg chg="add del">
          <ac:chgData name="Alina Blume" userId="1bd7c593-429c-4ade-baec-758408d7b7a6" providerId="ADAL" clId="{BF559CD0-0E4E-4209-9AE9-16E2BA6181AD}" dt="2023-04-03T11:21:56.456" v="480" actId="22"/>
          <ac:spMkLst>
            <pc:docMk/>
            <pc:sldMk cId="219996477" sldId="312"/>
            <ac:spMk id="7" creationId="{0532259E-6DC7-8B46-AF90-63B38973BA20}"/>
          </ac:spMkLst>
        </pc:spChg>
        <pc:spChg chg="mod">
          <ac:chgData name="Alina Blume" userId="1bd7c593-429c-4ade-baec-758408d7b7a6" providerId="ADAL" clId="{BF559CD0-0E4E-4209-9AE9-16E2BA6181AD}" dt="2023-04-03T07:49:41.836" v="450" actId="1076"/>
          <ac:spMkLst>
            <pc:docMk/>
            <pc:sldMk cId="219996477" sldId="312"/>
            <ac:spMk id="27" creationId="{B8D1E67E-8ED3-D8C6-615A-67B6B5FDAA60}"/>
          </ac:spMkLst>
        </pc:spChg>
        <pc:spChg chg="mod">
          <ac:chgData name="Alina Blume" userId="1bd7c593-429c-4ade-baec-758408d7b7a6" providerId="ADAL" clId="{BF559CD0-0E4E-4209-9AE9-16E2BA6181AD}" dt="2023-04-03T07:49:30.046" v="448" actId="1076"/>
          <ac:spMkLst>
            <pc:docMk/>
            <pc:sldMk cId="219996477" sldId="312"/>
            <ac:spMk id="28" creationId="{9AFA9D2A-AE7F-793D-4E3A-92275B26EB25}"/>
          </ac:spMkLst>
        </pc:spChg>
        <pc:picChg chg="mod">
          <ac:chgData name="Alina Blume" userId="1bd7c593-429c-4ade-baec-758408d7b7a6" providerId="ADAL" clId="{BF559CD0-0E4E-4209-9AE9-16E2BA6181AD}" dt="2023-04-03T07:49:41.836" v="450" actId="1076"/>
          <ac:picMkLst>
            <pc:docMk/>
            <pc:sldMk cId="219996477" sldId="312"/>
            <ac:picMk id="6" creationId="{F622DA33-3EA9-7186-7A2F-A4610D7177F3}"/>
          </ac:picMkLst>
        </pc:picChg>
        <pc:picChg chg="mod">
          <ac:chgData name="Alina Blume" userId="1bd7c593-429c-4ade-baec-758408d7b7a6" providerId="ADAL" clId="{BF559CD0-0E4E-4209-9AE9-16E2BA6181AD}" dt="2023-04-03T07:49:30.046" v="448" actId="1076"/>
          <ac:picMkLst>
            <pc:docMk/>
            <pc:sldMk cId="219996477" sldId="312"/>
            <ac:picMk id="10" creationId="{04CBE5F9-5932-30BD-22B6-4452E1B355EE}"/>
          </ac:picMkLst>
        </pc:picChg>
        <pc:picChg chg="mod">
          <ac:chgData name="Alina Blume" userId="1bd7c593-429c-4ade-baec-758408d7b7a6" providerId="ADAL" clId="{BF559CD0-0E4E-4209-9AE9-16E2BA6181AD}" dt="2023-04-03T07:49:58.298" v="459" actId="1036"/>
          <ac:picMkLst>
            <pc:docMk/>
            <pc:sldMk cId="219996477" sldId="312"/>
            <ac:picMk id="12" creationId="{1433F77A-0568-AD3F-726B-A9727B209ECA}"/>
          </ac:picMkLst>
        </pc:picChg>
      </pc:sldChg>
      <pc:sldChg chg="del modNotesTx">
        <pc:chgData name="Alina Blume" userId="1bd7c593-429c-4ade-baec-758408d7b7a6" providerId="ADAL" clId="{BF559CD0-0E4E-4209-9AE9-16E2BA6181AD}" dt="2023-04-03T07:44:09.744" v="276" actId="2696"/>
        <pc:sldMkLst>
          <pc:docMk/>
          <pc:sldMk cId="3054999627" sldId="332"/>
        </pc:sldMkLst>
      </pc:sldChg>
      <pc:sldChg chg="addSp delSp modSp mod modNotesTx">
        <pc:chgData name="Alina Blume" userId="1bd7c593-429c-4ade-baec-758408d7b7a6" providerId="ADAL" clId="{BF559CD0-0E4E-4209-9AE9-16E2BA6181AD}" dt="2023-04-03T11:22:31.391" v="485"/>
        <pc:sldMkLst>
          <pc:docMk/>
          <pc:sldMk cId="968452448" sldId="333"/>
        </pc:sldMkLst>
        <pc:spChg chg="mod">
          <ac:chgData name="Alina Blume" userId="1bd7c593-429c-4ade-baec-758408d7b7a6" providerId="ADAL" clId="{BF559CD0-0E4E-4209-9AE9-16E2BA6181AD}" dt="2023-04-03T07:46:15.280" v="408" actId="1037"/>
          <ac:spMkLst>
            <pc:docMk/>
            <pc:sldMk cId="968452448" sldId="333"/>
            <ac:spMk id="3" creationId="{ADFC7839-0E67-4C1B-AE7E-CC451B1AFF2C}"/>
          </ac:spMkLst>
        </pc:spChg>
        <pc:spChg chg="add del mod">
          <ac:chgData name="Alina Blume" userId="1bd7c593-429c-4ade-baec-758408d7b7a6" providerId="ADAL" clId="{BF559CD0-0E4E-4209-9AE9-16E2BA6181AD}" dt="2023-04-02T13:42:09.830" v="23"/>
          <ac:spMkLst>
            <pc:docMk/>
            <pc:sldMk cId="968452448" sldId="333"/>
            <ac:spMk id="23" creationId="{96C34AD5-C07C-1BB9-9771-F70F7CE5BB70}"/>
          </ac:spMkLst>
        </pc:spChg>
        <pc:spChg chg="mod">
          <ac:chgData name="Alina Blume" userId="1bd7c593-429c-4ade-baec-758408d7b7a6" providerId="ADAL" clId="{BF559CD0-0E4E-4209-9AE9-16E2BA6181AD}" dt="2023-04-02T13:42:33.886" v="25"/>
          <ac:spMkLst>
            <pc:docMk/>
            <pc:sldMk cId="968452448" sldId="333"/>
            <ac:spMk id="38" creationId="{85F4AE8D-1860-85FF-8C74-010DE587B48E}"/>
          </ac:spMkLst>
        </pc:spChg>
        <pc:spChg chg="add del mod ord">
          <ac:chgData name="Alina Blume" userId="1bd7c593-429c-4ade-baec-758408d7b7a6" providerId="ADAL" clId="{BF559CD0-0E4E-4209-9AE9-16E2BA6181AD}" dt="2023-04-02T13:47:43.599" v="88"/>
          <ac:spMkLst>
            <pc:docMk/>
            <pc:sldMk cId="968452448" sldId="333"/>
            <ac:spMk id="40" creationId="{390C5624-B3DB-5BD4-2E0E-A7637F35BE9B}"/>
          </ac:spMkLst>
        </pc:spChg>
        <pc:spChg chg="add del mod ord">
          <ac:chgData name="Alina Blume" userId="1bd7c593-429c-4ade-baec-758408d7b7a6" providerId="ADAL" clId="{BF559CD0-0E4E-4209-9AE9-16E2BA6181AD}" dt="2023-04-02T13:53:37.275" v="154" actId="478"/>
          <ac:spMkLst>
            <pc:docMk/>
            <pc:sldMk cId="968452448" sldId="333"/>
            <ac:spMk id="41" creationId="{AAC43911-A2CF-CC90-DE29-79C725B64303}"/>
          </ac:spMkLst>
        </pc:spChg>
        <pc:spChg chg="add mod ord">
          <ac:chgData name="Alina Blume" userId="1bd7c593-429c-4ade-baec-758408d7b7a6" providerId="ADAL" clId="{BF559CD0-0E4E-4209-9AE9-16E2BA6181AD}" dt="2023-04-02T13:52:24.337" v="152" actId="167"/>
          <ac:spMkLst>
            <pc:docMk/>
            <pc:sldMk cId="968452448" sldId="333"/>
            <ac:spMk id="43" creationId="{C9F2C0A5-44AF-4D7A-8747-C9B82A422138}"/>
          </ac:spMkLst>
        </pc:spChg>
        <pc:grpChg chg="add mod ord">
          <ac:chgData name="Alina Blume" userId="1bd7c593-429c-4ade-baec-758408d7b7a6" providerId="ADAL" clId="{BF559CD0-0E4E-4209-9AE9-16E2BA6181AD}" dt="2023-04-02T13:42:46.830" v="26" actId="167"/>
          <ac:grpSpMkLst>
            <pc:docMk/>
            <pc:sldMk cId="968452448" sldId="333"/>
            <ac:grpSpMk id="37" creationId="{6115FF98-58E3-2010-A8AD-F64B21D97D20}"/>
          </ac:grpSpMkLst>
        </pc:grpChg>
        <pc:picChg chg="ord">
          <ac:chgData name="Alina Blume" userId="1bd7c593-429c-4ade-baec-758408d7b7a6" providerId="ADAL" clId="{BF559CD0-0E4E-4209-9AE9-16E2BA6181AD}" dt="2023-04-03T07:45:08.546" v="280" actId="167"/>
          <ac:picMkLst>
            <pc:docMk/>
            <pc:sldMk cId="968452448" sldId="333"/>
            <ac:picMk id="7" creationId="{8FE53770-4187-2776-5245-31AF0F24123C}"/>
          </ac:picMkLst>
        </pc:picChg>
        <pc:picChg chg="add del mod">
          <ac:chgData name="Alina Blume" userId="1bd7c593-429c-4ade-baec-758408d7b7a6" providerId="ADAL" clId="{BF559CD0-0E4E-4209-9AE9-16E2BA6181AD}" dt="2023-04-02T13:42:09.830" v="23"/>
          <ac:picMkLst>
            <pc:docMk/>
            <pc:sldMk cId="968452448" sldId="333"/>
            <ac:picMk id="22" creationId="{1FC37718-BFE9-2C2E-DCA0-E8361FBB87C8}"/>
          </ac:picMkLst>
        </pc:picChg>
        <pc:picChg chg="add mod ord">
          <ac:chgData name="Alina Blume" userId="1bd7c593-429c-4ade-baec-758408d7b7a6" providerId="ADAL" clId="{BF559CD0-0E4E-4209-9AE9-16E2BA6181AD}" dt="2023-04-03T07:47:31.158" v="410" actId="14100"/>
          <ac:picMkLst>
            <pc:docMk/>
            <pc:sldMk cId="968452448" sldId="333"/>
            <ac:picMk id="22" creationId="{297998BD-F8E1-589D-D6E8-5E2E9E9B4558}"/>
          </ac:picMkLst>
        </pc:picChg>
        <pc:picChg chg="mod">
          <ac:chgData name="Alina Blume" userId="1bd7c593-429c-4ade-baec-758408d7b7a6" providerId="ADAL" clId="{BF559CD0-0E4E-4209-9AE9-16E2BA6181AD}" dt="2023-04-03T07:47:02.383" v="409" actId="1076"/>
          <ac:picMkLst>
            <pc:docMk/>
            <pc:sldMk cId="968452448" sldId="333"/>
            <ac:picMk id="32" creationId="{0611C848-F957-E006-52A5-86C8CD047992}"/>
          </ac:picMkLst>
        </pc:picChg>
        <pc:picChg chg="add del mod">
          <ac:chgData name="Alina Blume" userId="1bd7c593-429c-4ade-baec-758408d7b7a6" providerId="ADAL" clId="{BF559CD0-0E4E-4209-9AE9-16E2BA6181AD}" dt="2023-04-02T13:42:09.830" v="23"/>
          <ac:picMkLst>
            <pc:docMk/>
            <pc:sldMk cId="968452448" sldId="333"/>
            <ac:picMk id="36" creationId="{EC4D0DC1-6628-DEAB-40F8-8B991ED117EB}"/>
          </ac:picMkLst>
        </pc:picChg>
        <pc:picChg chg="mod">
          <ac:chgData name="Alina Blume" userId="1bd7c593-429c-4ade-baec-758408d7b7a6" providerId="ADAL" clId="{BF559CD0-0E4E-4209-9AE9-16E2BA6181AD}" dt="2023-04-02T13:42:33.886" v="25"/>
          <ac:picMkLst>
            <pc:docMk/>
            <pc:sldMk cId="968452448" sldId="333"/>
            <ac:picMk id="39" creationId="{A6B5B6AA-65A8-60C5-E4E9-22F63380D288}"/>
          </ac:picMkLst>
        </pc:picChg>
        <pc:picChg chg="add del mod ord">
          <ac:chgData name="Alina Blume" userId="1bd7c593-429c-4ade-baec-758408d7b7a6" providerId="ADAL" clId="{BF559CD0-0E4E-4209-9AE9-16E2BA6181AD}" dt="2023-04-02T13:54:06.472" v="155" actId="478"/>
          <ac:picMkLst>
            <pc:docMk/>
            <pc:sldMk cId="968452448" sldId="333"/>
            <ac:picMk id="42" creationId="{DACDF169-33B2-390B-8FC0-FA7CB7059C30}"/>
          </ac:picMkLst>
        </pc:picChg>
      </pc:sldChg>
      <pc:sldChg chg="del">
        <pc:chgData name="Alina Blume" userId="1bd7c593-429c-4ade-baec-758408d7b7a6" providerId="ADAL" clId="{BF559CD0-0E4E-4209-9AE9-16E2BA6181AD}" dt="2023-04-02T13:16:23.415" v="20" actId="2696"/>
        <pc:sldMkLst>
          <pc:docMk/>
          <pc:sldMk cId="3256976542" sldId="334"/>
        </pc:sldMkLst>
      </pc:sldChg>
      <pc:sldChg chg="addSp delSp modSp add del mod modNotesTx">
        <pc:chgData name="Alina Blume" userId="1bd7c593-429c-4ade-baec-758408d7b7a6" providerId="ADAL" clId="{BF559CD0-0E4E-4209-9AE9-16E2BA6181AD}" dt="2023-04-02T13:54:33.567" v="156" actId="2696"/>
        <pc:sldMkLst>
          <pc:docMk/>
          <pc:sldMk cId="1506895402" sldId="335"/>
        </pc:sldMkLst>
        <pc:spChg chg="mod topLvl">
          <ac:chgData name="Alina Blume" userId="1bd7c593-429c-4ade-baec-758408d7b7a6" providerId="ADAL" clId="{BF559CD0-0E4E-4209-9AE9-16E2BA6181AD}" dt="2023-04-02T13:49:40.494" v="110" actId="1076"/>
          <ac:spMkLst>
            <pc:docMk/>
            <pc:sldMk cId="1506895402" sldId="335"/>
            <ac:spMk id="22" creationId="{389D8C99-47DC-B547-050E-8052D1E900EA}"/>
          </ac:spMkLst>
        </pc:spChg>
        <pc:spChg chg="add mod">
          <ac:chgData name="Alina Blume" userId="1bd7c593-429c-4ade-baec-758408d7b7a6" providerId="ADAL" clId="{BF559CD0-0E4E-4209-9AE9-16E2BA6181AD}" dt="2023-04-02T13:51:39.130" v="149" actId="1076"/>
          <ac:spMkLst>
            <pc:docMk/>
            <pc:sldMk cId="1506895402" sldId="335"/>
            <ac:spMk id="23" creationId="{3756F9E0-A0BE-5587-BDCA-AA932C08EA6F}"/>
          </ac:spMkLst>
        </pc:spChg>
        <pc:grpChg chg="add del mod">
          <ac:chgData name="Alina Blume" userId="1bd7c593-429c-4ade-baec-758408d7b7a6" providerId="ADAL" clId="{BF559CD0-0E4E-4209-9AE9-16E2BA6181AD}" dt="2023-04-02T13:49:01.838" v="105" actId="165"/>
          <ac:grpSpMkLst>
            <pc:docMk/>
            <pc:sldMk cId="1506895402" sldId="335"/>
            <ac:grpSpMk id="20" creationId="{6AA30E50-C5C7-D8A9-3C88-D84A6E5F6941}"/>
          </ac:grpSpMkLst>
        </pc:grpChg>
        <pc:picChg chg="mod topLvl">
          <ac:chgData name="Alina Blume" userId="1bd7c593-429c-4ade-baec-758408d7b7a6" providerId="ADAL" clId="{BF559CD0-0E4E-4209-9AE9-16E2BA6181AD}" dt="2023-04-02T13:49:13.561" v="106"/>
          <ac:picMkLst>
            <pc:docMk/>
            <pc:sldMk cId="1506895402" sldId="335"/>
            <ac:picMk id="36" creationId="{10504E87-8B39-5782-1D83-FBE7C9E8FFA3}"/>
          </ac:picMkLst>
        </pc:picChg>
      </pc:sldChg>
    </pc:docChg>
  </pc:docChgLst>
  <pc:docChgLst>
    <pc:chgData name="Alina Blume" userId="1bd7c593-429c-4ade-baec-758408d7b7a6" providerId="ADAL" clId="{61E4C7C9-D7BA-402B-BB4A-14B57704C526}"/>
    <pc:docChg chg="undo redo custSel addSld delSld modSld sldOrd">
      <pc:chgData name="Alina Blume" userId="1bd7c593-429c-4ade-baec-758408d7b7a6" providerId="ADAL" clId="{61E4C7C9-D7BA-402B-BB4A-14B57704C526}" dt="2023-04-22T11:12:28.816" v="3195" actId="478"/>
      <pc:docMkLst>
        <pc:docMk/>
      </pc:docMkLst>
      <pc:sldChg chg="addSp delSp modSp mod ord">
        <pc:chgData name="Alina Blume" userId="1bd7c593-429c-4ade-baec-758408d7b7a6" providerId="ADAL" clId="{61E4C7C9-D7BA-402B-BB4A-14B57704C526}" dt="2023-04-22T09:46:41.930" v="2083" actId="571"/>
        <pc:sldMkLst>
          <pc:docMk/>
          <pc:sldMk cId="1494200066" sldId="258"/>
        </pc:sldMkLst>
        <pc:spChg chg="add mod">
          <ac:chgData name="Alina Blume" userId="1bd7c593-429c-4ade-baec-758408d7b7a6" providerId="ADAL" clId="{61E4C7C9-D7BA-402B-BB4A-14B57704C526}" dt="2023-04-22T09:35:11.646" v="1741" actId="113"/>
          <ac:spMkLst>
            <pc:docMk/>
            <pc:sldMk cId="1494200066" sldId="258"/>
            <ac:spMk id="4" creationId="{09986062-0DC6-60C6-018F-10C96D780CA4}"/>
          </ac:spMkLst>
        </pc:spChg>
        <pc:spChg chg="del">
          <ac:chgData name="Alina Blume" userId="1bd7c593-429c-4ade-baec-758408d7b7a6" providerId="ADAL" clId="{61E4C7C9-D7BA-402B-BB4A-14B57704C526}" dt="2023-04-14T11:34:38.901" v="35" actId="478"/>
          <ac:spMkLst>
            <pc:docMk/>
            <pc:sldMk cId="1494200066" sldId="258"/>
            <ac:spMk id="8" creationId="{18B7BAC9-151A-20F9-E3AB-FA34396B762C}"/>
          </ac:spMkLst>
        </pc:spChg>
        <pc:picChg chg="add mod">
          <ac:chgData name="Alina Blume" userId="1bd7c593-429c-4ade-baec-758408d7b7a6" providerId="ADAL" clId="{61E4C7C9-D7BA-402B-BB4A-14B57704C526}" dt="2023-04-22T09:34:41.490" v="1735" actId="1076"/>
          <ac:picMkLst>
            <pc:docMk/>
            <pc:sldMk cId="1494200066" sldId="258"/>
            <ac:picMk id="2" creationId="{8153FF28-D784-1283-1020-AFEE88E372C6}"/>
          </ac:picMkLst>
        </pc:picChg>
        <pc:picChg chg="add del">
          <ac:chgData name="Alina Blume" userId="1bd7c593-429c-4ade-baec-758408d7b7a6" providerId="ADAL" clId="{61E4C7C9-D7BA-402B-BB4A-14B57704C526}" dt="2023-04-14T11:34:44.112" v="37" actId="22"/>
          <ac:picMkLst>
            <pc:docMk/>
            <pc:sldMk cId="1494200066" sldId="258"/>
            <ac:picMk id="3" creationId="{4C44D713-5969-2632-3FCB-098CF8660C9B}"/>
          </ac:picMkLst>
        </pc:picChg>
        <pc:picChg chg="add mod">
          <ac:chgData name="Alina Blume" userId="1bd7c593-429c-4ade-baec-758408d7b7a6" providerId="ADAL" clId="{61E4C7C9-D7BA-402B-BB4A-14B57704C526}" dt="2023-04-22T09:46:41.930" v="2083" actId="571"/>
          <ac:picMkLst>
            <pc:docMk/>
            <pc:sldMk cId="1494200066" sldId="258"/>
            <ac:picMk id="3" creationId="{D10CC014-9738-67B4-6FD4-AB74D8845F89}"/>
          </ac:picMkLst>
        </pc:picChg>
        <pc:picChg chg="mod">
          <ac:chgData name="Alina Blume" userId="1bd7c593-429c-4ade-baec-758408d7b7a6" providerId="ADAL" clId="{61E4C7C9-D7BA-402B-BB4A-14B57704C526}" dt="2023-04-22T09:31:33.484" v="1717" actId="1076"/>
          <ac:picMkLst>
            <pc:docMk/>
            <pc:sldMk cId="1494200066" sldId="258"/>
            <ac:picMk id="6" creationId="{6EF6B76A-7565-3B21-53BB-D54BC5073AA1}"/>
          </ac:picMkLst>
        </pc:picChg>
      </pc:sldChg>
      <pc:sldChg chg="del">
        <pc:chgData name="Alina Blume" userId="1bd7c593-429c-4ade-baec-758408d7b7a6" providerId="ADAL" clId="{61E4C7C9-D7BA-402B-BB4A-14B57704C526}" dt="2023-04-14T08:39:08.511" v="30" actId="2696"/>
        <pc:sldMkLst>
          <pc:docMk/>
          <pc:sldMk cId="204469052" sldId="264"/>
        </pc:sldMkLst>
      </pc:sldChg>
      <pc:sldChg chg="modSp del mod">
        <pc:chgData name="Alina Blume" userId="1bd7c593-429c-4ade-baec-758408d7b7a6" providerId="ADAL" clId="{61E4C7C9-D7BA-402B-BB4A-14B57704C526}" dt="2023-04-14T11:34:52.425" v="39" actId="2696"/>
        <pc:sldMkLst>
          <pc:docMk/>
          <pc:sldMk cId="2750367186" sldId="267"/>
        </pc:sldMkLst>
        <pc:spChg chg="mod">
          <ac:chgData name="Alina Blume" userId="1bd7c593-429c-4ade-baec-758408d7b7a6" providerId="ADAL" clId="{61E4C7C9-D7BA-402B-BB4A-14B57704C526}" dt="2023-04-14T08:38:50.344" v="27" actId="1076"/>
          <ac:spMkLst>
            <pc:docMk/>
            <pc:sldMk cId="2750367186" sldId="267"/>
            <ac:spMk id="21" creationId="{0E8E899D-E154-853D-26B1-313227856D19}"/>
          </ac:spMkLst>
        </pc:spChg>
      </pc:sldChg>
      <pc:sldChg chg="addSp delSp modSp del mod">
        <pc:chgData name="Alina Blume" userId="1bd7c593-429c-4ade-baec-758408d7b7a6" providerId="ADAL" clId="{61E4C7C9-D7BA-402B-BB4A-14B57704C526}" dt="2023-04-21T14:08:32.215" v="828" actId="2696"/>
        <pc:sldMkLst>
          <pc:docMk/>
          <pc:sldMk cId="3780866200" sldId="269"/>
        </pc:sldMkLst>
        <pc:spChg chg="add mod">
          <ac:chgData name="Alina Blume" userId="1bd7c593-429c-4ade-baec-758408d7b7a6" providerId="ADAL" clId="{61E4C7C9-D7BA-402B-BB4A-14B57704C526}" dt="2023-04-21T13:18:20.592" v="595"/>
          <ac:spMkLst>
            <pc:docMk/>
            <pc:sldMk cId="3780866200" sldId="269"/>
            <ac:spMk id="18" creationId="{66CF73D7-EB41-3B74-2042-2F34751A98C6}"/>
          </ac:spMkLst>
        </pc:spChg>
        <pc:spChg chg="del">
          <ac:chgData name="Alina Blume" userId="1bd7c593-429c-4ade-baec-758408d7b7a6" providerId="ADAL" clId="{61E4C7C9-D7BA-402B-BB4A-14B57704C526}" dt="2023-04-21T13:18:20.275" v="594" actId="478"/>
          <ac:spMkLst>
            <pc:docMk/>
            <pc:sldMk cId="3780866200" sldId="269"/>
            <ac:spMk id="19" creationId="{DC7BE453-5388-92DB-BA64-55982E6B7250}"/>
          </ac:spMkLst>
        </pc:spChg>
      </pc:sldChg>
      <pc:sldChg chg="addSp delSp modSp mod">
        <pc:chgData name="Alina Blume" userId="1bd7c593-429c-4ade-baec-758408d7b7a6" providerId="ADAL" clId="{61E4C7C9-D7BA-402B-BB4A-14B57704C526}" dt="2023-04-22T10:54:26.335" v="2938" actId="1076"/>
        <pc:sldMkLst>
          <pc:docMk/>
          <pc:sldMk cId="1503467967" sldId="272"/>
        </pc:sldMkLst>
        <pc:spChg chg="mod">
          <ac:chgData name="Alina Blume" userId="1bd7c593-429c-4ade-baec-758408d7b7a6" providerId="ADAL" clId="{61E4C7C9-D7BA-402B-BB4A-14B57704C526}" dt="2023-04-22T10:13:05.789" v="2356" actId="20577"/>
          <ac:spMkLst>
            <pc:docMk/>
            <pc:sldMk cId="1503467967" sldId="272"/>
            <ac:spMk id="2" creationId="{6DBA6990-0495-4AF0-A068-FCBA1114014B}"/>
          </ac:spMkLst>
        </pc:spChg>
        <pc:spChg chg="add mod">
          <ac:chgData name="Alina Blume" userId="1bd7c593-429c-4ade-baec-758408d7b7a6" providerId="ADAL" clId="{61E4C7C9-D7BA-402B-BB4A-14B57704C526}" dt="2023-04-22T10:54:26.335" v="2938" actId="1076"/>
          <ac:spMkLst>
            <pc:docMk/>
            <pc:sldMk cId="1503467967" sldId="272"/>
            <ac:spMk id="3" creationId="{C3F61032-45B1-08CF-F8A8-2EB652106767}"/>
          </ac:spMkLst>
        </pc:spChg>
        <pc:spChg chg="mod">
          <ac:chgData name="Alina Blume" userId="1bd7c593-429c-4ade-baec-758408d7b7a6" providerId="ADAL" clId="{61E4C7C9-D7BA-402B-BB4A-14B57704C526}" dt="2023-04-22T10:20:32.065" v="2439" actId="207"/>
          <ac:spMkLst>
            <pc:docMk/>
            <pc:sldMk cId="1503467967" sldId="272"/>
            <ac:spMk id="9" creationId="{058C5310-7C9D-4BD0-BC83-8E1A86A27D3C}"/>
          </ac:spMkLst>
        </pc:spChg>
        <pc:spChg chg="del">
          <ac:chgData name="Alina Blume" userId="1bd7c593-429c-4ade-baec-758408d7b7a6" providerId="ADAL" clId="{61E4C7C9-D7BA-402B-BB4A-14B57704C526}" dt="2023-04-21T13:18:25.573" v="596" actId="478"/>
          <ac:spMkLst>
            <pc:docMk/>
            <pc:sldMk cId="1503467967" sldId="272"/>
            <ac:spMk id="13" creationId="{E1C543FA-AA51-9D3E-6970-6E31003EA201}"/>
          </ac:spMkLst>
        </pc:spChg>
        <pc:spChg chg="mod">
          <ac:chgData name="Alina Blume" userId="1bd7c593-429c-4ade-baec-758408d7b7a6" providerId="ADAL" clId="{61E4C7C9-D7BA-402B-BB4A-14B57704C526}" dt="2023-04-22T10:21:03.103" v="2443" actId="207"/>
          <ac:spMkLst>
            <pc:docMk/>
            <pc:sldMk cId="1503467967" sldId="272"/>
            <ac:spMk id="14" creationId="{B94E68D7-C149-44DB-B5DB-ECDF506CC099}"/>
          </ac:spMkLst>
        </pc:spChg>
        <pc:spChg chg="mod">
          <ac:chgData name="Alina Blume" userId="1bd7c593-429c-4ade-baec-758408d7b7a6" providerId="ADAL" clId="{61E4C7C9-D7BA-402B-BB4A-14B57704C526}" dt="2023-04-22T10:21:11.709" v="2445" actId="207"/>
          <ac:spMkLst>
            <pc:docMk/>
            <pc:sldMk cId="1503467967" sldId="272"/>
            <ac:spMk id="17" creationId="{C31F4C4C-9A91-763A-CFE5-5743264EC0C3}"/>
          </ac:spMkLst>
        </pc:spChg>
        <pc:picChg chg="add del mod">
          <ac:chgData name="Alina Blume" userId="1bd7c593-429c-4ade-baec-758408d7b7a6" providerId="ADAL" clId="{61E4C7C9-D7BA-402B-BB4A-14B57704C526}" dt="2023-04-22T10:16:21.902" v="2383" actId="478"/>
          <ac:picMkLst>
            <pc:docMk/>
            <pc:sldMk cId="1503467967" sldId="272"/>
            <ac:picMk id="19" creationId="{F0DB9CF5-1DB3-569C-B76F-256605E732FF}"/>
          </ac:picMkLst>
        </pc:picChg>
        <pc:picChg chg="add mod">
          <ac:chgData name="Alina Blume" userId="1bd7c593-429c-4ade-baec-758408d7b7a6" providerId="ADAL" clId="{61E4C7C9-D7BA-402B-BB4A-14B57704C526}" dt="2023-04-22T10:16:22.102" v="2384"/>
          <ac:picMkLst>
            <pc:docMk/>
            <pc:sldMk cId="1503467967" sldId="272"/>
            <ac:picMk id="28" creationId="{1ABF122B-281B-91A4-FD6C-DF5D3F325B0C}"/>
          </ac:picMkLst>
        </pc:picChg>
      </pc:sldChg>
      <pc:sldChg chg="del">
        <pc:chgData name="Alina Blume" userId="1bd7c593-429c-4ade-baec-758408d7b7a6" providerId="ADAL" clId="{61E4C7C9-D7BA-402B-BB4A-14B57704C526}" dt="2023-04-14T08:39:10.848" v="31" actId="2696"/>
        <pc:sldMkLst>
          <pc:docMk/>
          <pc:sldMk cId="4201134812" sldId="274"/>
        </pc:sldMkLst>
      </pc:sldChg>
      <pc:sldChg chg="del">
        <pc:chgData name="Alina Blume" userId="1bd7c593-429c-4ade-baec-758408d7b7a6" providerId="ADAL" clId="{61E4C7C9-D7BA-402B-BB4A-14B57704C526}" dt="2023-04-21T13:13:23.338" v="368" actId="2696"/>
        <pc:sldMkLst>
          <pc:docMk/>
          <pc:sldMk cId="843361039" sldId="279"/>
        </pc:sldMkLst>
      </pc:sldChg>
      <pc:sldChg chg="add del">
        <pc:chgData name="Alina Blume" userId="1bd7c593-429c-4ade-baec-758408d7b7a6" providerId="ADAL" clId="{61E4C7C9-D7BA-402B-BB4A-14B57704C526}" dt="2023-04-21T13:14:24.524" v="496"/>
        <pc:sldMkLst>
          <pc:docMk/>
          <pc:sldMk cId="4260149448" sldId="279"/>
        </pc:sldMkLst>
      </pc:sldChg>
      <pc:sldChg chg="del">
        <pc:chgData name="Alina Blume" userId="1bd7c593-429c-4ade-baec-758408d7b7a6" providerId="ADAL" clId="{61E4C7C9-D7BA-402B-BB4A-14B57704C526}" dt="2023-04-14T08:39:13.005" v="32" actId="2696"/>
        <pc:sldMkLst>
          <pc:docMk/>
          <pc:sldMk cId="3632805429" sldId="281"/>
        </pc:sldMkLst>
      </pc:sldChg>
      <pc:sldChg chg="addSp delSp modSp mod">
        <pc:chgData name="Alina Blume" userId="1bd7c593-429c-4ade-baec-758408d7b7a6" providerId="ADAL" clId="{61E4C7C9-D7BA-402B-BB4A-14B57704C526}" dt="2023-04-22T09:38:14.431" v="1787" actId="1076"/>
        <pc:sldMkLst>
          <pc:docMk/>
          <pc:sldMk cId="3465073067" sldId="303"/>
        </pc:sldMkLst>
        <pc:spChg chg="mod">
          <ac:chgData name="Alina Blume" userId="1bd7c593-429c-4ade-baec-758408d7b7a6" providerId="ADAL" clId="{61E4C7C9-D7BA-402B-BB4A-14B57704C526}" dt="2023-04-22T09:38:14.431" v="1787" actId="1076"/>
          <ac:spMkLst>
            <pc:docMk/>
            <pc:sldMk cId="3465073067" sldId="303"/>
            <ac:spMk id="26" creationId="{71B61B31-E329-4818-A555-471B11EFB4F6}"/>
          </ac:spMkLst>
        </pc:spChg>
        <pc:picChg chg="add mod">
          <ac:chgData name="Alina Blume" userId="1bd7c593-429c-4ade-baec-758408d7b7a6" providerId="ADAL" clId="{61E4C7C9-D7BA-402B-BB4A-14B57704C526}" dt="2023-04-22T09:38:09.884" v="1786" actId="1076"/>
          <ac:picMkLst>
            <pc:docMk/>
            <pc:sldMk cId="3465073067" sldId="303"/>
            <ac:picMk id="2" creationId="{5123E623-DD34-0868-284F-FCF6D442CA08}"/>
          </ac:picMkLst>
        </pc:picChg>
        <pc:picChg chg="mod">
          <ac:chgData name="Alina Blume" userId="1bd7c593-429c-4ade-baec-758408d7b7a6" providerId="ADAL" clId="{61E4C7C9-D7BA-402B-BB4A-14B57704C526}" dt="2023-04-22T09:38:07.285" v="1785" actId="1076"/>
          <ac:picMkLst>
            <pc:docMk/>
            <pc:sldMk cId="3465073067" sldId="303"/>
            <ac:picMk id="5" creationId="{265DD972-72B6-3CF8-4D17-456DD74B68E2}"/>
          </ac:picMkLst>
        </pc:picChg>
        <pc:picChg chg="mod">
          <ac:chgData name="Alina Blume" userId="1bd7c593-429c-4ade-baec-758408d7b7a6" providerId="ADAL" clId="{61E4C7C9-D7BA-402B-BB4A-14B57704C526}" dt="2023-04-22T09:38:04.570" v="1784" actId="1076"/>
          <ac:picMkLst>
            <pc:docMk/>
            <pc:sldMk cId="3465073067" sldId="303"/>
            <ac:picMk id="30" creationId="{24F9EB0F-5FED-4D5A-93F8-2EC1BC1DFE08}"/>
          </ac:picMkLst>
        </pc:picChg>
        <pc:picChg chg="mod">
          <ac:chgData name="Alina Blume" userId="1bd7c593-429c-4ade-baec-758408d7b7a6" providerId="ADAL" clId="{61E4C7C9-D7BA-402B-BB4A-14B57704C526}" dt="2023-04-22T09:38:01.635" v="1783" actId="1076"/>
          <ac:picMkLst>
            <pc:docMk/>
            <pc:sldMk cId="3465073067" sldId="303"/>
            <ac:picMk id="31" creationId="{78A3F300-0C94-434C-A704-26037EA8FC36}"/>
          </ac:picMkLst>
        </pc:picChg>
        <pc:picChg chg="add del mod">
          <ac:chgData name="Alina Blume" userId="1bd7c593-429c-4ade-baec-758408d7b7a6" providerId="ADAL" clId="{61E4C7C9-D7BA-402B-BB4A-14B57704C526}" dt="2023-04-21T13:07:19.896" v="301" actId="478"/>
          <ac:picMkLst>
            <pc:docMk/>
            <pc:sldMk cId="3465073067" sldId="303"/>
            <ac:picMk id="1026" creationId="{922F589E-F6CC-9759-9F6A-FAE21BE6DDD7}"/>
          </ac:picMkLst>
        </pc:picChg>
        <pc:picChg chg="mod">
          <ac:chgData name="Alina Blume" userId="1bd7c593-429c-4ade-baec-758408d7b7a6" providerId="ADAL" clId="{61E4C7C9-D7BA-402B-BB4A-14B57704C526}" dt="2023-04-22T09:10:57.729" v="1684" actId="14100"/>
          <ac:picMkLst>
            <pc:docMk/>
            <pc:sldMk cId="3465073067" sldId="303"/>
            <ac:picMk id="3074" creationId="{D8F893B2-786F-4323-9711-5BC5C06CD204}"/>
          </ac:picMkLst>
        </pc:picChg>
      </pc:sldChg>
      <pc:sldChg chg="addSp delSp modSp del mod ord">
        <pc:chgData name="Alina Blume" userId="1bd7c593-429c-4ade-baec-758408d7b7a6" providerId="ADAL" clId="{61E4C7C9-D7BA-402B-BB4A-14B57704C526}" dt="2023-04-22T09:06:04.985" v="1623" actId="2696"/>
        <pc:sldMkLst>
          <pc:docMk/>
          <pc:sldMk cId="1544783517" sldId="305"/>
        </pc:sldMkLst>
        <pc:spChg chg="del">
          <ac:chgData name="Alina Blume" userId="1bd7c593-429c-4ade-baec-758408d7b7a6" providerId="ADAL" clId="{61E4C7C9-D7BA-402B-BB4A-14B57704C526}" dt="2023-04-21T13:18:08.362" v="592" actId="478"/>
          <ac:spMkLst>
            <pc:docMk/>
            <pc:sldMk cId="1544783517" sldId="305"/>
            <ac:spMk id="5" creationId="{78461EC4-8B3A-C84E-5AF7-D3C1DA2FD078}"/>
          </ac:spMkLst>
        </pc:spChg>
        <pc:spChg chg="add mod">
          <ac:chgData name="Alina Blume" userId="1bd7c593-429c-4ade-baec-758408d7b7a6" providerId="ADAL" clId="{61E4C7C9-D7BA-402B-BB4A-14B57704C526}" dt="2023-04-21T13:18:08.547" v="593"/>
          <ac:spMkLst>
            <pc:docMk/>
            <pc:sldMk cId="1544783517" sldId="305"/>
            <ac:spMk id="6" creationId="{93B66251-4513-C18C-8E94-F5A5A55539A3}"/>
          </ac:spMkLst>
        </pc:spChg>
      </pc:sldChg>
      <pc:sldChg chg="addSp delSp modSp mod delAnim modAnim modNotesTx">
        <pc:chgData name="Alina Blume" userId="1bd7c593-429c-4ade-baec-758408d7b7a6" providerId="ADAL" clId="{61E4C7C9-D7BA-402B-BB4A-14B57704C526}" dt="2023-04-22T11:10:33.059" v="3188" actId="1076"/>
        <pc:sldMkLst>
          <pc:docMk/>
          <pc:sldMk cId="4169191477" sldId="306"/>
        </pc:sldMkLst>
        <pc:spChg chg="mod">
          <ac:chgData name="Alina Blume" userId="1bd7c593-429c-4ade-baec-758408d7b7a6" providerId="ADAL" clId="{61E4C7C9-D7BA-402B-BB4A-14B57704C526}" dt="2023-04-22T10:04:57.736" v="2269" actId="122"/>
          <ac:spMkLst>
            <pc:docMk/>
            <pc:sldMk cId="4169191477" sldId="306"/>
            <ac:spMk id="2" creationId="{0EBB9423-00B1-11B6-18F2-B28100CC2B73}"/>
          </ac:spMkLst>
        </pc:spChg>
        <pc:spChg chg="del mod">
          <ac:chgData name="Alina Blume" userId="1bd7c593-429c-4ade-baec-758408d7b7a6" providerId="ADAL" clId="{61E4C7C9-D7BA-402B-BB4A-14B57704C526}" dt="2023-04-22T08:33:20.198" v="872"/>
          <ac:spMkLst>
            <pc:docMk/>
            <pc:sldMk cId="4169191477" sldId="306"/>
            <ac:spMk id="3" creationId="{874744BE-90C8-5FB9-1EED-00E396E0EDD8}"/>
          </ac:spMkLst>
        </pc:spChg>
        <pc:spChg chg="add del mod">
          <ac:chgData name="Alina Blume" userId="1bd7c593-429c-4ade-baec-758408d7b7a6" providerId="ADAL" clId="{61E4C7C9-D7BA-402B-BB4A-14B57704C526}" dt="2023-04-22T10:03:04.368" v="2216"/>
          <ac:spMkLst>
            <pc:docMk/>
            <pc:sldMk cId="4169191477" sldId="306"/>
            <ac:spMk id="17" creationId="{C6C55E05-FF8F-1CEA-B2CC-421A21A24F70}"/>
          </ac:spMkLst>
        </pc:spChg>
        <pc:spChg chg="add del mod">
          <ac:chgData name="Alina Blume" userId="1bd7c593-429c-4ade-baec-758408d7b7a6" providerId="ADAL" clId="{61E4C7C9-D7BA-402B-BB4A-14B57704C526}" dt="2023-04-22T10:37:02.990" v="2833" actId="478"/>
          <ac:spMkLst>
            <pc:docMk/>
            <pc:sldMk cId="4169191477" sldId="306"/>
            <ac:spMk id="21" creationId="{1DE0A17E-BACD-5677-EC9C-BCA73D3B8894}"/>
          </ac:spMkLst>
        </pc:spChg>
        <pc:spChg chg="del">
          <ac:chgData name="Alina Blume" userId="1bd7c593-429c-4ade-baec-758408d7b7a6" providerId="ADAL" clId="{61E4C7C9-D7BA-402B-BB4A-14B57704C526}" dt="2023-04-14T11:37:55.430" v="268" actId="478"/>
          <ac:spMkLst>
            <pc:docMk/>
            <pc:sldMk cId="4169191477" sldId="306"/>
            <ac:spMk id="21" creationId="{E69BCDBC-3E54-AD72-CBC4-F7C520314BEC}"/>
          </ac:spMkLst>
        </pc:spChg>
        <pc:spChg chg="del">
          <ac:chgData name="Alina Blume" userId="1bd7c593-429c-4ade-baec-758408d7b7a6" providerId="ADAL" clId="{61E4C7C9-D7BA-402B-BB4A-14B57704C526}" dt="2023-04-22T10:54:21.752" v="2937" actId="478"/>
          <ac:spMkLst>
            <pc:docMk/>
            <pc:sldMk cId="4169191477" sldId="306"/>
            <ac:spMk id="22" creationId="{53FB0622-1A8B-674C-C53F-7CFA0406919C}"/>
          </ac:spMkLst>
        </pc:spChg>
        <pc:spChg chg="add mod">
          <ac:chgData name="Alina Blume" userId="1bd7c593-429c-4ade-baec-758408d7b7a6" providerId="ADAL" clId="{61E4C7C9-D7BA-402B-BB4A-14B57704C526}" dt="2023-04-22T10:54:29.856" v="2940"/>
          <ac:spMkLst>
            <pc:docMk/>
            <pc:sldMk cId="4169191477" sldId="306"/>
            <ac:spMk id="24" creationId="{ABB6E272-7CCD-72D7-0428-AE98D78CF9D2}"/>
          </ac:spMkLst>
        </pc:spChg>
        <pc:spChg chg="add del mod">
          <ac:chgData name="Alina Blume" userId="1bd7c593-429c-4ade-baec-758408d7b7a6" providerId="ADAL" clId="{61E4C7C9-D7BA-402B-BB4A-14B57704C526}" dt="2023-04-22T11:06:14.380" v="3026" actId="478"/>
          <ac:spMkLst>
            <pc:docMk/>
            <pc:sldMk cId="4169191477" sldId="306"/>
            <ac:spMk id="35" creationId="{6A831471-9CD4-0807-B1D4-77BFCEECBC4E}"/>
          </ac:spMkLst>
        </pc:spChg>
        <pc:spChg chg="add del mod">
          <ac:chgData name="Alina Blume" userId="1bd7c593-429c-4ade-baec-758408d7b7a6" providerId="ADAL" clId="{61E4C7C9-D7BA-402B-BB4A-14B57704C526}" dt="2023-04-22T11:06:22.652" v="3029" actId="478"/>
          <ac:spMkLst>
            <pc:docMk/>
            <pc:sldMk cId="4169191477" sldId="306"/>
            <ac:spMk id="36" creationId="{54B6B06A-AF03-B625-1003-727BDE4ACF26}"/>
          </ac:spMkLst>
        </pc:spChg>
        <pc:spChg chg="add del mod">
          <ac:chgData name="Alina Blume" userId="1bd7c593-429c-4ade-baec-758408d7b7a6" providerId="ADAL" clId="{61E4C7C9-D7BA-402B-BB4A-14B57704C526}" dt="2023-04-22T11:09:06.322" v="3151"/>
          <ac:spMkLst>
            <pc:docMk/>
            <pc:sldMk cId="4169191477" sldId="306"/>
            <ac:spMk id="37" creationId="{D2DF98DB-3B9B-C64C-9454-99D0CF127372}"/>
          </ac:spMkLst>
        </pc:spChg>
        <pc:spChg chg="add mod">
          <ac:chgData name="Alina Blume" userId="1bd7c593-429c-4ade-baec-758408d7b7a6" providerId="ADAL" clId="{61E4C7C9-D7BA-402B-BB4A-14B57704C526}" dt="2023-04-22T11:08:52.781" v="3092" actId="782"/>
          <ac:spMkLst>
            <pc:docMk/>
            <pc:sldMk cId="4169191477" sldId="306"/>
            <ac:spMk id="38" creationId="{F72F0F37-685E-68D2-57C4-D92D079093CC}"/>
          </ac:spMkLst>
        </pc:spChg>
        <pc:spChg chg="add del mod">
          <ac:chgData name="Alina Blume" userId="1bd7c593-429c-4ade-baec-758408d7b7a6" providerId="ADAL" clId="{61E4C7C9-D7BA-402B-BB4A-14B57704C526}" dt="2023-04-22T11:09:59.303" v="3157" actId="21"/>
          <ac:spMkLst>
            <pc:docMk/>
            <pc:sldMk cId="4169191477" sldId="306"/>
            <ac:spMk id="39" creationId="{BEBFF0A4-1873-52CF-C225-DA1B1C63E4AB}"/>
          </ac:spMkLst>
        </pc:spChg>
        <pc:spChg chg="add mod">
          <ac:chgData name="Alina Blume" userId="1bd7c593-429c-4ade-baec-758408d7b7a6" providerId="ADAL" clId="{61E4C7C9-D7BA-402B-BB4A-14B57704C526}" dt="2023-04-22T11:10:03.237" v="3159" actId="1076"/>
          <ac:spMkLst>
            <pc:docMk/>
            <pc:sldMk cId="4169191477" sldId="306"/>
            <ac:spMk id="40" creationId="{A851DD35-4181-74D7-A0AD-B6EC4EBBDB60}"/>
          </ac:spMkLst>
        </pc:spChg>
        <pc:spChg chg="add mod">
          <ac:chgData name="Alina Blume" userId="1bd7c593-429c-4ade-baec-758408d7b7a6" providerId="ADAL" clId="{61E4C7C9-D7BA-402B-BB4A-14B57704C526}" dt="2023-04-22T11:10:24.587" v="3186" actId="1076"/>
          <ac:spMkLst>
            <pc:docMk/>
            <pc:sldMk cId="4169191477" sldId="306"/>
            <ac:spMk id="41" creationId="{802090D0-CDDA-599A-42E1-08F817D58E02}"/>
          </ac:spMkLst>
        </pc:spChg>
        <pc:spChg chg="add mod">
          <ac:chgData name="Alina Blume" userId="1bd7c593-429c-4ade-baec-758408d7b7a6" providerId="ADAL" clId="{61E4C7C9-D7BA-402B-BB4A-14B57704C526}" dt="2023-04-22T11:10:33.059" v="3188" actId="1076"/>
          <ac:spMkLst>
            <pc:docMk/>
            <pc:sldMk cId="4169191477" sldId="306"/>
            <ac:spMk id="42" creationId="{A5149BC1-8C61-D615-A73E-7D9816E41EC3}"/>
          </ac:spMkLst>
        </pc:spChg>
        <pc:graphicFrameChg chg="add mod">
          <ac:chgData name="Alina Blume" userId="1bd7c593-429c-4ade-baec-758408d7b7a6" providerId="ADAL" clId="{61E4C7C9-D7BA-402B-BB4A-14B57704C526}" dt="2023-04-22T08:32:41.139" v="863"/>
          <ac:graphicFrameMkLst>
            <pc:docMk/>
            <pc:sldMk cId="4169191477" sldId="306"/>
            <ac:graphicFrameMk id="5" creationId="{893C1A02-E2F4-4CA3-9982-40F7E8F535D2}"/>
          </ac:graphicFrameMkLst>
        </pc:graphicFrameChg>
        <pc:graphicFrameChg chg="add del mod modGraphic">
          <ac:chgData name="Alina Blume" userId="1bd7c593-429c-4ade-baec-758408d7b7a6" providerId="ADAL" clId="{61E4C7C9-D7BA-402B-BB4A-14B57704C526}" dt="2023-04-22T11:00:13.942" v="2983" actId="478"/>
          <ac:graphicFrameMkLst>
            <pc:docMk/>
            <pc:sldMk cId="4169191477" sldId="306"/>
            <ac:graphicFrameMk id="23" creationId="{3EA3D545-43AE-BF17-4436-B1252DE17688}"/>
          </ac:graphicFrameMkLst>
        </pc:graphicFrameChg>
        <pc:picChg chg="del">
          <ac:chgData name="Alina Blume" userId="1bd7c593-429c-4ade-baec-758408d7b7a6" providerId="ADAL" clId="{61E4C7C9-D7BA-402B-BB4A-14B57704C526}" dt="2023-04-14T11:37:53.494" v="267" actId="478"/>
          <ac:picMkLst>
            <pc:docMk/>
            <pc:sldMk cId="4169191477" sldId="306"/>
            <ac:picMk id="6" creationId="{3E54EE2E-5EDD-6866-AAD3-707D366FBA0A}"/>
          </ac:picMkLst>
        </pc:picChg>
        <pc:picChg chg="add mod">
          <ac:chgData name="Alina Blume" userId="1bd7c593-429c-4ade-baec-758408d7b7a6" providerId="ADAL" clId="{61E4C7C9-D7BA-402B-BB4A-14B57704C526}" dt="2023-04-22T10:57:48.016" v="2980" actId="1076"/>
          <ac:picMkLst>
            <pc:docMk/>
            <pc:sldMk cId="4169191477" sldId="306"/>
            <ac:picMk id="6" creationId="{969D71C5-2A11-E30D-4E89-A01E94C3168A}"/>
          </ac:picMkLst>
        </pc:picChg>
        <pc:picChg chg="add mod">
          <ac:chgData name="Alina Blume" userId="1bd7c593-429c-4ade-baec-758408d7b7a6" providerId="ADAL" clId="{61E4C7C9-D7BA-402B-BB4A-14B57704C526}" dt="2023-04-22T10:57:13.298" v="2978" actId="14100"/>
          <ac:picMkLst>
            <pc:docMk/>
            <pc:sldMk cId="4169191477" sldId="306"/>
            <ac:picMk id="7" creationId="{C17377E4-5007-3BFF-1EE4-D87FA36211F6}"/>
          </ac:picMkLst>
        </pc:picChg>
        <pc:picChg chg="add del mod">
          <ac:chgData name="Alina Blume" userId="1bd7c593-429c-4ade-baec-758408d7b7a6" providerId="ADAL" clId="{61E4C7C9-D7BA-402B-BB4A-14B57704C526}" dt="2023-04-22T10:54:18.476" v="2936" actId="478"/>
          <ac:picMkLst>
            <pc:docMk/>
            <pc:sldMk cId="4169191477" sldId="306"/>
            <ac:picMk id="8" creationId="{11B3C049-0ED9-56EB-1945-C21BB1423B2A}"/>
          </ac:picMkLst>
        </pc:picChg>
        <pc:picChg chg="add mod">
          <ac:chgData name="Alina Blume" userId="1bd7c593-429c-4ade-baec-758408d7b7a6" providerId="ADAL" clId="{61E4C7C9-D7BA-402B-BB4A-14B57704C526}" dt="2023-04-22T10:57:15.360" v="2979" actId="14100"/>
          <ac:picMkLst>
            <pc:docMk/>
            <pc:sldMk cId="4169191477" sldId="306"/>
            <ac:picMk id="12" creationId="{B4CA50F7-F094-C0DF-7F2E-2F633B09E6E7}"/>
          </ac:picMkLst>
        </pc:picChg>
        <pc:picChg chg="del">
          <ac:chgData name="Alina Blume" userId="1bd7c593-429c-4ade-baec-758408d7b7a6" providerId="ADAL" clId="{61E4C7C9-D7BA-402B-BB4A-14B57704C526}" dt="2023-04-14T11:37:52.985" v="266" actId="478"/>
          <ac:picMkLst>
            <pc:docMk/>
            <pc:sldMk cId="4169191477" sldId="306"/>
            <ac:picMk id="14" creationId="{E29FE98E-B64E-C297-F63C-A17124E833D3}"/>
          </ac:picMkLst>
        </pc:picChg>
        <pc:picChg chg="add del mod">
          <ac:chgData name="Alina Blume" userId="1bd7c593-429c-4ade-baec-758408d7b7a6" providerId="ADAL" clId="{61E4C7C9-D7BA-402B-BB4A-14B57704C526}" dt="2023-04-22T10:36:58.180" v="2832" actId="478"/>
          <ac:picMkLst>
            <pc:docMk/>
            <pc:sldMk cId="4169191477" sldId="306"/>
            <ac:picMk id="14" creationId="{F00CF9F9-C541-C1A6-5CAC-64C8F3B91E62}"/>
          </ac:picMkLst>
        </pc:picChg>
        <pc:picChg chg="add del mod">
          <ac:chgData name="Alina Blume" userId="1bd7c593-429c-4ade-baec-758408d7b7a6" providerId="ADAL" clId="{61E4C7C9-D7BA-402B-BB4A-14B57704C526}" dt="2023-04-22T09:39:29.374" v="1804"/>
          <ac:picMkLst>
            <pc:docMk/>
            <pc:sldMk cId="4169191477" sldId="306"/>
            <ac:picMk id="15" creationId="{59302971-20BD-D29C-263F-59512AC9B740}"/>
          </ac:picMkLst>
        </pc:picChg>
        <pc:picChg chg="add del mod">
          <ac:chgData name="Alina Blume" userId="1bd7c593-429c-4ade-baec-758408d7b7a6" providerId="ADAL" clId="{61E4C7C9-D7BA-402B-BB4A-14B57704C526}" dt="2023-04-22T10:16:38.335" v="2386" actId="478"/>
          <ac:picMkLst>
            <pc:docMk/>
            <pc:sldMk cId="4169191477" sldId="306"/>
            <ac:picMk id="16" creationId="{DF180532-2EF2-BB91-527C-CA009CF348C0}"/>
          </ac:picMkLst>
        </pc:picChg>
        <pc:picChg chg="del">
          <ac:chgData name="Alina Blume" userId="1bd7c593-429c-4ade-baec-758408d7b7a6" providerId="ADAL" clId="{61E4C7C9-D7BA-402B-BB4A-14B57704C526}" dt="2023-04-22T08:32:38.999" v="861" actId="478"/>
          <ac:picMkLst>
            <pc:docMk/>
            <pc:sldMk cId="4169191477" sldId="306"/>
            <ac:picMk id="18" creationId="{AD996C2E-1932-760C-DAA2-4C222CC81410}"/>
          </ac:picMkLst>
        </pc:picChg>
        <pc:picChg chg="add mod">
          <ac:chgData name="Alina Blume" userId="1bd7c593-429c-4ade-baec-758408d7b7a6" providerId="ADAL" clId="{61E4C7C9-D7BA-402B-BB4A-14B57704C526}" dt="2023-04-22T10:16:38.560" v="2387"/>
          <ac:picMkLst>
            <pc:docMk/>
            <pc:sldMk cId="4169191477" sldId="306"/>
            <ac:picMk id="19" creationId="{ACAA624E-3140-2469-D687-384CEFC3D58E}"/>
          </ac:picMkLst>
        </pc:picChg>
        <pc:picChg chg="del">
          <ac:chgData name="Alina Blume" userId="1bd7c593-429c-4ade-baec-758408d7b7a6" providerId="ADAL" clId="{61E4C7C9-D7BA-402B-BB4A-14B57704C526}" dt="2023-04-22T08:32:37.319" v="860" actId="478"/>
          <ac:picMkLst>
            <pc:docMk/>
            <pc:sldMk cId="4169191477" sldId="306"/>
            <ac:picMk id="20" creationId="{4B2C8B45-7485-AE09-06A0-9B2A120DE780}"/>
          </ac:picMkLst>
        </pc:picChg>
        <pc:picChg chg="add del mod">
          <ac:chgData name="Alina Blume" userId="1bd7c593-429c-4ade-baec-758408d7b7a6" providerId="ADAL" clId="{61E4C7C9-D7BA-402B-BB4A-14B57704C526}" dt="2023-04-22T11:00:26.954" v="2986" actId="478"/>
          <ac:picMkLst>
            <pc:docMk/>
            <pc:sldMk cId="4169191477" sldId="306"/>
            <ac:picMk id="26" creationId="{4D748FFC-92B6-71B5-99CC-184639E8DF76}"/>
          </ac:picMkLst>
        </pc:picChg>
        <pc:picChg chg="add mod modCrop">
          <ac:chgData name="Alina Blume" userId="1bd7c593-429c-4ade-baec-758408d7b7a6" providerId="ADAL" clId="{61E4C7C9-D7BA-402B-BB4A-14B57704C526}" dt="2023-04-22T11:02:29.781" v="2996" actId="732"/>
          <ac:picMkLst>
            <pc:docMk/>
            <pc:sldMk cId="4169191477" sldId="306"/>
            <ac:picMk id="27" creationId="{07C8D004-DA6A-6C1A-40A3-8265B9BB1FEE}"/>
          </ac:picMkLst>
        </pc:picChg>
        <pc:picChg chg="add mod modCrop">
          <ac:chgData name="Alina Blume" userId="1bd7c593-429c-4ade-baec-758408d7b7a6" providerId="ADAL" clId="{61E4C7C9-D7BA-402B-BB4A-14B57704C526}" dt="2023-04-22T11:03:17.771" v="3003" actId="732"/>
          <ac:picMkLst>
            <pc:docMk/>
            <pc:sldMk cId="4169191477" sldId="306"/>
            <ac:picMk id="28" creationId="{EA9BD6E3-E56D-5D54-0F7F-DBBD8AF4E6D5}"/>
          </ac:picMkLst>
        </pc:picChg>
        <pc:picChg chg="add del mod">
          <ac:chgData name="Alina Blume" userId="1bd7c593-429c-4ade-baec-758408d7b7a6" providerId="ADAL" clId="{61E4C7C9-D7BA-402B-BB4A-14B57704C526}" dt="2023-04-22T11:02:34.724" v="2998" actId="478"/>
          <ac:picMkLst>
            <pc:docMk/>
            <pc:sldMk cId="4169191477" sldId="306"/>
            <ac:picMk id="29" creationId="{11A91038-0CF9-1AE3-EA27-29A1BDB3E3C0}"/>
          </ac:picMkLst>
        </pc:picChg>
        <pc:picChg chg="add mod modCrop">
          <ac:chgData name="Alina Blume" userId="1bd7c593-429c-4ade-baec-758408d7b7a6" providerId="ADAL" clId="{61E4C7C9-D7BA-402B-BB4A-14B57704C526}" dt="2023-04-22T11:04:21.705" v="3013" actId="732"/>
          <ac:picMkLst>
            <pc:docMk/>
            <pc:sldMk cId="4169191477" sldId="306"/>
            <ac:picMk id="30" creationId="{80A8B5B9-4C99-C40A-907C-746CCE6B5764}"/>
          </ac:picMkLst>
        </pc:picChg>
        <pc:picChg chg="add del mod">
          <ac:chgData name="Alina Blume" userId="1bd7c593-429c-4ade-baec-758408d7b7a6" providerId="ADAL" clId="{61E4C7C9-D7BA-402B-BB4A-14B57704C526}" dt="2023-04-22T11:04:28.861" v="3016" actId="478"/>
          <ac:picMkLst>
            <pc:docMk/>
            <pc:sldMk cId="4169191477" sldId="306"/>
            <ac:picMk id="31" creationId="{76FE4D60-7E09-B673-FE58-BEDBE0EB899F}"/>
          </ac:picMkLst>
        </pc:picChg>
        <pc:picChg chg="add mod">
          <ac:chgData name="Alina Blume" userId="1bd7c593-429c-4ade-baec-758408d7b7a6" providerId="ADAL" clId="{61E4C7C9-D7BA-402B-BB4A-14B57704C526}" dt="2023-04-22T11:04:46.615" v="3018" actId="1076"/>
          <ac:picMkLst>
            <pc:docMk/>
            <pc:sldMk cId="4169191477" sldId="306"/>
            <ac:picMk id="32" creationId="{580BB3E3-2494-D36F-2FA4-F7A770D3B56F}"/>
          </ac:picMkLst>
        </pc:picChg>
        <pc:cxnChg chg="add del">
          <ac:chgData name="Alina Blume" userId="1bd7c593-429c-4ade-baec-758408d7b7a6" providerId="ADAL" clId="{61E4C7C9-D7BA-402B-BB4A-14B57704C526}" dt="2023-04-22T11:05:24.212" v="3021" actId="478"/>
          <ac:cxnSpMkLst>
            <pc:docMk/>
            <pc:sldMk cId="4169191477" sldId="306"/>
            <ac:cxnSpMk id="34" creationId="{BDC2654B-E61D-1263-E63F-2D7680E574C3}"/>
          </ac:cxnSpMkLst>
        </pc:cxnChg>
      </pc:sldChg>
      <pc:sldChg chg="del">
        <pc:chgData name="Alina Blume" userId="1bd7c593-429c-4ade-baec-758408d7b7a6" providerId="ADAL" clId="{61E4C7C9-D7BA-402B-BB4A-14B57704C526}" dt="2023-04-14T08:38:57.420" v="28" actId="2696"/>
        <pc:sldMkLst>
          <pc:docMk/>
          <pc:sldMk cId="2747982418" sldId="308"/>
        </pc:sldMkLst>
      </pc:sldChg>
      <pc:sldChg chg="addSp delSp modSp del mod ord">
        <pc:chgData name="Alina Blume" userId="1bd7c593-429c-4ade-baec-758408d7b7a6" providerId="ADAL" clId="{61E4C7C9-D7BA-402B-BB4A-14B57704C526}" dt="2023-04-21T13:59:23.071" v="825" actId="2696"/>
        <pc:sldMkLst>
          <pc:docMk/>
          <pc:sldMk cId="1284208106" sldId="310"/>
        </pc:sldMkLst>
        <pc:spChg chg="add mod">
          <ac:chgData name="Alina Blume" userId="1bd7c593-429c-4ade-baec-758408d7b7a6" providerId="ADAL" clId="{61E4C7C9-D7BA-402B-BB4A-14B57704C526}" dt="2023-04-21T13:18:04.106" v="591"/>
          <ac:spMkLst>
            <pc:docMk/>
            <pc:sldMk cId="1284208106" sldId="310"/>
            <ac:spMk id="6" creationId="{161C72D9-7969-FF0D-40D1-F24C245B5CE5}"/>
          </ac:spMkLst>
        </pc:spChg>
        <pc:spChg chg="del">
          <ac:chgData name="Alina Blume" userId="1bd7c593-429c-4ade-baec-758408d7b7a6" providerId="ADAL" clId="{61E4C7C9-D7BA-402B-BB4A-14B57704C526}" dt="2023-04-21T13:18:03.906" v="590" actId="478"/>
          <ac:spMkLst>
            <pc:docMk/>
            <pc:sldMk cId="1284208106" sldId="310"/>
            <ac:spMk id="9" creationId="{34EFCF63-0EC0-9946-9243-7876717A4DC4}"/>
          </ac:spMkLst>
        </pc:spChg>
      </pc:sldChg>
      <pc:sldChg chg="del">
        <pc:chgData name="Alina Blume" userId="1bd7c593-429c-4ade-baec-758408d7b7a6" providerId="ADAL" clId="{61E4C7C9-D7BA-402B-BB4A-14B57704C526}" dt="2023-04-14T08:39:00.420" v="29" actId="2696"/>
        <pc:sldMkLst>
          <pc:docMk/>
          <pc:sldMk cId="3140358399" sldId="311"/>
        </pc:sldMkLst>
      </pc:sldChg>
      <pc:sldChg chg="del">
        <pc:chgData name="Alina Blume" userId="1bd7c593-429c-4ade-baec-758408d7b7a6" providerId="ADAL" clId="{61E4C7C9-D7BA-402B-BB4A-14B57704C526}" dt="2023-04-14T11:38:01.481" v="269" actId="2696"/>
        <pc:sldMkLst>
          <pc:docMk/>
          <pc:sldMk cId="219996477" sldId="312"/>
        </pc:sldMkLst>
      </pc:sldChg>
      <pc:sldChg chg="addSp modSp mod">
        <pc:chgData name="Alina Blume" userId="1bd7c593-429c-4ade-baec-758408d7b7a6" providerId="ADAL" clId="{61E4C7C9-D7BA-402B-BB4A-14B57704C526}" dt="2023-04-22T10:45:35.285" v="2932" actId="170"/>
        <pc:sldMkLst>
          <pc:docMk/>
          <pc:sldMk cId="968452448" sldId="333"/>
        </pc:sldMkLst>
        <pc:spChg chg="mod">
          <ac:chgData name="Alina Blume" userId="1bd7c593-429c-4ade-baec-758408d7b7a6" providerId="ADAL" clId="{61E4C7C9-D7BA-402B-BB4A-14B57704C526}" dt="2023-04-22T10:15:58.781" v="2381" actId="20577"/>
          <ac:spMkLst>
            <pc:docMk/>
            <pc:sldMk cId="968452448" sldId="333"/>
            <ac:spMk id="2" creationId="{02E93198-DB40-42CF-89BD-D834F5918E78}"/>
          </ac:spMkLst>
        </pc:spChg>
        <pc:spChg chg="add mod ord">
          <ac:chgData name="Alina Blume" userId="1bd7c593-429c-4ade-baec-758408d7b7a6" providerId="ADAL" clId="{61E4C7C9-D7BA-402B-BB4A-14B57704C526}" dt="2023-04-22T10:45:35.285" v="2932" actId="170"/>
          <ac:spMkLst>
            <pc:docMk/>
            <pc:sldMk cId="968452448" sldId="333"/>
            <ac:spMk id="36" creationId="{1CD5F1CF-435B-F269-7017-D41640596184}"/>
          </ac:spMkLst>
        </pc:spChg>
        <pc:picChg chg="add mod">
          <ac:chgData name="Alina Blume" userId="1bd7c593-429c-4ade-baec-758408d7b7a6" providerId="ADAL" clId="{61E4C7C9-D7BA-402B-BB4A-14B57704C526}" dt="2023-04-22T10:16:06.179" v="2382"/>
          <ac:picMkLst>
            <pc:docMk/>
            <pc:sldMk cId="968452448" sldId="333"/>
            <ac:picMk id="23" creationId="{5390393D-89E2-C3F6-2FAA-EC4A009EED3E}"/>
          </ac:picMkLst>
        </pc:picChg>
      </pc:sldChg>
      <pc:sldChg chg="addSp delSp modSp add del mod modNotesTx">
        <pc:chgData name="Alina Blume" userId="1bd7c593-429c-4ade-baec-758408d7b7a6" providerId="ADAL" clId="{61E4C7C9-D7BA-402B-BB4A-14B57704C526}" dt="2023-04-22T10:18:23.094" v="2416" actId="47"/>
        <pc:sldMkLst>
          <pc:docMk/>
          <pc:sldMk cId="1398561149" sldId="334"/>
        </pc:sldMkLst>
        <pc:spChg chg="mod">
          <ac:chgData name="Alina Blume" userId="1bd7c593-429c-4ade-baec-758408d7b7a6" providerId="ADAL" clId="{61E4C7C9-D7BA-402B-BB4A-14B57704C526}" dt="2023-04-22T09:52:02.416" v="2132" actId="207"/>
          <ac:spMkLst>
            <pc:docMk/>
            <pc:sldMk cId="1398561149" sldId="334"/>
            <ac:spMk id="2" creationId="{0EBB9423-00B1-11B6-18F2-B28100CC2B73}"/>
          </ac:spMkLst>
        </pc:spChg>
        <pc:spChg chg="mod">
          <ac:chgData name="Alina Blume" userId="1bd7c593-429c-4ade-baec-758408d7b7a6" providerId="ADAL" clId="{61E4C7C9-D7BA-402B-BB4A-14B57704C526}" dt="2023-04-22T09:51:15.007" v="2130" actId="207"/>
          <ac:spMkLst>
            <pc:docMk/>
            <pc:sldMk cId="1398561149" sldId="334"/>
            <ac:spMk id="3" creationId="{874744BE-90C8-5FB9-1EED-00E396E0EDD8}"/>
          </ac:spMkLst>
        </pc:spChg>
        <pc:spChg chg="add mod">
          <ac:chgData name="Alina Blume" userId="1bd7c593-429c-4ade-baec-758408d7b7a6" providerId="ADAL" clId="{61E4C7C9-D7BA-402B-BB4A-14B57704C526}" dt="2023-04-22T09:03:43.230" v="1458" actId="1076"/>
          <ac:spMkLst>
            <pc:docMk/>
            <pc:sldMk cId="1398561149" sldId="334"/>
            <ac:spMk id="12" creationId="{3060C9AE-A5A1-91EB-8EDE-3E3AF73AB66B}"/>
          </ac:spMkLst>
        </pc:spChg>
        <pc:spChg chg="add mod">
          <ac:chgData name="Alina Blume" userId="1bd7c593-429c-4ade-baec-758408d7b7a6" providerId="ADAL" clId="{61E4C7C9-D7BA-402B-BB4A-14B57704C526}" dt="2023-04-22T09:52:29.125" v="2135" actId="1076"/>
          <ac:spMkLst>
            <pc:docMk/>
            <pc:sldMk cId="1398561149" sldId="334"/>
            <ac:spMk id="13" creationId="{CEADE734-6337-1F38-ADB8-A217D6DEC297}"/>
          </ac:spMkLst>
        </pc:spChg>
        <pc:spChg chg="add mod">
          <ac:chgData name="Alina Blume" userId="1bd7c593-429c-4ade-baec-758408d7b7a6" providerId="ADAL" clId="{61E4C7C9-D7BA-402B-BB4A-14B57704C526}" dt="2023-04-22T09:05:10.587" v="1619" actId="313"/>
          <ac:spMkLst>
            <pc:docMk/>
            <pc:sldMk cId="1398561149" sldId="334"/>
            <ac:spMk id="14" creationId="{9C6CE2EE-9F3E-5628-2E75-20351B62F87B}"/>
          </ac:spMkLst>
        </pc:spChg>
        <pc:spChg chg="add mod">
          <ac:chgData name="Alina Blume" userId="1bd7c593-429c-4ade-baec-758408d7b7a6" providerId="ADAL" clId="{61E4C7C9-D7BA-402B-BB4A-14B57704C526}" dt="2023-04-22T10:18:18.651" v="2414" actId="571"/>
          <ac:spMkLst>
            <pc:docMk/>
            <pc:sldMk cId="1398561149" sldId="334"/>
            <ac:spMk id="19" creationId="{EE941B17-3433-1746-167A-2BE62FEA8C8B}"/>
          </ac:spMkLst>
        </pc:spChg>
        <pc:spChg chg="del mod">
          <ac:chgData name="Alina Blume" userId="1bd7c593-429c-4ade-baec-758408d7b7a6" providerId="ADAL" clId="{61E4C7C9-D7BA-402B-BB4A-14B57704C526}" dt="2023-04-14T11:37:48.339" v="263" actId="478"/>
          <ac:spMkLst>
            <pc:docMk/>
            <pc:sldMk cId="1398561149" sldId="334"/>
            <ac:spMk id="21" creationId="{E69BCDBC-3E54-AD72-CBC4-F7C520314BEC}"/>
          </ac:spMkLst>
        </pc:spChg>
        <pc:spChg chg="del">
          <ac:chgData name="Alina Blume" userId="1bd7c593-429c-4ade-baec-758408d7b7a6" providerId="ADAL" clId="{61E4C7C9-D7BA-402B-BB4A-14B57704C526}" dt="2023-04-21T13:18:29.798" v="598" actId="478"/>
          <ac:spMkLst>
            <pc:docMk/>
            <pc:sldMk cId="1398561149" sldId="334"/>
            <ac:spMk id="22" creationId="{53FB0622-1A8B-674C-C53F-7CFA0406919C}"/>
          </ac:spMkLst>
        </pc:spChg>
        <pc:picChg chg="mod">
          <ac:chgData name="Alina Blume" userId="1bd7c593-429c-4ade-baec-758408d7b7a6" providerId="ADAL" clId="{61E4C7C9-D7BA-402B-BB4A-14B57704C526}" dt="2023-04-22T09:45:58.118" v="2071" actId="1038"/>
          <ac:picMkLst>
            <pc:docMk/>
            <pc:sldMk cId="1398561149" sldId="334"/>
            <ac:picMk id="4" creationId="{3DDB05E5-657F-66DA-13B4-9D2079C17022}"/>
          </ac:picMkLst>
        </pc:picChg>
        <pc:picChg chg="del">
          <ac:chgData name="Alina Blume" userId="1bd7c593-429c-4ade-baec-758408d7b7a6" providerId="ADAL" clId="{61E4C7C9-D7BA-402B-BB4A-14B57704C526}" dt="2023-04-14T11:37:46.664" v="261" actId="478"/>
          <ac:picMkLst>
            <pc:docMk/>
            <pc:sldMk cId="1398561149" sldId="334"/>
            <ac:picMk id="6" creationId="{3E54EE2E-5EDD-6866-AAD3-707D366FBA0A}"/>
          </ac:picMkLst>
        </pc:picChg>
        <pc:picChg chg="mod">
          <ac:chgData name="Alina Blume" userId="1bd7c593-429c-4ade-baec-758408d7b7a6" providerId="ADAL" clId="{61E4C7C9-D7BA-402B-BB4A-14B57704C526}" dt="2023-04-22T10:17:42.499" v="2402" actId="1076"/>
          <ac:picMkLst>
            <pc:docMk/>
            <pc:sldMk cId="1398561149" sldId="334"/>
            <ac:picMk id="8" creationId="{11B3C049-0ED9-56EB-1945-C21BB1423B2A}"/>
          </ac:picMkLst>
        </pc:picChg>
        <pc:picChg chg="mod">
          <ac:chgData name="Alina Blume" userId="1bd7c593-429c-4ade-baec-758408d7b7a6" providerId="ADAL" clId="{61E4C7C9-D7BA-402B-BB4A-14B57704C526}" dt="2023-04-22T09:45:48.605" v="2033" actId="1076"/>
          <ac:picMkLst>
            <pc:docMk/>
            <pc:sldMk cId="1398561149" sldId="334"/>
            <ac:picMk id="11" creationId="{1A484919-8380-E73F-4305-BEA0FC664F0C}"/>
          </ac:picMkLst>
        </pc:picChg>
        <pc:picChg chg="del">
          <ac:chgData name="Alina Blume" userId="1bd7c593-429c-4ade-baec-758408d7b7a6" providerId="ADAL" clId="{61E4C7C9-D7BA-402B-BB4A-14B57704C526}" dt="2023-04-14T11:37:46.146" v="260" actId="478"/>
          <ac:picMkLst>
            <pc:docMk/>
            <pc:sldMk cId="1398561149" sldId="334"/>
            <ac:picMk id="14" creationId="{E29FE98E-B64E-C297-F63C-A17124E833D3}"/>
          </ac:picMkLst>
        </pc:picChg>
        <pc:picChg chg="add del mod">
          <ac:chgData name="Alina Blume" userId="1bd7c593-429c-4ade-baec-758408d7b7a6" providerId="ADAL" clId="{61E4C7C9-D7BA-402B-BB4A-14B57704C526}" dt="2023-04-22T09:38:24.460" v="1789"/>
          <ac:picMkLst>
            <pc:docMk/>
            <pc:sldMk cId="1398561149" sldId="334"/>
            <ac:picMk id="15" creationId="{6ADD1CB9-1CBB-2C24-79A1-05BF60ADB986}"/>
          </ac:picMkLst>
        </pc:picChg>
        <pc:picChg chg="add mod">
          <ac:chgData name="Alina Blume" userId="1bd7c593-429c-4ade-baec-758408d7b7a6" providerId="ADAL" clId="{61E4C7C9-D7BA-402B-BB4A-14B57704C526}" dt="2023-04-22T09:46:16.113" v="2078" actId="1037"/>
          <ac:picMkLst>
            <pc:docMk/>
            <pc:sldMk cId="1398561149" sldId="334"/>
            <ac:picMk id="16" creationId="{074F35A4-708D-4263-C531-715ABC2A34FA}"/>
          </ac:picMkLst>
        </pc:picChg>
        <pc:picChg chg="add del mod">
          <ac:chgData name="Alina Blume" userId="1bd7c593-429c-4ade-baec-758408d7b7a6" providerId="ADAL" clId="{61E4C7C9-D7BA-402B-BB4A-14B57704C526}" dt="2023-04-22T09:58:51.862" v="2196" actId="478"/>
          <ac:picMkLst>
            <pc:docMk/>
            <pc:sldMk cId="1398561149" sldId="334"/>
            <ac:picMk id="17" creationId="{A66B1114-D46B-21B4-A9E8-DC06F94CF0C8}"/>
          </ac:picMkLst>
        </pc:picChg>
        <pc:picChg chg="del">
          <ac:chgData name="Alina Blume" userId="1bd7c593-429c-4ade-baec-758408d7b7a6" providerId="ADAL" clId="{61E4C7C9-D7BA-402B-BB4A-14B57704C526}" dt="2023-04-14T11:37:48.651" v="264" actId="478"/>
          <ac:picMkLst>
            <pc:docMk/>
            <pc:sldMk cId="1398561149" sldId="334"/>
            <ac:picMk id="18" creationId="{AD996C2E-1932-760C-DAA2-4C222CC81410}"/>
          </ac:picMkLst>
        </pc:picChg>
        <pc:picChg chg="add mod">
          <ac:chgData name="Alina Blume" userId="1bd7c593-429c-4ade-baec-758408d7b7a6" providerId="ADAL" clId="{61E4C7C9-D7BA-402B-BB4A-14B57704C526}" dt="2023-04-22T09:58:53.198" v="2197" actId="1076"/>
          <ac:picMkLst>
            <pc:docMk/>
            <pc:sldMk cId="1398561149" sldId="334"/>
            <ac:picMk id="18" creationId="{E864C390-B2AC-D762-2B2A-B5552965C8ED}"/>
          </ac:picMkLst>
        </pc:picChg>
        <pc:picChg chg="del">
          <ac:chgData name="Alina Blume" userId="1bd7c593-429c-4ade-baec-758408d7b7a6" providerId="ADAL" clId="{61E4C7C9-D7BA-402B-BB4A-14B57704C526}" dt="2023-04-14T11:37:49.544" v="265" actId="478"/>
          <ac:picMkLst>
            <pc:docMk/>
            <pc:sldMk cId="1398561149" sldId="334"/>
            <ac:picMk id="20" creationId="{4B2C8B45-7485-AE09-06A0-9B2A120DE780}"/>
          </ac:picMkLst>
        </pc:picChg>
        <pc:cxnChg chg="add mod">
          <ac:chgData name="Alina Blume" userId="1bd7c593-429c-4ade-baec-758408d7b7a6" providerId="ADAL" clId="{61E4C7C9-D7BA-402B-BB4A-14B57704C526}" dt="2023-04-22T09:03:56.012" v="1490" actId="1035"/>
          <ac:cxnSpMkLst>
            <pc:docMk/>
            <pc:sldMk cId="1398561149" sldId="334"/>
            <ac:cxnSpMk id="6" creationId="{0699E93C-7ECF-161B-72E1-8A7C7229192C}"/>
          </ac:cxnSpMkLst>
        </pc:cxnChg>
        <pc:cxnChg chg="mod">
          <ac:chgData name="Alina Blume" userId="1bd7c593-429c-4ade-baec-758408d7b7a6" providerId="ADAL" clId="{61E4C7C9-D7BA-402B-BB4A-14B57704C526}" dt="2023-04-22T09:51:30.025" v="2131" actId="208"/>
          <ac:cxnSpMkLst>
            <pc:docMk/>
            <pc:sldMk cId="1398561149" sldId="334"/>
            <ac:cxnSpMk id="9" creationId="{10322D4E-B54C-A528-D79E-1669B424F44E}"/>
          </ac:cxnSpMkLst>
        </pc:cxnChg>
        <pc:cxnChg chg="del mod">
          <ac:chgData name="Alina Blume" userId="1bd7c593-429c-4ade-baec-758408d7b7a6" providerId="ADAL" clId="{61E4C7C9-D7BA-402B-BB4A-14B57704C526}" dt="2023-04-22T09:48:22.301" v="2117" actId="478"/>
          <ac:cxnSpMkLst>
            <pc:docMk/>
            <pc:sldMk cId="1398561149" sldId="334"/>
            <ac:cxnSpMk id="10" creationId="{0F773E0B-F71D-99F0-EC70-997515F9D511}"/>
          </ac:cxnSpMkLst>
        </pc:cxnChg>
      </pc:sldChg>
      <pc:sldChg chg="addSp delSp modSp add mod ord modAnim modNotes modNotesTx">
        <pc:chgData name="Alina Blume" userId="1bd7c593-429c-4ade-baec-758408d7b7a6" providerId="ADAL" clId="{61E4C7C9-D7BA-402B-BB4A-14B57704C526}" dt="2023-04-22T10:44:32.322" v="2929" actId="478"/>
        <pc:sldMkLst>
          <pc:docMk/>
          <pc:sldMk cId="0" sldId="335"/>
        </pc:sldMkLst>
        <pc:spChg chg="add del mod">
          <ac:chgData name="Alina Blume" userId="1bd7c593-429c-4ade-baec-758408d7b7a6" providerId="ADAL" clId="{61E4C7C9-D7BA-402B-BB4A-14B57704C526}" dt="2023-04-22T10:19:23.236" v="2420" actId="478"/>
          <ac:spMkLst>
            <pc:docMk/>
            <pc:sldMk cId="0" sldId="335"/>
            <ac:spMk id="9" creationId="{FB16CABC-E427-9D1B-EF38-954FD3010CA4}"/>
          </ac:spMkLst>
        </pc:spChg>
        <pc:spChg chg="add del mod">
          <ac:chgData name="Alina Blume" userId="1bd7c593-429c-4ade-baec-758408d7b7a6" providerId="ADAL" clId="{61E4C7C9-D7BA-402B-BB4A-14B57704C526}" dt="2023-04-21T13:16:24.119" v="538" actId="478"/>
          <ac:spMkLst>
            <pc:docMk/>
            <pc:sldMk cId="0" sldId="335"/>
            <ac:spMk id="11" creationId="{32415EF3-CAB3-EAD0-04E6-DB7F8B98692D}"/>
          </ac:spMkLst>
        </pc:spChg>
        <pc:spChg chg="add mod">
          <ac:chgData name="Alina Blume" userId="1bd7c593-429c-4ade-baec-758408d7b7a6" providerId="ADAL" clId="{61E4C7C9-D7BA-402B-BB4A-14B57704C526}" dt="2023-04-21T13:17:51.178" v="586" actId="1076"/>
          <ac:spMkLst>
            <pc:docMk/>
            <pc:sldMk cId="0" sldId="335"/>
            <ac:spMk id="13" creationId="{8DE8998E-FC2F-BD18-9F56-41F988894509}"/>
          </ac:spMkLst>
        </pc:spChg>
        <pc:spChg chg="add mod">
          <ac:chgData name="Alina Blume" userId="1bd7c593-429c-4ade-baec-758408d7b7a6" providerId="ADAL" clId="{61E4C7C9-D7BA-402B-BB4A-14B57704C526}" dt="2023-04-22T10:19:48.174" v="2435" actId="1036"/>
          <ac:spMkLst>
            <pc:docMk/>
            <pc:sldMk cId="0" sldId="335"/>
            <ac:spMk id="14" creationId="{3941907D-0F5F-84BD-7EAB-E194EF99E58E}"/>
          </ac:spMkLst>
        </pc:spChg>
        <pc:spChg chg="add del mod">
          <ac:chgData name="Alina Blume" userId="1bd7c593-429c-4ade-baec-758408d7b7a6" providerId="ADAL" clId="{61E4C7C9-D7BA-402B-BB4A-14B57704C526}" dt="2023-04-21T13:39:42.609" v="702" actId="478"/>
          <ac:spMkLst>
            <pc:docMk/>
            <pc:sldMk cId="0" sldId="335"/>
            <ac:spMk id="16" creationId="{7369F381-B194-E028-9491-23546DC38B93}"/>
          </ac:spMkLst>
        </pc:spChg>
        <pc:spChg chg="add del mod">
          <ac:chgData name="Alina Blume" userId="1bd7c593-429c-4ade-baec-758408d7b7a6" providerId="ADAL" clId="{61E4C7C9-D7BA-402B-BB4A-14B57704C526}" dt="2023-04-22T10:44:32.322" v="2929" actId="478"/>
          <ac:spMkLst>
            <pc:docMk/>
            <pc:sldMk cId="0" sldId="335"/>
            <ac:spMk id="25" creationId="{7CCF02E0-13D6-1E32-90C9-410F5F6282E1}"/>
          </ac:spMkLst>
        </pc:spChg>
        <pc:spChg chg="add del mod">
          <ac:chgData name="Alina Blume" userId="1bd7c593-429c-4ade-baec-758408d7b7a6" providerId="ADAL" clId="{61E4C7C9-D7BA-402B-BB4A-14B57704C526}" dt="2023-04-22T10:19:38.402" v="2430"/>
          <ac:spMkLst>
            <pc:docMk/>
            <pc:sldMk cId="0" sldId="335"/>
            <ac:spMk id="26" creationId="{13EB7DD6-53E9-EE0A-29CC-6853F76FFC9F}"/>
          </ac:spMkLst>
        </pc:spChg>
        <pc:spChg chg="del">
          <ac:chgData name="Alina Blume" userId="1bd7c593-429c-4ade-baec-758408d7b7a6" providerId="ADAL" clId="{61E4C7C9-D7BA-402B-BB4A-14B57704C526}" dt="2023-04-14T11:39:21.486" v="283" actId="478"/>
          <ac:spMkLst>
            <pc:docMk/>
            <pc:sldMk cId="0" sldId="335"/>
            <ac:spMk id="122" creationId="{00000000-0000-0000-0000-000000000000}"/>
          </ac:spMkLst>
        </pc:spChg>
        <pc:spChg chg="del">
          <ac:chgData name="Alina Blume" userId="1bd7c593-429c-4ade-baec-758408d7b7a6" providerId="ADAL" clId="{61E4C7C9-D7BA-402B-BB4A-14B57704C526}" dt="2023-04-14T11:39:34.604" v="288" actId="478"/>
          <ac:spMkLst>
            <pc:docMk/>
            <pc:sldMk cId="0" sldId="335"/>
            <ac:spMk id="123" creationId="{00000000-0000-0000-0000-000000000000}"/>
          </ac:spMkLst>
        </pc:spChg>
        <pc:spChg chg="mod">
          <ac:chgData name="Alina Blume" userId="1bd7c593-429c-4ade-baec-758408d7b7a6" providerId="ADAL" clId="{61E4C7C9-D7BA-402B-BB4A-14B57704C526}" dt="2023-04-22T10:19:48.174" v="2435" actId="1036"/>
          <ac:spMkLst>
            <pc:docMk/>
            <pc:sldMk cId="0" sldId="335"/>
            <ac:spMk id="124" creationId="{00000000-0000-0000-0000-000000000000}"/>
          </ac:spMkLst>
        </pc:spChg>
        <pc:spChg chg="del">
          <ac:chgData name="Alina Blume" userId="1bd7c593-429c-4ade-baec-758408d7b7a6" providerId="ADAL" clId="{61E4C7C9-D7BA-402B-BB4A-14B57704C526}" dt="2023-04-21T13:14:36.469" v="499" actId="478"/>
          <ac:spMkLst>
            <pc:docMk/>
            <pc:sldMk cId="0" sldId="335"/>
            <ac:spMk id="125" creationId="{00000000-0000-0000-0000-000000000000}"/>
          </ac:spMkLst>
        </pc:spChg>
        <pc:spChg chg="add del mod">
          <ac:chgData name="Alina Blume" userId="1bd7c593-429c-4ade-baec-758408d7b7a6" providerId="ADAL" clId="{61E4C7C9-D7BA-402B-BB4A-14B57704C526}" dt="2023-04-21T13:16:33.788" v="540" actId="478"/>
          <ac:spMkLst>
            <pc:docMk/>
            <pc:sldMk cId="0" sldId="335"/>
            <ac:spMk id="126" creationId="{00000000-0000-0000-0000-000000000000}"/>
          </ac:spMkLst>
        </pc:spChg>
        <pc:spChg chg="del mod">
          <ac:chgData name="Alina Blume" userId="1bd7c593-429c-4ade-baec-758408d7b7a6" providerId="ADAL" clId="{61E4C7C9-D7BA-402B-BB4A-14B57704C526}" dt="2023-04-14T11:39:23.869" v="285" actId="478"/>
          <ac:spMkLst>
            <pc:docMk/>
            <pc:sldMk cId="0" sldId="335"/>
            <ac:spMk id="127" creationId="{00000000-0000-0000-0000-000000000000}"/>
          </ac:spMkLst>
        </pc:spChg>
        <pc:picChg chg="add del mod ord">
          <ac:chgData name="Alina Blume" userId="1bd7c593-429c-4ade-baec-758408d7b7a6" providerId="ADAL" clId="{61E4C7C9-D7BA-402B-BB4A-14B57704C526}" dt="2023-04-22T09:44:30.243" v="2012" actId="14100"/>
          <ac:picMkLst>
            <pc:docMk/>
            <pc:sldMk cId="0" sldId="335"/>
            <ac:picMk id="2" creationId="{38FE7803-CF99-BF69-61FD-46EDDCB6F314}"/>
          </ac:picMkLst>
        </pc:picChg>
        <pc:picChg chg="add del mod">
          <ac:chgData name="Alina Blume" userId="1bd7c593-429c-4ade-baec-758408d7b7a6" providerId="ADAL" clId="{61E4C7C9-D7BA-402B-BB4A-14B57704C526}" dt="2023-04-22T10:14:33.830" v="2367" actId="478"/>
          <ac:picMkLst>
            <pc:docMk/>
            <pc:sldMk cId="0" sldId="335"/>
            <ac:picMk id="3" creationId="{90791E6D-F627-ADC0-FA4C-75778C1DD8A0}"/>
          </ac:picMkLst>
        </pc:picChg>
        <pc:picChg chg="add del mod">
          <ac:chgData name="Alina Blume" userId="1bd7c593-429c-4ade-baec-758408d7b7a6" providerId="ADAL" clId="{61E4C7C9-D7BA-402B-BB4A-14B57704C526}" dt="2023-04-22T10:14:35.289" v="2368" actId="478"/>
          <ac:picMkLst>
            <pc:docMk/>
            <pc:sldMk cId="0" sldId="335"/>
            <ac:picMk id="4" creationId="{3321C193-7324-4690-3958-95572EF7AB02}"/>
          </ac:picMkLst>
        </pc:picChg>
        <pc:picChg chg="add del mod">
          <ac:chgData name="Alina Blume" userId="1bd7c593-429c-4ade-baec-758408d7b7a6" providerId="ADAL" clId="{61E4C7C9-D7BA-402B-BB4A-14B57704C526}" dt="2023-04-22T10:14:31.835" v="2366" actId="478"/>
          <ac:picMkLst>
            <pc:docMk/>
            <pc:sldMk cId="0" sldId="335"/>
            <ac:picMk id="5" creationId="{D0599FD6-261A-BAB5-3D7C-A24F4112B33F}"/>
          </ac:picMkLst>
        </pc:picChg>
        <pc:picChg chg="add mod">
          <ac:chgData name="Alina Blume" userId="1bd7c593-429c-4ade-baec-758408d7b7a6" providerId="ADAL" clId="{61E4C7C9-D7BA-402B-BB4A-14B57704C526}" dt="2023-04-22T10:19:48.174" v="2435" actId="1036"/>
          <ac:picMkLst>
            <pc:docMk/>
            <pc:sldMk cId="0" sldId="335"/>
            <ac:picMk id="15" creationId="{DAD20C2F-458C-3C2F-BC1B-16210BD53F87}"/>
          </ac:picMkLst>
        </pc:picChg>
        <pc:picChg chg="add mod">
          <ac:chgData name="Alina Blume" userId="1bd7c593-429c-4ade-baec-758408d7b7a6" providerId="ADAL" clId="{61E4C7C9-D7BA-402B-BB4A-14B57704C526}" dt="2023-04-22T10:19:48.174" v="2435" actId="1036"/>
          <ac:picMkLst>
            <pc:docMk/>
            <pc:sldMk cId="0" sldId="335"/>
            <ac:picMk id="17" creationId="{B89A7994-DF84-79C5-72DA-7295D6771AE9}"/>
          </ac:picMkLst>
        </pc:picChg>
        <pc:picChg chg="add mod">
          <ac:chgData name="Alina Blume" userId="1bd7c593-429c-4ade-baec-758408d7b7a6" providerId="ADAL" clId="{61E4C7C9-D7BA-402B-BB4A-14B57704C526}" dt="2023-04-22T10:19:48.174" v="2435" actId="1036"/>
          <ac:picMkLst>
            <pc:docMk/>
            <pc:sldMk cId="0" sldId="335"/>
            <ac:picMk id="18" creationId="{D719046B-9716-80F2-DEC5-10A8DA96D9AE}"/>
          </ac:picMkLst>
        </pc:picChg>
        <pc:picChg chg="add mod">
          <ac:chgData name="Alina Blume" userId="1bd7c593-429c-4ade-baec-758408d7b7a6" providerId="ADAL" clId="{61E4C7C9-D7BA-402B-BB4A-14B57704C526}" dt="2023-04-22T10:19:48.174" v="2435" actId="1036"/>
          <ac:picMkLst>
            <pc:docMk/>
            <pc:sldMk cId="0" sldId="335"/>
            <ac:picMk id="19" creationId="{0724B140-45FA-4B53-E257-11DED6691BB5}"/>
          </ac:picMkLst>
        </pc:picChg>
        <pc:picChg chg="add del mod">
          <ac:chgData name="Alina Blume" userId="1bd7c593-429c-4ade-baec-758408d7b7a6" providerId="ADAL" clId="{61E4C7C9-D7BA-402B-BB4A-14B57704C526}" dt="2023-04-22T09:35:49.900" v="1752" actId="478"/>
          <ac:picMkLst>
            <pc:docMk/>
            <pc:sldMk cId="0" sldId="335"/>
            <ac:picMk id="20" creationId="{697AA147-D5C6-D92E-84B7-AAEACBE93F61}"/>
          </ac:picMkLst>
        </pc:picChg>
        <pc:picChg chg="add del mod">
          <ac:chgData name="Alina Blume" userId="1bd7c593-429c-4ade-baec-758408d7b7a6" providerId="ADAL" clId="{61E4C7C9-D7BA-402B-BB4A-14B57704C526}" dt="2023-04-22T10:19:23.236" v="2420" actId="478"/>
          <ac:picMkLst>
            <pc:docMk/>
            <pc:sldMk cId="0" sldId="335"/>
            <ac:picMk id="21" creationId="{EC2E38EF-B6F0-DFFA-CD1C-2CB2B4D5AA89}"/>
          </ac:picMkLst>
        </pc:picChg>
        <pc:picChg chg="add del mod">
          <ac:chgData name="Alina Blume" userId="1bd7c593-429c-4ade-baec-758408d7b7a6" providerId="ADAL" clId="{61E4C7C9-D7BA-402B-BB4A-14B57704C526}" dt="2023-04-22T09:43:01.272" v="1941" actId="478"/>
          <ac:picMkLst>
            <pc:docMk/>
            <pc:sldMk cId="0" sldId="335"/>
            <ac:picMk id="22" creationId="{7723266B-A0AD-B035-24EB-2FC76609A343}"/>
          </ac:picMkLst>
        </pc:picChg>
        <pc:picChg chg="add del mod">
          <ac:chgData name="Alina Blume" userId="1bd7c593-429c-4ade-baec-758408d7b7a6" providerId="ADAL" clId="{61E4C7C9-D7BA-402B-BB4A-14B57704C526}" dt="2023-04-22T10:19:23.236" v="2420" actId="478"/>
          <ac:picMkLst>
            <pc:docMk/>
            <pc:sldMk cId="0" sldId="335"/>
            <ac:picMk id="23" creationId="{2B186B14-67CF-7C43-53AA-E9C0D7969974}"/>
          </ac:picMkLst>
        </pc:picChg>
        <pc:picChg chg="add del mod">
          <ac:chgData name="Alina Blume" userId="1bd7c593-429c-4ade-baec-758408d7b7a6" providerId="ADAL" clId="{61E4C7C9-D7BA-402B-BB4A-14B57704C526}" dt="2023-04-22T10:19:38.402" v="2430"/>
          <ac:picMkLst>
            <pc:docMk/>
            <pc:sldMk cId="0" sldId="335"/>
            <ac:picMk id="28" creationId="{8B9DE65C-6F0D-FFDD-4EFF-436B461971BB}"/>
          </ac:picMkLst>
        </pc:picChg>
        <pc:picChg chg="add del mod">
          <ac:chgData name="Alina Blume" userId="1bd7c593-429c-4ade-baec-758408d7b7a6" providerId="ADAL" clId="{61E4C7C9-D7BA-402B-BB4A-14B57704C526}" dt="2023-04-22T10:19:38.402" v="2430"/>
          <ac:picMkLst>
            <pc:docMk/>
            <pc:sldMk cId="0" sldId="335"/>
            <ac:picMk id="29" creationId="{B7C3E32F-B35B-0593-D3B6-5EC65B56B46E}"/>
          </ac:picMkLst>
        </pc:picChg>
        <pc:picChg chg="mod">
          <ac:chgData name="Alina Blume" userId="1bd7c593-429c-4ade-baec-758408d7b7a6" providerId="ADAL" clId="{61E4C7C9-D7BA-402B-BB4A-14B57704C526}" dt="2023-04-22T10:19:48.174" v="2435" actId="1036"/>
          <ac:picMkLst>
            <pc:docMk/>
            <pc:sldMk cId="0" sldId="335"/>
            <ac:picMk id="128" creationId="{00000000-0000-0000-0000-000000000000}"/>
          </ac:picMkLst>
        </pc:picChg>
        <pc:picChg chg="mod">
          <ac:chgData name="Alina Blume" userId="1bd7c593-429c-4ade-baec-758408d7b7a6" providerId="ADAL" clId="{61E4C7C9-D7BA-402B-BB4A-14B57704C526}" dt="2023-04-22T10:19:48.174" v="2435" actId="1036"/>
          <ac:picMkLst>
            <pc:docMk/>
            <pc:sldMk cId="0" sldId="335"/>
            <ac:picMk id="129" creationId="{00000000-0000-0000-0000-000000000000}"/>
          </ac:picMkLst>
        </pc:picChg>
        <pc:picChg chg="mod">
          <ac:chgData name="Alina Blume" userId="1bd7c593-429c-4ade-baec-758408d7b7a6" providerId="ADAL" clId="{61E4C7C9-D7BA-402B-BB4A-14B57704C526}" dt="2023-04-22T10:19:48.174" v="2435" actId="1036"/>
          <ac:picMkLst>
            <pc:docMk/>
            <pc:sldMk cId="0" sldId="335"/>
            <ac:picMk id="130" creationId="{00000000-0000-0000-0000-000000000000}"/>
          </ac:picMkLst>
        </pc:picChg>
        <pc:picChg chg="mod">
          <ac:chgData name="Alina Blume" userId="1bd7c593-429c-4ade-baec-758408d7b7a6" providerId="ADAL" clId="{61E4C7C9-D7BA-402B-BB4A-14B57704C526}" dt="2023-04-22T10:19:48.174" v="2435" actId="1036"/>
          <ac:picMkLst>
            <pc:docMk/>
            <pc:sldMk cId="0" sldId="335"/>
            <ac:picMk id="131" creationId="{00000000-0000-0000-0000-000000000000}"/>
          </ac:picMkLst>
        </pc:picChg>
        <pc:picChg chg="mod">
          <ac:chgData name="Alina Blume" userId="1bd7c593-429c-4ade-baec-758408d7b7a6" providerId="ADAL" clId="{61E4C7C9-D7BA-402B-BB4A-14B57704C526}" dt="2023-04-22T10:19:48.174" v="2435" actId="1036"/>
          <ac:picMkLst>
            <pc:docMk/>
            <pc:sldMk cId="0" sldId="335"/>
            <ac:picMk id="132" creationId="{00000000-0000-0000-0000-000000000000}"/>
          </ac:picMkLst>
        </pc:picChg>
        <pc:picChg chg="mod">
          <ac:chgData name="Alina Blume" userId="1bd7c593-429c-4ade-baec-758408d7b7a6" providerId="ADAL" clId="{61E4C7C9-D7BA-402B-BB4A-14B57704C526}" dt="2023-04-22T10:19:48.174" v="2435" actId="1036"/>
          <ac:picMkLst>
            <pc:docMk/>
            <pc:sldMk cId="0" sldId="335"/>
            <ac:picMk id="133" creationId="{00000000-0000-0000-0000-000000000000}"/>
          </ac:picMkLst>
        </pc:picChg>
        <pc:cxnChg chg="add del mod">
          <ac:chgData name="Alina Blume" userId="1bd7c593-429c-4ade-baec-758408d7b7a6" providerId="ADAL" clId="{61E4C7C9-D7BA-402B-BB4A-14B57704C526}" dt="2023-04-22T10:19:23.236" v="2420" actId="478"/>
          <ac:cxnSpMkLst>
            <pc:docMk/>
            <pc:sldMk cId="0" sldId="335"/>
            <ac:cxnSpMk id="6" creationId="{8139A310-3091-5ADF-450F-49254FA3B6E7}"/>
          </ac:cxnSpMkLst>
        </pc:cxnChg>
        <pc:cxnChg chg="add del mod">
          <ac:chgData name="Alina Blume" userId="1bd7c593-429c-4ade-baec-758408d7b7a6" providerId="ADAL" clId="{61E4C7C9-D7BA-402B-BB4A-14B57704C526}" dt="2023-04-21T13:15:49.188" v="513"/>
          <ac:cxnSpMkLst>
            <pc:docMk/>
            <pc:sldMk cId="0" sldId="335"/>
            <ac:cxnSpMk id="7" creationId="{FD2EF4F4-D3A5-2BE2-EE16-AB4D5C997484}"/>
          </ac:cxnSpMkLst>
        </pc:cxnChg>
        <pc:cxnChg chg="add del mod">
          <ac:chgData name="Alina Blume" userId="1bd7c593-429c-4ade-baec-758408d7b7a6" providerId="ADAL" clId="{61E4C7C9-D7BA-402B-BB4A-14B57704C526}" dt="2023-04-21T13:17:12.044" v="560" actId="478"/>
          <ac:cxnSpMkLst>
            <pc:docMk/>
            <pc:sldMk cId="0" sldId="335"/>
            <ac:cxnSpMk id="8" creationId="{6F4DA480-A3E5-FEE0-7868-B50867B7A84A}"/>
          </ac:cxnSpMkLst>
        </pc:cxnChg>
        <pc:cxnChg chg="add mod">
          <ac:chgData name="Alina Blume" userId="1bd7c593-429c-4ade-baec-758408d7b7a6" providerId="ADAL" clId="{61E4C7C9-D7BA-402B-BB4A-14B57704C526}" dt="2023-04-21T13:17:24.676" v="571"/>
          <ac:cxnSpMkLst>
            <pc:docMk/>
            <pc:sldMk cId="0" sldId="335"/>
            <ac:cxnSpMk id="12" creationId="{C9D3E041-80E2-C080-1774-35BCCAAE6F2B}"/>
          </ac:cxnSpMkLst>
        </pc:cxnChg>
        <pc:cxnChg chg="add del mod">
          <ac:chgData name="Alina Blume" userId="1bd7c593-429c-4ade-baec-758408d7b7a6" providerId="ADAL" clId="{61E4C7C9-D7BA-402B-BB4A-14B57704C526}" dt="2023-04-22T10:19:38.402" v="2430"/>
          <ac:cxnSpMkLst>
            <pc:docMk/>
            <pc:sldMk cId="0" sldId="335"/>
            <ac:cxnSpMk id="27" creationId="{D64A2897-674D-8B65-20A8-D89AF270711E}"/>
          </ac:cxnSpMkLst>
        </pc:cxnChg>
      </pc:sldChg>
      <pc:sldChg chg="addSp modSp new">
        <pc:chgData name="Alina Blume" userId="1bd7c593-429c-4ade-baec-758408d7b7a6" providerId="ADAL" clId="{61E4C7C9-D7BA-402B-BB4A-14B57704C526}" dt="2023-04-21T13:07:39.146" v="306" actId="14100"/>
        <pc:sldMkLst>
          <pc:docMk/>
          <pc:sldMk cId="2065305711" sldId="336"/>
        </pc:sldMkLst>
        <pc:picChg chg="add mod">
          <ac:chgData name="Alina Blume" userId="1bd7c593-429c-4ade-baec-758408d7b7a6" providerId="ADAL" clId="{61E4C7C9-D7BA-402B-BB4A-14B57704C526}" dt="2023-04-21T13:07:39.146" v="306" actId="14100"/>
          <ac:picMkLst>
            <pc:docMk/>
            <pc:sldMk cId="2065305711" sldId="336"/>
            <ac:picMk id="5" creationId="{294FE2BD-2AD9-A943-0DB8-CCE1A824FD2C}"/>
          </ac:picMkLst>
        </pc:picChg>
      </pc:sldChg>
      <pc:sldChg chg="new del">
        <pc:chgData name="Alina Blume" userId="1bd7c593-429c-4ade-baec-758408d7b7a6" providerId="ADAL" clId="{61E4C7C9-D7BA-402B-BB4A-14B57704C526}" dt="2023-04-21T13:11:27.017" v="342" actId="680"/>
        <pc:sldMkLst>
          <pc:docMk/>
          <pc:sldMk cId="3522622381" sldId="337"/>
        </pc:sldMkLst>
      </pc:sldChg>
      <pc:sldChg chg="delSp modSp add del mod ord">
        <pc:chgData name="Alina Blume" userId="1bd7c593-429c-4ade-baec-758408d7b7a6" providerId="ADAL" clId="{61E4C7C9-D7BA-402B-BB4A-14B57704C526}" dt="2023-04-22T08:28:14.317" v="829" actId="2696"/>
        <pc:sldMkLst>
          <pc:docMk/>
          <pc:sldMk cId="3807948794" sldId="337"/>
        </pc:sldMkLst>
        <pc:spChg chg="mod">
          <ac:chgData name="Alina Blume" userId="1bd7c593-429c-4ade-baec-758408d7b7a6" providerId="ADAL" clId="{61E4C7C9-D7BA-402B-BB4A-14B57704C526}" dt="2023-04-21T13:32:16.574" v="642" actId="313"/>
          <ac:spMkLst>
            <pc:docMk/>
            <pc:sldMk cId="3807948794" sldId="337"/>
            <ac:spMk id="2" creationId="{0EBB9423-00B1-11B6-18F2-B28100CC2B73}"/>
          </ac:spMkLst>
        </pc:spChg>
        <pc:spChg chg="mod">
          <ac:chgData name="Alina Blume" userId="1bd7c593-429c-4ade-baec-758408d7b7a6" providerId="ADAL" clId="{61E4C7C9-D7BA-402B-BB4A-14B57704C526}" dt="2023-04-21T13:32:45.535" v="661" actId="120"/>
          <ac:spMkLst>
            <pc:docMk/>
            <pc:sldMk cId="3807948794" sldId="337"/>
            <ac:spMk id="3" creationId="{874744BE-90C8-5FB9-1EED-00E396E0EDD8}"/>
          </ac:spMkLst>
        </pc:spChg>
        <pc:cxnChg chg="del">
          <ac:chgData name="Alina Blume" userId="1bd7c593-429c-4ade-baec-758408d7b7a6" providerId="ADAL" clId="{61E4C7C9-D7BA-402B-BB4A-14B57704C526}" dt="2023-04-21T13:32:14.280" v="641" actId="478"/>
          <ac:cxnSpMkLst>
            <pc:docMk/>
            <pc:sldMk cId="3807948794" sldId="337"/>
            <ac:cxnSpMk id="6" creationId="{0699E93C-7ECF-161B-72E1-8A7C7229192C}"/>
          </ac:cxnSpMkLst>
        </pc:cxnChg>
      </pc:sldChg>
      <pc:sldChg chg="addSp delSp modSp add mod ord modAnim modNotesTx">
        <pc:chgData name="Alina Blume" userId="1bd7c593-429c-4ade-baec-758408d7b7a6" providerId="ADAL" clId="{61E4C7C9-D7BA-402B-BB4A-14B57704C526}" dt="2023-04-22T10:14:03.666" v="2361" actId="1076"/>
        <pc:sldMkLst>
          <pc:docMk/>
          <pc:sldMk cId="1289983658" sldId="338"/>
        </pc:sldMkLst>
        <pc:spChg chg="mod">
          <ac:chgData name="Alina Blume" userId="1bd7c593-429c-4ade-baec-758408d7b7a6" providerId="ADAL" clId="{61E4C7C9-D7BA-402B-BB4A-14B57704C526}" dt="2023-04-22T10:04:00.683" v="2261" actId="20577"/>
          <ac:spMkLst>
            <pc:docMk/>
            <pc:sldMk cId="1289983658" sldId="338"/>
            <ac:spMk id="2" creationId="{3E89B1BF-8FF8-4508-B038-9DDFDB228455}"/>
          </ac:spMkLst>
        </pc:spChg>
        <pc:spChg chg="mod">
          <ac:chgData name="Alina Blume" userId="1bd7c593-429c-4ade-baec-758408d7b7a6" providerId="ADAL" clId="{61E4C7C9-D7BA-402B-BB4A-14B57704C526}" dt="2023-04-22T09:40:57.386" v="1882" actId="1035"/>
          <ac:spMkLst>
            <pc:docMk/>
            <pc:sldMk cId="1289983658" sldId="338"/>
            <ac:spMk id="7" creationId="{43E67950-D8B4-4F55-A374-915DEEECABBF}"/>
          </ac:spMkLst>
        </pc:spChg>
        <pc:spChg chg="mod">
          <ac:chgData name="Alina Blume" userId="1bd7c593-429c-4ade-baec-758408d7b7a6" providerId="ADAL" clId="{61E4C7C9-D7BA-402B-BB4A-14B57704C526}" dt="2023-04-22T09:40:57.386" v="1882" actId="1035"/>
          <ac:spMkLst>
            <pc:docMk/>
            <pc:sldMk cId="1289983658" sldId="338"/>
            <ac:spMk id="8" creationId="{3FCF1A94-11E2-4317-8291-F6A684558ADD}"/>
          </ac:spMkLst>
        </pc:spChg>
        <pc:spChg chg="mod">
          <ac:chgData name="Alina Blume" userId="1bd7c593-429c-4ade-baec-758408d7b7a6" providerId="ADAL" clId="{61E4C7C9-D7BA-402B-BB4A-14B57704C526}" dt="2023-04-22T09:40:57.386" v="1882" actId="1035"/>
          <ac:spMkLst>
            <pc:docMk/>
            <pc:sldMk cId="1289983658" sldId="338"/>
            <ac:spMk id="9" creationId="{AFAE75B7-41C6-469D-914A-25F0FA6813FE}"/>
          </ac:spMkLst>
        </pc:spChg>
        <pc:spChg chg="mod">
          <ac:chgData name="Alina Blume" userId="1bd7c593-429c-4ade-baec-758408d7b7a6" providerId="ADAL" clId="{61E4C7C9-D7BA-402B-BB4A-14B57704C526}" dt="2023-04-22T09:40:57.386" v="1882" actId="1035"/>
          <ac:spMkLst>
            <pc:docMk/>
            <pc:sldMk cId="1289983658" sldId="338"/>
            <ac:spMk id="10" creationId="{1CD707D4-CD09-439A-8097-A1839DDD568B}"/>
          </ac:spMkLst>
        </pc:spChg>
        <pc:spChg chg="mod">
          <ac:chgData name="Alina Blume" userId="1bd7c593-429c-4ade-baec-758408d7b7a6" providerId="ADAL" clId="{61E4C7C9-D7BA-402B-BB4A-14B57704C526}" dt="2023-04-22T09:40:57.386" v="1882" actId="1035"/>
          <ac:spMkLst>
            <pc:docMk/>
            <pc:sldMk cId="1289983658" sldId="338"/>
            <ac:spMk id="11" creationId="{D3103D5D-05B4-4253-AC56-29D4641F2FC1}"/>
          </ac:spMkLst>
        </pc:spChg>
        <pc:spChg chg="mod">
          <ac:chgData name="Alina Blume" userId="1bd7c593-429c-4ade-baec-758408d7b7a6" providerId="ADAL" clId="{61E4C7C9-D7BA-402B-BB4A-14B57704C526}" dt="2023-04-22T09:40:57.386" v="1882" actId="1035"/>
          <ac:spMkLst>
            <pc:docMk/>
            <pc:sldMk cId="1289983658" sldId="338"/>
            <ac:spMk id="12" creationId="{CA456136-18D6-4223-80D2-306B9BCF24C9}"/>
          </ac:spMkLst>
        </pc:spChg>
        <pc:spChg chg="mod">
          <ac:chgData name="Alina Blume" userId="1bd7c593-429c-4ade-baec-758408d7b7a6" providerId="ADAL" clId="{61E4C7C9-D7BA-402B-BB4A-14B57704C526}" dt="2023-04-22T09:40:57.386" v="1882" actId="1035"/>
          <ac:spMkLst>
            <pc:docMk/>
            <pc:sldMk cId="1289983658" sldId="338"/>
            <ac:spMk id="13" creationId="{DCE379E6-4151-4E75-BF01-42A7AF2F0611}"/>
          </ac:spMkLst>
        </pc:spChg>
        <pc:spChg chg="mod">
          <ac:chgData name="Alina Blume" userId="1bd7c593-429c-4ade-baec-758408d7b7a6" providerId="ADAL" clId="{61E4C7C9-D7BA-402B-BB4A-14B57704C526}" dt="2023-04-22T09:40:57.386" v="1882" actId="1035"/>
          <ac:spMkLst>
            <pc:docMk/>
            <pc:sldMk cId="1289983658" sldId="338"/>
            <ac:spMk id="17" creationId="{41E56B66-B7E5-5D8B-E60A-AF63ADC97F31}"/>
          </ac:spMkLst>
        </pc:spChg>
        <pc:spChg chg="del mod">
          <ac:chgData name="Alina Blume" userId="1bd7c593-429c-4ade-baec-758408d7b7a6" providerId="ADAL" clId="{61E4C7C9-D7BA-402B-BB4A-14B57704C526}" dt="2023-04-21T13:17:59.829" v="588" actId="478"/>
          <ac:spMkLst>
            <pc:docMk/>
            <pc:sldMk cId="1289983658" sldId="338"/>
            <ac:spMk id="19" creationId="{DC7BE453-5388-92DB-BA64-55982E6B7250}"/>
          </ac:spMkLst>
        </pc:spChg>
        <pc:spChg chg="add mod">
          <ac:chgData name="Alina Blume" userId="1bd7c593-429c-4ade-baec-758408d7b7a6" providerId="ADAL" clId="{61E4C7C9-D7BA-402B-BB4A-14B57704C526}" dt="2023-04-21T13:18:00.060" v="589"/>
          <ac:spMkLst>
            <pc:docMk/>
            <pc:sldMk cId="1289983658" sldId="338"/>
            <ac:spMk id="23" creationId="{10815C48-8D0E-80A0-ED27-2323D6A68833}"/>
          </ac:spMkLst>
        </pc:spChg>
        <pc:spChg chg="add del mod">
          <ac:chgData name="Alina Blume" userId="1bd7c593-429c-4ade-baec-758408d7b7a6" providerId="ADAL" clId="{61E4C7C9-D7BA-402B-BB4A-14B57704C526}" dt="2023-04-21T13:39:29.415" v="698" actId="478"/>
          <ac:spMkLst>
            <pc:docMk/>
            <pc:sldMk cId="1289983658" sldId="338"/>
            <ac:spMk id="24" creationId="{FBB107AA-94C7-0863-BE03-6824B64D77A2}"/>
          </ac:spMkLst>
        </pc:spChg>
        <pc:spChg chg="add del mod">
          <ac:chgData name="Alina Blume" userId="1bd7c593-429c-4ade-baec-758408d7b7a6" providerId="ADAL" clId="{61E4C7C9-D7BA-402B-BB4A-14B57704C526}" dt="2023-04-21T13:39:24.397" v="697" actId="478"/>
          <ac:spMkLst>
            <pc:docMk/>
            <pc:sldMk cId="1289983658" sldId="338"/>
            <ac:spMk id="26" creationId="{B58003D9-A6E0-9061-B7D1-E15F396CEADD}"/>
          </ac:spMkLst>
        </pc:spChg>
        <pc:picChg chg="mod">
          <ac:chgData name="Alina Blume" userId="1bd7c593-429c-4ade-baec-758408d7b7a6" providerId="ADAL" clId="{61E4C7C9-D7BA-402B-BB4A-14B57704C526}" dt="2023-04-22T09:40:57.386" v="1882" actId="1035"/>
          <ac:picMkLst>
            <pc:docMk/>
            <pc:sldMk cId="1289983658" sldId="338"/>
            <ac:picMk id="4" creationId="{7356AC88-A577-4BBA-9DD6-850B1883EDDB}"/>
          </ac:picMkLst>
        </pc:picChg>
        <pc:picChg chg="mod">
          <ac:chgData name="Alina Blume" userId="1bd7c593-429c-4ade-baec-758408d7b7a6" providerId="ADAL" clId="{61E4C7C9-D7BA-402B-BB4A-14B57704C526}" dt="2023-04-22T09:40:57.386" v="1882" actId="1035"/>
          <ac:picMkLst>
            <pc:docMk/>
            <pc:sldMk cId="1289983658" sldId="338"/>
            <ac:picMk id="6" creationId="{B93310B7-54BA-4F4D-A478-67C5D5E2CF88}"/>
          </ac:picMkLst>
        </pc:picChg>
        <pc:picChg chg="add mod">
          <ac:chgData name="Alina Blume" userId="1bd7c593-429c-4ade-baec-758408d7b7a6" providerId="ADAL" clId="{61E4C7C9-D7BA-402B-BB4A-14B57704C526}" dt="2023-04-21T13:13:16.192" v="367" actId="1076"/>
          <ac:picMkLst>
            <pc:docMk/>
            <pc:sldMk cId="1289983658" sldId="338"/>
            <ac:picMk id="18" creationId="{AB64DF49-395C-5727-BAF5-087CB1225408}"/>
          </ac:picMkLst>
        </pc:picChg>
        <pc:picChg chg="add mod">
          <ac:chgData name="Alina Blume" userId="1bd7c593-429c-4ade-baec-758408d7b7a6" providerId="ADAL" clId="{61E4C7C9-D7BA-402B-BB4A-14B57704C526}" dt="2023-04-21T13:13:16.192" v="367" actId="1076"/>
          <ac:picMkLst>
            <pc:docMk/>
            <pc:sldMk cId="1289983658" sldId="338"/>
            <ac:picMk id="21" creationId="{2404E3C8-EEAD-F7FB-9D7B-26CB99F0F33A}"/>
          </ac:picMkLst>
        </pc:picChg>
        <pc:picChg chg="add mod">
          <ac:chgData name="Alina Blume" userId="1bd7c593-429c-4ade-baec-758408d7b7a6" providerId="ADAL" clId="{61E4C7C9-D7BA-402B-BB4A-14B57704C526}" dt="2023-04-21T13:13:16.192" v="367" actId="1076"/>
          <ac:picMkLst>
            <pc:docMk/>
            <pc:sldMk cId="1289983658" sldId="338"/>
            <ac:picMk id="22" creationId="{8383C30F-2CDA-EF9F-2B0D-4DEAB22DB673}"/>
          </ac:picMkLst>
        </pc:picChg>
        <pc:picChg chg="add del mod">
          <ac:chgData name="Alina Blume" userId="1bd7c593-429c-4ade-baec-758408d7b7a6" providerId="ADAL" clId="{61E4C7C9-D7BA-402B-BB4A-14B57704C526}" dt="2023-04-21T13:39:29.415" v="698" actId="478"/>
          <ac:picMkLst>
            <pc:docMk/>
            <pc:sldMk cId="1289983658" sldId="338"/>
            <ac:picMk id="25" creationId="{050D5A4B-A381-5374-F59E-CE8752330FAD}"/>
          </ac:picMkLst>
        </pc:picChg>
        <pc:picChg chg="add del mod">
          <ac:chgData name="Alina Blume" userId="1bd7c593-429c-4ade-baec-758408d7b7a6" providerId="ADAL" clId="{61E4C7C9-D7BA-402B-BB4A-14B57704C526}" dt="2023-04-21T13:39:23.733" v="696" actId="478"/>
          <ac:picMkLst>
            <pc:docMk/>
            <pc:sldMk cId="1289983658" sldId="338"/>
            <ac:picMk id="27" creationId="{22C725C3-6124-6E65-78FF-88E91B008D1A}"/>
          </ac:picMkLst>
        </pc:picChg>
        <pc:picChg chg="add del mod">
          <ac:chgData name="Alina Blume" userId="1bd7c593-429c-4ade-baec-758408d7b7a6" providerId="ADAL" clId="{61E4C7C9-D7BA-402B-BB4A-14B57704C526}" dt="2023-04-22T10:13:19.889" v="2357" actId="478"/>
          <ac:picMkLst>
            <pc:docMk/>
            <pc:sldMk cId="1289983658" sldId="338"/>
            <ac:picMk id="29" creationId="{58E93AA1-7D93-719E-A60E-7688AFB9DCFD}"/>
          </ac:picMkLst>
        </pc:picChg>
        <pc:picChg chg="add del mod">
          <ac:chgData name="Alina Blume" userId="1bd7c593-429c-4ade-baec-758408d7b7a6" providerId="ADAL" clId="{61E4C7C9-D7BA-402B-BB4A-14B57704C526}" dt="2023-04-22T09:40:23.596" v="1844" actId="478"/>
          <ac:picMkLst>
            <pc:docMk/>
            <pc:sldMk cId="1289983658" sldId="338"/>
            <ac:picMk id="30" creationId="{79EC251E-938F-69C1-4F3C-ADD065C76DE8}"/>
          </ac:picMkLst>
        </pc:picChg>
        <pc:picChg chg="add del mod">
          <ac:chgData name="Alina Blume" userId="1bd7c593-429c-4ade-baec-758408d7b7a6" providerId="ADAL" clId="{61E4C7C9-D7BA-402B-BB4A-14B57704C526}" dt="2023-04-22T09:36:03.179" v="1758" actId="478"/>
          <ac:picMkLst>
            <pc:docMk/>
            <pc:sldMk cId="1289983658" sldId="338"/>
            <ac:picMk id="31" creationId="{C0CA8D89-46CA-4BB0-AA6C-35E9AA2B212B}"/>
          </ac:picMkLst>
        </pc:picChg>
        <pc:picChg chg="add mod">
          <ac:chgData name="Alina Blume" userId="1bd7c593-429c-4ade-baec-758408d7b7a6" providerId="ADAL" clId="{61E4C7C9-D7BA-402B-BB4A-14B57704C526}" dt="2023-04-22T09:36:00.561" v="1756"/>
          <ac:picMkLst>
            <pc:docMk/>
            <pc:sldMk cId="1289983658" sldId="338"/>
            <ac:picMk id="32" creationId="{013CE741-B6EC-7743-9387-F80F8ED2D64E}"/>
          </ac:picMkLst>
        </pc:picChg>
        <pc:picChg chg="add mod">
          <ac:chgData name="Alina Blume" userId="1bd7c593-429c-4ade-baec-758408d7b7a6" providerId="ADAL" clId="{61E4C7C9-D7BA-402B-BB4A-14B57704C526}" dt="2023-04-22T10:04:03.541" v="2262" actId="1076"/>
          <ac:picMkLst>
            <pc:docMk/>
            <pc:sldMk cId="1289983658" sldId="338"/>
            <ac:picMk id="33" creationId="{5A5C677B-CDD0-DE38-7AE0-C7EB9BD53542}"/>
          </ac:picMkLst>
        </pc:picChg>
        <pc:picChg chg="add mod">
          <ac:chgData name="Alina Blume" userId="1bd7c593-429c-4ade-baec-758408d7b7a6" providerId="ADAL" clId="{61E4C7C9-D7BA-402B-BB4A-14B57704C526}" dt="2023-04-22T10:14:03.666" v="2361" actId="1076"/>
          <ac:picMkLst>
            <pc:docMk/>
            <pc:sldMk cId="1289983658" sldId="338"/>
            <ac:picMk id="34" creationId="{ACDC5EA4-7413-2B47-5751-E136B8E14C79}"/>
          </ac:picMkLst>
        </pc:picChg>
        <pc:cxnChg chg="mod">
          <ac:chgData name="Alina Blume" userId="1bd7c593-429c-4ade-baec-758408d7b7a6" providerId="ADAL" clId="{61E4C7C9-D7BA-402B-BB4A-14B57704C526}" dt="2023-04-22T09:40:57.386" v="1882" actId="1035"/>
          <ac:cxnSpMkLst>
            <pc:docMk/>
            <pc:sldMk cId="1289983658" sldId="338"/>
            <ac:cxnSpMk id="15" creationId="{EDD7D4DB-B63E-420D-9F4D-AA3C5BDE71F7}"/>
          </ac:cxnSpMkLst>
        </pc:cxnChg>
        <pc:cxnChg chg="mod">
          <ac:chgData name="Alina Blume" userId="1bd7c593-429c-4ade-baec-758408d7b7a6" providerId="ADAL" clId="{61E4C7C9-D7BA-402B-BB4A-14B57704C526}" dt="2023-04-22T09:40:57.386" v="1882" actId="1035"/>
          <ac:cxnSpMkLst>
            <pc:docMk/>
            <pc:sldMk cId="1289983658" sldId="338"/>
            <ac:cxnSpMk id="16" creationId="{12E7364E-D820-4E63-BD55-B5E19E300EE6}"/>
          </ac:cxnSpMkLst>
        </pc:cxnChg>
        <pc:cxnChg chg="mod">
          <ac:chgData name="Alina Blume" userId="1bd7c593-429c-4ade-baec-758408d7b7a6" providerId="ADAL" clId="{61E4C7C9-D7BA-402B-BB4A-14B57704C526}" dt="2023-04-22T09:40:57.386" v="1882" actId="1035"/>
          <ac:cxnSpMkLst>
            <pc:docMk/>
            <pc:sldMk cId="1289983658" sldId="338"/>
            <ac:cxnSpMk id="20" creationId="{2CEBF2D4-2BE9-4FE9-88FE-0482DD86DFD3}"/>
          </ac:cxnSpMkLst>
        </pc:cxnChg>
      </pc:sldChg>
      <pc:sldChg chg="new del">
        <pc:chgData name="Alina Blume" userId="1bd7c593-429c-4ade-baec-758408d7b7a6" providerId="ADAL" clId="{61E4C7C9-D7BA-402B-BB4A-14B57704C526}" dt="2023-04-21T13:32:05.008" v="630" actId="2696"/>
        <pc:sldMkLst>
          <pc:docMk/>
          <pc:sldMk cId="1931261181" sldId="339"/>
        </pc:sldMkLst>
      </pc:sldChg>
      <pc:sldChg chg="add del">
        <pc:chgData name="Alina Blume" userId="1bd7c593-429c-4ade-baec-758408d7b7a6" providerId="ADAL" clId="{61E4C7C9-D7BA-402B-BB4A-14B57704C526}" dt="2023-04-22T09:06:10.738" v="1624" actId="2696"/>
        <pc:sldMkLst>
          <pc:docMk/>
          <pc:sldMk cId="2153388749" sldId="340"/>
        </pc:sldMkLst>
      </pc:sldChg>
      <pc:sldChg chg="addSp delSp modSp new del mod delAnim modAnim">
        <pc:chgData name="Alina Blume" userId="1bd7c593-429c-4ade-baec-758408d7b7a6" providerId="ADAL" clId="{61E4C7C9-D7BA-402B-BB4A-14B57704C526}" dt="2023-04-21T13:50:39.544" v="816" actId="2696"/>
        <pc:sldMkLst>
          <pc:docMk/>
          <pc:sldMk cId="3632900918" sldId="341"/>
        </pc:sldMkLst>
        <pc:spChg chg="add mod">
          <ac:chgData name="Alina Blume" userId="1bd7c593-429c-4ade-baec-758408d7b7a6" providerId="ADAL" clId="{61E4C7C9-D7BA-402B-BB4A-14B57704C526}" dt="2023-04-21T13:49:45.538" v="777" actId="1076"/>
          <ac:spMkLst>
            <pc:docMk/>
            <pc:sldMk cId="3632900918" sldId="341"/>
            <ac:spMk id="6" creationId="{A3873DFA-4FB9-D43F-FFC6-B28754C063BC}"/>
          </ac:spMkLst>
        </pc:spChg>
        <pc:spChg chg="add mod">
          <ac:chgData name="Alina Blume" userId="1bd7c593-429c-4ade-baec-758408d7b7a6" providerId="ADAL" clId="{61E4C7C9-D7BA-402B-BB4A-14B57704C526}" dt="2023-04-21T13:49:41.852" v="776" actId="1076"/>
          <ac:spMkLst>
            <pc:docMk/>
            <pc:sldMk cId="3632900918" sldId="341"/>
            <ac:spMk id="7" creationId="{78BD3485-8EB0-B59F-73DC-12C4979F224F}"/>
          </ac:spMkLst>
        </pc:spChg>
        <pc:picChg chg="add mod">
          <ac:chgData name="Alina Blume" userId="1bd7c593-429c-4ade-baec-758408d7b7a6" providerId="ADAL" clId="{61E4C7C9-D7BA-402B-BB4A-14B57704C526}" dt="2023-04-21T13:49:36.315" v="775" actId="1076"/>
          <ac:picMkLst>
            <pc:docMk/>
            <pc:sldMk cId="3632900918" sldId="341"/>
            <ac:picMk id="4" creationId="{106655CF-DDB6-A196-46F0-FAF7EE876486}"/>
          </ac:picMkLst>
        </pc:picChg>
        <pc:picChg chg="add mod">
          <ac:chgData name="Alina Blume" userId="1bd7c593-429c-4ade-baec-758408d7b7a6" providerId="ADAL" clId="{61E4C7C9-D7BA-402B-BB4A-14B57704C526}" dt="2023-04-21T13:49:04.114" v="768" actId="1076"/>
          <ac:picMkLst>
            <pc:docMk/>
            <pc:sldMk cId="3632900918" sldId="341"/>
            <ac:picMk id="5" creationId="{4EBEC803-1A85-0CDC-AFA7-03D397EEFB52}"/>
          </ac:picMkLst>
        </pc:picChg>
        <pc:picChg chg="add del mod">
          <ac:chgData name="Alina Blume" userId="1bd7c593-429c-4ade-baec-758408d7b7a6" providerId="ADAL" clId="{61E4C7C9-D7BA-402B-BB4A-14B57704C526}" dt="2023-04-21T13:48:25.230" v="756" actId="478"/>
          <ac:picMkLst>
            <pc:docMk/>
            <pc:sldMk cId="3632900918" sldId="341"/>
            <ac:picMk id="8" creationId="{35289FBF-A72B-E0B3-18F1-C9579C515250}"/>
          </ac:picMkLst>
        </pc:picChg>
        <pc:picChg chg="add del mod">
          <ac:chgData name="Alina Blume" userId="1bd7c593-429c-4ade-baec-758408d7b7a6" providerId="ADAL" clId="{61E4C7C9-D7BA-402B-BB4A-14B57704C526}" dt="2023-04-21T13:48:23.251" v="755" actId="478"/>
          <ac:picMkLst>
            <pc:docMk/>
            <pc:sldMk cId="3632900918" sldId="341"/>
            <ac:picMk id="9" creationId="{C2890197-2BB9-A02B-52BE-324A22B1C23E}"/>
          </ac:picMkLst>
        </pc:picChg>
        <pc:picChg chg="add del mod">
          <ac:chgData name="Alina Blume" userId="1bd7c593-429c-4ade-baec-758408d7b7a6" providerId="ADAL" clId="{61E4C7C9-D7BA-402B-BB4A-14B57704C526}" dt="2023-04-21T13:48:27.101" v="757" actId="478"/>
          <ac:picMkLst>
            <pc:docMk/>
            <pc:sldMk cId="3632900918" sldId="341"/>
            <ac:picMk id="10" creationId="{2A979DF3-5F76-D237-A6BD-6F5B06FD3F95}"/>
          </ac:picMkLst>
        </pc:picChg>
      </pc:sldChg>
      <pc:sldChg chg="addSp delSp modSp add mod modAnim">
        <pc:chgData name="Alina Blume" userId="1bd7c593-429c-4ade-baec-758408d7b7a6" providerId="ADAL" clId="{61E4C7C9-D7BA-402B-BB4A-14B57704C526}" dt="2023-04-22T11:12:28.816" v="3195" actId="478"/>
        <pc:sldMkLst>
          <pc:docMk/>
          <pc:sldMk cId="3375422640" sldId="342"/>
        </pc:sldMkLst>
        <pc:spChg chg="mod">
          <ac:chgData name="Alina Blume" userId="1bd7c593-429c-4ade-baec-758408d7b7a6" providerId="ADAL" clId="{61E4C7C9-D7BA-402B-BB4A-14B57704C526}" dt="2023-04-22T10:22:26.983" v="2472" actId="1076"/>
          <ac:spMkLst>
            <pc:docMk/>
            <pc:sldMk cId="3375422640" sldId="342"/>
            <ac:spMk id="7" creationId="{B66E228A-C30F-0039-563E-8406A2201540}"/>
          </ac:spMkLst>
        </pc:spChg>
        <pc:spChg chg="del">
          <ac:chgData name="Alina Blume" userId="1bd7c593-429c-4ade-baec-758408d7b7a6" providerId="ADAL" clId="{61E4C7C9-D7BA-402B-BB4A-14B57704C526}" dt="2023-04-21T13:44:57.865" v="753" actId="478"/>
          <ac:spMkLst>
            <pc:docMk/>
            <pc:sldMk cId="3375422640" sldId="342"/>
            <ac:spMk id="8" creationId="{9D758C77-C46E-4BC2-97BC-257A79A1289C}"/>
          </ac:spMkLst>
        </pc:spChg>
        <pc:spChg chg="add mod">
          <ac:chgData name="Alina Blume" userId="1bd7c593-429c-4ade-baec-758408d7b7a6" providerId="ADAL" clId="{61E4C7C9-D7BA-402B-BB4A-14B57704C526}" dt="2023-04-22T09:09:18.193" v="1679" actId="1037"/>
          <ac:spMkLst>
            <pc:docMk/>
            <pc:sldMk cId="3375422640" sldId="342"/>
            <ac:spMk id="9" creationId="{803E71DC-D896-4744-63BE-5F817F7B4DD4}"/>
          </ac:spMkLst>
        </pc:spChg>
        <pc:spChg chg="add mod">
          <ac:chgData name="Alina Blume" userId="1bd7c593-429c-4ade-baec-758408d7b7a6" providerId="ADAL" clId="{61E4C7C9-D7BA-402B-BB4A-14B57704C526}" dt="2023-04-22T09:09:10.239" v="1673" actId="1076"/>
          <ac:spMkLst>
            <pc:docMk/>
            <pc:sldMk cId="3375422640" sldId="342"/>
            <ac:spMk id="10" creationId="{19560033-C545-FC24-5837-D84A2603A0B2}"/>
          </ac:spMkLst>
        </pc:spChg>
        <pc:spChg chg="add mod">
          <ac:chgData name="Alina Blume" userId="1bd7c593-429c-4ade-baec-758408d7b7a6" providerId="ADAL" clId="{61E4C7C9-D7BA-402B-BB4A-14B57704C526}" dt="2023-04-22T10:44:19.251" v="2928" actId="113"/>
          <ac:spMkLst>
            <pc:docMk/>
            <pc:sldMk cId="3375422640" sldId="342"/>
            <ac:spMk id="11" creationId="{3835F0F8-D8D2-3A2C-210E-688D6D1A4137}"/>
          </ac:spMkLst>
        </pc:spChg>
        <pc:spChg chg="add mod">
          <ac:chgData name="Alina Blume" userId="1bd7c593-429c-4ade-baec-758408d7b7a6" providerId="ADAL" clId="{61E4C7C9-D7BA-402B-BB4A-14B57704C526}" dt="2023-04-22T10:22:26.983" v="2472" actId="1076"/>
          <ac:spMkLst>
            <pc:docMk/>
            <pc:sldMk cId="3375422640" sldId="342"/>
            <ac:spMk id="13" creationId="{D251C5EF-872C-51AC-EACF-0B526FC48A1F}"/>
          </ac:spMkLst>
        </pc:spChg>
        <pc:spChg chg="mod">
          <ac:chgData name="Alina Blume" userId="1bd7c593-429c-4ade-baec-758408d7b7a6" providerId="ADAL" clId="{61E4C7C9-D7BA-402B-BB4A-14B57704C526}" dt="2023-04-22T10:14:11.904" v="2363" actId="14100"/>
          <ac:spMkLst>
            <pc:docMk/>
            <pc:sldMk cId="3375422640" sldId="342"/>
            <ac:spMk id="15" creationId="{14DE17D3-27AB-447E-B1E4-7E7FD0DFD65A}"/>
          </ac:spMkLst>
        </pc:spChg>
        <pc:spChg chg="add mod">
          <ac:chgData name="Alina Blume" userId="1bd7c593-429c-4ade-baec-758408d7b7a6" providerId="ADAL" clId="{61E4C7C9-D7BA-402B-BB4A-14B57704C526}" dt="2023-04-22T10:22:26.983" v="2472" actId="1076"/>
          <ac:spMkLst>
            <pc:docMk/>
            <pc:sldMk cId="3375422640" sldId="342"/>
            <ac:spMk id="18" creationId="{F93C41ED-4956-EEA4-C42E-F22E99D6319C}"/>
          </ac:spMkLst>
        </pc:spChg>
        <pc:spChg chg="add del mod">
          <ac:chgData name="Alina Blume" userId="1bd7c593-429c-4ade-baec-758408d7b7a6" providerId="ADAL" clId="{61E4C7C9-D7BA-402B-BB4A-14B57704C526}" dt="2023-04-22T11:12:28.816" v="3195" actId="478"/>
          <ac:spMkLst>
            <pc:docMk/>
            <pc:sldMk cId="3375422640" sldId="342"/>
            <ac:spMk id="23" creationId="{E7178C6D-532F-A25A-E0C8-79B1B9E53C0D}"/>
          </ac:spMkLst>
        </pc:spChg>
        <pc:spChg chg="add mod">
          <ac:chgData name="Alina Blume" userId="1bd7c593-429c-4ade-baec-758408d7b7a6" providerId="ADAL" clId="{61E4C7C9-D7BA-402B-BB4A-14B57704C526}" dt="2023-04-22T10:22:49.583" v="2474" actId="1076"/>
          <ac:spMkLst>
            <pc:docMk/>
            <pc:sldMk cId="3375422640" sldId="342"/>
            <ac:spMk id="24" creationId="{BD142DCA-D626-B639-1DA8-CD919B31545E}"/>
          </ac:spMkLst>
        </pc:spChg>
        <pc:spChg chg="add mod">
          <ac:chgData name="Alina Blume" userId="1bd7c593-429c-4ade-baec-758408d7b7a6" providerId="ADAL" clId="{61E4C7C9-D7BA-402B-BB4A-14B57704C526}" dt="2023-04-22T10:22:49.583" v="2474" actId="1076"/>
          <ac:spMkLst>
            <pc:docMk/>
            <pc:sldMk cId="3375422640" sldId="342"/>
            <ac:spMk id="25" creationId="{C5E47C70-3241-0E40-E087-92C82BE3D81C}"/>
          </ac:spMkLst>
        </pc:spChg>
        <pc:spChg chg="add mod">
          <ac:chgData name="Alina Blume" userId="1bd7c593-429c-4ade-baec-758408d7b7a6" providerId="ADAL" clId="{61E4C7C9-D7BA-402B-BB4A-14B57704C526}" dt="2023-04-22T10:22:49.583" v="2474" actId="1076"/>
          <ac:spMkLst>
            <pc:docMk/>
            <pc:sldMk cId="3375422640" sldId="342"/>
            <ac:spMk id="26" creationId="{A92BB05E-7546-2C0E-2424-C9AD0D7604BF}"/>
          </ac:spMkLst>
        </pc:spChg>
        <pc:spChg chg="add mod">
          <ac:chgData name="Alina Blume" userId="1bd7c593-429c-4ade-baec-758408d7b7a6" providerId="ADAL" clId="{61E4C7C9-D7BA-402B-BB4A-14B57704C526}" dt="2023-04-22T11:12:26.547" v="3194" actId="1037"/>
          <ac:spMkLst>
            <pc:docMk/>
            <pc:sldMk cId="3375422640" sldId="342"/>
            <ac:spMk id="27" creationId="{D747A13F-4370-B05D-6920-534FA8C8BCFF}"/>
          </ac:spMkLst>
        </pc:spChg>
        <pc:spChg chg="add mod">
          <ac:chgData name="Alina Blume" userId="1bd7c593-429c-4ade-baec-758408d7b7a6" providerId="ADAL" clId="{61E4C7C9-D7BA-402B-BB4A-14B57704C526}" dt="2023-04-22T10:23:13.049" v="2476" actId="1076"/>
          <ac:spMkLst>
            <pc:docMk/>
            <pc:sldMk cId="3375422640" sldId="342"/>
            <ac:spMk id="28" creationId="{5FD3EBDD-E310-7844-64C1-2988493E7DE2}"/>
          </ac:spMkLst>
        </pc:spChg>
        <pc:spChg chg="add mod">
          <ac:chgData name="Alina Blume" userId="1bd7c593-429c-4ade-baec-758408d7b7a6" providerId="ADAL" clId="{61E4C7C9-D7BA-402B-BB4A-14B57704C526}" dt="2023-04-22T10:23:13.049" v="2476" actId="1076"/>
          <ac:spMkLst>
            <pc:docMk/>
            <pc:sldMk cId="3375422640" sldId="342"/>
            <ac:spMk id="29" creationId="{83D5C685-C1AC-6CF7-F001-2CAD8E3CF62C}"/>
          </ac:spMkLst>
        </pc:spChg>
        <pc:picChg chg="del mod">
          <ac:chgData name="Alina Blume" userId="1bd7c593-429c-4ade-baec-758408d7b7a6" providerId="ADAL" clId="{61E4C7C9-D7BA-402B-BB4A-14B57704C526}" dt="2023-04-22T09:07:00.745" v="1627" actId="478"/>
          <ac:picMkLst>
            <pc:docMk/>
            <pc:sldMk cId="3375422640" sldId="342"/>
            <ac:picMk id="4" creationId="{6D0B9891-A0FA-8AAA-98CC-B9AE78FAB704}"/>
          </ac:picMkLst>
        </pc:picChg>
        <pc:picChg chg="del">
          <ac:chgData name="Alina Blume" userId="1bd7c593-429c-4ade-baec-758408d7b7a6" providerId="ADAL" clId="{61E4C7C9-D7BA-402B-BB4A-14B57704C526}" dt="2023-04-21T13:44:03.095" v="742" actId="478"/>
          <ac:picMkLst>
            <pc:docMk/>
            <pc:sldMk cId="3375422640" sldId="342"/>
            <ac:picMk id="5" creationId="{0DBA54EA-112E-81D6-2720-09F8B60A9DB4}"/>
          </ac:picMkLst>
        </pc:picChg>
        <pc:picChg chg="del">
          <ac:chgData name="Alina Blume" userId="1bd7c593-429c-4ade-baec-758408d7b7a6" providerId="ADAL" clId="{61E4C7C9-D7BA-402B-BB4A-14B57704C526}" dt="2023-04-21T13:42:57.651" v="734" actId="478"/>
          <ac:picMkLst>
            <pc:docMk/>
            <pc:sldMk cId="3375422640" sldId="342"/>
            <ac:picMk id="12" creationId="{1995F8D3-EA1C-7173-5236-3E1B38129CC1}"/>
          </ac:picMkLst>
        </pc:picChg>
        <pc:picChg chg="del">
          <ac:chgData name="Alina Blume" userId="1bd7c593-429c-4ade-baec-758408d7b7a6" providerId="ADAL" clId="{61E4C7C9-D7BA-402B-BB4A-14B57704C526}" dt="2023-04-21T13:43:02.688" v="738" actId="478"/>
          <ac:picMkLst>
            <pc:docMk/>
            <pc:sldMk cId="3375422640" sldId="342"/>
            <ac:picMk id="14" creationId="{2CA4B085-6264-034A-501E-130A989371F4}"/>
          </ac:picMkLst>
        </pc:picChg>
        <pc:picChg chg="add mod">
          <ac:chgData name="Alina Blume" userId="1bd7c593-429c-4ade-baec-758408d7b7a6" providerId="ADAL" clId="{61E4C7C9-D7BA-402B-BB4A-14B57704C526}" dt="2023-04-22T10:22:26.983" v="2472" actId="1076"/>
          <ac:picMkLst>
            <pc:docMk/>
            <pc:sldMk cId="3375422640" sldId="342"/>
            <ac:picMk id="16" creationId="{AEF11BC7-C01F-E843-7FD4-0879EB69073C}"/>
          </ac:picMkLst>
        </pc:picChg>
        <pc:picChg chg="add del mod">
          <ac:chgData name="Alina Blume" userId="1bd7c593-429c-4ade-baec-758408d7b7a6" providerId="ADAL" clId="{61E4C7C9-D7BA-402B-BB4A-14B57704C526}" dt="2023-04-21T13:51:08.022" v="823" actId="1076"/>
          <ac:picMkLst>
            <pc:docMk/>
            <pc:sldMk cId="3375422640" sldId="342"/>
            <ac:picMk id="17" creationId="{31DA2F69-5D6E-8664-60E8-358D413D2674}"/>
          </ac:picMkLst>
        </pc:picChg>
        <pc:picChg chg="del">
          <ac:chgData name="Alina Blume" userId="1bd7c593-429c-4ade-baec-758408d7b7a6" providerId="ADAL" clId="{61E4C7C9-D7BA-402B-BB4A-14B57704C526}" dt="2023-04-21T13:43:00.836" v="737" actId="478"/>
          <ac:picMkLst>
            <pc:docMk/>
            <pc:sldMk cId="3375422640" sldId="342"/>
            <ac:picMk id="19" creationId="{BB5166D0-A380-5DE4-4D8C-1280B7B4A8AE}"/>
          </ac:picMkLst>
        </pc:picChg>
        <pc:picChg chg="add del mod">
          <ac:chgData name="Alina Blume" userId="1bd7c593-429c-4ade-baec-758408d7b7a6" providerId="ADAL" clId="{61E4C7C9-D7BA-402B-BB4A-14B57704C526}" dt="2023-04-22T09:35:58.601" v="1755" actId="478"/>
          <ac:picMkLst>
            <pc:docMk/>
            <pc:sldMk cId="3375422640" sldId="342"/>
            <ac:picMk id="20" creationId="{9E0BC8CF-78AD-512F-A377-570D0FFC2B45}"/>
          </ac:picMkLst>
        </pc:picChg>
        <pc:picChg chg="add mod">
          <ac:chgData name="Alina Blume" userId="1bd7c593-429c-4ade-baec-758408d7b7a6" providerId="ADAL" clId="{61E4C7C9-D7BA-402B-BB4A-14B57704C526}" dt="2023-04-22T09:35:54.779" v="1753"/>
          <ac:picMkLst>
            <pc:docMk/>
            <pc:sldMk cId="3375422640" sldId="342"/>
            <ac:picMk id="21" creationId="{C6759B91-81F7-9854-550B-93DECBDB3767}"/>
          </ac:picMkLst>
        </pc:picChg>
        <pc:picChg chg="add mod">
          <ac:chgData name="Alina Blume" userId="1bd7c593-429c-4ade-baec-758408d7b7a6" providerId="ADAL" clId="{61E4C7C9-D7BA-402B-BB4A-14B57704C526}" dt="2023-04-22T10:21:24.448" v="2448" actId="1076"/>
          <ac:picMkLst>
            <pc:docMk/>
            <pc:sldMk cId="3375422640" sldId="342"/>
            <ac:picMk id="22" creationId="{464A6DA9-5593-CF56-339A-E3A8911817E5}"/>
          </ac:picMkLst>
        </pc:picChg>
        <pc:picChg chg="add mod">
          <ac:chgData name="Alina Blume" userId="1bd7c593-429c-4ade-baec-758408d7b7a6" providerId="ADAL" clId="{61E4C7C9-D7BA-402B-BB4A-14B57704C526}" dt="2023-04-22T09:09:20.735" v="1681" actId="1037"/>
          <ac:picMkLst>
            <pc:docMk/>
            <pc:sldMk cId="3375422640" sldId="342"/>
            <ac:picMk id="2050" creationId="{75021DA9-666F-6D27-81E9-A6541AB08383}"/>
          </ac:picMkLst>
        </pc:picChg>
      </pc:sldChg>
      <pc:sldChg chg="addSp delSp modSp add del mod ord modAnim modShow">
        <pc:chgData name="Alina Blume" userId="1bd7c593-429c-4ade-baec-758408d7b7a6" providerId="ADAL" clId="{61E4C7C9-D7BA-402B-BB4A-14B57704C526}" dt="2023-04-22T10:54:06.595" v="2933" actId="2696"/>
        <pc:sldMkLst>
          <pc:docMk/>
          <pc:sldMk cId="3657504140" sldId="343"/>
        </pc:sldMkLst>
        <pc:spChg chg="add del mod">
          <ac:chgData name="Alina Blume" userId="1bd7c593-429c-4ade-baec-758408d7b7a6" providerId="ADAL" clId="{61E4C7C9-D7BA-402B-BB4A-14B57704C526}" dt="2023-04-21T13:50:11.787" v="782" actId="478"/>
          <ac:spMkLst>
            <pc:docMk/>
            <pc:sldMk cId="3657504140" sldId="343"/>
            <ac:spMk id="7" creationId="{6ABC7DE0-B4D4-D167-9394-77C9061CFAC1}"/>
          </ac:spMkLst>
        </pc:spChg>
        <pc:spChg chg="add mod">
          <ac:chgData name="Alina Blume" userId="1bd7c593-429c-4ade-baec-758408d7b7a6" providerId="ADAL" clId="{61E4C7C9-D7BA-402B-BB4A-14B57704C526}" dt="2023-04-21T13:50:15.386" v="783" actId="478"/>
          <ac:spMkLst>
            <pc:docMk/>
            <pc:sldMk cId="3657504140" sldId="343"/>
            <ac:spMk id="8" creationId="{5E74B0A7-F091-E95C-99DA-4C882AFF35EE}"/>
          </ac:spMkLst>
        </pc:spChg>
        <pc:spChg chg="mod">
          <ac:chgData name="Alina Blume" userId="1bd7c593-429c-4ade-baec-758408d7b7a6" providerId="ADAL" clId="{61E4C7C9-D7BA-402B-BB4A-14B57704C526}" dt="2023-04-22T09:42:34.938" v="1933" actId="122"/>
          <ac:spMkLst>
            <pc:docMk/>
            <pc:sldMk cId="3657504140" sldId="343"/>
            <ac:spMk id="9" creationId="{FB16CABC-E427-9D1B-EF38-954FD3010CA4}"/>
          </ac:spMkLst>
        </pc:spChg>
        <pc:spChg chg="add del">
          <ac:chgData name="Alina Blume" userId="1bd7c593-429c-4ade-baec-758408d7b7a6" providerId="ADAL" clId="{61E4C7C9-D7BA-402B-BB4A-14B57704C526}" dt="2023-04-21T13:50:15.386" v="783" actId="478"/>
          <ac:spMkLst>
            <pc:docMk/>
            <pc:sldMk cId="3657504140" sldId="343"/>
            <ac:spMk id="14" creationId="{3941907D-0F5F-84BD-7EAB-E194EF99E58E}"/>
          </ac:spMkLst>
        </pc:spChg>
        <pc:spChg chg="add mod">
          <ac:chgData name="Alina Blume" userId="1bd7c593-429c-4ade-baec-758408d7b7a6" providerId="ADAL" clId="{61E4C7C9-D7BA-402B-BB4A-14B57704C526}" dt="2023-04-21T13:50:15.966" v="784"/>
          <ac:spMkLst>
            <pc:docMk/>
            <pc:sldMk cId="3657504140" sldId="343"/>
            <ac:spMk id="16" creationId="{B1CE0C75-27E8-2FED-DA4E-01C6AE7B3A55}"/>
          </ac:spMkLst>
        </pc:spChg>
        <pc:spChg chg="add mod">
          <ac:chgData name="Alina Blume" userId="1bd7c593-429c-4ade-baec-758408d7b7a6" providerId="ADAL" clId="{61E4C7C9-D7BA-402B-BB4A-14B57704C526}" dt="2023-04-21T13:50:15.966" v="784"/>
          <ac:spMkLst>
            <pc:docMk/>
            <pc:sldMk cId="3657504140" sldId="343"/>
            <ac:spMk id="20" creationId="{DB06B008-5216-AB16-E95B-2CA81F4253DF}"/>
          </ac:spMkLst>
        </pc:spChg>
        <pc:spChg chg="add del">
          <ac:chgData name="Alina Blume" userId="1bd7c593-429c-4ade-baec-758408d7b7a6" providerId="ADAL" clId="{61E4C7C9-D7BA-402B-BB4A-14B57704C526}" dt="2023-04-22T09:35:24.101" v="1743" actId="22"/>
          <ac:spMkLst>
            <pc:docMk/>
            <pc:sldMk cId="3657504140" sldId="343"/>
            <ac:spMk id="23" creationId="{CC17C6A3-2C78-5BF3-0FE0-AF109505EAD0}"/>
          </ac:spMkLst>
        </pc:spChg>
        <pc:spChg chg="add del">
          <ac:chgData name="Alina Blume" userId="1bd7c593-429c-4ade-baec-758408d7b7a6" providerId="ADAL" clId="{61E4C7C9-D7BA-402B-BB4A-14B57704C526}" dt="2023-04-21T13:50:15.386" v="783" actId="478"/>
          <ac:spMkLst>
            <pc:docMk/>
            <pc:sldMk cId="3657504140" sldId="343"/>
            <ac:spMk id="124" creationId="{00000000-0000-0000-0000-000000000000}"/>
          </ac:spMkLst>
        </pc:spChg>
        <pc:picChg chg="add mod">
          <ac:chgData name="Alina Blume" userId="1bd7c593-429c-4ade-baec-758408d7b7a6" providerId="ADAL" clId="{61E4C7C9-D7BA-402B-BB4A-14B57704C526}" dt="2023-04-21T13:50:15.966" v="784"/>
          <ac:picMkLst>
            <pc:docMk/>
            <pc:sldMk cId="3657504140" sldId="343"/>
            <ac:picMk id="10" creationId="{6EE78B3B-18E2-3762-9053-24B04A2DE526}"/>
          </ac:picMkLst>
        </pc:picChg>
        <pc:picChg chg="add mod">
          <ac:chgData name="Alina Blume" userId="1bd7c593-429c-4ade-baec-758408d7b7a6" providerId="ADAL" clId="{61E4C7C9-D7BA-402B-BB4A-14B57704C526}" dt="2023-04-21T13:50:15.966" v="784"/>
          <ac:picMkLst>
            <pc:docMk/>
            <pc:sldMk cId="3657504140" sldId="343"/>
            <ac:picMk id="11" creationId="{0B3ECECC-DCA5-C5C7-CC4F-F0A08D1CFFC1}"/>
          </ac:picMkLst>
        </pc:picChg>
        <pc:picChg chg="add del">
          <ac:chgData name="Alina Blume" userId="1bd7c593-429c-4ade-baec-758408d7b7a6" providerId="ADAL" clId="{61E4C7C9-D7BA-402B-BB4A-14B57704C526}" dt="2023-04-21T13:50:15.386" v="783" actId="478"/>
          <ac:picMkLst>
            <pc:docMk/>
            <pc:sldMk cId="3657504140" sldId="343"/>
            <ac:picMk id="15" creationId="{DAD20C2F-458C-3C2F-BC1B-16210BD53F87}"/>
          </ac:picMkLst>
        </pc:picChg>
        <pc:picChg chg="add del">
          <ac:chgData name="Alina Blume" userId="1bd7c593-429c-4ade-baec-758408d7b7a6" providerId="ADAL" clId="{61E4C7C9-D7BA-402B-BB4A-14B57704C526}" dt="2023-04-21T13:50:15.386" v="783" actId="478"/>
          <ac:picMkLst>
            <pc:docMk/>
            <pc:sldMk cId="3657504140" sldId="343"/>
            <ac:picMk id="17" creationId="{B89A7994-DF84-79C5-72DA-7295D6771AE9}"/>
          </ac:picMkLst>
        </pc:picChg>
        <pc:picChg chg="add del">
          <ac:chgData name="Alina Blume" userId="1bd7c593-429c-4ade-baec-758408d7b7a6" providerId="ADAL" clId="{61E4C7C9-D7BA-402B-BB4A-14B57704C526}" dt="2023-04-21T13:50:15.386" v="783" actId="478"/>
          <ac:picMkLst>
            <pc:docMk/>
            <pc:sldMk cId="3657504140" sldId="343"/>
            <ac:picMk id="18" creationId="{D719046B-9716-80F2-DEC5-10A8DA96D9AE}"/>
          </ac:picMkLst>
        </pc:picChg>
        <pc:picChg chg="add del">
          <ac:chgData name="Alina Blume" userId="1bd7c593-429c-4ade-baec-758408d7b7a6" providerId="ADAL" clId="{61E4C7C9-D7BA-402B-BB4A-14B57704C526}" dt="2023-04-21T13:50:15.386" v="783" actId="478"/>
          <ac:picMkLst>
            <pc:docMk/>
            <pc:sldMk cId="3657504140" sldId="343"/>
            <ac:picMk id="19" creationId="{0724B140-45FA-4B53-E257-11DED6691BB5}"/>
          </ac:picMkLst>
        </pc:picChg>
        <pc:picChg chg="add del mod">
          <ac:chgData name="Alina Blume" userId="1bd7c593-429c-4ade-baec-758408d7b7a6" providerId="ADAL" clId="{61E4C7C9-D7BA-402B-BB4A-14B57704C526}" dt="2023-04-22T09:31:39.173" v="1719"/>
          <ac:picMkLst>
            <pc:docMk/>
            <pc:sldMk cId="3657504140" sldId="343"/>
            <ac:picMk id="21" creationId="{C17447CF-85D0-6E7E-7714-BBCEF84AA674}"/>
          </ac:picMkLst>
        </pc:picChg>
        <pc:picChg chg="add del mod">
          <ac:chgData name="Alina Blume" userId="1bd7c593-429c-4ade-baec-758408d7b7a6" providerId="ADAL" clId="{61E4C7C9-D7BA-402B-BB4A-14B57704C526}" dt="2023-04-22T09:35:42.332" v="1748" actId="478"/>
          <ac:picMkLst>
            <pc:docMk/>
            <pc:sldMk cId="3657504140" sldId="343"/>
            <ac:picMk id="24" creationId="{EE7B7132-F378-DBBC-CD48-87F68552BBDF}"/>
          </ac:picMkLst>
        </pc:picChg>
        <pc:picChg chg="add mod">
          <ac:chgData name="Alina Blume" userId="1bd7c593-429c-4ade-baec-758408d7b7a6" providerId="ADAL" clId="{61E4C7C9-D7BA-402B-BB4A-14B57704C526}" dt="2023-04-22T09:35:36.906" v="1746"/>
          <ac:picMkLst>
            <pc:docMk/>
            <pc:sldMk cId="3657504140" sldId="343"/>
            <ac:picMk id="25" creationId="{895B35DE-7C41-178B-EEF0-2E3C46EC7A68}"/>
          </ac:picMkLst>
        </pc:picChg>
        <pc:picChg chg="add del mod">
          <ac:chgData name="Alina Blume" userId="1bd7c593-429c-4ade-baec-758408d7b7a6" providerId="ADAL" clId="{61E4C7C9-D7BA-402B-BB4A-14B57704C526}" dt="2023-04-22T09:56:33.760" v="2179" actId="478"/>
          <ac:picMkLst>
            <pc:docMk/>
            <pc:sldMk cId="3657504140" sldId="343"/>
            <ac:picMk id="26" creationId="{54675E60-1771-4736-4FEF-FE8F2292C13F}"/>
          </ac:picMkLst>
        </pc:picChg>
        <pc:picChg chg="add mod">
          <ac:chgData name="Alina Blume" userId="1bd7c593-429c-4ade-baec-758408d7b7a6" providerId="ADAL" clId="{61E4C7C9-D7BA-402B-BB4A-14B57704C526}" dt="2023-04-22T09:43:39.181" v="2003" actId="1076"/>
          <ac:picMkLst>
            <pc:docMk/>
            <pc:sldMk cId="3657504140" sldId="343"/>
            <ac:picMk id="27" creationId="{154D70AF-41D9-F6EC-99BB-2843EDE39087}"/>
          </ac:picMkLst>
        </pc:picChg>
        <pc:picChg chg="del">
          <ac:chgData name="Alina Blume" userId="1bd7c593-429c-4ade-baec-758408d7b7a6" providerId="ADAL" clId="{61E4C7C9-D7BA-402B-BB4A-14B57704C526}" dt="2023-04-21T13:50:15.386" v="783" actId="478"/>
          <ac:picMkLst>
            <pc:docMk/>
            <pc:sldMk cId="3657504140" sldId="343"/>
            <ac:picMk id="128" creationId="{00000000-0000-0000-0000-000000000000}"/>
          </ac:picMkLst>
        </pc:picChg>
        <pc:picChg chg="del">
          <ac:chgData name="Alina Blume" userId="1bd7c593-429c-4ade-baec-758408d7b7a6" providerId="ADAL" clId="{61E4C7C9-D7BA-402B-BB4A-14B57704C526}" dt="2023-04-21T13:50:15.386" v="783" actId="478"/>
          <ac:picMkLst>
            <pc:docMk/>
            <pc:sldMk cId="3657504140" sldId="343"/>
            <ac:picMk id="129" creationId="{00000000-0000-0000-0000-000000000000}"/>
          </ac:picMkLst>
        </pc:picChg>
        <pc:picChg chg="add del">
          <ac:chgData name="Alina Blume" userId="1bd7c593-429c-4ade-baec-758408d7b7a6" providerId="ADAL" clId="{61E4C7C9-D7BA-402B-BB4A-14B57704C526}" dt="2023-04-21T13:50:15.386" v="783" actId="478"/>
          <ac:picMkLst>
            <pc:docMk/>
            <pc:sldMk cId="3657504140" sldId="343"/>
            <ac:picMk id="130" creationId="{00000000-0000-0000-0000-000000000000}"/>
          </ac:picMkLst>
        </pc:picChg>
        <pc:picChg chg="add del">
          <ac:chgData name="Alina Blume" userId="1bd7c593-429c-4ade-baec-758408d7b7a6" providerId="ADAL" clId="{61E4C7C9-D7BA-402B-BB4A-14B57704C526}" dt="2023-04-21T13:50:15.386" v="783" actId="478"/>
          <ac:picMkLst>
            <pc:docMk/>
            <pc:sldMk cId="3657504140" sldId="343"/>
            <ac:picMk id="131" creationId="{00000000-0000-0000-0000-000000000000}"/>
          </ac:picMkLst>
        </pc:picChg>
        <pc:picChg chg="del">
          <ac:chgData name="Alina Blume" userId="1bd7c593-429c-4ade-baec-758408d7b7a6" providerId="ADAL" clId="{61E4C7C9-D7BA-402B-BB4A-14B57704C526}" dt="2023-04-21T13:50:15.386" v="783" actId="478"/>
          <ac:picMkLst>
            <pc:docMk/>
            <pc:sldMk cId="3657504140" sldId="343"/>
            <ac:picMk id="132" creationId="{00000000-0000-0000-0000-000000000000}"/>
          </ac:picMkLst>
        </pc:picChg>
        <pc:picChg chg="add del">
          <ac:chgData name="Alina Blume" userId="1bd7c593-429c-4ade-baec-758408d7b7a6" providerId="ADAL" clId="{61E4C7C9-D7BA-402B-BB4A-14B57704C526}" dt="2023-04-21T13:50:15.386" v="783" actId="478"/>
          <ac:picMkLst>
            <pc:docMk/>
            <pc:sldMk cId="3657504140" sldId="343"/>
            <ac:picMk id="133" creationId="{00000000-0000-0000-0000-000000000000}"/>
          </ac:picMkLst>
        </pc:picChg>
        <pc:cxnChg chg="add del">
          <ac:chgData name="Alina Blume" userId="1bd7c593-429c-4ade-baec-758408d7b7a6" providerId="ADAL" clId="{61E4C7C9-D7BA-402B-BB4A-14B57704C526}" dt="2023-04-21T13:50:11.787" v="782" actId="478"/>
          <ac:cxnSpMkLst>
            <pc:docMk/>
            <pc:sldMk cId="3657504140" sldId="343"/>
            <ac:cxnSpMk id="12" creationId="{C9D3E041-80E2-C080-1774-35BCCAAE6F2B}"/>
          </ac:cxnSpMkLst>
        </pc:cxnChg>
      </pc:sldChg>
      <pc:sldChg chg="addSp delSp modSp add del mod ord modNotesTx">
        <pc:chgData name="Alina Blume" userId="1bd7c593-429c-4ade-baec-758408d7b7a6" providerId="ADAL" clId="{61E4C7C9-D7BA-402B-BB4A-14B57704C526}" dt="2023-04-22T10:16:35.387" v="2385" actId="47"/>
        <pc:sldMkLst>
          <pc:docMk/>
          <pc:sldMk cId="2183303412" sldId="344"/>
        </pc:sldMkLst>
        <pc:spChg chg="del">
          <ac:chgData name="Alina Blume" userId="1bd7c593-429c-4ade-baec-758408d7b7a6" providerId="ADAL" clId="{61E4C7C9-D7BA-402B-BB4A-14B57704C526}" dt="2023-04-22T09:52:53.239" v="2137" actId="478"/>
          <ac:spMkLst>
            <pc:docMk/>
            <pc:sldMk cId="2183303412" sldId="344"/>
            <ac:spMk id="2" creationId="{0EBB9423-00B1-11B6-18F2-B28100CC2B73}"/>
          </ac:spMkLst>
        </pc:spChg>
        <pc:spChg chg="del">
          <ac:chgData name="Alina Blume" userId="1bd7c593-429c-4ade-baec-758408d7b7a6" providerId="ADAL" clId="{61E4C7C9-D7BA-402B-BB4A-14B57704C526}" dt="2023-04-22T09:52:53.239" v="2137" actId="478"/>
          <ac:spMkLst>
            <pc:docMk/>
            <pc:sldMk cId="2183303412" sldId="344"/>
            <ac:spMk id="3" creationId="{874744BE-90C8-5FB9-1EED-00E396E0EDD8}"/>
          </ac:spMkLst>
        </pc:spChg>
        <pc:spChg chg="add del mod">
          <ac:chgData name="Alina Blume" userId="1bd7c593-429c-4ade-baec-758408d7b7a6" providerId="ADAL" clId="{61E4C7C9-D7BA-402B-BB4A-14B57704C526}" dt="2023-04-22T09:54:04.427" v="2151" actId="478"/>
          <ac:spMkLst>
            <pc:docMk/>
            <pc:sldMk cId="2183303412" sldId="344"/>
            <ac:spMk id="5" creationId="{5AF1B7E2-91AC-5F41-3D44-D97A903ACD95}"/>
          </ac:spMkLst>
        </pc:spChg>
        <pc:spChg chg="add del mod">
          <ac:chgData name="Alina Blume" userId="1bd7c593-429c-4ade-baec-758408d7b7a6" providerId="ADAL" clId="{61E4C7C9-D7BA-402B-BB4A-14B57704C526}" dt="2023-04-22T09:53:02.596" v="2140" actId="478"/>
          <ac:spMkLst>
            <pc:docMk/>
            <pc:sldMk cId="2183303412" sldId="344"/>
            <ac:spMk id="7" creationId="{9B3D3668-E195-4AA3-6E0E-F909FD800CE7}"/>
          </ac:spMkLst>
        </pc:spChg>
        <pc:spChg chg="del">
          <ac:chgData name="Alina Blume" userId="1bd7c593-429c-4ade-baec-758408d7b7a6" providerId="ADAL" clId="{61E4C7C9-D7BA-402B-BB4A-14B57704C526}" dt="2023-04-22T09:52:53.239" v="2137" actId="478"/>
          <ac:spMkLst>
            <pc:docMk/>
            <pc:sldMk cId="2183303412" sldId="344"/>
            <ac:spMk id="12" creationId="{3060C9AE-A5A1-91EB-8EDE-3E3AF73AB66B}"/>
          </ac:spMkLst>
        </pc:spChg>
        <pc:spChg chg="del">
          <ac:chgData name="Alina Blume" userId="1bd7c593-429c-4ade-baec-758408d7b7a6" providerId="ADAL" clId="{61E4C7C9-D7BA-402B-BB4A-14B57704C526}" dt="2023-04-22T09:53:05.128" v="2141" actId="478"/>
          <ac:spMkLst>
            <pc:docMk/>
            <pc:sldMk cId="2183303412" sldId="344"/>
            <ac:spMk id="14" creationId="{9C6CE2EE-9F3E-5628-2E75-20351B62F87B}"/>
          </ac:spMkLst>
        </pc:spChg>
        <pc:spChg chg="add mod">
          <ac:chgData name="Alina Blume" userId="1bd7c593-429c-4ade-baec-758408d7b7a6" providerId="ADAL" clId="{61E4C7C9-D7BA-402B-BB4A-14B57704C526}" dt="2023-04-22T09:53:13.561" v="2142"/>
          <ac:spMkLst>
            <pc:docMk/>
            <pc:sldMk cId="2183303412" sldId="344"/>
            <ac:spMk id="15" creationId="{F33CA0FC-9A31-C338-5FDB-2A567294ABAF}"/>
          </ac:spMkLst>
        </pc:spChg>
        <pc:spChg chg="add mod">
          <ac:chgData name="Alina Blume" userId="1bd7c593-429c-4ade-baec-758408d7b7a6" providerId="ADAL" clId="{61E4C7C9-D7BA-402B-BB4A-14B57704C526}" dt="2023-04-22T09:55:41.419" v="2169" actId="207"/>
          <ac:spMkLst>
            <pc:docMk/>
            <pc:sldMk cId="2183303412" sldId="344"/>
            <ac:spMk id="18" creationId="{754DE8B0-791A-7902-63E0-9AC33CE9C05C}"/>
          </ac:spMkLst>
        </pc:spChg>
        <pc:spChg chg="add mod">
          <ac:chgData name="Alina Blume" userId="1bd7c593-429c-4ade-baec-758408d7b7a6" providerId="ADAL" clId="{61E4C7C9-D7BA-402B-BB4A-14B57704C526}" dt="2023-04-22T09:53:13.561" v="2142"/>
          <ac:spMkLst>
            <pc:docMk/>
            <pc:sldMk cId="2183303412" sldId="344"/>
            <ac:spMk id="19" creationId="{0184B70F-E0CD-1BD6-A641-9A1881896E05}"/>
          </ac:spMkLst>
        </pc:spChg>
        <pc:spChg chg="add mod">
          <ac:chgData name="Alina Blume" userId="1bd7c593-429c-4ade-baec-758408d7b7a6" providerId="ADAL" clId="{61E4C7C9-D7BA-402B-BB4A-14B57704C526}" dt="2023-04-22T09:53:13.561" v="2142"/>
          <ac:spMkLst>
            <pc:docMk/>
            <pc:sldMk cId="2183303412" sldId="344"/>
            <ac:spMk id="20" creationId="{B2DAECAD-C9F5-A11E-3E82-5BADD9EE57D5}"/>
          </ac:spMkLst>
        </pc:spChg>
        <pc:spChg chg="add mod">
          <ac:chgData name="Alina Blume" userId="1bd7c593-429c-4ade-baec-758408d7b7a6" providerId="ADAL" clId="{61E4C7C9-D7BA-402B-BB4A-14B57704C526}" dt="2023-04-22T09:55:01.801" v="2164" actId="1076"/>
          <ac:spMkLst>
            <pc:docMk/>
            <pc:sldMk cId="2183303412" sldId="344"/>
            <ac:spMk id="23" creationId="{FF30C1C8-DB1C-5BB8-C4B2-1FEE2C2384C8}"/>
          </ac:spMkLst>
        </pc:spChg>
        <pc:spChg chg="add mod">
          <ac:chgData name="Alina Blume" userId="1bd7c593-429c-4ade-baec-758408d7b7a6" providerId="ADAL" clId="{61E4C7C9-D7BA-402B-BB4A-14B57704C526}" dt="2023-04-22T09:54:55.562" v="2163" actId="1037"/>
          <ac:spMkLst>
            <pc:docMk/>
            <pc:sldMk cId="2183303412" sldId="344"/>
            <ac:spMk id="24" creationId="{23DA872C-A394-85EA-9AFD-A56AD7542633}"/>
          </ac:spMkLst>
        </pc:spChg>
        <pc:spChg chg="add mod">
          <ac:chgData name="Alina Blume" userId="1bd7c593-429c-4ade-baec-758408d7b7a6" providerId="ADAL" clId="{61E4C7C9-D7BA-402B-BB4A-14B57704C526}" dt="2023-04-22T09:55:07.943" v="2165" actId="1076"/>
          <ac:spMkLst>
            <pc:docMk/>
            <pc:sldMk cId="2183303412" sldId="344"/>
            <ac:spMk id="25" creationId="{11899A29-DF97-1558-9045-80B39C9BF055}"/>
          </ac:spMkLst>
        </pc:spChg>
        <pc:spChg chg="add mod">
          <ac:chgData name="Alina Blume" userId="1bd7c593-429c-4ade-baec-758408d7b7a6" providerId="ADAL" clId="{61E4C7C9-D7BA-402B-BB4A-14B57704C526}" dt="2023-04-22T09:53:13.561" v="2142"/>
          <ac:spMkLst>
            <pc:docMk/>
            <pc:sldMk cId="2183303412" sldId="344"/>
            <ac:spMk id="26" creationId="{3DDF7815-E328-7C5D-A4E5-E9FE188066E8}"/>
          </ac:spMkLst>
        </pc:spChg>
        <pc:spChg chg="add mod">
          <ac:chgData name="Alina Blume" userId="1bd7c593-429c-4ade-baec-758408d7b7a6" providerId="ADAL" clId="{61E4C7C9-D7BA-402B-BB4A-14B57704C526}" dt="2023-04-22T09:53:13.561" v="2142"/>
          <ac:spMkLst>
            <pc:docMk/>
            <pc:sldMk cId="2183303412" sldId="344"/>
            <ac:spMk id="27" creationId="{60B03AE5-B632-0B1D-98E7-9973D4770E83}"/>
          </ac:spMkLst>
        </pc:spChg>
        <pc:spChg chg="add mod">
          <ac:chgData name="Alina Blume" userId="1bd7c593-429c-4ade-baec-758408d7b7a6" providerId="ADAL" clId="{61E4C7C9-D7BA-402B-BB4A-14B57704C526}" dt="2023-04-22T09:53:13.561" v="2142"/>
          <ac:spMkLst>
            <pc:docMk/>
            <pc:sldMk cId="2183303412" sldId="344"/>
            <ac:spMk id="28" creationId="{34861EAB-3EA8-765F-62AD-B5370357E4D4}"/>
          </ac:spMkLst>
        </pc:spChg>
        <pc:spChg chg="add mod">
          <ac:chgData name="Alina Blume" userId="1bd7c593-429c-4ade-baec-758408d7b7a6" providerId="ADAL" clId="{61E4C7C9-D7BA-402B-BB4A-14B57704C526}" dt="2023-04-22T09:53:13.561" v="2142"/>
          <ac:spMkLst>
            <pc:docMk/>
            <pc:sldMk cId="2183303412" sldId="344"/>
            <ac:spMk id="29" creationId="{FAC8C24C-731B-597B-7700-85037014E365}"/>
          </ac:spMkLst>
        </pc:spChg>
        <pc:spChg chg="add mod">
          <ac:chgData name="Alina Blume" userId="1bd7c593-429c-4ade-baec-758408d7b7a6" providerId="ADAL" clId="{61E4C7C9-D7BA-402B-BB4A-14B57704C526}" dt="2023-04-22T09:53:13.561" v="2142"/>
          <ac:spMkLst>
            <pc:docMk/>
            <pc:sldMk cId="2183303412" sldId="344"/>
            <ac:spMk id="30" creationId="{3989835A-3B6B-80E8-A56B-6A208D61CCEA}"/>
          </ac:spMkLst>
        </pc:spChg>
        <pc:spChg chg="add mod">
          <ac:chgData name="Alina Blume" userId="1bd7c593-429c-4ade-baec-758408d7b7a6" providerId="ADAL" clId="{61E4C7C9-D7BA-402B-BB4A-14B57704C526}" dt="2023-04-22T09:53:13.561" v="2142"/>
          <ac:spMkLst>
            <pc:docMk/>
            <pc:sldMk cId="2183303412" sldId="344"/>
            <ac:spMk id="31" creationId="{EF47902E-DE55-6BD8-BCA2-BCA75C0931AE}"/>
          </ac:spMkLst>
        </pc:spChg>
        <pc:spChg chg="add mod">
          <ac:chgData name="Alina Blume" userId="1bd7c593-429c-4ade-baec-758408d7b7a6" providerId="ADAL" clId="{61E4C7C9-D7BA-402B-BB4A-14B57704C526}" dt="2023-04-22T09:53:13.561" v="2142"/>
          <ac:spMkLst>
            <pc:docMk/>
            <pc:sldMk cId="2183303412" sldId="344"/>
            <ac:spMk id="32" creationId="{E2356762-DA10-95FC-001B-935B61ED24EE}"/>
          </ac:spMkLst>
        </pc:spChg>
        <pc:spChg chg="add mod">
          <ac:chgData name="Alina Blume" userId="1bd7c593-429c-4ade-baec-758408d7b7a6" providerId="ADAL" clId="{61E4C7C9-D7BA-402B-BB4A-14B57704C526}" dt="2023-04-22T09:53:13.561" v="2142"/>
          <ac:spMkLst>
            <pc:docMk/>
            <pc:sldMk cId="2183303412" sldId="344"/>
            <ac:spMk id="33" creationId="{232E65C2-7184-88D7-76EA-3FBFC3181E76}"/>
          </ac:spMkLst>
        </pc:spChg>
        <pc:spChg chg="add mod">
          <ac:chgData name="Alina Blume" userId="1bd7c593-429c-4ade-baec-758408d7b7a6" providerId="ADAL" clId="{61E4C7C9-D7BA-402B-BB4A-14B57704C526}" dt="2023-04-22T09:53:13.561" v="2142"/>
          <ac:spMkLst>
            <pc:docMk/>
            <pc:sldMk cId="2183303412" sldId="344"/>
            <ac:spMk id="34" creationId="{62E21435-D388-9E20-55EA-645409C65FE2}"/>
          </ac:spMkLst>
        </pc:spChg>
        <pc:spChg chg="add del mod">
          <ac:chgData name="Alina Blume" userId="1bd7c593-429c-4ade-baec-758408d7b7a6" providerId="ADAL" clId="{61E4C7C9-D7BA-402B-BB4A-14B57704C526}" dt="2023-04-22T09:54:10.221" v="2153" actId="478"/>
          <ac:spMkLst>
            <pc:docMk/>
            <pc:sldMk cId="2183303412" sldId="344"/>
            <ac:spMk id="36" creationId="{1971C97D-798E-D532-AD7A-877A81EE1809}"/>
          </ac:spMkLst>
        </pc:spChg>
        <pc:spChg chg="add mod">
          <ac:chgData name="Alina Blume" userId="1bd7c593-429c-4ade-baec-758408d7b7a6" providerId="ADAL" clId="{61E4C7C9-D7BA-402B-BB4A-14B57704C526}" dt="2023-04-22T09:54:33.453" v="2156" actId="207"/>
          <ac:spMkLst>
            <pc:docMk/>
            <pc:sldMk cId="2183303412" sldId="344"/>
            <ac:spMk id="37" creationId="{AFD4118E-05B5-1313-C6D0-C7E6FDE483C6}"/>
          </ac:spMkLst>
        </pc:spChg>
        <pc:picChg chg="add mod">
          <ac:chgData name="Alina Blume" userId="1bd7c593-429c-4ade-baec-758408d7b7a6" providerId="ADAL" clId="{61E4C7C9-D7BA-402B-BB4A-14B57704C526}" dt="2023-04-22T09:55:49.413" v="2171" actId="1076"/>
          <ac:picMkLst>
            <pc:docMk/>
            <pc:sldMk cId="2183303412" sldId="344"/>
            <ac:picMk id="10" creationId="{28431EBB-7E73-DA7D-37A0-E95835B2F1AE}"/>
          </ac:picMkLst>
        </pc:picChg>
        <pc:picChg chg="mod">
          <ac:chgData name="Alina Blume" userId="1bd7c593-429c-4ade-baec-758408d7b7a6" providerId="ADAL" clId="{61E4C7C9-D7BA-402B-BB4A-14B57704C526}" dt="2023-04-22T10:12:48.636" v="2355"/>
          <ac:picMkLst>
            <pc:docMk/>
            <pc:sldMk cId="2183303412" sldId="344"/>
            <ac:picMk id="17" creationId="{A66B1114-D46B-21B4-A9E8-DC06F94CF0C8}"/>
          </ac:picMkLst>
        </pc:picChg>
        <pc:picChg chg="add mod">
          <ac:chgData name="Alina Blume" userId="1bd7c593-429c-4ade-baec-758408d7b7a6" providerId="ADAL" clId="{61E4C7C9-D7BA-402B-BB4A-14B57704C526}" dt="2023-04-22T09:55:07.943" v="2165" actId="1076"/>
          <ac:picMkLst>
            <pc:docMk/>
            <pc:sldMk cId="2183303412" sldId="344"/>
            <ac:picMk id="35" creationId="{89553460-4069-6E01-56A8-1B7328AC4E0D}"/>
          </ac:picMkLst>
        </pc:picChg>
        <pc:cxnChg chg="del">
          <ac:chgData name="Alina Blume" userId="1bd7c593-429c-4ade-baec-758408d7b7a6" providerId="ADAL" clId="{61E4C7C9-D7BA-402B-BB4A-14B57704C526}" dt="2023-04-22T09:52:53.239" v="2137" actId="478"/>
          <ac:cxnSpMkLst>
            <pc:docMk/>
            <pc:sldMk cId="2183303412" sldId="344"/>
            <ac:cxnSpMk id="6" creationId="{0699E93C-7ECF-161B-72E1-8A7C7229192C}"/>
          </ac:cxnSpMkLst>
        </pc:cxnChg>
        <pc:cxnChg chg="del">
          <ac:chgData name="Alina Blume" userId="1bd7c593-429c-4ade-baec-758408d7b7a6" providerId="ADAL" clId="{61E4C7C9-D7BA-402B-BB4A-14B57704C526}" dt="2023-04-22T09:52:53.239" v="2137" actId="478"/>
          <ac:cxnSpMkLst>
            <pc:docMk/>
            <pc:sldMk cId="2183303412" sldId="344"/>
            <ac:cxnSpMk id="9" creationId="{10322D4E-B54C-A528-D79E-1669B424F44E}"/>
          </ac:cxnSpMkLst>
        </pc:cxnChg>
        <pc:cxnChg chg="add del mod">
          <ac:chgData name="Alina Blume" userId="1bd7c593-429c-4ade-baec-758408d7b7a6" providerId="ADAL" clId="{61E4C7C9-D7BA-402B-BB4A-14B57704C526}" dt="2023-04-22T09:54:41.652" v="2157" actId="478"/>
          <ac:cxnSpMkLst>
            <pc:docMk/>
            <pc:sldMk cId="2183303412" sldId="344"/>
            <ac:cxnSpMk id="21" creationId="{C610F441-3476-A547-5961-0071AE3B0CC0}"/>
          </ac:cxnSpMkLst>
        </pc:cxnChg>
        <pc:cxnChg chg="add del mod">
          <ac:chgData name="Alina Blume" userId="1bd7c593-429c-4ade-baec-758408d7b7a6" providerId="ADAL" clId="{61E4C7C9-D7BA-402B-BB4A-14B57704C526}" dt="2023-04-22T10:00:08.894" v="2204" actId="478"/>
          <ac:cxnSpMkLst>
            <pc:docMk/>
            <pc:sldMk cId="2183303412" sldId="344"/>
            <ac:cxnSpMk id="22" creationId="{9C7905B1-58DB-1E45-25CA-C01CB3ADC8DD}"/>
          </ac:cxnSpMkLst>
        </pc:cxnChg>
        <pc:cxnChg chg="add mod">
          <ac:chgData name="Alina Blume" userId="1bd7c593-429c-4ade-baec-758408d7b7a6" providerId="ADAL" clId="{61E4C7C9-D7BA-402B-BB4A-14B57704C526}" dt="2023-04-22T09:54:46.218" v="2158"/>
          <ac:cxnSpMkLst>
            <pc:docMk/>
            <pc:sldMk cId="2183303412" sldId="344"/>
            <ac:cxnSpMk id="38" creationId="{93368C45-938B-40D7-0E4E-3990095FA757}"/>
          </ac:cxnSpMkLst>
        </pc:cxnChg>
      </pc:sldChg>
      <pc:sldChg chg="add del">
        <pc:chgData name="Alina Blume" userId="1bd7c593-429c-4ade-baec-758408d7b7a6" providerId="ADAL" clId="{61E4C7C9-D7BA-402B-BB4A-14B57704C526}" dt="2023-04-22T09:44:42.877" v="2013" actId="2696"/>
        <pc:sldMkLst>
          <pc:docMk/>
          <pc:sldMk cId="3670448645" sldId="344"/>
        </pc:sldMkLst>
      </pc:sldChg>
      <pc:sldChg chg="addSp delSp modSp add del mod modNotesTx">
        <pc:chgData name="Alina Blume" userId="1bd7c593-429c-4ade-baec-758408d7b7a6" providerId="ADAL" clId="{61E4C7C9-D7BA-402B-BB4A-14B57704C526}" dt="2023-04-22T10:17:03.984" v="2390" actId="47"/>
        <pc:sldMkLst>
          <pc:docMk/>
          <pc:sldMk cId="4033709868" sldId="345"/>
        </pc:sldMkLst>
        <pc:spChg chg="del">
          <ac:chgData name="Alina Blume" userId="1bd7c593-429c-4ade-baec-758408d7b7a6" providerId="ADAL" clId="{61E4C7C9-D7BA-402B-BB4A-14B57704C526}" dt="2023-04-22T09:56:15.392" v="2173" actId="478"/>
          <ac:spMkLst>
            <pc:docMk/>
            <pc:sldMk cId="4033709868" sldId="345"/>
            <ac:spMk id="2" creationId="{0EBB9423-00B1-11B6-18F2-B28100CC2B73}"/>
          </ac:spMkLst>
        </pc:spChg>
        <pc:spChg chg="del">
          <ac:chgData name="Alina Blume" userId="1bd7c593-429c-4ade-baec-758408d7b7a6" providerId="ADAL" clId="{61E4C7C9-D7BA-402B-BB4A-14B57704C526}" dt="2023-04-22T09:56:15.392" v="2173" actId="478"/>
          <ac:spMkLst>
            <pc:docMk/>
            <pc:sldMk cId="4033709868" sldId="345"/>
            <ac:spMk id="3" creationId="{874744BE-90C8-5FB9-1EED-00E396E0EDD8}"/>
          </ac:spMkLst>
        </pc:spChg>
        <pc:spChg chg="add del mod">
          <ac:chgData name="Alina Blume" userId="1bd7c593-429c-4ade-baec-758408d7b7a6" providerId="ADAL" clId="{61E4C7C9-D7BA-402B-BB4A-14B57704C526}" dt="2023-04-22T09:59:09.237" v="2200" actId="478"/>
          <ac:spMkLst>
            <pc:docMk/>
            <pc:sldMk cId="4033709868" sldId="345"/>
            <ac:spMk id="5" creationId="{7AB7AC43-9A6A-A06E-A9BE-9D199ABDFB0F}"/>
          </ac:spMkLst>
        </pc:spChg>
        <pc:spChg chg="add mod">
          <ac:chgData name="Alina Blume" userId="1bd7c593-429c-4ade-baec-758408d7b7a6" providerId="ADAL" clId="{61E4C7C9-D7BA-402B-BB4A-14B57704C526}" dt="2023-04-22T09:56:15.392" v="2173" actId="478"/>
          <ac:spMkLst>
            <pc:docMk/>
            <pc:sldMk cId="4033709868" sldId="345"/>
            <ac:spMk id="7" creationId="{94EA2D98-2755-9121-15D9-7719CFCDCF84}"/>
          </ac:spMkLst>
        </pc:spChg>
        <pc:spChg chg="add del mod">
          <ac:chgData name="Alina Blume" userId="1bd7c593-429c-4ade-baec-758408d7b7a6" providerId="ADAL" clId="{61E4C7C9-D7BA-402B-BB4A-14B57704C526}" dt="2023-04-22T09:59:06.133" v="2199"/>
          <ac:spMkLst>
            <pc:docMk/>
            <pc:sldMk cId="4033709868" sldId="345"/>
            <ac:spMk id="10" creationId="{D9496541-8469-9A35-B3BE-1B5597081553}"/>
          </ac:spMkLst>
        </pc:spChg>
        <pc:spChg chg="del">
          <ac:chgData name="Alina Blume" userId="1bd7c593-429c-4ade-baec-758408d7b7a6" providerId="ADAL" clId="{61E4C7C9-D7BA-402B-BB4A-14B57704C526}" dt="2023-04-22T09:56:15.392" v="2173" actId="478"/>
          <ac:spMkLst>
            <pc:docMk/>
            <pc:sldMk cId="4033709868" sldId="345"/>
            <ac:spMk id="12" creationId="{3060C9AE-A5A1-91EB-8EDE-3E3AF73AB66B}"/>
          </ac:spMkLst>
        </pc:spChg>
        <pc:spChg chg="mod">
          <ac:chgData name="Alina Blume" userId="1bd7c593-429c-4ade-baec-758408d7b7a6" providerId="ADAL" clId="{61E4C7C9-D7BA-402B-BB4A-14B57704C526}" dt="2023-04-22T09:59:23.063" v="2202" actId="207"/>
          <ac:spMkLst>
            <pc:docMk/>
            <pc:sldMk cId="4033709868" sldId="345"/>
            <ac:spMk id="13" creationId="{CEADE734-6337-1F38-ADB8-A217D6DEC297}"/>
          </ac:spMkLst>
        </pc:spChg>
        <pc:spChg chg="del">
          <ac:chgData name="Alina Blume" userId="1bd7c593-429c-4ade-baec-758408d7b7a6" providerId="ADAL" clId="{61E4C7C9-D7BA-402B-BB4A-14B57704C526}" dt="2023-04-22T09:56:15.392" v="2173" actId="478"/>
          <ac:spMkLst>
            <pc:docMk/>
            <pc:sldMk cId="4033709868" sldId="345"/>
            <ac:spMk id="14" creationId="{9C6CE2EE-9F3E-5628-2E75-20351B62F87B}"/>
          </ac:spMkLst>
        </pc:spChg>
        <pc:spChg chg="add mod">
          <ac:chgData name="Alina Blume" userId="1bd7c593-429c-4ade-baec-758408d7b7a6" providerId="ADAL" clId="{61E4C7C9-D7BA-402B-BB4A-14B57704C526}" dt="2023-04-22T09:59:09.533" v="2201"/>
          <ac:spMkLst>
            <pc:docMk/>
            <pc:sldMk cId="4033709868" sldId="345"/>
            <ac:spMk id="18" creationId="{3099033C-41BF-5E1E-A400-D7684B9D0777}"/>
          </ac:spMkLst>
        </pc:spChg>
        <pc:picChg chg="mod">
          <ac:chgData name="Alina Blume" userId="1bd7c593-429c-4ade-baec-758408d7b7a6" providerId="ADAL" clId="{61E4C7C9-D7BA-402B-BB4A-14B57704C526}" dt="2023-04-22T09:59:32.273" v="2203" actId="1367"/>
          <ac:picMkLst>
            <pc:docMk/>
            <pc:sldMk cId="4033709868" sldId="345"/>
            <ac:picMk id="11" creationId="{1A484919-8380-E73F-4305-BEA0FC664F0C}"/>
          </ac:picMkLst>
        </pc:picChg>
        <pc:picChg chg="mod">
          <ac:chgData name="Alina Blume" userId="1bd7c593-429c-4ade-baec-758408d7b7a6" providerId="ADAL" clId="{61E4C7C9-D7BA-402B-BB4A-14B57704C526}" dt="2023-04-22T09:58:31.666" v="2190"/>
          <ac:picMkLst>
            <pc:docMk/>
            <pc:sldMk cId="4033709868" sldId="345"/>
            <ac:picMk id="17" creationId="{A66B1114-D46B-21B4-A9E8-DC06F94CF0C8}"/>
          </ac:picMkLst>
        </pc:picChg>
        <pc:cxnChg chg="del">
          <ac:chgData name="Alina Blume" userId="1bd7c593-429c-4ade-baec-758408d7b7a6" providerId="ADAL" clId="{61E4C7C9-D7BA-402B-BB4A-14B57704C526}" dt="2023-04-22T09:56:15.392" v="2173" actId="478"/>
          <ac:cxnSpMkLst>
            <pc:docMk/>
            <pc:sldMk cId="4033709868" sldId="345"/>
            <ac:cxnSpMk id="6" creationId="{0699E93C-7ECF-161B-72E1-8A7C7229192C}"/>
          </ac:cxnSpMkLst>
        </pc:cxnChg>
        <pc:cxnChg chg="del">
          <ac:chgData name="Alina Blume" userId="1bd7c593-429c-4ade-baec-758408d7b7a6" providerId="ADAL" clId="{61E4C7C9-D7BA-402B-BB4A-14B57704C526}" dt="2023-04-22T09:56:15.392" v="2173" actId="478"/>
          <ac:cxnSpMkLst>
            <pc:docMk/>
            <pc:sldMk cId="4033709868" sldId="345"/>
            <ac:cxnSpMk id="9" creationId="{10322D4E-B54C-A528-D79E-1669B424F44E}"/>
          </ac:cxnSpMkLst>
        </pc:cxnChg>
        <pc:cxnChg chg="add del mod">
          <ac:chgData name="Alina Blume" userId="1bd7c593-429c-4ade-baec-758408d7b7a6" providerId="ADAL" clId="{61E4C7C9-D7BA-402B-BB4A-14B57704C526}" dt="2023-04-22T09:59:06.133" v="2199"/>
          <ac:cxnSpMkLst>
            <pc:docMk/>
            <pc:sldMk cId="4033709868" sldId="345"/>
            <ac:cxnSpMk id="15" creationId="{E44C1104-F324-CEF5-7A51-8D4A26AD51C5}"/>
          </ac:cxnSpMkLst>
        </pc:cxnChg>
        <pc:cxnChg chg="add mod">
          <ac:chgData name="Alina Blume" userId="1bd7c593-429c-4ade-baec-758408d7b7a6" providerId="ADAL" clId="{61E4C7C9-D7BA-402B-BB4A-14B57704C526}" dt="2023-04-22T09:59:09.533" v="2201"/>
          <ac:cxnSpMkLst>
            <pc:docMk/>
            <pc:sldMk cId="4033709868" sldId="345"/>
            <ac:cxnSpMk id="19" creationId="{08105601-A043-8946-5CA8-66E7D24C95A4}"/>
          </ac:cxnSpMkLst>
        </pc:cxnChg>
      </pc:sldChg>
      <pc:sldChg chg="addSp delSp modSp add mod modNotesTx">
        <pc:chgData name="Alina Blume" userId="1bd7c593-429c-4ade-baec-758408d7b7a6" providerId="ADAL" clId="{61E4C7C9-D7BA-402B-BB4A-14B57704C526}" dt="2023-04-22T10:54:28.268" v="2939"/>
        <pc:sldMkLst>
          <pc:docMk/>
          <pc:sldMk cId="1512869320" sldId="346"/>
        </pc:sldMkLst>
        <pc:spChg chg="mod">
          <ac:chgData name="Alina Blume" userId="1bd7c593-429c-4ade-baec-758408d7b7a6" providerId="ADAL" clId="{61E4C7C9-D7BA-402B-BB4A-14B57704C526}" dt="2023-04-22T10:17:18.056" v="2392" actId="207"/>
          <ac:spMkLst>
            <pc:docMk/>
            <pc:sldMk cId="1512869320" sldId="346"/>
            <ac:spMk id="2" creationId="{0EBB9423-00B1-11B6-18F2-B28100CC2B73}"/>
          </ac:spMkLst>
        </pc:spChg>
        <pc:spChg chg="add del mod">
          <ac:chgData name="Alina Blume" userId="1bd7c593-429c-4ade-baec-758408d7b7a6" providerId="ADAL" clId="{61E4C7C9-D7BA-402B-BB4A-14B57704C526}" dt="2023-04-22T10:17:33.856" v="2397" actId="478"/>
          <ac:spMkLst>
            <pc:docMk/>
            <pc:sldMk cId="1512869320" sldId="346"/>
            <ac:spMk id="3" creationId="{0FCFD568-EF61-9635-F200-BB7B426EAF64}"/>
          </ac:spMkLst>
        </pc:spChg>
        <pc:spChg chg="add mod">
          <ac:chgData name="Alina Blume" userId="1bd7c593-429c-4ade-baec-758408d7b7a6" providerId="ADAL" clId="{61E4C7C9-D7BA-402B-BB4A-14B57704C526}" dt="2023-04-22T10:42:55.931" v="2911" actId="1036"/>
          <ac:spMkLst>
            <pc:docMk/>
            <pc:sldMk cId="1512869320" sldId="346"/>
            <ac:spMk id="13" creationId="{2FB78815-CCF7-2673-F9E8-48EE72257C45}"/>
          </ac:spMkLst>
        </pc:spChg>
        <pc:spChg chg="add mod">
          <ac:chgData name="Alina Blume" userId="1bd7c593-429c-4ade-baec-758408d7b7a6" providerId="ADAL" clId="{61E4C7C9-D7BA-402B-BB4A-14B57704C526}" dt="2023-04-22T10:43:13.289" v="2918" actId="113"/>
          <ac:spMkLst>
            <pc:docMk/>
            <pc:sldMk cId="1512869320" sldId="346"/>
            <ac:spMk id="16" creationId="{58B78FB7-D2F6-82A1-604F-FC1C70D41B57}"/>
          </ac:spMkLst>
        </pc:spChg>
        <pc:spChg chg="add mod">
          <ac:chgData name="Alina Blume" userId="1bd7c593-429c-4ade-baec-758408d7b7a6" providerId="ADAL" clId="{61E4C7C9-D7BA-402B-BB4A-14B57704C526}" dt="2023-04-22T10:43:48.407" v="2925" actId="207"/>
          <ac:spMkLst>
            <pc:docMk/>
            <pc:sldMk cId="1512869320" sldId="346"/>
            <ac:spMk id="17" creationId="{E84714F9-4E7E-9FF9-9D5A-DDF8A0D1D101}"/>
          </ac:spMkLst>
        </pc:spChg>
        <pc:spChg chg="add mod">
          <ac:chgData name="Alina Blume" userId="1bd7c593-429c-4ade-baec-758408d7b7a6" providerId="ADAL" clId="{61E4C7C9-D7BA-402B-BB4A-14B57704C526}" dt="2023-04-22T10:54:28.268" v="2939"/>
          <ac:spMkLst>
            <pc:docMk/>
            <pc:sldMk cId="1512869320" sldId="346"/>
            <ac:spMk id="18" creationId="{BC152D28-FA7C-DA6A-60C3-82887B845444}"/>
          </ac:spMkLst>
        </pc:spChg>
        <pc:spChg chg="del">
          <ac:chgData name="Alina Blume" userId="1bd7c593-429c-4ade-baec-758408d7b7a6" providerId="ADAL" clId="{61E4C7C9-D7BA-402B-BB4A-14B57704C526}" dt="2023-04-22T10:54:13.575" v="2934" actId="478"/>
          <ac:spMkLst>
            <pc:docMk/>
            <pc:sldMk cId="1512869320" sldId="346"/>
            <ac:spMk id="22" creationId="{53FB0622-1A8B-674C-C53F-7CFA0406919C}"/>
          </ac:spMkLst>
        </pc:spChg>
        <pc:picChg chg="del">
          <ac:chgData name="Alina Blume" userId="1bd7c593-429c-4ade-baec-758408d7b7a6" providerId="ADAL" clId="{61E4C7C9-D7BA-402B-BB4A-14B57704C526}" dt="2023-04-22T10:17:28.658" v="2394" actId="478"/>
          <ac:picMkLst>
            <pc:docMk/>
            <pc:sldMk cId="1512869320" sldId="346"/>
            <ac:picMk id="6" creationId="{969D71C5-2A11-E30D-4E89-A01E94C3168A}"/>
          </ac:picMkLst>
        </pc:picChg>
        <pc:picChg chg="del mod">
          <ac:chgData name="Alina Blume" userId="1bd7c593-429c-4ade-baec-758408d7b7a6" providerId="ADAL" clId="{61E4C7C9-D7BA-402B-BB4A-14B57704C526}" dt="2023-04-22T10:17:30.303" v="2396" actId="478"/>
          <ac:picMkLst>
            <pc:docMk/>
            <pc:sldMk cId="1512869320" sldId="346"/>
            <ac:picMk id="7" creationId="{C17377E4-5007-3BFF-1EE4-D87FA36211F6}"/>
          </ac:picMkLst>
        </pc:picChg>
        <pc:picChg chg="mod">
          <ac:chgData name="Alina Blume" userId="1bd7c593-429c-4ade-baec-758408d7b7a6" providerId="ADAL" clId="{61E4C7C9-D7BA-402B-BB4A-14B57704C526}" dt="2023-04-22T10:17:58.495" v="2407" actId="1076"/>
          <ac:picMkLst>
            <pc:docMk/>
            <pc:sldMk cId="1512869320" sldId="346"/>
            <ac:picMk id="8" creationId="{11B3C049-0ED9-56EB-1945-C21BB1423B2A}"/>
          </ac:picMkLst>
        </pc:picChg>
        <pc:picChg chg="del">
          <ac:chgData name="Alina Blume" userId="1bd7c593-429c-4ade-baec-758408d7b7a6" providerId="ADAL" clId="{61E4C7C9-D7BA-402B-BB4A-14B57704C526}" dt="2023-04-22T10:17:35.502" v="2398" actId="478"/>
          <ac:picMkLst>
            <pc:docMk/>
            <pc:sldMk cId="1512869320" sldId="346"/>
            <ac:picMk id="12" creationId="{B4CA50F7-F094-C0DF-7F2E-2F633B09E6E7}"/>
          </ac:picMkLst>
        </pc:picChg>
        <pc:picChg chg="del">
          <ac:chgData name="Alina Blume" userId="1bd7c593-429c-4ade-baec-758408d7b7a6" providerId="ADAL" clId="{61E4C7C9-D7BA-402B-BB4A-14B57704C526}" dt="2023-04-22T10:17:27.343" v="2393" actId="478"/>
          <ac:picMkLst>
            <pc:docMk/>
            <pc:sldMk cId="1512869320" sldId="346"/>
            <ac:picMk id="14" creationId="{F00CF9F9-C541-C1A6-5CAC-64C8F3B91E62}"/>
          </ac:picMkLst>
        </pc:picChg>
        <pc:cxnChg chg="add mod">
          <ac:chgData name="Alina Blume" userId="1bd7c593-429c-4ade-baec-758408d7b7a6" providerId="ADAL" clId="{61E4C7C9-D7BA-402B-BB4A-14B57704C526}" dt="2023-04-22T10:42:55.931" v="2911" actId="1036"/>
          <ac:cxnSpMkLst>
            <pc:docMk/>
            <pc:sldMk cId="1512869320" sldId="346"/>
            <ac:cxnSpMk id="5" creationId="{A5D97853-1E7E-BC8F-2C9B-61A5E5C0F9D1}"/>
          </ac:cxnSpMkLst>
        </pc:cxnChg>
      </pc:sldChg>
      <pc:sldChg chg="addSp delSp modSp add del mod ord modAnim modNotesTx">
        <pc:chgData name="Alina Blume" userId="1bd7c593-429c-4ade-baec-758408d7b7a6" providerId="ADAL" clId="{61E4C7C9-D7BA-402B-BB4A-14B57704C526}" dt="2023-04-22T10:14:39.313" v="2369" actId="47"/>
        <pc:sldMkLst>
          <pc:docMk/>
          <pc:sldMk cId="1850874912" sldId="346"/>
        </pc:sldMkLst>
        <pc:spChg chg="del">
          <ac:chgData name="Alina Blume" userId="1bd7c593-429c-4ade-baec-758408d7b7a6" providerId="ADAL" clId="{61E4C7C9-D7BA-402B-BB4A-14B57704C526}" dt="2023-04-22T09:57:05.263" v="2186" actId="478"/>
          <ac:spMkLst>
            <pc:docMk/>
            <pc:sldMk cId="1850874912" sldId="346"/>
            <ac:spMk id="5" creationId="{7AB7AC43-9A6A-A06E-A9BE-9D199ABDFB0F}"/>
          </ac:spMkLst>
        </pc:spChg>
        <pc:spChg chg="add mod">
          <ac:chgData name="Alina Blume" userId="1bd7c593-429c-4ade-baec-758408d7b7a6" providerId="ADAL" clId="{61E4C7C9-D7BA-402B-BB4A-14B57704C526}" dt="2023-04-22T10:10:26.096" v="2338" actId="1035"/>
          <ac:spMkLst>
            <pc:docMk/>
            <pc:sldMk cId="1850874912" sldId="346"/>
            <ac:spMk id="6" creationId="{9766D3A2-4347-D69D-735B-6A29184622D0}"/>
          </ac:spMkLst>
        </pc:spChg>
        <pc:spChg chg="del mod">
          <ac:chgData name="Alina Blume" userId="1bd7c593-429c-4ade-baec-758408d7b7a6" providerId="ADAL" clId="{61E4C7C9-D7BA-402B-BB4A-14B57704C526}" dt="2023-04-22T10:08:39.414" v="2296" actId="478"/>
          <ac:spMkLst>
            <pc:docMk/>
            <pc:sldMk cId="1850874912" sldId="346"/>
            <ac:spMk id="7" creationId="{94EA2D98-2755-9121-15D9-7719CFCDCF84}"/>
          </ac:spMkLst>
        </pc:spChg>
        <pc:spChg chg="add mod">
          <ac:chgData name="Alina Blume" userId="1bd7c593-429c-4ade-baec-758408d7b7a6" providerId="ADAL" clId="{61E4C7C9-D7BA-402B-BB4A-14B57704C526}" dt="2023-04-22T10:10:26.096" v="2338" actId="1035"/>
          <ac:spMkLst>
            <pc:docMk/>
            <pc:sldMk cId="1850874912" sldId="346"/>
            <ac:spMk id="9" creationId="{7ADAB73E-5090-1138-D006-54856E8FF24D}"/>
          </ac:spMkLst>
        </pc:spChg>
        <pc:spChg chg="add del mod">
          <ac:chgData name="Alina Blume" userId="1bd7c593-429c-4ade-baec-758408d7b7a6" providerId="ADAL" clId="{61E4C7C9-D7BA-402B-BB4A-14B57704C526}" dt="2023-04-22T09:56:59.244" v="2183"/>
          <ac:spMkLst>
            <pc:docMk/>
            <pc:sldMk cId="1850874912" sldId="346"/>
            <ac:spMk id="10" creationId="{464043FD-9E50-078E-98AD-F565D7331FA9}"/>
          </ac:spMkLst>
        </pc:spChg>
        <pc:spChg chg="mod">
          <ac:chgData name="Alina Blume" userId="1bd7c593-429c-4ade-baec-758408d7b7a6" providerId="ADAL" clId="{61E4C7C9-D7BA-402B-BB4A-14B57704C526}" dt="2023-04-22T10:07:13.255" v="2286" actId="1076"/>
          <ac:spMkLst>
            <pc:docMk/>
            <pc:sldMk cId="1850874912" sldId="346"/>
            <ac:spMk id="13" creationId="{CEADE734-6337-1F38-ADB8-A217D6DEC297}"/>
          </ac:spMkLst>
        </pc:spChg>
        <pc:spChg chg="add del mod">
          <ac:chgData name="Alina Blume" userId="1bd7c593-429c-4ade-baec-758408d7b7a6" providerId="ADAL" clId="{61E4C7C9-D7BA-402B-BB4A-14B57704C526}" dt="2023-04-22T09:57:03.907" v="2185"/>
          <ac:spMkLst>
            <pc:docMk/>
            <pc:sldMk cId="1850874912" sldId="346"/>
            <ac:spMk id="14" creationId="{8028C2EC-25A3-0284-24B9-3C043A8FC742}"/>
          </ac:spMkLst>
        </pc:spChg>
        <pc:spChg chg="add mod">
          <ac:chgData name="Alina Blume" userId="1bd7c593-429c-4ade-baec-758408d7b7a6" providerId="ADAL" clId="{61E4C7C9-D7BA-402B-BB4A-14B57704C526}" dt="2023-04-22T10:10:14.098" v="2325" actId="1076"/>
          <ac:spMkLst>
            <pc:docMk/>
            <pc:sldMk cId="1850874912" sldId="346"/>
            <ac:spMk id="18" creationId="{AD553F80-DEAF-A59E-3B21-584B7E82AED6}"/>
          </ac:spMkLst>
        </pc:spChg>
        <pc:picChg chg="add mod">
          <ac:chgData name="Alina Blume" userId="1bd7c593-429c-4ade-baec-758408d7b7a6" providerId="ADAL" clId="{61E4C7C9-D7BA-402B-BB4A-14B57704C526}" dt="2023-04-22T10:10:26.096" v="2338" actId="1035"/>
          <ac:picMkLst>
            <pc:docMk/>
            <pc:sldMk cId="1850874912" sldId="346"/>
            <ac:picMk id="2" creationId="{E5DF0A1D-F1E6-00CA-37C4-929BE47B632F}"/>
          </ac:picMkLst>
        </pc:picChg>
        <pc:picChg chg="add mod">
          <ac:chgData name="Alina Blume" userId="1bd7c593-429c-4ade-baec-758408d7b7a6" providerId="ADAL" clId="{61E4C7C9-D7BA-402B-BB4A-14B57704C526}" dt="2023-04-22T10:10:26.096" v="2338" actId="1035"/>
          <ac:picMkLst>
            <pc:docMk/>
            <pc:sldMk cId="1850874912" sldId="346"/>
            <ac:picMk id="3" creationId="{5C76547B-FB24-B9A0-D6EC-570F60F125F2}"/>
          </ac:picMkLst>
        </pc:picChg>
        <pc:picChg chg="mod">
          <ac:chgData name="Alina Blume" userId="1bd7c593-429c-4ade-baec-758408d7b7a6" providerId="ADAL" clId="{61E4C7C9-D7BA-402B-BB4A-14B57704C526}" dt="2023-04-22T10:06:59.367" v="2284" actId="1076"/>
          <ac:picMkLst>
            <pc:docMk/>
            <pc:sldMk cId="1850874912" sldId="346"/>
            <ac:picMk id="4" creationId="{3DDB05E5-657F-66DA-13B4-9D2079C17022}"/>
          </ac:picMkLst>
        </pc:picChg>
        <pc:picChg chg="mod">
          <ac:chgData name="Alina Blume" userId="1bd7c593-429c-4ade-baec-758408d7b7a6" providerId="ADAL" clId="{61E4C7C9-D7BA-402B-BB4A-14B57704C526}" dt="2023-04-22T10:10:10.113" v="2324" actId="1076"/>
          <ac:picMkLst>
            <pc:docMk/>
            <pc:sldMk cId="1850874912" sldId="346"/>
            <ac:picMk id="8" creationId="{11B3C049-0ED9-56EB-1945-C21BB1423B2A}"/>
          </ac:picMkLst>
        </pc:picChg>
        <pc:picChg chg="mod">
          <ac:chgData name="Alina Blume" userId="1bd7c593-429c-4ade-baec-758408d7b7a6" providerId="ADAL" clId="{61E4C7C9-D7BA-402B-BB4A-14B57704C526}" dt="2023-04-22T10:06:52.996" v="2282" actId="14100"/>
          <ac:picMkLst>
            <pc:docMk/>
            <pc:sldMk cId="1850874912" sldId="346"/>
            <ac:picMk id="11" creationId="{1A484919-8380-E73F-4305-BEA0FC664F0C}"/>
          </ac:picMkLst>
        </pc:picChg>
        <pc:picChg chg="mod">
          <ac:chgData name="Alina Blume" userId="1bd7c593-429c-4ade-baec-758408d7b7a6" providerId="ADAL" clId="{61E4C7C9-D7BA-402B-BB4A-14B57704C526}" dt="2023-04-22T10:06:49.624" v="2281" actId="1076"/>
          <ac:picMkLst>
            <pc:docMk/>
            <pc:sldMk cId="1850874912" sldId="346"/>
            <ac:picMk id="16" creationId="{074F35A4-708D-4263-C531-715ABC2A34FA}"/>
          </ac:picMkLst>
        </pc:picChg>
        <pc:picChg chg="mod">
          <ac:chgData name="Alina Blume" userId="1bd7c593-429c-4ade-baec-758408d7b7a6" providerId="ADAL" clId="{61E4C7C9-D7BA-402B-BB4A-14B57704C526}" dt="2023-04-22T10:06:41.879" v="2278" actId="732"/>
          <ac:picMkLst>
            <pc:docMk/>
            <pc:sldMk cId="1850874912" sldId="346"/>
            <ac:picMk id="17" creationId="{A66B1114-D46B-21B4-A9E8-DC06F94CF0C8}"/>
          </ac:picMkLst>
        </pc:picChg>
        <pc:cxnChg chg="add del mod">
          <ac:chgData name="Alina Blume" userId="1bd7c593-429c-4ade-baec-758408d7b7a6" providerId="ADAL" clId="{61E4C7C9-D7BA-402B-BB4A-14B57704C526}" dt="2023-04-22T09:56:59.244" v="2183"/>
          <ac:cxnSpMkLst>
            <pc:docMk/>
            <pc:sldMk cId="1850874912" sldId="346"/>
            <ac:cxnSpMk id="12" creationId="{55DA9168-AEAE-F12E-8612-46FC1A34C138}"/>
          </ac:cxnSpMkLst>
        </pc:cxnChg>
        <pc:cxnChg chg="add del mod">
          <ac:chgData name="Alina Blume" userId="1bd7c593-429c-4ade-baec-758408d7b7a6" providerId="ADAL" clId="{61E4C7C9-D7BA-402B-BB4A-14B57704C526}" dt="2023-04-22T09:57:03.907" v="2185"/>
          <ac:cxnSpMkLst>
            <pc:docMk/>
            <pc:sldMk cId="1850874912" sldId="346"/>
            <ac:cxnSpMk id="15" creationId="{76F3C66C-8E6A-3F5C-7848-87D6D4752265}"/>
          </ac:cxnSpMkLst>
        </pc:cxnChg>
        <pc:cxnChg chg="add mod">
          <ac:chgData name="Alina Blume" userId="1bd7c593-429c-4ade-baec-758408d7b7a6" providerId="ADAL" clId="{61E4C7C9-D7BA-402B-BB4A-14B57704C526}" dt="2023-04-22T10:10:18.340" v="2333" actId="1035"/>
          <ac:cxnSpMkLst>
            <pc:docMk/>
            <pc:sldMk cId="1850874912" sldId="346"/>
            <ac:cxnSpMk id="19" creationId="{FD352A9C-4331-C135-A79E-2A7AF4B9AE2F}"/>
          </ac:cxnSpMkLst>
        </pc:cxnChg>
      </pc:sldChg>
      <pc:sldChg chg="addSp delSp modSp add del mod ord modAnim">
        <pc:chgData name="Alina Blume" userId="1bd7c593-429c-4ade-baec-758408d7b7a6" providerId="ADAL" clId="{61E4C7C9-D7BA-402B-BB4A-14B57704C526}" dt="2023-04-22T10:15:01.940" v="2370" actId="47"/>
        <pc:sldMkLst>
          <pc:docMk/>
          <pc:sldMk cId="2317214625" sldId="347"/>
        </pc:sldMkLst>
        <pc:spChg chg="add mod">
          <ac:chgData name="Alina Blume" userId="1bd7c593-429c-4ade-baec-758408d7b7a6" providerId="ADAL" clId="{61E4C7C9-D7BA-402B-BB4A-14B57704C526}" dt="2023-04-22T10:10:57.278" v="2343" actId="1036"/>
          <ac:spMkLst>
            <pc:docMk/>
            <pc:sldMk cId="2317214625" sldId="347"/>
            <ac:spMk id="5" creationId="{CD867B7A-BA58-5994-7053-DCF8F96EEFD4}"/>
          </ac:spMkLst>
        </pc:spChg>
        <pc:spChg chg="del">
          <ac:chgData name="Alina Blume" userId="1bd7c593-429c-4ade-baec-758408d7b7a6" providerId="ADAL" clId="{61E4C7C9-D7BA-402B-BB4A-14B57704C526}" dt="2023-04-22T10:09:26.395" v="2305" actId="478"/>
          <ac:spMkLst>
            <pc:docMk/>
            <pc:sldMk cId="2317214625" sldId="347"/>
            <ac:spMk id="6" creationId="{9766D3A2-4347-D69D-735B-6A29184622D0}"/>
          </ac:spMkLst>
        </pc:spChg>
        <pc:spChg chg="del">
          <ac:chgData name="Alina Blume" userId="1bd7c593-429c-4ade-baec-758408d7b7a6" providerId="ADAL" clId="{61E4C7C9-D7BA-402B-BB4A-14B57704C526}" dt="2023-04-22T10:09:26.395" v="2305" actId="478"/>
          <ac:spMkLst>
            <pc:docMk/>
            <pc:sldMk cId="2317214625" sldId="347"/>
            <ac:spMk id="9" creationId="{7ADAB73E-5090-1138-D006-54856E8FF24D}"/>
          </ac:spMkLst>
        </pc:spChg>
        <pc:spChg chg="del mod">
          <ac:chgData name="Alina Blume" userId="1bd7c593-429c-4ade-baec-758408d7b7a6" providerId="ADAL" clId="{61E4C7C9-D7BA-402B-BB4A-14B57704C526}" dt="2023-04-22T10:10:33.922" v="2339" actId="478"/>
          <ac:spMkLst>
            <pc:docMk/>
            <pc:sldMk cId="2317214625" sldId="347"/>
            <ac:spMk id="18" creationId="{AD553F80-DEAF-A59E-3B21-584B7E82AED6}"/>
          </ac:spMkLst>
        </pc:spChg>
        <pc:spChg chg="add mod">
          <ac:chgData name="Alina Blume" userId="1bd7c593-429c-4ade-baec-758408d7b7a6" providerId="ADAL" clId="{61E4C7C9-D7BA-402B-BB4A-14B57704C526}" dt="2023-04-22T10:10:57.278" v="2343" actId="1036"/>
          <ac:spMkLst>
            <pc:docMk/>
            <pc:sldMk cId="2317214625" sldId="347"/>
            <ac:spMk id="21" creationId="{8338732B-8322-3320-0741-127A54C918F1}"/>
          </ac:spMkLst>
        </pc:spChg>
        <pc:spChg chg="add del mod">
          <ac:chgData name="Alina Blume" userId="1bd7c593-429c-4ade-baec-758408d7b7a6" providerId="ADAL" clId="{61E4C7C9-D7BA-402B-BB4A-14B57704C526}" dt="2023-04-22T10:10:36.481" v="2340" actId="478"/>
          <ac:spMkLst>
            <pc:docMk/>
            <pc:sldMk cId="2317214625" sldId="347"/>
            <ac:spMk id="27" creationId="{A39FBCF7-83E2-67E2-976F-8AE10D389A82}"/>
          </ac:spMkLst>
        </pc:spChg>
        <pc:spChg chg="add mod">
          <ac:chgData name="Alina Blume" userId="1bd7c593-429c-4ade-baec-758408d7b7a6" providerId="ADAL" clId="{61E4C7C9-D7BA-402B-BB4A-14B57704C526}" dt="2023-04-22T10:11:13.215" v="2347" actId="14100"/>
          <ac:spMkLst>
            <pc:docMk/>
            <pc:sldMk cId="2317214625" sldId="347"/>
            <ac:spMk id="28" creationId="{42D5B8B7-EB3C-7138-730A-D154B11B3A5A}"/>
          </ac:spMkLst>
        </pc:spChg>
        <pc:picChg chg="del">
          <ac:chgData name="Alina Blume" userId="1bd7c593-429c-4ade-baec-758408d7b7a6" providerId="ADAL" clId="{61E4C7C9-D7BA-402B-BB4A-14B57704C526}" dt="2023-04-22T10:09:26.395" v="2305" actId="478"/>
          <ac:picMkLst>
            <pc:docMk/>
            <pc:sldMk cId="2317214625" sldId="347"/>
            <ac:picMk id="2" creationId="{E5DF0A1D-F1E6-00CA-37C4-929BE47B632F}"/>
          </ac:picMkLst>
        </pc:picChg>
        <pc:picChg chg="del">
          <ac:chgData name="Alina Blume" userId="1bd7c593-429c-4ade-baec-758408d7b7a6" providerId="ADAL" clId="{61E4C7C9-D7BA-402B-BB4A-14B57704C526}" dt="2023-04-22T10:09:26.395" v="2305" actId="478"/>
          <ac:picMkLst>
            <pc:docMk/>
            <pc:sldMk cId="2317214625" sldId="347"/>
            <ac:picMk id="3" creationId="{5C76547B-FB24-B9A0-D6EC-570F60F125F2}"/>
          </ac:picMkLst>
        </pc:picChg>
        <pc:picChg chg="mod">
          <ac:chgData name="Alina Blume" userId="1bd7c593-429c-4ade-baec-758408d7b7a6" providerId="ADAL" clId="{61E4C7C9-D7BA-402B-BB4A-14B57704C526}" dt="2023-04-22T10:12:04.174" v="2351" actId="1076"/>
          <ac:picMkLst>
            <pc:docMk/>
            <pc:sldMk cId="2317214625" sldId="347"/>
            <ac:picMk id="4" creationId="{3DDB05E5-657F-66DA-13B4-9D2079C17022}"/>
          </ac:picMkLst>
        </pc:picChg>
        <pc:picChg chg="add mod">
          <ac:chgData name="Alina Blume" userId="1bd7c593-429c-4ade-baec-758408d7b7a6" providerId="ADAL" clId="{61E4C7C9-D7BA-402B-BB4A-14B57704C526}" dt="2023-04-22T10:10:57.278" v="2343" actId="1036"/>
          <ac:picMkLst>
            <pc:docMk/>
            <pc:sldMk cId="2317214625" sldId="347"/>
            <ac:picMk id="7" creationId="{492F8415-9996-7FBE-7382-BB31AA989CF7}"/>
          </ac:picMkLst>
        </pc:picChg>
        <pc:picChg chg="add mod">
          <ac:chgData name="Alina Blume" userId="1bd7c593-429c-4ade-baec-758408d7b7a6" providerId="ADAL" clId="{61E4C7C9-D7BA-402B-BB4A-14B57704C526}" dt="2023-04-22T10:10:57.278" v="2343" actId="1036"/>
          <ac:picMkLst>
            <pc:docMk/>
            <pc:sldMk cId="2317214625" sldId="347"/>
            <ac:picMk id="10" creationId="{51B043EC-A6F0-B4F9-C4BF-B2BE475B8F66}"/>
          </ac:picMkLst>
        </pc:picChg>
        <pc:picChg chg="mod">
          <ac:chgData name="Alina Blume" userId="1bd7c593-429c-4ade-baec-758408d7b7a6" providerId="ADAL" clId="{61E4C7C9-D7BA-402B-BB4A-14B57704C526}" dt="2023-04-22T10:12:04.471" v="2352" actId="1076"/>
          <ac:picMkLst>
            <pc:docMk/>
            <pc:sldMk cId="2317214625" sldId="347"/>
            <ac:picMk id="11" creationId="{1A484919-8380-E73F-4305-BEA0FC664F0C}"/>
          </ac:picMkLst>
        </pc:picChg>
        <pc:picChg chg="add mod">
          <ac:chgData name="Alina Blume" userId="1bd7c593-429c-4ade-baec-758408d7b7a6" providerId="ADAL" clId="{61E4C7C9-D7BA-402B-BB4A-14B57704C526}" dt="2023-04-22T10:10:57.278" v="2343" actId="1036"/>
          <ac:picMkLst>
            <pc:docMk/>
            <pc:sldMk cId="2317214625" sldId="347"/>
            <ac:picMk id="12" creationId="{76070091-CCB4-B7F7-8D7D-263D0D87D414}"/>
          </ac:picMkLst>
        </pc:picChg>
        <pc:picChg chg="add mod">
          <ac:chgData name="Alina Blume" userId="1bd7c593-429c-4ade-baec-758408d7b7a6" providerId="ADAL" clId="{61E4C7C9-D7BA-402B-BB4A-14B57704C526}" dt="2023-04-22T10:10:57.278" v="2343" actId="1036"/>
          <ac:picMkLst>
            <pc:docMk/>
            <pc:sldMk cId="2317214625" sldId="347"/>
            <ac:picMk id="14" creationId="{9D38967D-8209-3CD5-7A1B-29EC69CCA1EE}"/>
          </ac:picMkLst>
        </pc:picChg>
        <pc:picChg chg="add mod">
          <ac:chgData name="Alina Blume" userId="1bd7c593-429c-4ade-baec-758408d7b7a6" providerId="ADAL" clId="{61E4C7C9-D7BA-402B-BB4A-14B57704C526}" dt="2023-04-22T10:10:57.278" v="2343" actId="1036"/>
          <ac:picMkLst>
            <pc:docMk/>
            <pc:sldMk cId="2317214625" sldId="347"/>
            <ac:picMk id="15" creationId="{53BFD32D-61A5-73D2-E73A-773EA8672AAA}"/>
          </ac:picMkLst>
        </pc:picChg>
        <pc:picChg chg="mod">
          <ac:chgData name="Alina Blume" userId="1bd7c593-429c-4ade-baec-758408d7b7a6" providerId="ADAL" clId="{61E4C7C9-D7BA-402B-BB4A-14B57704C526}" dt="2023-04-22T10:12:16.068" v="2354" actId="1076"/>
          <ac:picMkLst>
            <pc:docMk/>
            <pc:sldMk cId="2317214625" sldId="347"/>
            <ac:picMk id="16" creationId="{074F35A4-708D-4263-C531-715ABC2A34FA}"/>
          </ac:picMkLst>
        </pc:picChg>
        <pc:picChg chg="add mod">
          <ac:chgData name="Alina Blume" userId="1bd7c593-429c-4ade-baec-758408d7b7a6" providerId="ADAL" clId="{61E4C7C9-D7BA-402B-BB4A-14B57704C526}" dt="2023-04-22T10:10:57.278" v="2343" actId="1036"/>
          <ac:picMkLst>
            <pc:docMk/>
            <pc:sldMk cId="2317214625" sldId="347"/>
            <ac:picMk id="20" creationId="{3B64CA34-D2C5-039D-A874-BDE68AF8F49D}"/>
          </ac:picMkLst>
        </pc:picChg>
        <pc:picChg chg="add mod">
          <ac:chgData name="Alina Blume" userId="1bd7c593-429c-4ade-baec-758408d7b7a6" providerId="ADAL" clId="{61E4C7C9-D7BA-402B-BB4A-14B57704C526}" dt="2023-04-22T10:10:57.278" v="2343" actId="1036"/>
          <ac:picMkLst>
            <pc:docMk/>
            <pc:sldMk cId="2317214625" sldId="347"/>
            <ac:picMk id="22" creationId="{5E3B54C0-9E03-9244-BB0A-E3D07FB1C685}"/>
          </ac:picMkLst>
        </pc:picChg>
        <pc:picChg chg="add mod">
          <ac:chgData name="Alina Blume" userId="1bd7c593-429c-4ade-baec-758408d7b7a6" providerId="ADAL" clId="{61E4C7C9-D7BA-402B-BB4A-14B57704C526}" dt="2023-04-22T10:10:57.278" v="2343" actId="1036"/>
          <ac:picMkLst>
            <pc:docMk/>
            <pc:sldMk cId="2317214625" sldId="347"/>
            <ac:picMk id="23" creationId="{AF5A0128-0EBB-7F56-168C-75F49BBD9C11}"/>
          </ac:picMkLst>
        </pc:picChg>
        <pc:picChg chg="add mod">
          <ac:chgData name="Alina Blume" userId="1bd7c593-429c-4ade-baec-758408d7b7a6" providerId="ADAL" clId="{61E4C7C9-D7BA-402B-BB4A-14B57704C526}" dt="2023-04-22T10:10:57.278" v="2343" actId="1036"/>
          <ac:picMkLst>
            <pc:docMk/>
            <pc:sldMk cId="2317214625" sldId="347"/>
            <ac:picMk id="24" creationId="{5BE71DC7-B73A-4AC6-6F50-FB5999EA186F}"/>
          </ac:picMkLst>
        </pc:picChg>
        <pc:picChg chg="add mod">
          <ac:chgData name="Alina Blume" userId="1bd7c593-429c-4ade-baec-758408d7b7a6" providerId="ADAL" clId="{61E4C7C9-D7BA-402B-BB4A-14B57704C526}" dt="2023-04-22T10:10:57.278" v="2343" actId="1036"/>
          <ac:picMkLst>
            <pc:docMk/>
            <pc:sldMk cId="2317214625" sldId="347"/>
            <ac:picMk id="25" creationId="{456D35F9-7FB0-61E5-E488-2ECA6648318A}"/>
          </ac:picMkLst>
        </pc:picChg>
        <pc:picChg chg="add del mod">
          <ac:chgData name="Alina Blume" userId="1bd7c593-429c-4ade-baec-758408d7b7a6" providerId="ADAL" clId="{61E4C7C9-D7BA-402B-BB4A-14B57704C526}" dt="2023-04-22T10:14:23.753" v="2365"/>
          <ac:picMkLst>
            <pc:docMk/>
            <pc:sldMk cId="2317214625" sldId="347"/>
            <ac:picMk id="30" creationId="{6C03D5ED-C787-C7A2-D7F2-4F5BB0449F0C}"/>
          </ac:picMkLst>
        </pc:picChg>
        <pc:cxnChg chg="mod">
          <ac:chgData name="Alina Blume" userId="1bd7c593-429c-4ade-baec-758408d7b7a6" providerId="ADAL" clId="{61E4C7C9-D7BA-402B-BB4A-14B57704C526}" dt="2023-04-22T10:10:57.278" v="2343" actId="1036"/>
          <ac:cxnSpMkLst>
            <pc:docMk/>
            <pc:sldMk cId="2317214625" sldId="347"/>
            <ac:cxnSpMk id="19" creationId="{FD352A9C-4331-C135-A79E-2A7AF4B9AE2F}"/>
          </ac:cxnSpMkLst>
        </pc:cxnChg>
        <pc:cxnChg chg="add mod">
          <ac:chgData name="Alina Blume" userId="1bd7c593-429c-4ade-baec-758408d7b7a6" providerId="ADAL" clId="{61E4C7C9-D7BA-402B-BB4A-14B57704C526}" dt="2023-04-22T10:10:45.025" v="2341"/>
          <ac:cxnSpMkLst>
            <pc:docMk/>
            <pc:sldMk cId="2317214625" sldId="347"/>
            <ac:cxnSpMk id="29" creationId="{2CF41F05-962C-D31B-FEA1-0C18DBD7ADF7}"/>
          </ac:cxnSpMkLst>
        </pc:cxnChg>
      </pc:sldChg>
      <pc:sldChg chg="addSp delSp modSp add del mod">
        <pc:chgData name="Alina Blume" userId="1bd7c593-429c-4ade-baec-758408d7b7a6" providerId="ADAL" clId="{61E4C7C9-D7BA-402B-BB4A-14B57704C526}" dt="2023-04-22T11:09:31.134" v="3152" actId="47"/>
        <pc:sldMkLst>
          <pc:docMk/>
          <pc:sldMk cId="2641648987" sldId="347"/>
        </pc:sldMkLst>
        <pc:graphicFrameChg chg="mod modGraphic">
          <ac:chgData name="Alina Blume" userId="1bd7c593-429c-4ade-baec-758408d7b7a6" providerId="ADAL" clId="{61E4C7C9-D7BA-402B-BB4A-14B57704C526}" dt="2023-04-22T11:00:46.485" v="2990" actId="14734"/>
          <ac:graphicFrameMkLst>
            <pc:docMk/>
            <pc:sldMk cId="2641648987" sldId="347"/>
            <ac:graphicFrameMk id="23" creationId="{3EA3D545-43AE-BF17-4436-B1252DE17688}"/>
          </ac:graphicFrameMkLst>
        </pc:graphicFrameChg>
        <pc:picChg chg="add del">
          <ac:chgData name="Alina Blume" userId="1bd7c593-429c-4ade-baec-758408d7b7a6" providerId="ADAL" clId="{61E4C7C9-D7BA-402B-BB4A-14B57704C526}" dt="2023-04-22T11:00:36.169" v="2988" actId="478"/>
          <ac:picMkLst>
            <pc:docMk/>
            <pc:sldMk cId="2641648987" sldId="347"/>
            <ac:picMk id="3" creationId="{1D6F21F0-3DFA-2A53-0D82-35F1283913D8}"/>
          </ac:picMkLst>
        </pc:picChg>
        <pc:picChg chg="add">
          <ac:chgData name="Alina Blume" userId="1bd7c593-429c-4ade-baec-758408d7b7a6" providerId="ADAL" clId="{61E4C7C9-D7BA-402B-BB4A-14B57704C526}" dt="2023-04-22T11:00:51.566" v="2991"/>
          <ac:picMkLst>
            <pc:docMk/>
            <pc:sldMk cId="2641648987" sldId="347"/>
            <ac:picMk id="5" creationId="{8CCED8D1-FA3E-85A5-8C4F-4DE0AAAD9707}"/>
          </ac:picMkLst>
        </pc:picChg>
        <pc:picChg chg="del">
          <ac:chgData name="Alina Blume" userId="1bd7c593-429c-4ade-baec-758408d7b7a6" providerId="ADAL" clId="{61E4C7C9-D7BA-402B-BB4A-14B57704C526}" dt="2023-04-22T11:00:20.221" v="2985" actId="478"/>
          <ac:picMkLst>
            <pc:docMk/>
            <pc:sldMk cId="2641648987" sldId="347"/>
            <ac:picMk id="26" creationId="{4D748FFC-92B6-71B5-99CC-184639E8DF76}"/>
          </ac:picMkLst>
        </pc:picChg>
      </pc:sldChg>
      <pc:sldMasterChg chg="delSldLayout">
        <pc:chgData name="Alina Blume" userId="1bd7c593-429c-4ade-baec-758408d7b7a6" providerId="ADAL" clId="{61E4C7C9-D7BA-402B-BB4A-14B57704C526}" dt="2023-04-14T11:34:52.425" v="39" actId="2696"/>
        <pc:sldMasterMkLst>
          <pc:docMk/>
          <pc:sldMasterMk cId="0" sldId="2147483928"/>
        </pc:sldMasterMkLst>
        <pc:sldLayoutChg chg="del">
          <pc:chgData name="Alina Blume" userId="1bd7c593-429c-4ade-baec-758408d7b7a6" providerId="ADAL" clId="{61E4C7C9-D7BA-402B-BB4A-14B57704C526}" dt="2023-04-14T11:34:52.425" v="39" actId="2696"/>
          <pc:sldLayoutMkLst>
            <pc:docMk/>
            <pc:sldMasterMk cId="0" sldId="2147483928"/>
            <pc:sldLayoutMk cId="2411913636" sldId="2147484046"/>
          </pc:sldLayoutMkLst>
        </pc:sldLayoutChg>
      </pc:sldMasterChg>
    </pc:docChg>
  </pc:docChgLst>
  <pc:docChgLst>
    <pc:chgData name="Alina Blume" userId="1bd7c593-429c-4ade-baec-758408d7b7a6" providerId="ADAL" clId="{4703C338-400B-4D42-9FDE-AD5686274046}"/>
    <pc:docChg chg="undo redo custSel addSld delSld modSld sldOrd modMainMaster">
      <pc:chgData name="Alina Blume" userId="1bd7c593-429c-4ade-baec-758408d7b7a6" providerId="ADAL" clId="{4703C338-400B-4D42-9FDE-AD5686274046}" dt="2023-04-02T11:29:20.161" v="15410" actId="20577"/>
      <pc:docMkLst>
        <pc:docMk/>
      </pc:docMkLst>
      <pc:sldChg chg="del">
        <pc:chgData name="Alina Blume" userId="1bd7c593-429c-4ade-baec-758408d7b7a6" providerId="ADAL" clId="{4703C338-400B-4D42-9FDE-AD5686274046}" dt="2023-03-17T13:14:15.482" v="722" actId="2696"/>
        <pc:sldMkLst>
          <pc:docMk/>
          <pc:sldMk cId="0" sldId="256"/>
        </pc:sldMkLst>
      </pc:sldChg>
      <pc:sldChg chg="addSp modSp mod ord modNotesTx">
        <pc:chgData name="Alina Blume" userId="1bd7c593-429c-4ade-baec-758408d7b7a6" providerId="ADAL" clId="{4703C338-400B-4D42-9FDE-AD5686274046}" dt="2023-04-01T11:16:12.068" v="10340" actId="403"/>
        <pc:sldMkLst>
          <pc:docMk/>
          <pc:sldMk cId="262181023" sldId="257"/>
        </pc:sldMkLst>
        <pc:spChg chg="mod">
          <ac:chgData name="Alina Blume" userId="1bd7c593-429c-4ade-baec-758408d7b7a6" providerId="ADAL" clId="{4703C338-400B-4D42-9FDE-AD5686274046}" dt="2023-03-17T13:26:49.238" v="871"/>
          <ac:spMkLst>
            <pc:docMk/>
            <pc:sldMk cId="262181023" sldId="257"/>
            <ac:spMk id="3" creationId="{1D4ECC50-8FDD-4834-5768-3663CE8644BE}"/>
          </ac:spMkLst>
        </pc:spChg>
        <pc:spChg chg="mod">
          <ac:chgData name="Alina Blume" userId="1bd7c593-429c-4ade-baec-758408d7b7a6" providerId="ADAL" clId="{4703C338-400B-4D42-9FDE-AD5686274046}" dt="2023-04-01T11:16:12.068" v="10340" actId="403"/>
          <ac:spMkLst>
            <pc:docMk/>
            <pc:sldMk cId="262181023" sldId="257"/>
            <ac:spMk id="4" creationId="{4F43156C-8978-7507-84DF-87C33F0CBE65}"/>
          </ac:spMkLst>
        </pc:spChg>
        <pc:spChg chg="add mod">
          <ac:chgData name="Alina Blume" userId="1bd7c593-429c-4ade-baec-758408d7b7a6" providerId="ADAL" clId="{4703C338-400B-4D42-9FDE-AD5686274046}" dt="2023-04-01T11:14:26.185" v="10318" actId="207"/>
          <ac:spMkLst>
            <pc:docMk/>
            <pc:sldMk cId="262181023" sldId="257"/>
            <ac:spMk id="8" creationId="{F147A89A-5892-5A79-DCEB-00278351015E}"/>
          </ac:spMkLst>
        </pc:spChg>
      </pc:sldChg>
      <pc:sldChg chg="addSp delSp modSp mod ord setBg modNotesTx">
        <pc:chgData name="Alina Blume" userId="1bd7c593-429c-4ade-baec-758408d7b7a6" providerId="ADAL" clId="{4703C338-400B-4D42-9FDE-AD5686274046}" dt="2023-04-01T11:27:42.058" v="10832" actId="20577"/>
        <pc:sldMkLst>
          <pc:docMk/>
          <pc:sldMk cId="1494200066" sldId="258"/>
        </pc:sldMkLst>
        <pc:spChg chg="del">
          <ac:chgData name="Alina Blume" userId="1bd7c593-429c-4ade-baec-758408d7b7a6" providerId="ADAL" clId="{4703C338-400B-4D42-9FDE-AD5686274046}" dt="2023-03-17T12:52:40.975" v="446"/>
          <ac:spMkLst>
            <pc:docMk/>
            <pc:sldMk cId="1494200066" sldId="258"/>
            <ac:spMk id="2" creationId="{2E73E483-74AB-6224-1232-8197FAD12DFB}"/>
          </ac:spMkLst>
        </pc:spChg>
        <pc:spChg chg="del">
          <ac:chgData name="Alina Blume" userId="1bd7c593-429c-4ade-baec-758408d7b7a6" providerId="ADAL" clId="{4703C338-400B-4D42-9FDE-AD5686274046}" dt="2023-03-17T12:52:40.975" v="446"/>
          <ac:spMkLst>
            <pc:docMk/>
            <pc:sldMk cId="1494200066" sldId="258"/>
            <ac:spMk id="3" creationId="{03A23A18-BADC-4897-44FE-29E11DC33F5B}"/>
          </ac:spMkLst>
        </pc:spChg>
        <pc:spChg chg="add del mod">
          <ac:chgData name="Alina Blume" userId="1bd7c593-429c-4ade-baec-758408d7b7a6" providerId="ADAL" clId="{4703C338-400B-4D42-9FDE-AD5686274046}" dt="2023-03-17T13:23:26.352" v="745" actId="26606"/>
          <ac:spMkLst>
            <pc:docMk/>
            <pc:sldMk cId="1494200066" sldId="258"/>
            <ac:spMk id="4" creationId="{761B6A70-23E2-F135-4B38-416923BE6EEA}"/>
          </ac:spMkLst>
        </pc:spChg>
        <pc:spChg chg="add del mod">
          <ac:chgData name="Alina Blume" userId="1bd7c593-429c-4ade-baec-758408d7b7a6" providerId="ADAL" clId="{4703C338-400B-4D42-9FDE-AD5686274046}" dt="2023-03-17T13:23:26.352" v="745" actId="26606"/>
          <ac:spMkLst>
            <pc:docMk/>
            <pc:sldMk cId="1494200066" sldId="258"/>
            <ac:spMk id="5" creationId="{CA9AF91C-3858-7FEE-CCE9-9C4C46906ECA}"/>
          </ac:spMkLst>
        </pc:spChg>
        <pc:spChg chg="add mod">
          <ac:chgData name="Alina Blume" userId="1bd7c593-429c-4ade-baec-758408d7b7a6" providerId="ADAL" clId="{4703C338-400B-4D42-9FDE-AD5686274046}" dt="2023-03-17T13:23:53.531" v="782" actId="6549"/>
          <ac:spMkLst>
            <pc:docMk/>
            <pc:sldMk cId="1494200066" sldId="258"/>
            <ac:spMk id="8" creationId="{18B7BAC9-151A-20F9-E3AB-FA34396B762C}"/>
          </ac:spMkLst>
        </pc:spChg>
        <pc:picChg chg="add mod">
          <ac:chgData name="Alina Blume" userId="1bd7c593-429c-4ade-baec-758408d7b7a6" providerId="ADAL" clId="{4703C338-400B-4D42-9FDE-AD5686274046}" dt="2023-03-17T13:23:28.774" v="747" actId="962"/>
          <ac:picMkLst>
            <pc:docMk/>
            <pc:sldMk cId="1494200066" sldId="258"/>
            <ac:picMk id="6" creationId="{6EF6B76A-7565-3B21-53BB-D54BC5073AA1}"/>
          </ac:picMkLst>
        </pc:picChg>
        <pc:picChg chg="add del mod">
          <ac:chgData name="Alina Blume" userId="1bd7c593-429c-4ade-baec-758408d7b7a6" providerId="ADAL" clId="{4703C338-400B-4D42-9FDE-AD5686274046}" dt="2023-03-17T13:23:36.746" v="749"/>
          <ac:picMkLst>
            <pc:docMk/>
            <pc:sldMk cId="1494200066" sldId="258"/>
            <ac:picMk id="7" creationId="{C6E15BB9-EA99-A0C0-F1F2-15D166711320}"/>
          </ac:picMkLst>
        </pc:picChg>
      </pc:sldChg>
      <pc:sldChg chg="add del">
        <pc:chgData name="Alina Blume" userId="1bd7c593-429c-4ade-baec-758408d7b7a6" providerId="ADAL" clId="{4703C338-400B-4D42-9FDE-AD5686274046}" dt="2023-03-20T15:40:55.015" v="4811" actId="2696"/>
        <pc:sldMkLst>
          <pc:docMk/>
          <pc:sldMk cId="1950052246" sldId="261"/>
        </pc:sldMkLst>
      </pc:sldChg>
      <pc:sldChg chg="addSp delSp modSp add del mod setBg delAnim modNotes modNotesTx">
        <pc:chgData name="Alina Blume" userId="1bd7c593-429c-4ade-baec-758408d7b7a6" providerId="ADAL" clId="{4703C338-400B-4D42-9FDE-AD5686274046}" dt="2023-03-21T07:30:35.695" v="5856" actId="2696"/>
        <pc:sldMkLst>
          <pc:docMk/>
          <pc:sldMk cId="0" sldId="262"/>
        </pc:sldMkLst>
        <pc:spChg chg="add mod">
          <ac:chgData name="Alina Blume" userId="1bd7c593-429c-4ade-baec-758408d7b7a6" providerId="ADAL" clId="{4703C338-400B-4D42-9FDE-AD5686274046}" dt="2023-03-20T09:46:36.087" v="1866" actId="1076"/>
          <ac:spMkLst>
            <pc:docMk/>
            <pc:sldMk cId="0" sldId="262"/>
            <ac:spMk id="4" creationId="{D8849339-8AB5-719B-D394-0B7A34545D54}"/>
          </ac:spMkLst>
        </pc:spChg>
        <pc:spChg chg="add del">
          <ac:chgData name="Alina Blume" userId="1bd7c593-429c-4ade-baec-758408d7b7a6" providerId="ADAL" clId="{4703C338-400B-4D42-9FDE-AD5686274046}" dt="2023-03-20T13:22:28.445" v="2609" actId="22"/>
          <ac:spMkLst>
            <pc:docMk/>
            <pc:sldMk cId="0" sldId="262"/>
            <ac:spMk id="9" creationId="{B19BDB9F-9EE7-059D-5353-E5F837FF3B03}"/>
          </ac:spMkLst>
        </pc:spChg>
        <pc:spChg chg="add mod">
          <ac:chgData name="Alina Blume" userId="1bd7c593-429c-4ade-baec-758408d7b7a6" providerId="ADAL" clId="{4703C338-400B-4D42-9FDE-AD5686274046}" dt="2023-03-20T13:57:59.711" v="2721" actId="1076"/>
          <ac:spMkLst>
            <pc:docMk/>
            <pc:sldMk cId="0" sldId="262"/>
            <ac:spMk id="12" creationId="{3B2B6B61-D80A-967A-5CD3-D286E8820A7F}"/>
          </ac:spMkLst>
        </pc:spChg>
        <pc:spChg chg="add mod">
          <ac:chgData name="Alina Blume" userId="1bd7c593-429c-4ade-baec-758408d7b7a6" providerId="ADAL" clId="{4703C338-400B-4D42-9FDE-AD5686274046}" dt="2023-03-20T14:03:48.172" v="2824" actId="1076"/>
          <ac:spMkLst>
            <pc:docMk/>
            <pc:sldMk cId="0" sldId="262"/>
            <ac:spMk id="13" creationId="{1EDC173E-7054-31EF-3B01-485C19EA53FD}"/>
          </ac:spMkLst>
        </pc:spChg>
        <pc:spChg chg="add mod">
          <ac:chgData name="Alina Blume" userId="1bd7c593-429c-4ade-baec-758408d7b7a6" providerId="ADAL" clId="{4703C338-400B-4D42-9FDE-AD5686274046}" dt="2023-03-20T14:07:57.295" v="2895" actId="6549"/>
          <ac:spMkLst>
            <pc:docMk/>
            <pc:sldMk cId="0" sldId="262"/>
            <ac:spMk id="14" creationId="{DBA7F8F7-7D06-4FA0-2B55-9F510C67B27C}"/>
          </ac:spMkLst>
        </pc:spChg>
        <pc:spChg chg="add mod">
          <ac:chgData name="Alina Blume" userId="1bd7c593-429c-4ade-baec-758408d7b7a6" providerId="ADAL" clId="{4703C338-400B-4D42-9FDE-AD5686274046}" dt="2023-03-20T13:58:43.524" v="2760" actId="1076"/>
          <ac:spMkLst>
            <pc:docMk/>
            <pc:sldMk cId="0" sldId="262"/>
            <ac:spMk id="15" creationId="{C589639C-4D5D-0949-5D43-D305479CDE13}"/>
          </ac:spMkLst>
        </pc:spChg>
        <pc:spChg chg="add del mod">
          <ac:chgData name="Alina Blume" userId="1bd7c593-429c-4ade-baec-758408d7b7a6" providerId="ADAL" clId="{4703C338-400B-4D42-9FDE-AD5686274046}" dt="2023-03-20T14:06:22.844" v="2863" actId="478"/>
          <ac:spMkLst>
            <pc:docMk/>
            <pc:sldMk cId="0" sldId="262"/>
            <ac:spMk id="16" creationId="{C75AC020-5625-EE95-2FF1-BC0223BB4019}"/>
          </ac:spMkLst>
        </pc:spChg>
        <pc:spChg chg="add mod">
          <ac:chgData name="Alina Blume" userId="1bd7c593-429c-4ade-baec-758408d7b7a6" providerId="ADAL" clId="{4703C338-400B-4D42-9FDE-AD5686274046}" dt="2023-03-20T14:04:10.595" v="2857" actId="20577"/>
          <ac:spMkLst>
            <pc:docMk/>
            <pc:sldMk cId="0" sldId="262"/>
            <ac:spMk id="17" creationId="{BEA5C658-8BED-4A76-B60C-D06D4F06BDE5}"/>
          </ac:spMkLst>
        </pc:spChg>
        <pc:spChg chg="add mod">
          <ac:chgData name="Alina Blume" userId="1bd7c593-429c-4ade-baec-758408d7b7a6" providerId="ADAL" clId="{4703C338-400B-4D42-9FDE-AD5686274046}" dt="2023-03-20T14:08:31.076" v="2897" actId="1076"/>
          <ac:spMkLst>
            <pc:docMk/>
            <pc:sldMk cId="0" sldId="262"/>
            <ac:spMk id="18" creationId="{6CDC2408-59EC-6CDE-7D1E-D1F55A23E13F}"/>
          </ac:spMkLst>
        </pc:spChg>
        <pc:spChg chg="add mod">
          <ac:chgData name="Alina Blume" userId="1bd7c593-429c-4ade-baec-758408d7b7a6" providerId="ADAL" clId="{4703C338-400B-4D42-9FDE-AD5686274046}" dt="2023-03-20T14:08:26.171" v="2896" actId="1076"/>
          <ac:spMkLst>
            <pc:docMk/>
            <pc:sldMk cId="0" sldId="262"/>
            <ac:spMk id="20" creationId="{77011A0C-5B7A-3F2B-944B-E0EB3ACB3C5F}"/>
          </ac:spMkLst>
        </pc:spChg>
        <pc:spChg chg="del">
          <ac:chgData name="Alina Blume" userId="1bd7c593-429c-4ade-baec-758408d7b7a6" providerId="ADAL" clId="{4703C338-400B-4D42-9FDE-AD5686274046}" dt="2023-03-17T13:40:43.392" v="1128" actId="478"/>
          <ac:spMkLst>
            <pc:docMk/>
            <pc:sldMk cId="0" sldId="262"/>
            <ac:spMk id="225" creationId="{00000000-0000-0000-0000-000000000000}"/>
          </ac:spMkLst>
        </pc:spChg>
        <pc:spChg chg="del">
          <ac:chgData name="Alina Blume" userId="1bd7c593-429c-4ade-baec-758408d7b7a6" providerId="ADAL" clId="{4703C338-400B-4D42-9FDE-AD5686274046}" dt="2023-03-17T13:40:49.129" v="1131" actId="478"/>
          <ac:spMkLst>
            <pc:docMk/>
            <pc:sldMk cId="0" sldId="262"/>
            <ac:spMk id="226" creationId="{00000000-0000-0000-0000-000000000000}"/>
          </ac:spMkLst>
        </pc:spChg>
        <pc:picChg chg="add mod ord">
          <ac:chgData name="Alina Blume" userId="1bd7c593-429c-4ade-baec-758408d7b7a6" providerId="ADAL" clId="{4703C338-400B-4D42-9FDE-AD5686274046}" dt="2023-03-21T07:27:01.968" v="5840" actId="1076"/>
          <ac:picMkLst>
            <pc:docMk/>
            <pc:sldMk cId="0" sldId="262"/>
            <ac:picMk id="3" creationId="{C8528E22-694E-5E24-E3A6-1F533EA5C482}"/>
          </ac:picMkLst>
        </pc:picChg>
        <pc:picChg chg="add del mod">
          <ac:chgData name="Alina Blume" userId="1bd7c593-429c-4ade-baec-758408d7b7a6" providerId="ADAL" clId="{4703C338-400B-4D42-9FDE-AD5686274046}" dt="2023-03-20T13:22:26.474" v="2607" actId="478"/>
          <ac:picMkLst>
            <pc:docMk/>
            <pc:sldMk cId="0" sldId="262"/>
            <ac:picMk id="5" creationId="{90755CC5-8ABD-AAE3-7E3B-837D3E0C12C2}"/>
          </ac:picMkLst>
        </pc:picChg>
        <pc:picChg chg="add del mod">
          <ac:chgData name="Alina Blume" userId="1bd7c593-429c-4ade-baec-758408d7b7a6" providerId="ADAL" clId="{4703C338-400B-4D42-9FDE-AD5686274046}" dt="2023-03-20T18:16:47.938" v="5830" actId="478"/>
          <ac:picMkLst>
            <pc:docMk/>
            <pc:sldMk cId="0" sldId="262"/>
            <ac:picMk id="11" creationId="{A452BE32-3781-0C27-937B-5E67775EF846}"/>
          </ac:picMkLst>
        </pc:picChg>
        <pc:picChg chg="add del mod">
          <ac:chgData name="Alina Blume" userId="1bd7c593-429c-4ade-baec-758408d7b7a6" providerId="ADAL" clId="{4703C338-400B-4D42-9FDE-AD5686274046}" dt="2023-03-20T14:04:13.585" v="2859"/>
          <ac:picMkLst>
            <pc:docMk/>
            <pc:sldMk cId="0" sldId="262"/>
            <ac:picMk id="19" creationId="{99F53AA3-A696-6F44-AD05-87189D2BE4D7}"/>
          </ac:picMkLst>
        </pc:picChg>
        <pc:picChg chg="add del mod ord">
          <ac:chgData name="Alina Blume" userId="1bd7c593-429c-4ade-baec-758408d7b7a6" providerId="ADAL" clId="{4703C338-400B-4D42-9FDE-AD5686274046}" dt="2023-03-21T07:25:36.833" v="5838" actId="478"/>
          <ac:picMkLst>
            <pc:docMk/>
            <pc:sldMk cId="0" sldId="262"/>
            <ac:picMk id="22" creationId="{90DE396C-7157-93D6-FD7A-41A1F7599CE8}"/>
          </ac:picMkLst>
        </pc:picChg>
        <pc:picChg chg="del">
          <ac:chgData name="Alina Blume" userId="1bd7c593-429c-4ade-baec-758408d7b7a6" providerId="ADAL" clId="{4703C338-400B-4D42-9FDE-AD5686274046}" dt="2023-03-17T13:40:44.340" v="1129" actId="478"/>
          <ac:picMkLst>
            <pc:docMk/>
            <pc:sldMk cId="0" sldId="262"/>
            <ac:picMk id="222" creationId="{00000000-0000-0000-0000-000000000000}"/>
          </ac:picMkLst>
        </pc:picChg>
        <pc:picChg chg="del">
          <ac:chgData name="Alina Blume" userId="1bd7c593-429c-4ade-baec-758408d7b7a6" providerId="ADAL" clId="{4703C338-400B-4D42-9FDE-AD5686274046}" dt="2023-03-17T13:40:46.264" v="1130" actId="478"/>
          <ac:picMkLst>
            <pc:docMk/>
            <pc:sldMk cId="0" sldId="262"/>
            <ac:picMk id="223" creationId="{00000000-0000-0000-0000-000000000000}"/>
          </ac:picMkLst>
        </pc:picChg>
        <pc:picChg chg="del">
          <ac:chgData name="Alina Blume" userId="1bd7c593-429c-4ade-baec-758408d7b7a6" providerId="ADAL" clId="{4703C338-400B-4D42-9FDE-AD5686274046}" dt="2023-03-17T13:40:46.264" v="1130" actId="478"/>
          <ac:picMkLst>
            <pc:docMk/>
            <pc:sldMk cId="0" sldId="262"/>
            <ac:picMk id="224" creationId="{00000000-0000-0000-0000-000000000000}"/>
          </ac:picMkLst>
        </pc:picChg>
        <pc:picChg chg="del">
          <ac:chgData name="Alina Blume" userId="1bd7c593-429c-4ade-baec-758408d7b7a6" providerId="ADAL" clId="{4703C338-400B-4D42-9FDE-AD5686274046}" dt="2023-03-17T13:40:42.014" v="1127" actId="478"/>
          <ac:picMkLst>
            <pc:docMk/>
            <pc:sldMk cId="0" sldId="262"/>
            <ac:picMk id="227" creationId="{00000000-0000-0000-0000-000000000000}"/>
          </ac:picMkLst>
        </pc:picChg>
        <pc:picChg chg="del">
          <ac:chgData name="Alina Blume" userId="1bd7c593-429c-4ade-baec-758408d7b7a6" providerId="ADAL" clId="{4703C338-400B-4D42-9FDE-AD5686274046}" dt="2023-03-17T13:40:41.169" v="1126" actId="478"/>
          <ac:picMkLst>
            <pc:docMk/>
            <pc:sldMk cId="0" sldId="262"/>
            <ac:picMk id="228" creationId="{00000000-0000-0000-0000-000000000000}"/>
          </ac:picMkLst>
        </pc:picChg>
        <pc:cxnChg chg="add mod">
          <ac:chgData name="Alina Blume" userId="1bd7c593-429c-4ade-baec-758408d7b7a6" providerId="ADAL" clId="{4703C338-400B-4D42-9FDE-AD5686274046}" dt="2023-03-20T08:55:44.734" v="1620"/>
          <ac:cxnSpMkLst>
            <pc:docMk/>
            <pc:sldMk cId="0" sldId="262"/>
            <ac:cxnSpMk id="6" creationId="{6925B7B0-0546-D400-5B9A-5E7422FD318B}"/>
          </ac:cxnSpMkLst>
        </pc:cxnChg>
        <pc:cxnChg chg="add mod">
          <ac:chgData name="Alina Blume" userId="1bd7c593-429c-4ade-baec-758408d7b7a6" providerId="ADAL" clId="{4703C338-400B-4D42-9FDE-AD5686274046}" dt="2023-03-20T09:46:04.099" v="1857"/>
          <ac:cxnSpMkLst>
            <pc:docMk/>
            <pc:sldMk cId="0" sldId="262"/>
            <ac:cxnSpMk id="7" creationId="{12C091CC-818F-0336-C0C9-93C7A9A36D05}"/>
          </ac:cxnSpMkLst>
        </pc:cxnChg>
      </pc:sldChg>
      <pc:sldChg chg="addSp delSp modSp add del mod ord setBg modNotes">
        <pc:chgData name="Alina Blume" userId="1bd7c593-429c-4ade-baec-758408d7b7a6" providerId="ADAL" clId="{4703C338-400B-4D42-9FDE-AD5686274046}" dt="2023-03-21T13:43:01.121" v="6063" actId="2696"/>
        <pc:sldMkLst>
          <pc:docMk/>
          <pc:sldMk cId="0" sldId="263"/>
        </pc:sldMkLst>
        <pc:spChg chg="mod">
          <ac:chgData name="Alina Blume" userId="1bd7c593-429c-4ade-baec-758408d7b7a6" providerId="ADAL" clId="{4703C338-400B-4D42-9FDE-AD5686274046}" dt="2023-03-17T14:06:48.077" v="1355" actId="1076"/>
          <ac:spMkLst>
            <pc:docMk/>
            <pc:sldMk cId="0" sldId="263"/>
            <ac:spMk id="236" creationId="{00000000-0000-0000-0000-000000000000}"/>
          </ac:spMkLst>
        </pc:spChg>
        <pc:spChg chg="mod">
          <ac:chgData name="Alina Blume" userId="1bd7c593-429c-4ade-baec-758408d7b7a6" providerId="ADAL" clId="{4703C338-400B-4D42-9FDE-AD5686274046}" dt="2023-03-20T10:55:41.723" v="2097" actId="1076"/>
          <ac:spMkLst>
            <pc:docMk/>
            <pc:sldMk cId="0" sldId="263"/>
            <ac:spMk id="238" creationId="{00000000-0000-0000-0000-000000000000}"/>
          </ac:spMkLst>
        </pc:spChg>
        <pc:picChg chg="add ord">
          <ac:chgData name="Alina Blume" userId="1bd7c593-429c-4ade-baec-758408d7b7a6" providerId="ADAL" clId="{4703C338-400B-4D42-9FDE-AD5686274046}" dt="2023-03-17T13:38:48.002" v="1116" actId="167"/>
          <ac:picMkLst>
            <pc:docMk/>
            <pc:sldMk cId="0" sldId="263"/>
            <ac:picMk id="3" creationId="{151EED82-61F5-4901-66F6-02F225658C87}"/>
          </ac:picMkLst>
        </pc:picChg>
        <pc:picChg chg="add mod">
          <ac:chgData name="Alina Blume" userId="1bd7c593-429c-4ade-baec-758408d7b7a6" providerId="ADAL" clId="{4703C338-400B-4D42-9FDE-AD5686274046}" dt="2023-03-20T14:10:35.895" v="2910"/>
          <ac:picMkLst>
            <pc:docMk/>
            <pc:sldMk cId="0" sldId="263"/>
            <ac:picMk id="5" creationId="{4B5E2A2B-AFDB-AC7E-BBB1-CF3E23DB11E4}"/>
          </ac:picMkLst>
        </pc:picChg>
        <pc:picChg chg="add del">
          <ac:chgData name="Alina Blume" userId="1bd7c593-429c-4ade-baec-758408d7b7a6" providerId="ADAL" clId="{4703C338-400B-4D42-9FDE-AD5686274046}" dt="2023-03-17T13:26:26.862" v="860" actId="478"/>
          <ac:picMkLst>
            <pc:docMk/>
            <pc:sldMk cId="0" sldId="263"/>
            <ac:picMk id="234" creationId="{00000000-0000-0000-0000-000000000000}"/>
          </ac:picMkLst>
        </pc:picChg>
        <pc:cxnChg chg="add mod">
          <ac:chgData name="Alina Blume" userId="1bd7c593-429c-4ade-baec-758408d7b7a6" providerId="ADAL" clId="{4703C338-400B-4D42-9FDE-AD5686274046}" dt="2023-03-17T14:06:07.338" v="1341"/>
          <ac:cxnSpMkLst>
            <pc:docMk/>
            <pc:sldMk cId="0" sldId="263"/>
            <ac:cxnSpMk id="4" creationId="{96CBED2F-3389-29BC-2C8D-B1836CE5242B}"/>
          </ac:cxnSpMkLst>
        </pc:cxnChg>
      </pc:sldChg>
      <pc:sldChg chg="addSp delSp modSp add mod modNotesTx">
        <pc:chgData name="Alina Blume" userId="1bd7c593-429c-4ade-baec-758408d7b7a6" providerId="ADAL" clId="{4703C338-400B-4D42-9FDE-AD5686274046}" dt="2023-04-02T10:30:43.750" v="14323" actId="1076"/>
        <pc:sldMkLst>
          <pc:docMk/>
          <pc:sldMk cId="204469052" sldId="264"/>
        </pc:sldMkLst>
        <pc:spChg chg="del">
          <ac:chgData name="Alina Blume" userId="1bd7c593-429c-4ade-baec-758408d7b7a6" providerId="ADAL" clId="{4703C338-400B-4D42-9FDE-AD5686274046}" dt="2023-03-17T09:00:31.820" v="3" actId="478"/>
          <ac:spMkLst>
            <pc:docMk/>
            <pc:sldMk cId="204469052" sldId="264"/>
            <ac:spMk id="2" creationId="{A548D71B-60DD-481F-8328-8ED70DE66459}"/>
          </ac:spMkLst>
        </pc:spChg>
        <pc:spChg chg="add del">
          <ac:chgData name="Alina Blume" userId="1bd7c593-429c-4ade-baec-758408d7b7a6" providerId="ADAL" clId="{4703C338-400B-4D42-9FDE-AD5686274046}" dt="2023-04-02T10:29:41.652" v="14290" actId="22"/>
          <ac:spMkLst>
            <pc:docMk/>
            <pc:sldMk cId="204469052" sldId="264"/>
            <ac:spMk id="3" creationId="{AF1922D8-578D-EA28-09CF-22F53E0D9FDD}"/>
          </ac:spMkLst>
        </pc:spChg>
        <pc:spChg chg="add del mod">
          <ac:chgData name="Alina Blume" userId="1bd7c593-429c-4ade-baec-758408d7b7a6" providerId="ADAL" clId="{4703C338-400B-4D42-9FDE-AD5686274046}" dt="2023-03-17T09:00:39.687" v="4" actId="478"/>
          <ac:spMkLst>
            <pc:docMk/>
            <pc:sldMk cId="204469052" sldId="264"/>
            <ac:spMk id="4" creationId="{B09B3A10-8897-314F-94B8-A94FDFCDBCDC}"/>
          </ac:spMkLst>
        </pc:spChg>
        <pc:spChg chg="add mod">
          <ac:chgData name="Alina Blume" userId="1bd7c593-429c-4ade-baec-758408d7b7a6" providerId="ADAL" clId="{4703C338-400B-4D42-9FDE-AD5686274046}" dt="2023-03-22T16:25:01.372" v="8572" actId="1076"/>
          <ac:spMkLst>
            <pc:docMk/>
            <pc:sldMk cId="204469052" sldId="264"/>
            <ac:spMk id="9" creationId="{08824720-2461-2D8B-9B76-5AEF3F4BF7C5}"/>
          </ac:spMkLst>
        </pc:spChg>
        <pc:spChg chg="add mod">
          <ac:chgData name="Alina Blume" userId="1bd7c593-429c-4ade-baec-758408d7b7a6" providerId="ADAL" clId="{4703C338-400B-4D42-9FDE-AD5686274046}" dt="2023-03-17T11:11:45.435" v="199" actId="1076"/>
          <ac:spMkLst>
            <pc:docMk/>
            <pc:sldMk cId="204469052" sldId="264"/>
            <ac:spMk id="12" creationId="{0870055D-420D-5DA9-B7A7-8AA6BFE35ECB}"/>
          </ac:spMkLst>
        </pc:spChg>
        <pc:spChg chg="add del">
          <ac:chgData name="Alina Blume" userId="1bd7c593-429c-4ade-baec-758408d7b7a6" providerId="ADAL" clId="{4703C338-400B-4D42-9FDE-AD5686274046}" dt="2023-03-17T11:06:24.175" v="45" actId="22"/>
          <ac:spMkLst>
            <pc:docMk/>
            <pc:sldMk cId="204469052" sldId="264"/>
            <ac:spMk id="14" creationId="{49893B9D-005E-0933-D500-73B43008DE4E}"/>
          </ac:spMkLst>
        </pc:spChg>
        <pc:spChg chg="add del">
          <ac:chgData name="Alina Blume" userId="1bd7c593-429c-4ade-baec-758408d7b7a6" providerId="ADAL" clId="{4703C338-400B-4D42-9FDE-AD5686274046}" dt="2023-03-17T11:07:28.178" v="52" actId="22"/>
          <ac:spMkLst>
            <pc:docMk/>
            <pc:sldMk cId="204469052" sldId="264"/>
            <ac:spMk id="18" creationId="{D0D047FA-A296-7A76-798C-37B029569AFB}"/>
          </ac:spMkLst>
        </pc:spChg>
        <pc:spChg chg="add mod">
          <ac:chgData name="Alina Blume" userId="1bd7c593-429c-4ade-baec-758408d7b7a6" providerId="ADAL" clId="{4703C338-400B-4D42-9FDE-AD5686274046}" dt="2023-03-22T16:26:06.965" v="8596" actId="1076"/>
          <ac:spMkLst>
            <pc:docMk/>
            <pc:sldMk cId="204469052" sldId="264"/>
            <ac:spMk id="25" creationId="{4A4716C7-75C1-5D87-CA6C-EF57A9C7B99D}"/>
          </ac:spMkLst>
        </pc:spChg>
        <pc:spChg chg="add mod">
          <ac:chgData name="Alina Blume" userId="1bd7c593-429c-4ade-baec-758408d7b7a6" providerId="ADAL" clId="{4703C338-400B-4D42-9FDE-AD5686274046}" dt="2023-03-22T16:26:06.965" v="8596" actId="1076"/>
          <ac:spMkLst>
            <pc:docMk/>
            <pc:sldMk cId="204469052" sldId="264"/>
            <ac:spMk id="29" creationId="{AD2DF8F3-A17B-5186-AC56-811D8A772EE3}"/>
          </ac:spMkLst>
        </pc:spChg>
        <pc:spChg chg="add mod">
          <ac:chgData name="Alina Blume" userId="1bd7c593-429c-4ade-baec-758408d7b7a6" providerId="ADAL" clId="{4703C338-400B-4D42-9FDE-AD5686274046}" dt="2023-03-22T16:26:06.965" v="8596" actId="1076"/>
          <ac:spMkLst>
            <pc:docMk/>
            <pc:sldMk cId="204469052" sldId="264"/>
            <ac:spMk id="30" creationId="{841A65E7-05AD-0495-E416-A19D6057AEBD}"/>
          </ac:spMkLst>
        </pc:spChg>
        <pc:spChg chg="add mod">
          <ac:chgData name="Alina Blume" userId="1bd7c593-429c-4ade-baec-758408d7b7a6" providerId="ADAL" clId="{4703C338-400B-4D42-9FDE-AD5686274046}" dt="2023-03-17T12:41:31.333" v="303" actId="1076"/>
          <ac:spMkLst>
            <pc:docMk/>
            <pc:sldMk cId="204469052" sldId="264"/>
            <ac:spMk id="36" creationId="{A527E13A-B086-8FF6-96F3-2906938055AC}"/>
          </ac:spMkLst>
        </pc:spChg>
        <pc:spChg chg="add mod">
          <ac:chgData name="Alina Blume" userId="1bd7c593-429c-4ade-baec-758408d7b7a6" providerId="ADAL" clId="{4703C338-400B-4D42-9FDE-AD5686274046}" dt="2023-03-17T12:41:39.537" v="305" actId="1076"/>
          <ac:spMkLst>
            <pc:docMk/>
            <pc:sldMk cId="204469052" sldId="264"/>
            <ac:spMk id="37" creationId="{0299C36A-9C2E-8916-F96B-313545207D82}"/>
          </ac:spMkLst>
        </pc:spChg>
        <pc:spChg chg="add mod">
          <ac:chgData name="Alina Blume" userId="1bd7c593-429c-4ade-baec-758408d7b7a6" providerId="ADAL" clId="{4703C338-400B-4D42-9FDE-AD5686274046}" dt="2023-03-17T12:41:47.550" v="314" actId="1076"/>
          <ac:spMkLst>
            <pc:docMk/>
            <pc:sldMk cId="204469052" sldId="264"/>
            <ac:spMk id="38" creationId="{62003C88-2D35-3271-F467-347CC9EC8C24}"/>
          </ac:spMkLst>
        </pc:spChg>
        <pc:spChg chg="add mod topLvl">
          <ac:chgData name="Alina Blume" userId="1bd7c593-429c-4ade-baec-758408d7b7a6" providerId="ADAL" clId="{4703C338-400B-4D42-9FDE-AD5686274046}" dt="2023-04-02T10:30:40.572" v="14322" actId="14100"/>
          <ac:spMkLst>
            <pc:docMk/>
            <pc:sldMk cId="204469052" sldId="264"/>
            <ac:spMk id="41" creationId="{B627C4E7-5399-D2DE-2FFA-98C85898B385}"/>
          </ac:spMkLst>
        </pc:spChg>
        <pc:grpChg chg="add del mod">
          <ac:chgData name="Alina Blume" userId="1bd7c593-429c-4ade-baec-758408d7b7a6" providerId="ADAL" clId="{4703C338-400B-4D42-9FDE-AD5686274046}" dt="2023-04-02T10:30:06.884" v="14302" actId="165"/>
          <ac:grpSpMkLst>
            <pc:docMk/>
            <pc:sldMk cId="204469052" sldId="264"/>
            <ac:grpSpMk id="44" creationId="{EA614CEF-233B-8B33-322E-848C768557B1}"/>
          </ac:grpSpMkLst>
        </pc:grpChg>
        <pc:picChg chg="add mod">
          <ac:chgData name="Alina Blume" userId="1bd7c593-429c-4ade-baec-758408d7b7a6" providerId="ADAL" clId="{4703C338-400B-4D42-9FDE-AD5686274046}" dt="2023-04-02T10:30:43.750" v="14323" actId="1076"/>
          <ac:picMkLst>
            <pc:docMk/>
            <pc:sldMk cId="204469052" sldId="264"/>
            <ac:picMk id="5" creationId="{4167CECF-B1A4-A2E9-4795-40C7B8E82192}"/>
          </ac:picMkLst>
        </pc:picChg>
        <pc:picChg chg="del">
          <ac:chgData name="Alina Blume" userId="1bd7c593-429c-4ade-baec-758408d7b7a6" providerId="ADAL" clId="{4703C338-400B-4D42-9FDE-AD5686274046}" dt="2023-03-17T09:00:24.198" v="2" actId="478"/>
          <ac:picMkLst>
            <pc:docMk/>
            <pc:sldMk cId="204469052" sldId="264"/>
            <ac:picMk id="5" creationId="{DCB7FD7E-B03C-4441-90B6-FEBBEF2D78CA}"/>
          </ac:picMkLst>
        </pc:picChg>
        <pc:picChg chg="del">
          <ac:chgData name="Alina Blume" userId="1bd7c593-429c-4ade-baec-758408d7b7a6" providerId="ADAL" clId="{4703C338-400B-4D42-9FDE-AD5686274046}" dt="2023-03-17T09:00:22.617" v="1" actId="478"/>
          <ac:picMkLst>
            <pc:docMk/>
            <pc:sldMk cId="204469052" sldId="264"/>
            <ac:picMk id="7" creationId="{8927534A-1E8E-49C2-99FA-AE7D00ED02D3}"/>
          </ac:picMkLst>
        </pc:picChg>
        <pc:picChg chg="add mod">
          <ac:chgData name="Alina Blume" userId="1bd7c593-429c-4ade-baec-758408d7b7a6" providerId="ADAL" clId="{4703C338-400B-4D42-9FDE-AD5686274046}" dt="2023-03-17T09:02:01.763" v="8" actId="1076"/>
          <ac:picMkLst>
            <pc:docMk/>
            <pc:sldMk cId="204469052" sldId="264"/>
            <ac:picMk id="8" creationId="{656E7C51-4EBB-93CC-4172-7475F4E15355}"/>
          </ac:picMkLst>
        </pc:picChg>
        <pc:picChg chg="add del mod modCrop">
          <ac:chgData name="Alina Blume" userId="1bd7c593-429c-4ade-baec-758408d7b7a6" providerId="ADAL" clId="{4703C338-400B-4D42-9FDE-AD5686274046}" dt="2023-03-17T12:35:15.371" v="253" actId="478"/>
          <ac:picMkLst>
            <pc:docMk/>
            <pc:sldMk cId="204469052" sldId="264"/>
            <ac:picMk id="11" creationId="{56D83D0A-D1BD-7EF2-47E9-51F06BE522D9}"/>
          </ac:picMkLst>
        </pc:picChg>
        <pc:picChg chg="add mod">
          <ac:chgData name="Alina Blume" userId="1bd7c593-429c-4ade-baec-758408d7b7a6" providerId="ADAL" clId="{4703C338-400B-4D42-9FDE-AD5686274046}" dt="2023-03-22T16:26:06.965" v="8596" actId="1076"/>
          <ac:picMkLst>
            <pc:docMk/>
            <pc:sldMk cId="204469052" sldId="264"/>
            <ac:picMk id="16" creationId="{FCC75F68-4983-1151-FC82-17104BEAA34C}"/>
          </ac:picMkLst>
        </pc:picChg>
        <pc:picChg chg="add del mod ord">
          <ac:chgData name="Alina Blume" userId="1bd7c593-429c-4ade-baec-758408d7b7a6" providerId="ADAL" clId="{4703C338-400B-4D42-9FDE-AD5686274046}" dt="2023-03-17T11:11:04.865" v="157" actId="478"/>
          <ac:picMkLst>
            <pc:docMk/>
            <pc:sldMk cId="204469052" sldId="264"/>
            <ac:picMk id="20" creationId="{CB5870B5-E07F-0C1A-B89F-DFABA862C911}"/>
          </ac:picMkLst>
        </pc:picChg>
        <pc:picChg chg="add mod ord">
          <ac:chgData name="Alina Blume" userId="1bd7c593-429c-4ade-baec-758408d7b7a6" providerId="ADAL" clId="{4703C338-400B-4D42-9FDE-AD5686274046}" dt="2023-03-22T16:26:06.965" v="8596" actId="1076"/>
          <ac:picMkLst>
            <pc:docMk/>
            <pc:sldMk cId="204469052" sldId="264"/>
            <ac:picMk id="22" creationId="{9776D384-DBD6-56B1-76E8-8E342918AFD3}"/>
          </ac:picMkLst>
        </pc:picChg>
        <pc:picChg chg="add mod ord modCrop">
          <ac:chgData name="Alina Blume" userId="1bd7c593-429c-4ade-baec-758408d7b7a6" providerId="ADAL" clId="{4703C338-400B-4D42-9FDE-AD5686274046}" dt="2023-03-22T16:26:06.965" v="8596" actId="1076"/>
          <ac:picMkLst>
            <pc:docMk/>
            <pc:sldMk cId="204469052" sldId="264"/>
            <ac:picMk id="24" creationId="{943A5476-E2AF-6903-54C5-A380BC67C8BF}"/>
          </ac:picMkLst>
        </pc:picChg>
        <pc:picChg chg="add del mod">
          <ac:chgData name="Alina Blume" userId="1bd7c593-429c-4ade-baec-758408d7b7a6" providerId="ADAL" clId="{4703C338-400B-4D42-9FDE-AD5686274046}" dt="2023-03-17T11:10:52.514" v="152" actId="478"/>
          <ac:picMkLst>
            <pc:docMk/>
            <pc:sldMk cId="204469052" sldId="264"/>
            <ac:picMk id="26" creationId="{3706E5A6-87B8-4682-E457-2FB02176CBA0}"/>
          </ac:picMkLst>
        </pc:picChg>
        <pc:picChg chg="add mod">
          <ac:chgData name="Alina Blume" userId="1bd7c593-429c-4ade-baec-758408d7b7a6" providerId="ADAL" clId="{4703C338-400B-4D42-9FDE-AD5686274046}" dt="2023-03-22T16:26:06.965" v="8596" actId="1076"/>
          <ac:picMkLst>
            <pc:docMk/>
            <pc:sldMk cId="204469052" sldId="264"/>
            <ac:picMk id="28" creationId="{6339AEC4-429D-AA27-D174-40AB7873510F}"/>
          </ac:picMkLst>
        </pc:picChg>
        <pc:picChg chg="add del mod">
          <ac:chgData name="Alina Blume" userId="1bd7c593-429c-4ade-baec-758408d7b7a6" providerId="ADAL" clId="{4703C338-400B-4D42-9FDE-AD5686274046}" dt="2023-03-17T12:35:49.865" v="259" actId="478"/>
          <ac:picMkLst>
            <pc:docMk/>
            <pc:sldMk cId="204469052" sldId="264"/>
            <ac:picMk id="32" creationId="{1D1E5E29-F5C7-A401-6057-B714EA93673F}"/>
          </ac:picMkLst>
        </pc:picChg>
        <pc:picChg chg="add mod modCrop">
          <ac:chgData name="Alina Blume" userId="1bd7c593-429c-4ade-baec-758408d7b7a6" providerId="ADAL" clId="{4703C338-400B-4D42-9FDE-AD5686274046}" dt="2023-03-17T12:41:34.919" v="304" actId="1076"/>
          <ac:picMkLst>
            <pc:docMk/>
            <pc:sldMk cId="204469052" sldId="264"/>
            <ac:picMk id="34" creationId="{3B6E766E-0BEE-AB97-42CF-C5E7950BF7C9}"/>
          </ac:picMkLst>
        </pc:picChg>
        <pc:picChg chg="add mod modCrop">
          <ac:chgData name="Alina Blume" userId="1bd7c593-429c-4ade-baec-758408d7b7a6" providerId="ADAL" clId="{4703C338-400B-4D42-9FDE-AD5686274046}" dt="2023-03-22T16:26:11.834" v="8599" actId="1076"/>
          <ac:picMkLst>
            <pc:docMk/>
            <pc:sldMk cId="204469052" sldId="264"/>
            <ac:picMk id="35" creationId="{402BB2F8-4BE9-E8FB-ECF0-97ED3CF4E4D6}"/>
          </ac:picMkLst>
        </pc:picChg>
        <pc:picChg chg="add del mod">
          <ac:chgData name="Alina Blume" userId="1bd7c593-429c-4ade-baec-758408d7b7a6" providerId="ADAL" clId="{4703C338-400B-4D42-9FDE-AD5686274046}" dt="2023-03-22T16:13:52.221" v="8449"/>
          <ac:picMkLst>
            <pc:docMk/>
            <pc:sldMk cId="204469052" sldId="264"/>
            <ac:picMk id="40" creationId="{3670493B-4B02-CBDA-DB7D-4FEBE2978742}"/>
          </ac:picMkLst>
        </pc:picChg>
        <pc:picChg chg="add del mod topLvl">
          <ac:chgData name="Alina Blume" userId="1bd7c593-429c-4ade-baec-758408d7b7a6" providerId="ADAL" clId="{4703C338-400B-4D42-9FDE-AD5686274046}" dt="2023-04-02T10:30:15.334" v="14305" actId="478"/>
          <ac:picMkLst>
            <pc:docMk/>
            <pc:sldMk cId="204469052" sldId="264"/>
            <ac:picMk id="43" creationId="{BB63511F-0501-6B3F-2AE1-65DECBD371F4}"/>
          </ac:picMkLst>
        </pc:picChg>
      </pc:sldChg>
      <pc:sldChg chg="addSp delSp modSp new del mod ord setBg modClrScheme chgLayout">
        <pc:chgData name="Alina Blume" userId="1bd7c593-429c-4ade-baec-758408d7b7a6" providerId="ADAL" clId="{4703C338-400B-4D42-9FDE-AD5686274046}" dt="2023-03-17T12:57:41.412" v="480" actId="47"/>
        <pc:sldMkLst>
          <pc:docMk/>
          <pc:sldMk cId="3159437208" sldId="265"/>
        </pc:sldMkLst>
        <pc:spChg chg="del mod ord">
          <ac:chgData name="Alina Blume" userId="1bd7c593-429c-4ade-baec-758408d7b7a6" providerId="ADAL" clId="{4703C338-400B-4D42-9FDE-AD5686274046}" dt="2023-03-17T09:01:01.896" v="6" actId="700"/>
          <ac:spMkLst>
            <pc:docMk/>
            <pc:sldMk cId="3159437208" sldId="265"/>
            <ac:spMk id="2" creationId="{A3FDD67B-A354-FA47-A7E0-7BE7A19388E7}"/>
          </ac:spMkLst>
        </pc:spChg>
        <pc:spChg chg="del mod ord">
          <ac:chgData name="Alina Blume" userId="1bd7c593-429c-4ade-baec-758408d7b7a6" providerId="ADAL" clId="{4703C338-400B-4D42-9FDE-AD5686274046}" dt="2023-03-17T09:01:01.896" v="6" actId="700"/>
          <ac:spMkLst>
            <pc:docMk/>
            <pc:sldMk cId="3159437208" sldId="265"/>
            <ac:spMk id="3" creationId="{FAA427C9-6B10-3AB0-7E23-3692B8D4D1E8}"/>
          </ac:spMkLst>
        </pc:spChg>
        <pc:spChg chg="add mod ord">
          <ac:chgData name="Alina Blume" userId="1bd7c593-429c-4ade-baec-758408d7b7a6" providerId="ADAL" clId="{4703C338-400B-4D42-9FDE-AD5686274046}" dt="2023-03-17T12:57:37.777" v="479" actId="26606"/>
          <ac:spMkLst>
            <pc:docMk/>
            <pc:sldMk cId="3159437208" sldId="265"/>
            <ac:spMk id="4" creationId="{717FC20B-8D7A-7BE9-1BCE-20E8084E938D}"/>
          </ac:spMkLst>
        </pc:spChg>
        <pc:spChg chg="add del mod ord">
          <ac:chgData name="Alina Blume" userId="1bd7c593-429c-4ade-baec-758408d7b7a6" providerId="ADAL" clId="{4703C338-400B-4D42-9FDE-AD5686274046}" dt="2023-03-17T12:57:37.777" v="479" actId="26606"/>
          <ac:spMkLst>
            <pc:docMk/>
            <pc:sldMk cId="3159437208" sldId="265"/>
            <ac:spMk id="5" creationId="{8D77431E-BF0E-E136-1462-F9E3C9126938}"/>
          </ac:spMkLst>
        </pc:spChg>
        <pc:spChg chg="add del">
          <ac:chgData name="Alina Blume" userId="1bd7c593-429c-4ade-baec-758408d7b7a6" providerId="ADAL" clId="{4703C338-400B-4D42-9FDE-AD5686274046}" dt="2023-03-17T12:57:34.566" v="472" actId="26606"/>
          <ac:spMkLst>
            <pc:docMk/>
            <pc:sldMk cId="3159437208" sldId="265"/>
            <ac:spMk id="10" creationId="{44962833-2EBB-47A0-9823-D4F8E16EE1CC}"/>
          </ac:spMkLst>
        </pc:spChg>
        <pc:spChg chg="add del">
          <ac:chgData name="Alina Blume" userId="1bd7c593-429c-4ade-baec-758408d7b7a6" providerId="ADAL" clId="{4703C338-400B-4D42-9FDE-AD5686274046}" dt="2023-03-17T12:57:33.461" v="470" actId="26606"/>
          <ac:spMkLst>
            <pc:docMk/>
            <pc:sldMk cId="3159437208" sldId="265"/>
            <ac:spMk id="11" creationId="{8D77D416-66F5-413A-9B46-6289471B36B6}"/>
          </ac:spMkLst>
        </pc:spChg>
        <pc:spChg chg="add del">
          <ac:chgData name="Alina Blume" userId="1bd7c593-429c-4ade-baec-758408d7b7a6" providerId="ADAL" clId="{4703C338-400B-4D42-9FDE-AD5686274046}" dt="2023-03-17T12:57:35.534" v="474" actId="26606"/>
          <ac:spMkLst>
            <pc:docMk/>
            <pc:sldMk cId="3159437208" sldId="265"/>
            <ac:spMk id="14" creationId="{BD4E11C7-7BD5-4045-AC27-3F529BEC73BA}"/>
          </ac:spMkLst>
        </pc:spChg>
        <pc:spChg chg="add del">
          <ac:chgData name="Alina Blume" userId="1bd7c593-429c-4ade-baec-758408d7b7a6" providerId="ADAL" clId="{4703C338-400B-4D42-9FDE-AD5686274046}" dt="2023-03-17T12:57:35.534" v="474" actId="26606"/>
          <ac:spMkLst>
            <pc:docMk/>
            <pc:sldMk cId="3159437208" sldId="265"/>
            <ac:spMk id="16" creationId="{8D77431E-BF0E-E136-1462-F9E3C9126938}"/>
          </ac:spMkLst>
        </pc:spChg>
        <pc:spChg chg="add del">
          <ac:chgData name="Alina Blume" userId="1bd7c593-429c-4ade-baec-758408d7b7a6" providerId="ADAL" clId="{4703C338-400B-4D42-9FDE-AD5686274046}" dt="2023-03-17T12:57:37.376" v="476" actId="26606"/>
          <ac:spMkLst>
            <pc:docMk/>
            <pc:sldMk cId="3159437208" sldId="265"/>
            <ac:spMk id="19" creationId="{8D77431E-BF0E-E136-1462-F9E3C9126938}"/>
          </ac:spMkLst>
        </pc:spChg>
        <pc:spChg chg="add del">
          <ac:chgData name="Alina Blume" userId="1bd7c593-429c-4ade-baec-758408d7b7a6" providerId="ADAL" clId="{4703C338-400B-4D42-9FDE-AD5686274046}" dt="2023-03-17T12:57:37.761" v="478" actId="26606"/>
          <ac:spMkLst>
            <pc:docMk/>
            <pc:sldMk cId="3159437208" sldId="265"/>
            <ac:spMk id="21" creationId="{6B2275DD-736C-472F-9D1B-3BA6016BFD7F}"/>
          </ac:spMkLst>
        </pc:spChg>
        <pc:spChg chg="add del">
          <ac:chgData name="Alina Blume" userId="1bd7c593-429c-4ade-baec-758408d7b7a6" providerId="ADAL" clId="{4703C338-400B-4D42-9FDE-AD5686274046}" dt="2023-03-17T12:57:37.761" v="478" actId="26606"/>
          <ac:spMkLst>
            <pc:docMk/>
            <pc:sldMk cId="3159437208" sldId="265"/>
            <ac:spMk id="22" creationId="{8D77431E-BF0E-E136-1462-F9E3C9126938}"/>
          </ac:spMkLst>
        </pc:spChg>
        <pc:spChg chg="add">
          <ac:chgData name="Alina Blume" userId="1bd7c593-429c-4ade-baec-758408d7b7a6" providerId="ADAL" clId="{4703C338-400B-4D42-9FDE-AD5686274046}" dt="2023-03-17T12:57:37.777" v="479" actId="26606"/>
          <ac:spMkLst>
            <pc:docMk/>
            <pc:sldMk cId="3159437208" sldId="265"/>
            <ac:spMk id="24" creationId="{2D3C07CD-14DE-4AA9-B11C-BDADF369A708}"/>
          </ac:spMkLst>
        </pc:spChg>
        <pc:spChg chg="add">
          <ac:chgData name="Alina Blume" userId="1bd7c593-429c-4ade-baec-758408d7b7a6" providerId="ADAL" clId="{4703C338-400B-4D42-9FDE-AD5686274046}" dt="2023-03-17T12:57:37.777" v="479" actId="26606"/>
          <ac:spMkLst>
            <pc:docMk/>
            <pc:sldMk cId="3159437208" sldId="265"/>
            <ac:spMk id="26" creationId="{8D77431E-BF0E-E136-1462-F9E3C9126938}"/>
          </ac:spMkLst>
        </pc:spChg>
        <pc:spChg chg="add">
          <ac:chgData name="Alina Blume" userId="1bd7c593-429c-4ade-baec-758408d7b7a6" providerId="ADAL" clId="{4703C338-400B-4D42-9FDE-AD5686274046}" dt="2023-03-17T12:57:37.777" v="479" actId="26606"/>
          <ac:spMkLst>
            <pc:docMk/>
            <pc:sldMk cId="3159437208" sldId="265"/>
            <ac:spMk id="27" creationId="{7314643A-FD07-4BD6-84B4-41398D43FBA4}"/>
          </ac:spMkLst>
        </pc:spChg>
        <pc:picChg chg="add del">
          <ac:chgData name="Alina Blume" userId="1bd7c593-429c-4ade-baec-758408d7b7a6" providerId="ADAL" clId="{4703C338-400B-4D42-9FDE-AD5686274046}" dt="2023-03-17T12:57:32.151" v="468" actId="26606"/>
          <ac:picMkLst>
            <pc:docMk/>
            <pc:sldMk cId="3159437208" sldId="265"/>
            <ac:picMk id="7" creationId="{045BD847-6C2E-E570-FE2F-BA670E72E9C7}"/>
          </ac:picMkLst>
        </pc:picChg>
        <pc:picChg chg="add del">
          <ac:chgData name="Alina Blume" userId="1bd7c593-429c-4ade-baec-758408d7b7a6" providerId="ADAL" clId="{4703C338-400B-4D42-9FDE-AD5686274046}" dt="2023-03-17T12:57:33.461" v="470" actId="26606"/>
          <ac:picMkLst>
            <pc:docMk/>
            <pc:sldMk cId="3159437208" sldId="265"/>
            <ac:picMk id="9" creationId="{C70AED3F-C484-4168-DF67-F6AAD4A4AE80}"/>
          </ac:picMkLst>
        </pc:picChg>
        <pc:picChg chg="add del">
          <ac:chgData name="Alina Blume" userId="1bd7c593-429c-4ade-baec-758408d7b7a6" providerId="ADAL" clId="{4703C338-400B-4D42-9FDE-AD5686274046}" dt="2023-03-17T12:57:37.376" v="476" actId="26606"/>
          <ac:picMkLst>
            <pc:docMk/>
            <pc:sldMk cId="3159437208" sldId="265"/>
            <ac:picMk id="18" creationId="{BFF6E7BF-C461-D088-9EE2-CA3655165808}"/>
          </ac:picMkLst>
        </pc:picChg>
        <pc:cxnChg chg="add del">
          <ac:chgData name="Alina Blume" userId="1bd7c593-429c-4ade-baec-758408d7b7a6" providerId="ADAL" clId="{4703C338-400B-4D42-9FDE-AD5686274046}" dt="2023-03-17T12:57:34.566" v="472" actId="26606"/>
          <ac:cxnSpMkLst>
            <pc:docMk/>
            <pc:sldMk cId="3159437208" sldId="265"/>
            <ac:cxnSpMk id="12" creationId="{21FCCE20-1E4F-44FF-87B4-379D391A2D12}"/>
          </ac:cxnSpMkLst>
        </pc:cxnChg>
        <pc:cxnChg chg="add del">
          <ac:chgData name="Alina Blume" userId="1bd7c593-429c-4ade-baec-758408d7b7a6" providerId="ADAL" clId="{4703C338-400B-4D42-9FDE-AD5686274046}" dt="2023-03-17T12:57:35.534" v="474" actId="26606"/>
          <ac:cxnSpMkLst>
            <pc:docMk/>
            <pc:sldMk cId="3159437208" sldId="265"/>
            <ac:cxnSpMk id="15" creationId="{21FCCE20-1E4F-44FF-87B4-379D391A2D12}"/>
          </ac:cxnSpMkLst>
        </pc:cxnChg>
        <pc:cxnChg chg="add">
          <ac:chgData name="Alina Blume" userId="1bd7c593-429c-4ade-baec-758408d7b7a6" providerId="ADAL" clId="{4703C338-400B-4D42-9FDE-AD5686274046}" dt="2023-03-17T12:57:37.777" v="479" actId="26606"/>
          <ac:cxnSpMkLst>
            <pc:docMk/>
            <pc:sldMk cId="3159437208" sldId="265"/>
            <ac:cxnSpMk id="25" creationId="{29B5BCCE-687A-4BBC-9E35-559C03CAD6CA}"/>
          </ac:cxnSpMkLst>
        </pc:cxnChg>
      </pc:sldChg>
      <pc:sldChg chg="add del">
        <pc:chgData name="Alina Blume" userId="1bd7c593-429c-4ade-baec-758408d7b7a6" providerId="ADAL" clId="{4703C338-400B-4D42-9FDE-AD5686274046}" dt="2023-03-20T15:40:45.407" v="4809" actId="2696"/>
        <pc:sldMkLst>
          <pc:docMk/>
          <pc:sldMk cId="4126176980" sldId="265"/>
        </pc:sldMkLst>
      </pc:sldChg>
      <pc:sldChg chg="modSp add del mod modShow">
        <pc:chgData name="Alina Blume" userId="1bd7c593-429c-4ade-baec-758408d7b7a6" providerId="ADAL" clId="{4703C338-400B-4D42-9FDE-AD5686274046}" dt="2023-03-20T14:53:49.089" v="3521" actId="2696"/>
        <pc:sldMkLst>
          <pc:docMk/>
          <pc:sldMk cId="2396322735" sldId="266"/>
        </pc:sldMkLst>
        <pc:spChg chg="mod">
          <ac:chgData name="Alina Blume" userId="1bd7c593-429c-4ade-baec-758408d7b7a6" providerId="ADAL" clId="{4703C338-400B-4D42-9FDE-AD5686274046}" dt="2023-03-17T13:26:49.351" v="872" actId="27636"/>
          <ac:spMkLst>
            <pc:docMk/>
            <pc:sldMk cId="2396322735" sldId="266"/>
            <ac:spMk id="3" creationId="{1D4ECC50-8FDD-4834-5768-3663CE8644BE}"/>
          </ac:spMkLst>
        </pc:spChg>
        <pc:spChg chg="mod">
          <ac:chgData name="Alina Blume" userId="1bd7c593-429c-4ade-baec-758408d7b7a6" providerId="ADAL" clId="{4703C338-400B-4D42-9FDE-AD5686274046}" dt="2023-03-17T13:26:49.238" v="871"/>
          <ac:spMkLst>
            <pc:docMk/>
            <pc:sldMk cId="2396322735" sldId="266"/>
            <ac:spMk id="4" creationId="{4F43156C-8978-7507-84DF-87C33F0CBE65}"/>
          </ac:spMkLst>
        </pc:spChg>
      </pc:sldChg>
      <pc:sldChg chg="add del">
        <pc:chgData name="Alina Blume" userId="1bd7c593-429c-4ade-baec-758408d7b7a6" providerId="ADAL" clId="{4703C338-400B-4D42-9FDE-AD5686274046}" dt="2023-03-17T12:57:08.672" v="465" actId="47"/>
        <pc:sldMkLst>
          <pc:docMk/>
          <pc:sldMk cId="1917722321" sldId="267"/>
        </pc:sldMkLst>
      </pc:sldChg>
      <pc:sldChg chg="addSp delSp modSp new mod setBg modClrScheme chgLayout modNotesTx">
        <pc:chgData name="Alina Blume" userId="1bd7c593-429c-4ade-baec-758408d7b7a6" providerId="ADAL" clId="{4703C338-400B-4D42-9FDE-AD5686274046}" dt="2023-04-02T10:52:28.754" v="14451" actId="6549"/>
        <pc:sldMkLst>
          <pc:docMk/>
          <pc:sldMk cId="2750367186" sldId="267"/>
        </pc:sldMkLst>
        <pc:spChg chg="del mod ord">
          <ac:chgData name="Alina Blume" userId="1bd7c593-429c-4ade-baec-758408d7b7a6" providerId="ADAL" clId="{4703C338-400B-4D42-9FDE-AD5686274046}" dt="2023-03-17T12:58:08.335" v="483" actId="700"/>
          <ac:spMkLst>
            <pc:docMk/>
            <pc:sldMk cId="2750367186" sldId="267"/>
            <ac:spMk id="2" creationId="{3F168ADF-7C51-4DCC-2B63-4752FC7828D3}"/>
          </ac:spMkLst>
        </pc:spChg>
        <pc:spChg chg="del mod ord">
          <ac:chgData name="Alina Blume" userId="1bd7c593-429c-4ade-baec-758408d7b7a6" providerId="ADAL" clId="{4703C338-400B-4D42-9FDE-AD5686274046}" dt="2023-03-17T12:58:08.335" v="483" actId="700"/>
          <ac:spMkLst>
            <pc:docMk/>
            <pc:sldMk cId="2750367186" sldId="267"/>
            <ac:spMk id="3" creationId="{1B1AD631-8504-A209-D6CD-D0236D2B7DF3}"/>
          </ac:spMkLst>
        </pc:spChg>
        <pc:spChg chg="del">
          <ac:chgData name="Alina Blume" userId="1bd7c593-429c-4ade-baec-758408d7b7a6" providerId="ADAL" clId="{4703C338-400B-4D42-9FDE-AD5686274046}" dt="2023-03-17T12:58:08.335" v="483" actId="700"/>
          <ac:spMkLst>
            <pc:docMk/>
            <pc:sldMk cId="2750367186" sldId="267"/>
            <ac:spMk id="4" creationId="{78004ED7-58E2-4416-F714-BC75DE7AF7DC}"/>
          </ac:spMkLst>
        </pc:spChg>
        <pc:spChg chg="del mod ord">
          <ac:chgData name="Alina Blume" userId="1bd7c593-429c-4ade-baec-758408d7b7a6" providerId="ADAL" clId="{4703C338-400B-4D42-9FDE-AD5686274046}" dt="2023-03-21T16:11:22.295" v="6436" actId="478"/>
          <ac:spMkLst>
            <pc:docMk/>
            <pc:sldMk cId="2750367186" sldId="267"/>
            <ac:spMk id="5" creationId="{15BB7F89-F2EB-1D40-9E42-BD8D19CE8B2B}"/>
          </ac:spMkLst>
        </pc:spChg>
        <pc:spChg chg="add del mod ord">
          <ac:chgData name="Alina Blume" userId="1bd7c593-429c-4ade-baec-758408d7b7a6" providerId="ADAL" clId="{4703C338-400B-4D42-9FDE-AD5686274046}" dt="2023-03-17T12:58:19.570" v="484"/>
          <ac:spMkLst>
            <pc:docMk/>
            <pc:sldMk cId="2750367186" sldId="267"/>
            <ac:spMk id="6" creationId="{A8066D6C-D416-7DE3-329B-FA1C36C0BD42}"/>
          </ac:spMkLst>
        </pc:spChg>
        <pc:spChg chg="add del mod ord">
          <ac:chgData name="Alina Blume" userId="1bd7c593-429c-4ade-baec-758408d7b7a6" providerId="ADAL" clId="{4703C338-400B-4D42-9FDE-AD5686274046}" dt="2023-03-17T12:58:19.570" v="484"/>
          <ac:spMkLst>
            <pc:docMk/>
            <pc:sldMk cId="2750367186" sldId="267"/>
            <ac:spMk id="7" creationId="{32427E3C-3B2F-DE95-3705-D142C9697907}"/>
          </ac:spMkLst>
        </pc:spChg>
        <pc:spChg chg="add del mod">
          <ac:chgData name="Alina Blume" userId="1bd7c593-429c-4ade-baec-758408d7b7a6" providerId="ADAL" clId="{4703C338-400B-4D42-9FDE-AD5686274046}" dt="2023-03-17T13:06:51.508" v="494" actId="26606"/>
          <ac:spMkLst>
            <pc:docMk/>
            <pc:sldMk cId="2750367186" sldId="267"/>
            <ac:spMk id="8" creationId="{759D84F1-059B-FEF0-1D29-6259B84191C5}"/>
          </ac:spMkLst>
        </pc:spChg>
        <pc:spChg chg="add del mod">
          <ac:chgData name="Alina Blume" userId="1bd7c593-429c-4ade-baec-758408d7b7a6" providerId="ADAL" clId="{4703C338-400B-4D42-9FDE-AD5686274046}" dt="2023-03-17T13:06:16.527" v="488"/>
          <ac:spMkLst>
            <pc:docMk/>
            <pc:sldMk cId="2750367186" sldId="267"/>
            <ac:spMk id="9" creationId="{2C138753-5610-7BB3-A156-D770E6D2163B}"/>
          </ac:spMkLst>
        </pc:spChg>
        <pc:spChg chg="add del mod">
          <ac:chgData name="Alina Blume" userId="1bd7c593-429c-4ade-baec-758408d7b7a6" providerId="ADAL" clId="{4703C338-400B-4D42-9FDE-AD5686274046}" dt="2023-03-17T13:06:49.450" v="493"/>
          <ac:spMkLst>
            <pc:docMk/>
            <pc:sldMk cId="2750367186" sldId="267"/>
            <ac:spMk id="12" creationId="{BAE26B65-9F49-2E91-0A28-26657F6910AE}"/>
          </ac:spMkLst>
        </pc:spChg>
        <pc:spChg chg="add del mod">
          <ac:chgData name="Alina Blume" userId="1bd7c593-429c-4ade-baec-758408d7b7a6" providerId="ADAL" clId="{4703C338-400B-4D42-9FDE-AD5686274046}" dt="2023-03-17T13:07:53.032" v="498"/>
          <ac:spMkLst>
            <pc:docMk/>
            <pc:sldMk cId="2750367186" sldId="267"/>
            <ac:spMk id="15" creationId="{BCAC1CA0-30CD-A935-29C5-D52F9AF7B3DC}"/>
          </ac:spMkLst>
        </pc:spChg>
        <pc:spChg chg="add del mod">
          <ac:chgData name="Alina Blume" userId="1bd7c593-429c-4ade-baec-758408d7b7a6" providerId="ADAL" clId="{4703C338-400B-4D42-9FDE-AD5686274046}" dt="2023-03-17T13:08:37.240" v="504"/>
          <ac:spMkLst>
            <pc:docMk/>
            <pc:sldMk cId="2750367186" sldId="267"/>
            <ac:spMk id="18" creationId="{FCC1E6C7-5D82-BA49-C5E3-981D44128624}"/>
          </ac:spMkLst>
        </pc:spChg>
        <pc:spChg chg="add mod">
          <ac:chgData name="Alina Blume" userId="1bd7c593-429c-4ade-baec-758408d7b7a6" providerId="ADAL" clId="{4703C338-400B-4D42-9FDE-AD5686274046}" dt="2023-03-27T14:12:15.012" v="9284" actId="20577"/>
          <ac:spMkLst>
            <pc:docMk/>
            <pc:sldMk cId="2750367186" sldId="267"/>
            <ac:spMk id="21" creationId="{0E8E899D-E154-853D-26B1-313227856D19}"/>
          </ac:spMkLst>
        </pc:spChg>
        <pc:spChg chg="add del mod">
          <ac:chgData name="Alina Blume" userId="1bd7c593-429c-4ade-baec-758408d7b7a6" providerId="ADAL" clId="{4703C338-400B-4D42-9FDE-AD5686274046}" dt="2023-03-20T15:47:49.081" v="4825" actId="478"/>
          <ac:spMkLst>
            <pc:docMk/>
            <pc:sldMk cId="2750367186" sldId="267"/>
            <ac:spMk id="22" creationId="{35D62AAF-B50C-4A7C-E312-5A626DB5D809}"/>
          </ac:spMkLst>
        </pc:spChg>
        <pc:picChg chg="add del mod">
          <ac:chgData name="Alina Blume" userId="1bd7c593-429c-4ade-baec-758408d7b7a6" providerId="ADAL" clId="{4703C338-400B-4D42-9FDE-AD5686274046}" dt="2023-03-17T13:06:48.747" v="492" actId="478"/>
          <ac:picMkLst>
            <pc:docMk/>
            <pc:sldMk cId="2750367186" sldId="267"/>
            <ac:picMk id="11" creationId="{2E80FA5F-9B03-B35C-0741-363E9C096FC6}"/>
          </ac:picMkLst>
        </pc:picChg>
        <pc:picChg chg="add del mod">
          <ac:chgData name="Alina Blume" userId="1bd7c593-429c-4ade-baec-758408d7b7a6" providerId="ADAL" clId="{4703C338-400B-4D42-9FDE-AD5686274046}" dt="2023-03-17T13:07:51.460" v="497" actId="478"/>
          <ac:picMkLst>
            <pc:docMk/>
            <pc:sldMk cId="2750367186" sldId="267"/>
            <ac:picMk id="14" creationId="{B6907AD9-B9B2-16CB-CA9C-DB737B34F2D9}"/>
          </ac:picMkLst>
        </pc:picChg>
        <pc:picChg chg="add del mod">
          <ac:chgData name="Alina Blume" userId="1bd7c593-429c-4ade-baec-758408d7b7a6" providerId="ADAL" clId="{4703C338-400B-4D42-9FDE-AD5686274046}" dt="2023-03-17T13:08:36.923" v="503" actId="478"/>
          <ac:picMkLst>
            <pc:docMk/>
            <pc:sldMk cId="2750367186" sldId="267"/>
            <ac:picMk id="17" creationId="{C93ED3F8-6EEA-01CF-6E87-1F0EE14A8520}"/>
          </ac:picMkLst>
        </pc:picChg>
        <pc:picChg chg="add del mod">
          <ac:chgData name="Alina Blume" userId="1bd7c593-429c-4ade-baec-758408d7b7a6" providerId="ADAL" clId="{4703C338-400B-4D42-9FDE-AD5686274046}" dt="2023-03-20T15:47:49.081" v="4825" actId="478"/>
          <ac:picMkLst>
            <pc:docMk/>
            <pc:sldMk cId="2750367186" sldId="267"/>
            <ac:picMk id="20" creationId="{5CE4C99F-1907-746B-9813-96879D519F07}"/>
          </ac:picMkLst>
        </pc:picChg>
      </pc:sldChg>
      <pc:sldChg chg="delSp add del setBg delDesignElem">
        <pc:chgData name="Alina Blume" userId="1bd7c593-429c-4ade-baec-758408d7b7a6" providerId="ADAL" clId="{4703C338-400B-4D42-9FDE-AD5686274046}" dt="2023-03-17T12:57:04.330" v="463" actId="2696"/>
        <pc:sldMkLst>
          <pc:docMk/>
          <pc:sldMk cId="25466043" sldId="268"/>
        </pc:sldMkLst>
        <pc:spChg chg="del">
          <ac:chgData name="Alina Blume" userId="1bd7c593-429c-4ade-baec-758408d7b7a6" providerId="ADAL" clId="{4703C338-400B-4D42-9FDE-AD5686274046}" dt="2023-03-17T12:56:51.500" v="460"/>
          <ac:spMkLst>
            <pc:docMk/>
            <pc:sldMk cId="25466043" sldId="268"/>
            <ac:spMk id="9" creationId="{6E0D4398-84C2-41B8-BF30-3157F7B18DF2}"/>
          </ac:spMkLst>
        </pc:spChg>
        <pc:spChg chg="del">
          <ac:chgData name="Alina Blume" userId="1bd7c593-429c-4ade-baec-758408d7b7a6" providerId="ADAL" clId="{4703C338-400B-4D42-9FDE-AD5686274046}" dt="2023-03-17T12:56:51.500" v="460"/>
          <ac:spMkLst>
            <pc:docMk/>
            <pc:sldMk cId="25466043" sldId="268"/>
            <ac:spMk id="11" creationId="{1E519840-CB5B-442F-AF8C-F848E7699768}"/>
          </ac:spMkLst>
        </pc:spChg>
        <pc:cxnChg chg="del">
          <ac:chgData name="Alina Blume" userId="1bd7c593-429c-4ade-baec-758408d7b7a6" providerId="ADAL" clId="{4703C338-400B-4D42-9FDE-AD5686274046}" dt="2023-03-17T12:56:51.500" v="460"/>
          <ac:cxnSpMkLst>
            <pc:docMk/>
            <pc:sldMk cId="25466043" sldId="268"/>
            <ac:cxnSpMk id="13" creationId="{AC7EF422-3076-48F2-A38B-7CA851778E05}"/>
          </ac:cxnSpMkLst>
        </pc:cxnChg>
        <pc:cxnChg chg="del">
          <ac:chgData name="Alina Blume" userId="1bd7c593-429c-4ade-baec-758408d7b7a6" providerId="ADAL" clId="{4703C338-400B-4D42-9FDE-AD5686274046}" dt="2023-03-17T12:56:51.500" v="460"/>
          <ac:cxnSpMkLst>
            <pc:docMk/>
            <pc:sldMk cId="25466043" sldId="268"/>
            <ac:cxnSpMk id="15" creationId="{6896548C-21A4-493D-B220-64E89F1EF6D7}"/>
          </ac:cxnSpMkLst>
        </pc:cxnChg>
      </pc:sldChg>
      <pc:sldChg chg="delSp add del setBg delDesignElem">
        <pc:chgData name="Alina Blume" userId="1bd7c593-429c-4ade-baec-758408d7b7a6" providerId="ADAL" clId="{4703C338-400B-4D42-9FDE-AD5686274046}" dt="2023-03-17T12:57:06.793" v="464" actId="47"/>
        <pc:sldMkLst>
          <pc:docMk/>
          <pc:sldMk cId="3152643194" sldId="269"/>
        </pc:sldMkLst>
        <pc:spChg chg="del">
          <ac:chgData name="Alina Blume" userId="1bd7c593-429c-4ade-baec-758408d7b7a6" providerId="ADAL" clId="{4703C338-400B-4D42-9FDE-AD5686274046}" dt="2023-03-17T12:57:02.641" v="462"/>
          <ac:spMkLst>
            <pc:docMk/>
            <pc:sldMk cId="3152643194" sldId="269"/>
            <ac:spMk id="9" creationId="{6E0D4398-84C2-41B8-BF30-3157F7B18DF2}"/>
          </ac:spMkLst>
        </pc:spChg>
        <pc:spChg chg="del">
          <ac:chgData name="Alina Blume" userId="1bd7c593-429c-4ade-baec-758408d7b7a6" providerId="ADAL" clId="{4703C338-400B-4D42-9FDE-AD5686274046}" dt="2023-03-17T12:57:02.641" v="462"/>
          <ac:spMkLst>
            <pc:docMk/>
            <pc:sldMk cId="3152643194" sldId="269"/>
            <ac:spMk id="11" creationId="{1E519840-CB5B-442F-AF8C-F848E7699768}"/>
          </ac:spMkLst>
        </pc:spChg>
        <pc:cxnChg chg="del">
          <ac:chgData name="Alina Blume" userId="1bd7c593-429c-4ade-baec-758408d7b7a6" providerId="ADAL" clId="{4703C338-400B-4D42-9FDE-AD5686274046}" dt="2023-03-17T12:57:02.641" v="462"/>
          <ac:cxnSpMkLst>
            <pc:docMk/>
            <pc:sldMk cId="3152643194" sldId="269"/>
            <ac:cxnSpMk id="13" creationId="{AC7EF422-3076-48F2-A38B-7CA851778E05}"/>
          </ac:cxnSpMkLst>
        </pc:cxnChg>
        <pc:cxnChg chg="del">
          <ac:chgData name="Alina Blume" userId="1bd7c593-429c-4ade-baec-758408d7b7a6" providerId="ADAL" clId="{4703C338-400B-4D42-9FDE-AD5686274046}" dt="2023-03-17T12:57:02.641" v="462"/>
          <ac:cxnSpMkLst>
            <pc:docMk/>
            <pc:sldMk cId="3152643194" sldId="269"/>
            <ac:cxnSpMk id="15" creationId="{6896548C-21A4-493D-B220-64E89F1EF6D7}"/>
          </ac:cxnSpMkLst>
        </pc:cxnChg>
      </pc:sldChg>
      <pc:sldChg chg="addSp delSp modSp add mod modAnim modNotesTx">
        <pc:chgData name="Alina Blume" userId="1bd7c593-429c-4ade-baec-758408d7b7a6" providerId="ADAL" clId="{4703C338-400B-4D42-9FDE-AD5686274046}" dt="2023-04-01T11:35:21.265" v="11485" actId="20577"/>
        <pc:sldMkLst>
          <pc:docMk/>
          <pc:sldMk cId="3780866200" sldId="269"/>
        </pc:sldMkLst>
        <pc:spChg chg="mod">
          <ac:chgData name="Alina Blume" userId="1bd7c593-429c-4ade-baec-758408d7b7a6" providerId="ADAL" clId="{4703C338-400B-4D42-9FDE-AD5686274046}" dt="2023-04-01T11:30:47.191" v="11199" actId="20577"/>
          <ac:spMkLst>
            <pc:docMk/>
            <pc:sldMk cId="3780866200" sldId="269"/>
            <ac:spMk id="2" creationId="{3E89B1BF-8FF8-4508-B038-9DDFDB228455}"/>
          </ac:spMkLst>
        </pc:spChg>
        <pc:spChg chg="add mod">
          <ac:chgData name="Alina Blume" userId="1bd7c593-429c-4ade-baec-758408d7b7a6" providerId="ADAL" clId="{4703C338-400B-4D42-9FDE-AD5686274046}" dt="2023-03-23T08:49:57.040" v="8961" actId="1076"/>
          <ac:spMkLst>
            <pc:docMk/>
            <pc:sldMk cId="3780866200" sldId="269"/>
            <ac:spMk id="17" creationId="{41E56B66-B7E5-5D8B-E60A-AF63ADC97F31}"/>
          </ac:spMkLst>
        </pc:spChg>
        <pc:spChg chg="add del mod">
          <ac:chgData name="Alina Blume" userId="1bd7c593-429c-4ade-baec-758408d7b7a6" providerId="ADAL" clId="{4703C338-400B-4D42-9FDE-AD5686274046}" dt="2023-03-27T14:12:48.782" v="9302" actId="478"/>
          <ac:spMkLst>
            <pc:docMk/>
            <pc:sldMk cId="3780866200" sldId="269"/>
            <ac:spMk id="18" creationId="{BFB3DC41-BD73-3EB2-F9C8-93EFCA8A9305}"/>
          </ac:spMkLst>
        </pc:spChg>
        <pc:spChg chg="add mod">
          <ac:chgData name="Alina Blume" userId="1bd7c593-429c-4ade-baec-758408d7b7a6" providerId="ADAL" clId="{4703C338-400B-4D42-9FDE-AD5686274046}" dt="2023-03-27T14:12:49.029" v="9303"/>
          <ac:spMkLst>
            <pc:docMk/>
            <pc:sldMk cId="3780866200" sldId="269"/>
            <ac:spMk id="19" creationId="{DC7BE453-5388-92DB-BA64-55982E6B7250}"/>
          </ac:spMkLst>
        </pc:spChg>
        <pc:picChg chg="add mod ord">
          <ac:chgData name="Alina Blume" userId="1bd7c593-429c-4ade-baec-758408d7b7a6" providerId="ADAL" clId="{4703C338-400B-4D42-9FDE-AD5686274046}" dt="2023-03-23T08:49:53.763" v="8960" actId="1076"/>
          <ac:picMkLst>
            <pc:docMk/>
            <pc:sldMk cId="3780866200" sldId="269"/>
            <ac:picMk id="3" creationId="{A47040EB-9DB9-9C84-B6BA-1B926C231642}"/>
          </ac:picMkLst>
        </pc:picChg>
        <pc:picChg chg="mod">
          <ac:chgData name="Alina Blume" userId="1bd7c593-429c-4ade-baec-758408d7b7a6" providerId="ADAL" clId="{4703C338-400B-4D42-9FDE-AD5686274046}" dt="2023-03-23T12:24:02.403" v="9105" actId="14861"/>
          <ac:picMkLst>
            <pc:docMk/>
            <pc:sldMk cId="3780866200" sldId="269"/>
            <ac:picMk id="4" creationId="{7356AC88-A577-4BBA-9DD6-850B1883EDDB}"/>
          </ac:picMkLst>
        </pc:picChg>
        <pc:picChg chg="mod">
          <ac:chgData name="Alina Blume" userId="1bd7c593-429c-4ade-baec-758408d7b7a6" providerId="ADAL" clId="{4703C338-400B-4D42-9FDE-AD5686274046}" dt="2023-03-20T14:09:40.841" v="2906" actId="1076"/>
          <ac:picMkLst>
            <pc:docMk/>
            <pc:sldMk cId="3780866200" sldId="269"/>
            <ac:picMk id="6" creationId="{B93310B7-54BA-4F4D-A478-67C5D5E2CF88}"/>
          </ac:picMkLst>
        </pc:picChg>
        <pc:picChg chg="del mod">
          <ac:chgData name="Alina Blume" userId="1bd7c593-429c-4ade-baec-758408d7b7a6" providerId="ADAL" clId="{4703C338-400B-4D42-9FDE-AD5686274046}" dt="2023-03-20T14:10:28.240" v="2908" actId="478"/>
          <ac:picMkLst>
            <pc:docMk/>
            <pc:sldMk cId="3780866200" sldId="269"/>
            <ac:picMk id="17" creationId="{5984AD66-985B-4726-B3BD-5FF185BA65D8}"/>
          </ac:picMkLst>
        </pc:picChg>
        <pc:cxnChg chg="add mod">
          <ac:chgData name="Alina Blume" userId="1bd7c593-429c-4ade-baec-758408d7b7a6" providerId="ADAL" clId="{4703C338-400B-4D42-9FDE-AD5686274046}" dt="2023-03-20T14:09:25.561" v="2902"/>
          <ac:cxnSpMkLst>
            <pc:docMk/>
            <pc:sldMk cId="3780866200" sldId="269"/>
            <ac:cxnSpMk id="5" creationId="{AB2D2ABE-F80B-0CBF-0980-EE6B4DB13A48}"/>
          </ac:cxnSpMkLst>
        </pc:cxnChg>
        <pc:cxnChg chg="add mod">
          <ac:chgData name="Alina Blume" userId="1bd7c593-429c-4ade-baec-758408d7b7a6" providerId="ADAL" clId="{4703C338-400B-4D42-9FDE-AD5686274046}" dt="2023-03-20T14:09:30.130" v="2903"/>
          <ac:cxnSpMkLst>
            <pc:docMk/>
            <pc:sldMk cId="3780866200" sldId="269"/>
            <ac:cxnSpMk id="14" creationId="{254DA680-7B76-AE07-4DEF-57B96FDA803F}"/>
          </ac:cxnSpMkLst>
        </pc:cxnChg>
      </pc:sldChg>
      <pc:sldChg chg="addSp delSp modSp add del mod modAnim">
        <pc:chgData name="Alina Blume" userId="1bd7c593-429c-4ade-baec-758408d7b7a6" providerId="ADAL" clId="{4703C338-400B-4D42-9FDE-AD5686274046}" dt="2023-03-21T13:23:24.548" v="6049" actId="2696"/>
        <pc:sldMkLst>
          <pc:docMk/>
          <pc:sldMk cId="1204223842" sldId="271"/>
        </pc:sldMkLst>
        <pc:spChg chg="mod">
          <ac:chgData name="Alina Blume" userId="1bd7c593-429c-4ade-baec-758408d7b7a6" providerId="ADAL" clId="{4703C338-400B-4D42-9FDE-AD5686274046}" dt="2023-03-17T13:26:49.366" v="874" actId="27636"/>
          <ac:spMkLst>
            <pc:docMk/>
            <pc:sldMk cId="1204223842" sldId="271"/>
            <ac:spMk id="2" creationId="{02E93198-DB40-42CF-89BD-D834F5918E78}"/>
          </ac:spMkLst>
        </pc:spChg>
        <pc:spChg chg="mod">
          <ac:chgData name="Alina Blume" userId="1bd7c593-429c-4ade-baec-758408d7b7a6" providerId="ADAL" clId="{4703C338-400B-4D42-9FDE-AD5686274046}" dt="2023-03-21T09:03:51.410" v="5960" actId="1076"/>
          <ac:spMkLst>
            <pc:docMk/>
            <pc:sldMk cId="1204223842" sldId="271"/>
            <ac:spMk id="3" creationId="{ADFC7839-0E67-4C1B-AE7E-CC451B1AFF2C}"/>
          </ac:spMkLst>
        </pc:spChg>
        <pc:spChg chg="mod">
          <ac:chgData name="Alina Blume" userId="1bd7c593-429c-4ade-baec-758408d7b7a6" providerId="ADAL" clId="{4703C338-400B-4D42-9FDE-AD5686274046}" dt="2023-03-21T09:03:51.410" v="5960" actId="1076"/>
          <ac:spMkLst>
            <pc:docMk/>
            <pc:sldMk cId="1204223842" sldId="271"/>
            <ac:spMk id="4" creationId="{6BBC16AE-6772-4205-A009-D50ECCD39237}"/>
          </ac:spMkLst>
        </pc:spChg>
        <pc:spChg chg="mod">
          <ac:chgData name="Alina Blume" userId="1bd7c593-429c-4ade-baec-758408d7b7a6" providerId="ADAL" clId="{4703C338-400B-4D42-9FDE-AD5686274046}" dt="2023-03-21T09:03:51.410" v="5960" actId="1076"/>
          <ac:spMkLst>
            <pc:docMk/>
            <pc:sldMk cId="1204223842" sldId="271"/>
            <ac:spMk id="11" creationId="{AD8124AA-CDA6-4F2F-942A-E907F26C43D0}"/>
          </ac:spMkLst>
        </pc:spChg>
        <pc:spChg chg="mod">
          <ac:chgData name="Alina Blume" userId="1bd7c593-429c-4ade-baec-758408d7b7a6" providerId="ADAL" clId="{4703C338-400B-4D42-9FDE-AD5686274046}" dt="2023-03-21T09:03:51.410" v="5960" actId="1076"/>
          <ac:spMkLst>
            <pc:docMk/>
            <pc:sldMk cId="1204223842" sldId="271"/>
            <ac:spMk id="12" creationId="{0DB8DA8D-5B92-4804-B0B0-9FDA5ABABD17}"/>
          </ac:spMkLst>
        </pc:spChg>
        <pc:spChg chg="mod">
          <ac:chgData name="Alina Blume" userId="1bd7c593-429c-4ade-baec-758408d7b7a6" providerId="ADAL" clId="{4703C338-400B-4D42-9FDE-AD5686274046}" dt="2023-03-21T09:03:51.410" v="5960" actId="1076"/>
          <ac:spMkLst>
            <pc:docMk/>
            <pc:sldMk cId="1204223842" sldId="271"/>
            <ac:spMk id="13" creationId="{57BB6FA2-EB64-4B75-84C9-F791E4EAC441}"/>
          </ac:spMkLst>
        </pc:spChg>
        <pc:spChg chg="add mod">
          <ac:chgData name="Alina Blume" userId="1bd7c593-429c-4ade-baec-758408d7b7a6" providerId="ADAL" clId="{4703C338-400B-4D42-9FDE-AD5686274046}" dt="2023-03-21T09:03:51.410" v="5960" actId="1076"/>
          <ac:spMkLst>
            <pc:docMk/>
            <pc:sldMk cId="1204223842" sldId="271"/>
            <ac:spMk id="23" creationId="{AC602BB1-37B4-C596-C63A-88C8348ECB4B}"/>
          </ac:spMkLst>
        </pc:spChg>
        <pc:spChg chg="add del mod">
          <ac:chgData name="Alina Blume" userId="1bd7c593-429c-4ade-baec-758408d7b7a6" providerId="ADAL" clId="{4703C338-400B-4D42-9FDE-AD5686274046}" dt="2023-03-21T09:04:51.215" v="5965" actId="478"/>
          <ac:spMkLst>
            <pc:docMk/>
            <pc:sldMk cId="1204223842" sldId="271"/>
            <ac:spMk id="24" creationId="{35365BBB-FE14-6741-1C9C-97E38714E9A0}"/>
          </ac:spMkLst>
        </pc:spChg>
        <pc:spChg chg="add mod">
          <ac:chgData name="Alina Blume" userId="1bd7c593-429c-4ade-baec-758408d7b7a6" providerId="ADAL" clId="{4703C338-400B-4D42-9FDE-AD5686274046}" dt="2023-03-21T09:03:51.410" v="5960" actId="1076"/>
          <ac:spMkLst>
            <pc:docMk/>
            <pc:sldMk cId="1204223842" sldId="271"/>
            <ac:spMk id="29" creationId="{6BCF1B39-7C04-2AEF-68CC-2F73EACC6CA6}"/>
          </ac:spMkLst>
        </pc:spChg>
        <pc:spChg chg="add mod">
          <ac:chgData name="Alina Blume" userId="1bd7c593-429c-4ade-baec-758408d7b7a6" providerId="ADAL" clId="{4703C338-400B-4D42-9FDE-AD5686274046}" dt="2023-03-21T09:03:51.410" v="5960" actId="1076"/>
          <ac:spMkLst>
            <pc:docMk/>
            <pc:sldMk cId="1204223842" sldId="271"/>
            <ac:spMk id="30" creationId="{8722473C-4FC2-A877-91B7-C5D90087EEE4}"/>
          </ac:spMkLst>
        </pc:spChg>
        <pc:spChg chg="add mod">
          <ac:chgData name="Alina Blume" userId="1bd7c593-429c-4ade-baec-758408d7b7a6" providerId="ADAL" clId="{4703C338-400B-4D42-9FDE-AD5686274046}" dt="2023-03-21T09:03:51.410" v="5960" actId="1076"/>
          <ac:spMkLst>
            <pc:docMk/>
            <pc:sldMk cId="1204223842" sldId="271"/>
            <ac:spMk id="32" creationId="{7F1083BC-4A1B-AB58-5A16-3EC345FC9F21}"/>
          </ac:spMkLst>
        </pc:spChg>
        <pc:spChg chg="add mod">
          <ac:chgData name="Alina Blume" userId="1bd7c593-429c-4ade-baec-758408d7b7a6" providerId="ADAL" clId="{4703C338-400B-4D42-9FDE-AD5686274046}" dt="2023-03-21T09:03:51.410" v="5960" actId="1076"/>
          <ac:spMkLst>
            <pc:docMk/>
            <pc:sldMk cId="1204223842" sldId="271"/>
            <ac:spMk id="34" creationId="{532CC295-AD71-8420-97DE-DADE73A9913A}"/>
          </ac:spMkLst>
        </pc:spChg>
        <pc:spChg chg="add mod">
          <ac:chgData name="Alina Blume" userId="1bd7c593-429c-4ade-baec-758408d7b7a6" providerId="ADAL" clId="{4703C338-400B-4D42-9FDE-AD5686274046}" dt="2023-03-21T09:03:51.410" v="5960" actId="1076"/>
          <ac:spMkLst>
            <pc:docMk/>
            <pc:sldMk cId="1204223842" sldId="271"/>
            <ac:spMk id="35" creationId="{C49BFC39-1679-B7F3-8669-BB4717D624EA}"/>
          </ac:spMkLst>
        </pc:spChg>
        <pc:spChg chg="add mod">
          <ac:chgData name="Alina Blume" userId="1bd7c593-429c-4ade-baec-758408d7b7a6" providerId="ADAL" clId="{4703C338-400B-4D42-9FDE-AD5686274046}" dt="2023-03-21T09:03:51.410" v="5960" actId="1076"/>
          <ac:spMkLst>
            <pc:docMk/>
            <pc:sldMk cId="1204223842" sldId="271"/>
            <ac:spMk id="36" creationId="{694E2F6E-9F29-A14C-AF41-85F48EDED6EF}"/>
          </ac:spMkLst>
        </pc:spChg>
        <pc:graphicFrameChg chg="mod modGraphic">
          <ac:chgData name="Alina Blume" userId="1bd7c593-429c-4ade-baec-758408d7b7a6" providerId="ADAL" clId="{4703C338-400B-4D42-9FDE-AD5686274046}" dt="2023-03-17T13:15:58.434" v="739" actId="12385"/>
          <ac:graphicFrameMkLst>
            <pc:docMk/>
            <pc:sldMk cId="1204223842" sldId="271"/>
            <ac:graphicFrameMk id="16" creationId="{7828668B-0426-4CC1-8FBC-EF7AC70FED33}"/>
          </ac:graphicFrameMkLst>
        </pc:graphicFrameChg>
        <pc:picChg chg="mod">
          <ac:chgData name="Alina Blume" userId="1bd7c593-429c-4ade-baec-758408d7b7a6" providerId="ADAL" clId="{4703C338-400B-4D42-9FDE-AD5686274046}" dt="2023-03-21T09:03:51.410" v="5960" actId="1076"/>
          <ac:picMkLst>
            <pc:docMk/>
            <pc:sldMk cId="1204223842" sldId="271"/>
            <ac:picMk id="5" creationId="{54A2E33E-48F8-4B2F-B372-7CF89C558545}"/>
          </ac:picMkLst>
        </pc:picChg>
        <pc:picChg chg="add mod ord">
          <ac:chgData name="Alina Blume" userId="1bd7c593-429c-4ade-baec-758408d7b7a6" providerId="ADAL" clId="{4703C338-400B-4D42-9FDE-AD5686274046}" dt="2023-03-21T07:24:23.324" v="5833" actId="1076"/>
          <ac:picMkLst>
            <pc:docMk/>
            <pc:sldMk cId="1204223842" sldId="271"/>
            <ac:picMk id="7" creationId="{8FE53770-4187-2776-5245-31AF0F24123C}"/>
          </ac:picMkLst>
        </pc:picChg>
        <pc:picChg chg="mod">
          <ac:chgData name="Alina Blume" userId="1bd7c593-429c-4ade-baec-758408d7b7a6" providerId="ADAL" clId="{4703C338-400B-4D42-9FDE-AD5686274046}" dt="2023-03-21T08:49:42.206" v="5872" actId="1076"/>
          <ac:picMkLst>
            <pc:docMk/>
            <pc:sldMk cId="1204223842" sldId="271"/>
            <ac:picMk id="9" creationId="{0F65E675-1F75-40D4-99E6-645643EC544E}"/>
          </ac:picMkLst>
        </pc:picChg>
        <pc:picChg chg="mod">
          <ac:chgData name="Alina Blume" userId="1bd7c593-429c-4ade-baec-758408d7b7a6" providerId="ADAL" clId="{4703C338-400B-4D42-9FDE-AD5686274046}" dt="2023-03-21T09:03:51.410" v="5960" actId="1076"/>
          <ac:picMkLst>
            <pc:docMk/>
            <pc:sldMk cId="1204223842" sldId="271"/>
            <ac:picMk id="10" creationId="{6EBE69D1-3345-4072-A0A7-6AD9A472E603}"/>
          </ac:picMkLst>
        </pc:picChg>
        <pc:picChg chg="mod">
          <ac:chgData name="Alina Blume" userId="1bd7c593-429c-4ade-baec-758408d7b7a6" providerId="ADAL" clId="{4703C338-400B-4D42-9FDE-AD5686274046}" dt="2023-03-21T09:03:51.410" v="5960" actId="1076"/>
          <ac:picMkLst>
            <pc:docMk/>
            <pc:sldMk cId="1204223842" sldId="271"/>
            <ac:picMk id="14" creationId="{7299BF79-BF76-4240-857F-A6F6177460C7}"/>
          </ac:picMkLst>
        </pc:picChg>
        <pc:picChg chg="mod">
          <ac:chgData name="Alina Blume" userId="1bd7c593-429c-4ade-baec-758408d7b7a6" providerId="ADAL" clId="{4703C338-400B-4D42-9FDE-AD5686274046}" dt="2023-03-21T09:03:51.410" v="5960" actId="1076"/>
          <ac:picMkLst>
            <pc:docMk/>
            <pc:sldMk cId="1204223842" sldId="271"/>
            <ac:picMk id="15" creationId="{0F96A320-94BB-44A4-9A0D-F700C4C0E93E}"/>
          </ac:picMkLst>
        </pc:picChg>
        <pc:picChg chg="add mod modCrop">
          <ac:chgData name="Alina Blume" userId="1bd7c593-429c-4ade-baec-758408d7b7a6" providerId="ADAL" clId="{4703C338-400B-4D42-9FDE-AD5686274046}" dt="2023-03-21T09:03:51.410" v="5960" actId="1076"/>
          <ac:picMkLst>
            <pc:docMk/>
            <pc:sldMk cId="1204223842" sldId="271"/>
            <ac:picMk id="19" creationId="{CDEC8E17-4C15-62B3-FA14-41D9CDC4AE0F}"/>
          </ac:picMkLst>
        </pc:picChg>
        <pc:picChg chg="add mod modCrop">
          <ac:chgData name="Alina Blume" userId="1bd7c593-429c-4ade-baec-758408d7b7a6" providerId="ADAL" clId="{4703C338-400B-4D42-9FDE-AD5686274046}" dt="2023-03-21T09:03:51.410" v="5960" actId="1076"/>
          <ac:picMkLst>
            <pc:docMk/>
            <pc:sldMk cId="1204223842" sldId="271"/>
            <ac:picMk id="20" creationId="{54F7A065-5451-A359-EB47-AF5F5F3F0C0B}"/>
          </ac:picMkLst>
        </pc:picChg>
        <pc:picChg chg="add mod ord">
          <ac:chgData name="Alina Blume" userId="1bd7c593-429c-4ade-baec-758408d7b7a6" providerId="ADAL" clId="{4703C338-400B-4D42-9FDE-AD5686274046}" dt="2023-03-21T09:03:51.410" v="5960" actId="1076"/>
          <ac:picMkLst>
            <pc:docMk/>
            <pc:sldMk cId="1204223842" sldId="271"/>
            <ac:picMk id="21" creationId="{99C5346B-3DC3-263F-A001-8AAA8E48CFD2}"/>
          </ac:picMkLst>
        </pc:picChg>
        <pc:picChg chg="add del mod">
          <ac:chgData name="Alina Blume" userId="1bd7c593-429c-4ade-baec-758408d7b7a6" providerId="ADAL" clId="{4703C338-400B-4D42-9FDE-AD5686274046}" dt="2023-03-21T09:02:45.559" v="5956" actId="478"/>
          <ac:picMkLst>
            <pc:docMk/>
            <pc:sldMk cId="1204223842" sldId="271"/>
            <ac:picMk id="22" creationId="{DDC42EB6-1FD7-4782-10E6-C4813547E8B7}"/>
          </ac:picMkLst>
        </pc:picChg>
        <pc:picChg chg="add mod">
          <ac:chgData name="Alina Blume" userId="1bd7c593-429c-4ade-baec-758408d7b7a6" providerId="ADAL" clId="{4703C338-400B-4D42-9FDE-AD5686274046}" dt="2023-03-21T09:05:16.541" v="5968" actId="1076"/>
          <ac:picMkLst>
            <pc:docMk/>
            <pc:sldMk cId="1204223842" sldId="271"/>
            <ac:picMk id="25" creationId="{0C13F496-019E-F540-F0F1-D1A5AAD7A3EC}"/>
          </ac:picMkLst>
        </pc:picChg>
        <pc:picChg chg="add mod">
          <ac:chgData name="Alina Blume" userId="1bd7c593-429c-4ade-baec-758408d7b7a6" providerId="ADAL" clId="{4703C338-400B-4D42-9FDE-AD5686274046}" dt="2023-03-21T09:06:17.258" v="5983" actId="14100"/>
          <ac:picMkLst>
            <pc:docMk/>
            <pc:sldMk cId="1204223842" sldId="271"/>
            <ac:picMk id="26" creationId="{38077BEB-7AED-B9D9-6983-898AB26CD156}"/>
          </ac:picMkLst>
        </pc:picChg>
        <pc:picChg chg="add mod">
          <ac:chgData name="Alina Blume" userId="1bd7c593-429c-4ade-baec-758408d7b7a6" providerId="ADAL" clId="{4703C338-400B-4D42-9FDE-AD5686274046}" dt="2023-03-21T09:06:45.752" v="6005" actId="14100"/>
          <ac:picMkLst>
            <pc:docMk/>
            <pc:sldMk cId="1204223842" sldId="271"/>
            <ac:picMk id="27" creationId="{3D6A4AA7-B0A1-C412-A335-010F9C21850C}"/>
          </ac:picMkLst>
        </pc:picChg>
        <pc:picChg chg="add mod">
          <ac:chgData name="Alina Blume" userId="1bd7c593-429c-4ade-baec-758408d7b7a6" providerId="ADAL" clId="{4703C338-400B-4D42-9FDE-AD5686274046}" dt="2023-03-21T13:13:43.230" v="6010" actId="1076"/>
          <ac:picMkLst>
            <pc:docMk/>
            <pc:sldMk cId="1204223842" sldId="271"/>
            <ac:picMk id="28" creationId="{EF7CEE6C-7BAC-C51F-A22A-11A0A106B16A}"/>
          </ac:picMkLst>
        </pc:picChg>
        <pc:picChg chg="add mod">
          <ac:chgData name="Alina Blume" userId="1bd7c593-429c-4ade-baec-758408d7b7a6" providerId="ADAL" clId="{4703C338-400B-4D42-9FDE-AD5686274046}" dt="2023-03-21T09:07:10.718" v="6008" actId="1076"/>
          <ac:picMkLst>
            <pc:docMk/>
            <pc:sldMk cId="1204223842" sldId="271"/>
            <ac:picMk id="31" creationId="{86E92C1C-4D16-4615-7E24-0ADFF8D25BCC}"/>
          </ac:picMkLst>
        </pc:picChg>
        <pc:picChg chg="add mod">
          <ac:chgData name="Alina Blume" userId="1bd7c593-429c-4ade-baec-758408d7b7a6" providerId="ADAL" clId="{4703C338-400B-4D42-9FDE-AD5686274046}" dt="2023-03-21T09:07:01.722" v="6006" actId="1076"/>
          <ac:picMkLst>
            <pc:docMk/>
            <pc:sldMk cId="1204223842" sldId="271"/>
            <ac:picMk id="33" creationId="{106EF61D-3B16-F57E-9553-7FC35AFA04D0}"/>
          </ac:picMkLst>
        </pc:picChg>
        <pc:cxnChg chg="add mod">
          <ac:chgData name="Alina Blume" userId="1bd7c593-429c-4ade-baec-758408d7b7a6" providerId="ADAL" clId="{4703C338-400B-4D42-9FDE-AD5686274046}" dt="2023-03-17T14:05:59.978" v="1339"/>
          <ac:cxnSpMkLst>
            <pc:docMk/>
            <pc:sldMk cId="1204223842" sldId="271"/>
            <ac:cxnSpMk id="17" creationId="{E5110DBB-79EC-15ED-3EA8-E7CA604B4418}"/>
          </ac:cxnSpMkLst>
        </pc:cxnChg>
        <pc:cxnChg chg="add mod">
          <ac:chgData name="Alina Blume" userId="1bd7c593-429c-4ade-baec-758408d7b7a6" providerId="ADAL" clId="{4703C338-400B-4D42-9FDE-AD5686274046}" dt="2023-03-20T08:55:46.293" v="1621"/>
          <ac:cxnSpMkLst>
            <pc:docMk/>
            <pc:sldMk cId="1204223842" sldId="271"/>
            <ac:cxnSpMk id="18" creationId="{24B502AA-6423-7B21-6BE2-E7FFFBEF2264}"/>
          </ac:cxnSpMkLst>
        </pc:cxnChg>
      </pc:sldChg>
      <pc:sldChg chg="addSp delSp modSp add mod modNotesTx">
        <pc:chgData name="Alina Blume" userId="1bd7c593-429c-4ade-baec-758408d7b7a6" providerId="ADAL" clId="{4703C338-400B-4D42-9FDE-AD5686274046}" dt="2023-03-27T14:13:03.677" v="9312"/>
        <pc:sldMkLst>
          <pc:docMk/>
          <pc:sldMk cId="1503467967" sldId="272"/>
        </pc:sldMkLst>
        <pc:spChg chg="mod">
          <ac:chgData name="Alina Blume" userId="1bd7c593-429c-4ade-baec-758408d7b7a6" providerId="ADAL" clId="{4703C338-400B-4D42-9FDE-AD5686274046}" dt="2023-03-17T13:26:49.366" v="875" actId="27636"/>
          <ac:spMkLst>
            <pc:docMk/>
            <pc:sldMk cId="1503467967" sldId="272"/>
            <ac:spMk id="2" creationId="{6DBA6990-0495-4AF0-A068-FCBA1114014B}"/>
          </ac:spMkLst>
        </pc:spChg>
        <pc:spChg chg="add del mod">
          <ac:chgData name="Alina Blume" userId="1bd7c593-429c-4ade-baec-758408d7b7a6" providerId="ADAL" clId="{4703C338-400B-4D42-9FDE-AD5686274046}" dt="2023-03-27T14:13:00.132" v="9309"/>
          <ac:spMkLst>
            <pc:docMk/>
            <pc:sldMk cId="1503467967" sldId="272"/>
            <ac:spMk id="3" creationId="{43CB4C16-0484-AC36-4553-F7F1080938CA}"/>
          </ac:spMkLst>
        </pc:spChg>
        <pc:spChg chg="add mod">
          <ac:chgData name="Alina Blume" userId="1bd7c593-429c-4ade-baec-758408d7b7a6" providerId="ADAL" clId="{4703C338-400B-4D42-9FDE-AD5686274046}" dt="2023-03-22T13:30:36.789" v="7756" actId="1076"/>
          <ac:spMkLst>
            <pc:docMk/>
            <pc:sldMk cId="1503467967" sldId="272"/>
            <ac:spMk id="8" creationId="{D34FCF91-4BB0-EB69-B73D-2516244A8800}"/>
          </ac:spMkLst>
        </pc:spChg>
        <pc:spChg chg="mod">
          <ac:chgData name="Alina Blume" userId="1bd7c593-429c-4ade-baec-758408d7b7a6" providerId="ADAL" clId="{4703C338-400B-4D42-9FDE-AD5686274046}" dt="2023-03-22T13:49:27.255" v="8287" actId="207"/>
          <ac:spMkLst>
            <pc:docMk/>
            <pc:sldMk cId="1503467967" sldId="272"/>
            <ac:spMk id="9" creationId="{058C5310-7C9D-4BD0-BC83-8E1A86A27D3C}"/>
          </ac:spMkLst>
        </pc:spChg>
        <pc:spChg chg="del mod">
          <ac:chgData name="Alina Blume" userId="1bd7c593-429c-4ade-baec-758408d7b7a6" providerId="ADAL" clId="{4703C338-400B-4D42-9FDE-AD5686274046}" dt="2023-03-20T08:54:23.457" v="1603" actId="478"/>
          <ac:spMkLst>
            <pc:docMk/>
            <pc:sldMk cId="1503467967" sldId="272"/>
            <ac:spMk id="10" creationId="{FC05CFCC-1296-44ED-9176-5EE2E3DD6290}"/>
          </ac:spMkLst>
        </pc:spChg>
        <pc:spChg chg="mod">
          <ac:chgData name="Alina Blume" userId="1bd7c593-429c-4ade-baec-758408d7b7a6" providerId="ADAL" clId="{4703C338-400B-4D42-9FDE-AD5686274046}" dt="2023-03-20T09:11:48.619" v="1752" actId="1035"/>
          <ac:spMkLst>
            <pc:docMk/>
            <pc:sldMk cId="1503467967" sldId="272"/>
            <ac:spMk id="11" creationId="{88B9C841-370C-4149-8745-5AA108575D91}"/>
          </ac:spMkLst>
        </pc:spChg>
        <pc:spChg chg="mod">
          <ac:chgData name="Alina Blume" userId="1bd7c593-429c-4ade-baec-758408d7b7a6" providerId="ADAL" clId="{4703C338-400B-4D42-9FDE-AD5686274046}" dt="2023-03-22T13:50:37.278" v="8299" actId="1036"/>
          <ac:spMkLst>
            <pc:docMk/>
            <pc:sldMk cId="1503467967" sldId="272"/>
            <ac:spMk id="12" creationId="{8E7026E0-EBF6-48DD-879F-5D554FA4852C}"/>
          </ac:spMkLst>
        </pc:spChg>
        <pc:spChg chg="del mod">
          <ac:chgData name="Alina Blume" userId="1bd7c593-429c-4ade-baec-758408d7b7a6" providerId="ADAL" clId="{4703C338-400B-4D42-9FDE-AD5686274046}" dt="2023-03-20T08:55:26.743" v="1615" actId="478"/>
          <ac:spMkLst>
            <pc:docMk/>
            <pc:sldMk cId="1503467967" sldId="272"/>
            <ac:spMk id="13" creationId="{946C278F-4D72-4480-8FD1-94C8EAAFC189}"/>
          </ac:spMkLst>
        </pc:spChg>
        <pc:spChg chg="add mod">
          <ac:chgData name="Alina Blume" userId="1bd7c593-429c-4ade-baec-758408d7b7a6" providerId="ADAL" clId="{4703C338-400B-4D42-9FDE-AD5686274046}" dt="2023-03-27T14:13:03.677" v="9312"/>
          <ac:spMkLst>
            <pc:docMk/>
            <pc:sldMk cId="1503467967" sldId="272"/>
            <ac:spMk id="13" creationId="{E1C543FA-AA51-9D3E-6970-6E31003EA201}"/>
          </ac:spMkLst>
        </pc:spChg>
        <pc:spChg chg="mod">
          <ac:chgData name="Alina Blume" userId="1bd7c593-429c-4ade-baec-758408d7b7a6" providerId="ADAL" clId="{4703C338-400B-4D42-9FDE-AD5686274046}" dt="2023-03-22T13:50:37.278" v="8299" actId="1036"/>
          <ac:spMkLst>
            <pc:docMk/>
            <pc:sldMk cId="1503467967" sldId="272"/>
            <ac:spMk id="14" creationId="{B94E68D7-C149-44DB-B5DB-ECDF506CC099}"/>
          </ac:spMkLst>
        </pc:spChg>
        <pc:spChg chg="add mod">
          <ac:chgData name="Alina Blume" userId="1bd7c593-429c-4ade-baec-758408d7b7a6" providerId="ADAL" clId="{4703C338-400B-4D42-9FDE-AD5686274046}" dt="2023-03-20T09:16:50.045" v="1802" actId="1038"/>
          <ac:spMkLst>
            <pc:docMk/>
            <pc:sldMk cId="1503467967" sldId="272"/>
            <ac:spMk id="16" creationId="{BB743F95-C8D3-17BD-2451-2707BAD79C58}"/>
          </ac:spMkLst>
        </pc:spChg>
        <pc:spChg chg="add mod">
          <ac:chgData name="Alina Blume" userId="1bd7c593-429c-4ade-baec-758408d7b7a6" providerId="ADAL" clId="{4703C338-400B-4D42-9FDE-AD5686274046}" dt="2023-03-23T09:28:18.598" v="9013" actId="207"/>
          <ac:spMkLst>
            <pc:docMk/>
            <pc:sldMk cId="1503467967" sldId="272"/>
            <ac:spMk id="17" creationId="{C31F4C4C-9A91-763A-CFE5-5743264EC0C3}"/>
          </ac:spMkLst>
        </pc:spChg>
        <pc:spChg chg="add mod">
          <ac:chgData name="Alina Blume" userId="1bd7c593-429c-4ade-baec-758408d7b7a6" providerId="ADAL" clId="{4703C338-400B-4D42-9FDE-AD5686274046}" dt="2023-03-20T09:14:43.033" v="1797" actId="20577"/>
          <ac:spMkLst>
            <pc:docMk/>
            <pc:sldMk cId="1503467967" sldId="272"/>
            <ac:spMk id="18" creationId="{0F6E46B5-CFA2-8148-E8D6-E6214ECC600E}"/>
          </ac:spMkLst>
        </pc:spChg>
        <pc:spChg chg="add del mod">
          <ac:chgData name="Alina Blume" userId="1bd7c593-429c-4ade-baec-758408d7b7a6" providerId="ADAL" clId="{4703C338-400B-4D42-9FDE-AD5686274046}" dt="2023-03-20T09:17:42.465" v="1815" actId="478"/>
          <ac:spMkLst>
            <pc:docMk/>
            <pc:sldMk cId="1503467967" sldId="272"/>
            <ac:spMk id="19" creationId="{7A961FE9-649C-AB72-F340-0283A9399D79}"/>
          </ac:spMkLst>
        </pc:spChg>
        <pc:spChg chg="add mod">
          <ac:chgData name="Alina Blume" userId="1bd7c593-429c-4ade-baec-758408d7b7a6" providerId="ADAL" clId="{4703C338-400B-4D42-9FDE-AD5686274046}" dt="2023-03-20T09:17:35.722" v="1814" actId="14100"/>
          <ac:spMkLst>
            <pc:docMk/>
            <pc:sldMk cId="1503467967" sldId="272"/>
            <ac:spMk id="20" creationId="{2D553717-2E94-5C8F-E97B-F6A8B5A452CA}"/>
          </ac:spMkLst>
        </pc:spChg>
        <pc:spChg chg="add mod">
          <ac:chgData name="Alina Blume" userId="1bd7c593-429c-4ade-baec-758408d7b7a6" providerId="ADAL" clId="{4703C338-400B-4D42-9FDE-AD5686274046}" dt="2023-03-20T09:17:52.496" v="1822" actId="1036"/>
          <ac:spMkLst>
            <pc:docMk/>
            <pc:sldMk cId="1503467967" sldId="272"/>
            <ac:spMk id="21" creationId="{71922385-38BC-12E3-3E08-E66A5F7D56A3}"/>
          </ac:spMkLst>
        </pc:spChg>
        <pc:spChg chg="add mod">
          <ac:chgData name="Alina Blume" userId="1bd7c593-429c-4ade-baec-758408d7b7a6" providerId="ADAL" clId="{4703C338-400B-4D42-9FDE-AD5686274046}" dt="2023-03-20T09:18:03.869" v="1824" actId="1076"/>
          <ac:spMkLst>
            <pc:docMk/>
            <pc:sldMk cId="1503467967" sldId="272"/>
            <ac:spMk id="22" creationId="{9BA00DC4-0089-7A1E-4EDB-BF9354333ED1}"/>
          </ac:spMkLst>
        </pc:spChg>
        <pc:spChg chg="add mod">
          <ac:chgData name="Alina Blume" userId="1bd7c593-429c-4ade-baec-758408d7b7a6" providerId="ADAL" clId="{4703C338-400B-4D42-9FDE-AD5686274046}" dt="2023-03-20T09:18:07.783" v="1826" actId="1076"/>
          <ac:spMkLst>
            <pc:docMk/>
            <pc:sldMk cId="1503467967" sldId="272"/>
            <ac:spMk id="23" creationId="{F6FB80EB-A53D-AC9D-6215-B98EE97DE2C4}"/>
          </ac:spMkLst>
        </pc:spChg>
        <pc:spChg chg="add mod">
          <ac:chgData name="Alina Blume" userId="1bd7c593-429c-4ade-baec-758408d7b7a6" providerId="ADAL" clId="{4703C338-400B-4D42-9FDE-AD5686274046}" dt="2023-03-20T09:18:42.170" v="1834" actId="1076"/>
          <ac:spMkLst>
            <pc:docMk/>
            <pc:sldMk cId="1503467967" sldId="272"/>
            <ac:spMk id="24" creationId="{EAD7CB6C-4A8E-4AFD-DFB3-A7719E00FBFF}"/>
          </ac:spMkLst>
        </pc:spChg>
        <pc:spChg chg="add mod">
          <ac:chgData name="Alina Blume" userId="1bd7c593-429c-4ade-baec-758408d7b7a6" providerId="ADAL" clId="{4703C338-400B-4D42-9FDE-AD5686274046}" dt="2023-03-20T09:18:46.548" v="1836" actId="1076"/>
          <ac:spMkLst>
            <pc:docMk/>
            <pc:sldMk cId="1503467967" sldId="272"/>
            <ac:spMk id="25" creationId="{31769F08-888D-33F9-307B-BE667375BB1C}"/>
          </ac:spMkLst>
        </pc:spChg>
        <pc:spChg chg="add mod">
          <ac:chgData name="Alina Blume" userId="1bd7c593-429c-4ade-baec-758408d7b7a6" providerId="ADAL" clId="{4703C338-400B-4D42-9FDE-AD5686274046}" dt="2023-03-20T09:18:52.978" v="1839" actId="20577"/>
          <ac:spMkLst>
            <pc:docMk/>
            <pc:sldMk cId="1503467967" sldId="272"/>
            <ac:spMk id="26" creationId="{F21AB631-111C-EE57-F2AD-92667038C2B1}"/>
          </ac:spMkLst>
        </pc:spChg>
        <pc:spChg chg="add mod">
          <ac:chgData name="Alina Blume" userId="1bd7c593-429c-4ade-baec-758408d7b7a6" providerId="ADAL" clId="{4703C338-400B-4D42-9FDE-AD5686274046}" dt="2023-03-20T09:18:57.849" v="1841" actId="1076"/>
          <ac:spMkLst>
            <pc:docMk/>
            <pc:sldMk cId="1503467967" sldId="272"/>
            <ac:spMk id="27" creationId="{BA9DE432-B1F5-A10E-0D0C-6E5ECF052E3E}"/>
          </ac:spMkLst>
        </pc:spChg>
        <pc:spChg chg="add del mod">
          <ac:chgData name="Alina Blume" userId="1bd7c593-429c-4ade-baec-758408d7b7a6" providerId="ADAL" clId="{4703C338-400B-4D42-9FDE-AD5686274046}" dt="2023-03-22T13:30:25.907" v="7754" actId="21"/>
          <ac:spMkLst>
            <pc:docMk/>
            <pc:sldMk cId="1503467967" sldId="272"/>
            <ac:spMk id="28" creationId="{B544CFB1-C161-5438-6B01-CCF4563BC840}"/>
          </ac:spMkLst>
        </pc:spChg>
        <pc:spChg chg="add del mod">
          <ac:chgData name="Alina Blume" userId="1bd7c593-429c-4ade-baec-758408d7b7a6" providerId="ADAL" clId="{4703C338-400B-4D42-9FDE-AD5686274046}" dt="2023-03-27T14:13:02.542" v="9311" actId="478"/>
          <ac:spMkLst>
            <pc:docMk/>
            <pc:sldMk cId="1503467967" sldId="272"/>
            <ac:spMk id="29" creationId="{20DA1F8D-592C-E804-AF63-F059559BA700}"/>
          </ac:spMkLst>
        </pc:spChg>
        <pc:picChg chg="add del mod ord">
          <ac:chgData name="Alina Blume" userId="1bd7c593-429c-4ade-baec-758408d7b7a6" providerId="ADAL" clId="{4703C338-400B-4D42-9FDE-AD5686274046}" dt="2023-03-27T14:13:00.309" v="9310" actId="478"/>
          <ac:picMkLst>
            <pc:docMk/>
            <pc:sldMk cId="1503467967" sldId="272"/>
            <ac:picMk id="4" creationId="{CBC3F974-B9C6-E695-B087-EFBAABD75026}"/>
          </ac:picMkLst>
        </pc:picChg>
        <pc:picChg chg="add del mod">
          <ac:chgData name="Alina Blume" userId="1bd7c593-429c-4ade-baec-758408d7b7a6" providerId="ADAL" clId="{4703C338-400B-4D42-9FDE-AD5686274046}" dt="2023-03-22T13:30:28.263" v="7755" actId="1076"/>
          <ac:picMkLst>
            <pc:docMk/>
            <pc:sldMk cId="1503467967" sldId="272"/>
            <ac:picMk id="5" creationId="{C52EE226-A9B4-4C9F-A731-239D7C7B712D}"/>
          </ac:picMkLst>
        </pc:picChg>
        <pc:picChg chg="add mod">
          <ac:chgData name="Alina Blume" userId="1bd7c593-429c-4ade-baec-758408d7b7a6" providerId="ADAL" clId="{4703C338-400B-4D42-9FDE-AD5686274046}" dt="2023-03-23T09:27:50.941" v="9012" actId="1076"/>
          <ac:picMkLst>
            <pc:docMk/>
            <pc:sldMk cId="1503467967" sldId="272"/>
            <ac:picMk id="10" creationId="{5D15EDEE-6D8A-2C91-6672-BE85D5370EE6}"/>
          </ac:picMkLst>
        </pc:picChg>
        <pc:picChg chg="mod">
          <ac:chgData name="Alina Blume" userId="1bd7c593-429c-4ade-baec-758408d7b7a6" providerId="ADAL" clId="{4703C338-400B-4D42-9FDE-AD5686274046}" dt="2023-03-20T08:53:08.492" v="1595" actId="1076"/>
          <ac:picMkLst>
            <pc:docMk/>
            <pc:sldMk cId="1503467967" sldId="272"/>
            <ac:picMk id="15" creationId="{62E6AB3E-A536-4783-85B7-C118335AEBDD}"/>
          </ac:picMkLst>
        </pc:picChg>
        <pc:cxnChg chg="add mod">
          <ac:chgData name="Alina Blume" userId="1bd7c593-429c-4ade-baec-758408d7b7a6" providerId="ADAL" clId="{4703C338-400B-4D42-9FDE-AD5686274046}" dt="2023-03-20T08:53:03.552" v="1594"/>
          <ac:cxnSpMkLst>
            <pc:docMk/>
            <pc:sldMk cId="1503467967" sldId="272"/>
            <ac:cxnSpMk id="6" creationId="{81BD4132-003A-89C7-687C-E2FCBE958BB9}"/>
          </ac:cxnSpMkLst>
        </pc:cxnChg>
        <pc:cxnChg chg="add mod">
          <ac:chgData name="Alina Blume" userId="1bd7c593-429c-4ade-baec-758408d7b7a6" providerId="ADAL" clId="{4703C338-400B-4D42-9FDE-AD5686274046}" dt="2023-03-20T08:55:50.758" v="1622"/>
          <ac:cxnSpMkLst>
            <pc:docMk/>
            <pc:sldMk cId="1503467967" sldId="272"/>
            <ac:cxnSpMk id="7" creationId="{B6BEB8FA-4FF3-C3FF-9807-C513D9B1759D}"/>
          </ac:cxnSpMkLst>
        </pc:cxnChg>
      </pc:sldChg>
      <pc:sldChg chg="addSp modSp add del mod ord setBg modShow modNotes">
        <pc:chgData name="Alina Blume" userId="1bd7c593-429c-4ade-baec-758408d7b7a6" providerId="ADAL" clId="{4703C338-400B-4D42-9FDE-AD5686274046}" dt="2023-03-21T15:45:27.450" v="6152" actId="2696"/>
        <pc:sldMkLst>
          <pc:docMk/>
          <pc:sldMk cId="0" sldId="273"/>
        </pc:sldMkLst>
        <pc:spChg chg="mod">
          <ac:chgData name="Alina Blume" userId="1bd7c593-429c-4ade-baec-758408d7b7a6" providerId="ADAL" clId="{4703C338-400B-4D42-9FDE-AD5686274046}" dt="2023-03-20T09:26:11.410" v="1854" actId="6549"/>
          <ac:spMkLst>
            <pc:docMk/>
            <pc:sldMk cId="0" sldId="273"/>
            <ac:spMk id="245" creationId="{00000000-0000-0000-0000-000000000000}"/>
          </ac:spMkLst>
        </pc:spChg>
        <pc:picChg chg="add ord">
          <ac:chgData name="Alina Blume" userId="1bd7c593-429c-4ade-baec-758408d7b7a6" providerId="ADAL" clId="{4703C338-400B-4D42-9FDE-AD5686274046}" dt="2023-03-17T13:39:13.337" v="1120" actId="167"/>
          <ac:picMkLst>
            <pc:docMk/>
            <pc:sldMk cId="0" sldId="273"/>
            <ac:picMk id="3" creationId="{8A194034-37FD-5FAF-E394-D73A49919049}"/>
          </ac:picMkLst>
        </pc:picChg>
        <pc:picChg chg="mod modCrop">
          <ac:chgData name="Alina Blume" userId="1bd7c593-429c-4ade-baec-758408d7b7a6" providerId="ADAL" clId="{4703C338-400B-4D42-9FDE-AD5686274046}" dt="2023-03-20T09:25:50.308" v="1845" actId="1076"/>
          <ac:picMkLst>
            <pc:docMk/>
            <pc:sldMk cId="0" sldId="273"/>
            <ac:picMk id="244" creationId="{00000000-0000-0000-0000-000000000000}"/>
          </ac:picMkLst>
        </pc:picChg>
      </pc:sldChg>
      <pc:sldChg chg="addSp delSp modSp add del mod ord setBg">
        <pc:chgData name="Alina Blume" userId="1bd7c593-429c-4ade-baec-758408d7b7a6" providerId="ADAL" clId="{4703C338-400B-4D42-9FDE-AD5686274046}" dt="2023-03-17T13:32:54.006" v="1091" actId="207"/>
        <pc:sldMkLst>
          <pc:docMk/>
          <pc:sldMk cId="4201134812" sldId="274"/>
        </pc:sldMkLst>
        <pc:spChg chg="add del mod">
          <ac:chgData name="Alina Blume" userId="1bd7c593-429c-4ade-baec-758408d7b7a6" providerId="ADAL" clId="{4703C338-400B-4D42-9FDE-AD5686274046}" dt="2023-03-17T13:32:03.476" v="998" actId="478"/>
          <ac:spMkLst>
            <pc:docMk/>
            <pc:sldMk cId="4201134812" sldId="274"/>
            <ac:spMk id="3" creationId="{C3FDD25E-7462-4623-8398-A85699BC5962}"/>
          </ac:spMkLst>
        </pc:spChg>
        <pc:spChg chg="mod">
          <ac:chgData name="Alina Blume" userId="1bd7c593-429c-4ade-baec-758408d7b7a6" providerId="ADAL" clId="{4703C338-400B-4D42-9FDE-AD5686274046}" dt="2023-03-17T13:32:54.006" v="1091" actId="207"/>
          <ac:spMkLst>
            <pc:docMk/>
            <pc:sldMk cId="4201134812" sldId="274"/>
            <ac:spMk id="8" creationId="{18B7BAC9-151A-20F9-E3AB-FA34396B762C}"/>
          </ac:spMkLst>
        </pc:spChg>
        <pc:picChg chg="add del">
          <ac:chgData name="Alina Blume" userId="1bd7c593-429c-4ade-baec-758408d7b7a6" providerId="ADAL" clId="{4703C338-400B-4D42-9FDE-AD5686274046}" dt="2023-03-17T13:26:29.419" v="870" actId="478"/>
          <ac:picMkLst>
            <pc:docMk/>
            <pc:sldMk cId="4201134812" sldId="274"/>
            <ac:picMk id="6" creationId="{6EF6B76A-7565-3B21-53BB-D54BC5073AA1}"/>
          </ac:picMkLst>
        </pc:picChg>
      </pc:sldChg>
      <pc:sldChg chg="addSp modSp new del mod ord">
        <pc:chgData name="Alina Blume" userId="1bd7c593-429c-4ade-baec-758408d7b7a6" providerId="ADAL" clId="{4703C338-400B-4D42-9FDE-AD5686274046}" dt="2023-03-20T14:53:40.422" v="3520" actId="2696"/>
        <pc:sldMkLst>
          <pc:docMk/>
          <pc:sldMk cId="3706357817" sldId="275"/>
        </pc:sldMkLst>
        <pc:spChg chg="mod">
          <ac:chgData name="Alina Blume" userId="1bd7c593-429c-4ade-baec-758408d7b7a6" providerId="ADAL" clId="{4703C338-400B-4D42-9FDE-AD5686274046}" dt="2023-03-17T13:42:54.177" v="1182" actId="20577"/>
          <ac:spMkLst>
            <pc:docMk/>
            <pc:sldMk cId="3706357817" sldId="275"/>
            <ac:spMk id="3" creationId="{C188F3D1-1905-2BC4-8ACE-B6826A1AF071}"/>
          </ac:spMkLst>
        </pc:spChg>
        <pc:picChg chg="add mod">
          <ac:chgData name="Alina Blume" userId="1bd7c593-429c-4ade-baec-758408d7b7a6" providerId="ADAL" clId="{4703C338-400B-4D42-9FDE-AD5686274046}" dt="2023-03-17T13:43:56.418" v="1184" actId="1076"/>
          <ac:picMkLst>
            <pc:docMk/>
            <pc:sldMk cId="3706357817" sldId="275"/>
            <ac:picMk id="1026" creationId="{291E63F3-68DE-662F-F708-5142E43B12CA}"/>
          </ac:picMkLst>
        </pc:picChg>
      </pc:sldChg>
      <pc:sldChg chg="addSp modSp add del mod">
        <pc:chgData name="Alina Blume" userId="1bd7c593-429c-4ade-baec-758408d7b7a6" providerId="ADAL" clId="{4703C338-400B-4D42-9FDE-AD5686274046}" dt="2023-03-20T15:40:37.236" v="4808" actId="2696"/>
        <pc:sldMkLst>
          <pc:docMk/>
          <pc:sldMk cId="3904614780" sldId="276"/>
        </pc:sldMkLst>
        <pc:picChg chg="add ord">
          <ac:chgData name="Alina Blume" userId="1bd7c593-429c-4ade-baec-758408d7b7a6" providerId="ADAL" clId="{4703C338-400B-4D42-9FDE-AD5686274046}" dt="2023-03-17T13:36:04.106" v="1112" actId="167"/>
          <ac:picMkLst>
            <pc:docMk/>
            <pc:sldMk cId="3904614780" sldId="276"/>
            <ac:picMk id="11" creationId="{CC0137AE-8776-629E-EE39-40BAFF073602}"/>
          </ac:picMkLst>
        </pc:picChg>
        <pc:cxnChg chg="add mod">
          <ac:chgData name="Alina Blume" userId="1bd7c593-429c-4ade-baec-758408d7b7a6" providerId="ADAL" clId="{4703C338-400B-4D42-9FDE-AD5686274046}" dt="2023-03-17T14:05:51.620" v="1338"/>
          <ac:cxnSpMkLst>
            <pc:docMk/>
            <pc:sldMk cId="3904614780" sldId="276"/>
            <ac:cxnSpMk id="12" creationId="{0BE66ED0-962E-2AC8-A9C9-BDF2BD929974}"/>
          </ac:cxnSpMkLst>
        </pc:cxnChg>
        <pc:cxnChg chg="add mod">
          <ac:chgData name="Alina Blume" userId="1bd7c593-429c-4ade-baec-758408d7b7a6" providerId="ADAL" clId="{4703C338-400B-4D42-9FDE-AD5686274046}" dt="2023-03-17T14:09:02.759" v="1361"/>
          <ac:cxnSpMkLst>
            <pc:docMk/>
            <pc:sldMk cId="3904614780" sldId="276"/>
            <ac:cxnSpMk id="13" creationId="{5D2D72AE-AE1E-13D5-6D02-1BE521DE581F}"/>
          </ac:cxnSpMkLst>
        </pc:cxnChg>
      </pc:sldChg>
      <pc:sldChg chg="addSp modSp add del mod">
        <pc:chgData name="Alina Blume" userId="1bd7c593-429c-4ade-baec-758408d7b7a6" providerId="ADAL" clId="{4703C338-400B-4D42-9FDE-AD5686274046}" dt="2023-03-20T15:40:49.423" v="4810" actId="2696"/>
        <pc:sldMkLst>
          <pc:docMk/>
          <pc:sldMk cId="2303027676" sldId="277"/>
        </pc:sldMkLst>
        <pc:picChg chg="add ord">
          <ac:chgData name="Alina Blume" userId="1bd7c593-429c-4ade-baec-758408d7b7a6" providerId="ADAL" clId="{4703C338-400B-4D42-9FDE-AD5686274046}" dt="2023-03-17T13:36:16.165" v="1114" actId="167"/>
          <ac:picMkLst>
            <pc:docMk/>
            <pc:sldMk cId="2303027676" sldId="277"/>
            <ac:picMk id="6" creationId="{32A19160-96D5-7128-F2C1-3A187C8B79D7}"/>
          </ac:picMkLst>
        </pc:picChg>
        <pc:cxnChg chg="add mod">
          <ac:chgData name="Alina Blume" userId="1bd7c593-429c-4ade-baec-758408d7b7a6" providerId="ADAL" clId="{4703C338-400B-4D42-9FDE-AD5686274046}" dt="2023-03-20T08:55:42.957" v="1619"/>
          <ac:cxnSpMkLst>
            <pc:docMk/>
            <pc:sldMk cId="2303027676" sldId="277"/>
            <ac:cxnSpMk id="7" creationId="{CFA07E8D-8D7E-3821-D57B-E69986694DE8}"/>
          </ac:cxnSpMkLst>
        </pc:cxnChg>
        <pc:cxnChg chg="add mod">
          <ac:chgData name="Alina Blume" userId="1bd7c593-429c-4ade-baec-758408d7b7a6" providerId="ADAL" clId="{4703C338-400B-4D42-9FDE-AD5686274046}" dt="2023-03-20T09:46:00.878" v="1856"/>
          <ac:cxnSpMkLst>
            <pc:docMk/>
            <pc:sldMk cId="2303027676" sldId="277"/>
            <ac:cxnSpMk id="11" creationId="{3B5C81DE-5DA2-8393-1E88-186CCB8A3C48}"/>
          </ac:cxnSpMkLst>
        </pc:cxnChg>
      </pc:sldChg>
      <pc:sldChg chg="addSp delSp modSp add del mod modAnim">
        <pc:chgData name="Alina Blume" userId="1bd7c593-429c-4ade-baec-758408d7b7a6" providerId="ADAL" clId="{4703C338-400B-4D42-9FDE-AD5686274046}" dt="2023-03-20T14:25:25.228" v="3037" actId="2696"/>
        <pc:sldMkLst>
          <pc:docMk/>
          <pc:sldMk cId="1283969912" sldId="278"/>
        </pc:sldMkLst>
        <pc:spChg chg="del">
          <ac:chgData name="Alina Blume" userId="1bd7c593-429c-4ade-baec-758408d7b7a6" providerId="ADAL" clId="{4703C338-400B-4D42-9FDE-AD5686274046}" dt="2023-03-17T13:31:01.177" v="997" actId="478"/>
          <ac:spMkLst>
            <pc:docMk/>
            <pc:sldMk cId="1283969912" sldId="278"/>
            <ac:spMk id="2" creationId="{0F53F599-8299-4C02-B200-BC0149BE4BD2}"/>
          </ac:spMkLst>
        </pc:spChg>
        <pc:spChg chg="del mod">
          <ac:chgData name="Alina Blume" userId="1bd7c593-429c-4ade-baec-758408d7b7a6" providerId="ADAL" clId="{4703C338-400B-4D42-9FDE-AD5686274046}" dt="2023-03-17T13:30:49.836" v="994" actId="478"/>
          <ac:spMkLst>
            <pc:docMk/>
            <pc:sldMk cId="1283969912" sldId="278"/>
            <ac:spMk id="3" creationId="{F46B5E58-66DE-4248-A9D9-998EFDB4EF0B}"/>
          </ac:spMkLst>
        </pc:spChg>
        <pc:spChg chg="add del mod">
          <ac:chgData name="Alina Blume" userId="1bd7c593-429c-4ade-baec-758408d7b7a6" providerId="ADAL" clId="{4703C338-400B-4D42-9FDE-AD5686274046}" dt="2023-03-17T13:30:53.407" v="996" actId="478"/>
          <ac:spMkLst>
            <pc:docMk/>
            <pc:sldMk cId="1283969912" sldId="278"/>
            <ac:spMk id="7" creationId="{3F564119-4627-2509-56B5-BB4D61524AA8}"/>
          </ac:spMkLst>
        </pc:spChg>
        <pc:spChg chg="mod">
          <ac:chgData name="Alina Blume" userId="1bd7c593-429c-4ade-baec-758408d7b7a6" providerId="ADAL" clId="{4703C338-400B-4D42-9FDE-AD5686274046}" dt="2023-03-20T14:13:30.735" v="2938" actId="1076"/>
          <ac:spMkLst>
            <pc:docMk/>
            <pc:sldMk cId="1283969912" sldId="278"/>
            <ac:spMk id="11" creationId="{1EBCC1E0-CFC2-4EC8-B04C-1C931BD1A264}"/>
          </ac:spMkLst>
        </pc:spChg>
        <pc:spChg chg="mod">
          <ac:chgData name="Alina Blume" userId="1bd7c593-429c-4ade-baec-758408d7b7a6" providerId="ADAL" clId="{4703C338-400B-4D42-9FDE-AD5686274046}" dt="2023-03-17T14:08:37.708" v="1358" actId="1076"/>
          <ac:spMkLst>
            <pc:docMk/>
            <pc:sldMk cId="1283969912" sldId="278"/>
            <ac:spMk id="12" creationId="{9BBD7206-FF2F-41A0-B900-9F5F671696C5}"/>
          </ac:spMkLst>
        </pc:spChg>
        <pc:spChg chg="mod">
          <ac:chgData name="Alina Blume" userId="1bd7c593-429c-4ade-baec-758408d7b7a6" providerId="ADAL" clId="{4703C338-400B-4D42-9FDE-AD5686274046}" dt="2023-03-20T14:13:21.076" v="2934" actId="1076"/>
          <ac:spMkLst>
            <pc:docMk/>
            <pc:sldMk cId="1283969912" sldId="278"/>
            <ac:spMk id="13" creationId="{BCD2DCCE-38FE-4EA3-9491-737B44BCFDAC}"/>
          </ac:spMkLst>
        </pc:spChg>
        <pc:spChg chg="mod">
          <ac:chgData name="Alina Blume" userId="1bd7c593-429c-4ade-baec-758408d7b7a6" providerId="ADAL" clId="{4703C338-400B-4D42-9FDE-AD5686274046}" dt="2023-03-17T14:08:37.708" v="1358" actId="1076"/>
          <ac:spMkLst>
            <pc:docMk/>
            <pc:sldMk cId="1283969912" sldId="278"/>
            <ac:spMk id="14" creationId="{13AF25F7-9F30-4363-B7B3-9ACFE1655995}"/>
          </ac:spMkLst>
        </pc:spChg>
        <pc:spChg chg="add mod">
          <ac:chgData name="Alina Blume" userId="1bd7c593-429c-4ade-baec-758408d7b7a6" providerId="ADAL" clId="{4703C338-400B-4D42-9FDE-AD5686274046}" dt="2023-03-17T14:05:28.940" v="1334" actId="20577"/>
          <ac:spMkLst>
            <pc:docMk/>
            <pc:sldMk cId="1283969912" sldId="278"/>
            <ac:spMk id="15" creationId="{14DE17D3-27AB-447E-B1E4-7E7FD0DFD65A}"/>
          </ac:spMkLst>
        </pc:spChg>
        <pc:picChg chg="mod">
          <ac:chgData name="Alina Blume" userId="1bd7c593-429c-4ade-baec-758408d7b7a6" providerId="ADAL" clId="{4703C338-400B-4D42-9FDE-AD5686274046}" dt="2023-03-20T14:13:30.735" v="2938" actId="1076"/>
          <ac:picMkLst>
            <pc:docMk/>
            <pc:sldMk cId="1283969912" sldId="278"/>
            <ac:picMk id="4" creationId="{9BE26239-DDD0-49E2-BDBA-1BAC7F68EBF5}"/>
          </ac:picMkLst>
        </pc:picChg>
        <pc:picChg chg="mod">
          <ac:chgData name="Alina Blume" userId="1bd7c593-429c-4ade-baec-758408d7b7a6" providerId="ADAL" clId="{4703C338-400B-4D42-9FDE-AD5686274046}" dt="2023-03-20T14:13:22.614" v="2936" actId="1076"/>
          <ac:picMkLst>
            <pc:docMk/>
            <pc:sldMk cId="1283969912" sldId="278"/>
            <ac:picMk id="5" creationId="{3F3835CE-2D3B-4E5A-B1BA-DAF9C93BB6AA}"/>
          </ac:picMkLst>
        </pc:picChg>
        <pc:picChg chg="mod">
          <ac:chgData name="Alina Blume" userId="1bd7c593-429c-4ade-baec-758408d7b7a6" providerId="ADAL" clId="{4703C338-400B-4D42-9FDE-AD5686274046}" dt="2023-03-20T14:13:22.049" v="2935" actId="1076"/>
          <ac:picMkLst>
            <pc:docMk/>
            <pc:sldMk cId="1283969912" sldId="278"/>
            <ac:picMk id="6" creationId="{DADD37FB-5EEC-4A7F-8B69-AD2717AFDEFB}"/>
          </ac:picMkLst>
        </pc:picChg>
        <pc:picChg chg="del">
          <ac:chgData name="Alina Blume" userId="1bd7c593-429c-4ade-baec-758408d7b7a6" providerId="ADAL" clId="{4703C338-400B-4D42-9FDE-AD5686274046}" dt="2023-03-17T13:34:11.014" v="1106" actId="478"/>
          <ac:picMkLst>
            <pc:docMk/>
            <pc:sldMk cId="1283969912" sldId="278"/>
            <ac:picMk id="8" creationId="{3EF3224F-04A6-4752-AFCF-A9D7C590602A}"/>
          </ac:picMkLst>
        </pc:picChg>
        <pc:picChg chg="del">
          <ac:chgData name="Alina Blume" userId="1bd7c593-429c-4ade-baec-758408d7b7a6" providerId="ADAL" clId="{4703C338-400B-4D42-9FDE-AD5686274046}" dt="2023-03-17T13:34:08.775" v="1105" actId="478"/>
          <ac:picMkLst>
            <pc:docMk/>
            <pc:sldMk cId="1283969912" sldId="278"/>
            <ac:picMk id="10" creationId="{40A49D04-74B7-49A0-A0A8-9C68473FF8C7}"/>
          </ac:picMkLst>
        </pc:picChg>
        <pc:picChg chg="add mod ord">
          <ac:chgData name="Alina Blume" userId="1bd7c593-429c-4ade-baec-758408d7b7a6" providerId="ADAL" clId="{4703C338-400B-4D42-9FDE-AD5686274046}" dt="2023-03-20T14:12:17.511" v="2915" actId="1076"/>
          <ac:picMkLst>
            <pc:docMk/>
            <pc:sldMk cId="1283969912" sldId="278"/>
            <ac:picMk id="17" creationId="{31DA2F69-5D6E-8664-60E8-358D413D2674}"/>
          </ac:picMkLst>
        </pc:picChg>
        <pc:cxnChg chg="add mod">
          <ac:chgData name="Alina Blume" userId="1bd7c593-429c-4ade-baec-758408d7b7a6" providerId="ADAL" clId="{4703C338-400B-4D42-9FDE-AD5686274046}" dt="2023-03-17T14:08:33.196" v="1357" actId="1076"/>
          <ac:cxnSpMkLst>
            <pc:docMk/>
            <pc:sldMk cId="1283969912" sldId="278"/>
            <ac:cxnSpMk id="19" creationId="{32618DC3-C933-0746-A816-6106D9C3E02E}"/>
          </ac:cxnSpMkLst>
        </pc:cxnChg>
        <pc:cxnChg chg="add mod">
          <ac:chgData name="Alina Blume" userId="1bd7c593-429c-4ade-baec-758408d7b7a6" providerId="ADAL" clId="{4703C338-400B-4D42-9FDE-AD5686274046}" dt="2023-03-17T14:08:54.730" v="1360" actId="1076"/>
          <ac:cxnSpMkLst>
            <pc:docMk/>
            <pc:sldMk cId="1283969912" sldId="278"/>
            <ac:cxnSpMk id="21" creationId="{860BF66E-EF99-3302-3150-3FAB5E813B47}"/>
          </ac:cxnSpMkLst>
        </pc:cxnChg>
      </pc:sldChg>
      <pc:sldChg chg="addSp delSp modSp add mod modAnim modNotesTx">
        <pc:chgData name="Alina Blume" userId="1bd7c593-429c-4ade-baec-758408d7b7a6" providerId="ADAL" clId="{4703C338-400B-4D42-9FDE-AD5686274046}" dt="2023-04-02T11:29:20.161" v="15410" actId="20577"/>
        <pc:sldMkLst>
          <pc:docMk/>
          <pc:sldMk cId="843361039" sldId="279"/>
        </pc:sldMkLst>
        <pc:spChg chg="add mod">
          <ac:chgData name="Alina Blume" userId="1bd7c593-429c-4ade-baec-758408d7b7a6" providerId="ADAL" clId="{4703C338-400B-4D42-9FDE-AD5686274046}" dt="2023-03-23T08:49:44.981" v="8957" actId="20577"/>
          <ac:spMkLst>
            <pc:docMk/>
            <pc:sldMk cId="843361039" sldId="279"/>
            <ac:spMk id="3" creationId="{9F8E7E75-065D-D65E-B5AF-131E97EBE2DD}"/>
          </ac:spMkLst>
        </pc:spChg>
        <pc:spChg chg="del">
          <ac:chgData name="Alina Blume" userId="1bd7c593-429c-4ade-baec-758408d7b7a6" providerId="ADAL" clId="{4703C338-400B-4D42-9FDE-AD5686274046}" dt="2023-03-17T13:35:51.021" v="1110" actId="478"/>
          <ac:spMkLst>
            <pc:docMk/>
            <pc:sldMk cId="843361039" sldId="279"/>
            <ac:spMk id="11" creationId="{1EBCC1E0-CFC2-4EC8-B04C-1C931BD1A264}"/>
          </ac:spMkLst>
        </pc:spChg>
        <pc:spChg chg="del">
          <ac:chgData name="Alina Blume" userId="1bd7c593-429c-4ade-baec-758408d7b7a6" providerId="ADAL" clId="{4703C338-400B-4D42-9FDE-AD5686274046}" dt="2023-03-17T13:35:51.021" v="1110" actId="478"/>
          <ac:spMkLst>
            <pc:docMk/>
            <pc:sldMk cId="843361039" sldId="279"/>
            <ac:spMk id="12" creationId="{9BBD7206-FF2F-41A0-B900-9F5F671696C5}"/>
          </ac:spMkLst>
        </pc:spChg>
        <pc:spChg chg="del">
          <ac:chgData name="Alina Blume" userId="1bd7c593-429c-4ade-baec-758408d7b7a6" providerId="ADAL" clId="{4703C338-400B-4D42-9FDE-AD5686274046}" dt="2023-03-17T13:35:51.021" v="1110" actId="478"/>
          <ac:spMkLst>
            <pc:docMk/>
            <pc:sldMk cId="843361039" sldId="279"/>
            <ac:spMk id="13" creationId="{BCD2DCCE-38FE-4EA3-9491-737B44BCFDAC}"/>
          </ac:spMkLst>
        </pc:spChg>
        <pc:spChg chg="del">
          <ac:chgData name="Alina Blume" userId="1bd7c593-429c-4ade-baec-758408d7b7a6" providerId="ADAL" clId="{4703C338-400B-4D42-9FDE-AD5686274046}" dt="2023-03-17T13:35:51.021" v="1110" actId="478"/>
          <ac:spMkLst>
            <pc:docMk/>
            <pc:sldMk cId="843361039" sldId="279"/>
            <ac:spMk id="14" creationId="{13AF25F7-9F30-4363-B7B3-9ACFE1655995}"/>
          </ac:spMkLst>
        </pc:spChg>
        <pc:spChg chg="mod">
          <ac:chgData name="Alina Blume" userId="1bd7c593-429c-4ade-baec-758408d7b7a6" providerId="ADAL" clId="{4703C338-400B-4D42-9FDE-AD5686274046}" dt="2023-03-17T14:21:37.145" v="1510" actId="20577"/>
          <ac:spMkLst>
            <pc:docMk/>
            <pc:sldMk cId="843361039" sldId="279"/>
            <ac:spMk id="15" creationId="{14DE17D3-27AB-447E-B1E4-7E7FD0DFD65A}"/>
          </ac:spMkLst>
        </pc:spChg>
        <pc:spChg chg="add mod ord">
          <ac:chgData name="Alina Blume" userId="1bd7c593-429c-4ade-baec-758408d7b7a6" providerId="ADAL" clId="{4703C338-400B-4D42-9FDE-AD5686274046}" dt="2023-03-20T08:11:08.984" v="1591" actId="1037"/>
          <ac:spMkLst>
            <pc:docMk/>
            <pc:sldMk cId="843361039" sldId="279"/>
            <ac:spMk id="18" creationId="{8BFB8F57-F200-D3F6-1E6C-EC4C1F6E102F}"/>
          </ac:spMkLst>
        </pc:spChg>
        <pc:picChg chg="del">
          <ac:chgData name="Alina Blume" userId="1bd7c593-429c-4ade-baec-758408d7b7a6" providerId="ADAL" clId="{4703C338-400B-4D42-9FDE-AD5686274046}" dt="2023-03-17T13:35:51.021" v="1110" actId="478"/>
          <ac:picMkLst>
            <pc:docMk/>
            <pc:sldMk cId="843361039" sldId="279"/>
            <ac:picMk id="4" creationId="{9BE26239-DDD0-49E2-BDBA-1BAC7F68EBF5}"/>
          </ac:picMkLst>
        </pc:picChg>
        <pc:picChg chg="del">
          <ac:chgData name="Alina Blume" userId="1bd7c593-429c-4ade-baec-758408d7b7a6" providerId="ADAL" clId="{4703C338-400B-4D42-9FDE-AD5686274046}" dt="2023-03-17T13:35:51.021" v="1110" actId="478"/>
          <ac:picMkLst>
            <pc:docMk/>
            <pc:sldMk cId="843361039" sldId="279"/>
            <ac:picMk id="5" creationId="{3F3835CE-2D3B-4E5A-B1BA-DAF9C93BB6AA}"/>
          </ac:picMkLst>
        </pc:picChg>
        <pc:picChg chg="del">
          <ac:chgData name="Alina Blume" userId="1bd7c593-429c-4ade-baec-758408d7b7a6" providerId="ADAL" clId="{4703C338-400B-4D42-9FDE-AD5686274046}" dt="2023-03-17T13:35:51.021" v="1110" actId="478"/>
          <ac:picMkLst>
            <pc:docMk/>
            <pc:sldMk cId="843361039" sldId="279"/>
            <ac:picMk id="6" creationId="{DADD37FB-5EEC-4A7F-8B69-AD2717AFDEFB}"/>
          </ac:picMkLst>
        </pc:picChg>
        <pc:picChg chg="add mod">
          <ac:chgData name="Alina Blume" userId="1bd7c593-429c-4ade-baec-758408d7b7a6" providerId="ADAL" clId="{4703C338-400B-4D42-9FDE-AD5686274046}" dt="2023-03-20T08:11:08.984" v="1591" actId="1037"/>
          <ac:picMkLst>
            <pc:docMk/>
            <pc:sldMk cId="843361039" sldId="279"/>
            <ac:picMk id="7" creationId="{A428A028-5035-F204-D9C9-FAB0971F58DC}"/>
          </ac:picMkLst>
        </pc:picChg>
        <pc:picChg chg="add mod">
          <ac:chgData name="Alina Blume" userId="1bd7c593-429c-4ade-baec-758408d7b7a6" providerId="ADAL" clId="{4703C338-400B-4D42-9FDE-AD5686274046}" dt="2023-03-20T08:11:08.984" v="1591" actId="1037"/>
          <ac:picMkLst>
            <pc:docMk/>
            <pc:sldMk cId="843361039" sldId="279"/>
            <ac:picMk id="8" creationId="{D5B92A38-A49F-87D8-3716-37D4286CB65A}"/>
          </ac:picMkLst>
        </pc:picChg>
        <pc:picChg chg="add mod modCrop">
          <ac:chgData name="Alina Blume" userId="1bd7c593-429c-4ade-baec-758408d7b7a6" providerId="ADAL" clId="{4703C338-400B-4D42-9FDE-AD5686274046}" dt="2023-03-20T08:11:08.984" v="1591" actId="1037"/>
          <ac:picMkLst>
            <pc:docMk/>
            <pc:sldMk cId="843361039" sldId="279"/>
            <ac:picMk id="9" creationId="{6FD32A2C-ED60-1A7A-9221-6F42C6090BEA}"/>
          </ac:picMkLst>
        </pc:picChg>
        <pc:picChg chg="add mod modCrop">
          <ac:chgData name="Alina Blume" userId="1bd7c593-429c-4ade-baec-758408d7b7a6" providerId="ADAL" clId="{4703C338-400B-4D42-9FDE-AD5686274046}" dt="2023-03-20T15:39:24.751" v="4801" actId="1036"/>
          <ac:picMkLst>
            <pc:docMk/>
            <pc:sldMk cId="843361039" sldId="279"/>
            <ac:picMk id="10" creationId="{00A52E40-FBD0-40CD-0C82-1C23EF0E586D}"/>
          </ac:picMkLst>
        </pc:picChg>
        <pc:picChg chg="add mod modCrop">
          <ac:chgData name="Alina Blume" userId="1bd7c593-429c-4ade-baec-758408d7b7a6" providerId="ADAL" clId="{4703C338-400B-4D42-9FDE-AD5686274046}" dt="2023-03-20T15:39:24.751" v="4801" actId="1036"/>
          <ac:picMkLst>
            <pc:docMk/>
            <pc:sldMk cId="843361039" sldId="279"/>
            <ac:picMk id="16" creationId="{14CE0596-66C0-88F2-E512-FA8A64137829}"/>
          </ac:picMkLst>
        </pc:picChg>
        <pc:picChg chg="mod">
          <ac:chgData name="Alina Blume" userId="1bd7c593-429c-4ade-baec-758408d7b7a6" providerId="ADAL" clId="{4703C338-400B-4D42-9FDE-AD5686274046}" dt="2023-03-20T15:29:47.224" v="4484" actId="1076"/>
          <ac:picMkLst>
            <pc:docMk/>
            <pc:sldMk cId="843361039" sldId="279"/>
            <ac:picMk id="17" creationId="{31DA2F69-5D6E-8664-60E8-358D413D2674}"/>
          </ac:picMkLst>
        </pc:picChg>
        <pc:picChg chg="add del mod">
          <ac:chgData name="Alina Blume" userId="1bd7c593-429c-4ade-baec-758408d7b7a6" providerId="ADAL" clId="{4703C338-400B-4D42-9FDE-AD5686274046}" dt="2023-03-20T15:36:41.889" v="4763" actId="478"/>
          <ac:picMkLst>
            <pc:docMk/>
            <pc:sldMk cId="843361039" sldId="279"/>
            <ac:picMk id="29" creationId="{86F85CCE-EADB-72F4-A8E9-51243246131A}"/>
          </ac:picMkLst>
        </pc:picChg>
        <pc:picChg chg="add mod">
          <ac:chgData name="Alina Blume" userId="1bd7c593-429c-4ade-baec-758408d7b7a6" providerId="ADAL" clId="{4703C338-400B-4D42-9FDE-AD5686274046}" dt="2023-03-20T15:32:27.951" v="4584" actId="1076"/>
          <ac:picMkLst>
            <pc:docMk/>
            <pc:sldMk cId="843361039" sldId="279"/>
            <ac:picMk id="30" creationId="{2D7E34C3-043B-A951-7FD1-A9389BEB169B}"/>
          </ac:picMkLst>
        </pc:picChg>
        <pc:picChg chg="add mod">
          <ac:chgData name="Alina Blume" userId="1bd7c593-429c-4ade-baec-758408d7b7a6" providerId="ADAL" clId="{4703C338-400B-4D42-9FDE-AD5686274046}" dt="2023-03-20T15:31:31.630" v="4568" actId="1076"/>
          <ac:picMkLst>
            <pc:docMk/>
            <pc:sldMk cId="843361039" sldId="279"/>
            <ac:picMk id="31" creationId="{CAE53607-847C-A982-1D3C-4305E3ED2757}"/>
          </ac:picMkLst>
        </pc:picChg>
        <pc:picChg chg="add del mod">
          <ac:chgData name="Alina Blume" userId="1bd7c593-429c-4ade-baec-758408d7b7a6" providerId="ADAL" clId="{4703C338-400B-4D42-9FDE-AD5686274046}" dt="2023-03-20T15:36:57.781" v="4766" actId="478"/>
          <ac:picMkLst>
            <pc:docMk/>
            <pc:sldMk cId="843361039" sldId="279"/>
            <ac:picMk id="33" creationId="{0C3CD020-06CB-A64C-AA0B-82456FEBE200}"/>
          </ac:picMkLst>
        </pc:picChg>
        <pc:picChg chg="add mod modCrop">
          <ac:chgData name="Alina Blume" userId="1bd7c593-429c-4ade-baec-758408d7b7a6" providerId="ADAL" clId="{4703C338-400B-4D42-9FDE-AD5686274046}" dt="2023-03-20T18:03:51.280" v="5719" actId="1035"/>
          <ac:picMkLst>
            <pc:docMk/>
            <pc:sldMk cId="843361039" sldId="279"/>
            <ac:picMk id="34" creationId="{D67CBBA7-D896-AD54-99D2-BF52A6EF3F58}"/>
          </ac:picMkLst>
        </pc:picChg>
        <pc:picChg chg="add mod modCrop">
          <ac:chgData name="Alina Blume" userId="1bd7c593-429c-4ade-baec-758408d7b7a6" providerId="ADAL" clId="{4703C338-400B-4D42-9FDE-AD5686274046}" dt="2023-03-20T15:39:05.863" v="4789" actId="1076"/>
          <ac:picMkLst>
            <pc:docMk/>
            <pc:sldMk cId="843361039" sldId="279"/>
            <ac:picMk id="37" creationId="{E53C92A3-1F34-2828-418F-7725DA70C60D}"/>
          </ac:picMkLst>
        </pc:picChg>
        <pc:cxnChg chg="add mod">
          <ac:chgData name="Alina Blume" userId="1bd7c593-429c-4ade-baec-758408d7b7a6" providerId="ADAL" clId="{4703C338-400B-4D42-9FDE-AD5686274046}" dt="2023-03-20T08:11:04.467" v="1584" actId="1037"/>
          <ac:cxnSpMkLst>
            <pc:docMk/>
            <pc:sldMk cId="843361039" sldId="279"/>
            <ac:cxnSpMk id="2" creationId="{CC2FBBE8-24D0-9041-847F-14A1390E1D2B}"/>
          </ac:cxnSpMkLst>
        </pc:cxnChg>
        <pc:cxnChg chg="add del mod">
          <ac:chgData name="Alina Blume" userId="1bd7c593-429c-4ade-baec-758408d7b7a6" providerId="ADAL" clId="{4703C338-400B-4D42-9FDE-AD5686274046}" dt="2023-03-17T14:21:24.074" v="1475" actId="478"/>
          <ac:cxnSpMkLst>
            <pc:docMk/>
            <pc:sldMk cId="843361039" sldId="279"/>
            <ac:cxnSpMk id="3" creationId="{102A40C1-8D34-75B9-008F-362F90F7D7B4}"/>
          </ac:cxnSpMkLst>
        </pc:cxnChg>
        <pc:cxnChg chg="add mod">
          <ac:chgData name="Alina Blume" userId="1bd7c593-429c-4ade-baec-758408d7b7a6" providerId="ADAL" clId="{4703C338-400B-4D42-9FDE-AD5686274046}" dt="2023-03-20T08:11:08.984" v="1591" actId="1037"/>
          <ac:cxnSpMkLst>
            <pc:docMk/>
            <pc:sldMk cId="843361039" sldId="279"/>
            <ac:cxnSpMk id="20" creationId="{235E1439-5DF8-759A-778A-617C4AD89AF8}"/>
          </ac:cxnSpMkLst>
        </pc:cxnChg>
        <pc:cxnChg chg="add mod">
          <ac:chgData name="Alina Blume" userId="1bd7c593-429c-4ade-baec-758408d7b7a6" providerId="ADAL" clId="{4703C338-400B-4D42-9FDE-AD5686274046}" dt="2023-03-20T08:11:08.984" v="1591" actId="1037"/>
          <ac:cxnSpMkLst>
            <pc:docMk/>
            <pc:sldMk cId="843361039" sldId="279"/>
            <ac:cxnSpMk id="22" creationId="{825E7B59-D432-0C87-99A6-49B829E77D1E}"/>
          </ac:cxnSpMkLst>
        </pc:cxnChg>
        <pc:cxnChg chg="add mod">
          <ac:chgData name="Alina Blume" userId="1bd7c593-429c-4ade-baec-758408d7b7a6" providerId="ADAL" clId="{4703C338-400B-4D42-9FDE-AD5686274046}" dt="2023-03-20T15:38:28.095" v="4783" actId="14100"/>
          <ac:cxnSpMkLst>
            <pc:docMk/>
            <pc:sldMk cId="843361039" sldId="279"/>
            <ac:cxnSpMk id="35" creationId="{C1D96BE5-B501-835F-6A53-6A42A4BF824F}"/>
          </ac:cxnSpMkLst>
        </pc:cxnChg>
        <pc:cxnChg chg="add mod ord">
          <ac:chgData name="Alina Blume" userId="1bd7c593-429c-4ade-baec-758408d7b7a6" providerId="ADAL" clId="{4703C338-400B-4D42-9FDE-AD5686274046}" dt="2023-03-20T17:04:17.345" v="4828" actId="167"/>
          <ac:cxnSpMkLst>
            <pc:docMk/>
            <pc:sldMk cId="843361039" sldId="279"/>
            <ac:cxnSpMk id="38" creationId="{759DED43-DA73-AF02-EC10-FD890DBA0953}"/>
          </ac:cxnSpMkLst>
        </pc:cxnChg>
      </pc:sldChg>
      <pc:sldChg chg="addSp delSp modSp add del mod ord modShow">
        <pc:chgData name="Alina Blume" userId="1bd7c593-429c-4ade-baec-758408d7b7a6" providerId="ADAL" clId="{4703C338-400B-4D42-9FDE-AD5686274046}" dt="2023-03-21T15:45:25.020" v="6151" actId="2696"/>
        <pc:sldMkLst>
          <pc:docMk/>
          <pc:sldMk cId="1387844831" sldId="280"/>
        </pc:sldMkLst>
        <pc:spChg chg="mod">
          <ac:chgData name="Alina Blume" userId="1bd7c593-429c-4ade-baec-758408d7b7a6" providerId="ADAL" clId="{4703C338-400B-4D42-9FDE-AD5686274046}" dt="2023-03-20T10:44:10.887" v="2092" actId="113"/>
          <ac:spMkLst>
            <pc:docMk/>
            <pc:sldMk cId="1387844831" sldId="280"/>
            <ac:spMk id="226" creationId="{00000000-0000-0000-0000-000000000000}"/>
          </ac:spMkLst>
        </pc:spChg>
        <pc:picChg chg="add mod">
          <ac:chgData name="Alina Blume" userId="1bd7c593-429c-4ade-baec-758408d7b7a6" providerId="ADAL" clId="{4703C338-400B-4D42-9FDE-AD5686274046}" dt="2023-03-20T14:10:32.502" v="2909"/>
          <ac:picMkLst>
            <pc:docMk/>
            <pc:sldMk cId="1387844831" sldId="280"/>
            <ac:picMk id="2" creationId="{A9D8670D-0238-9897-43C9-9DD03C6699AC}"/>
          </ac:picMkLst>
        </pc:picChg>
        <pc:picChg chg="add del mod">
          <ac:chgData name="Alina Blume" userId="1bd7c593-429c-4ade-baec-758408d7b7a6" providerId="ADAL" clId="{4703C338-400B-4D42-9FDE-AD5686274046}" dt="2023-03-20T18:11:12.374" v="5807"/>
          <ac:picMkLst>
            <pc:docMk/>
            <pc:sldMk cId="1387844831" sldId="280"/>
            <ac:picMk id="4" creationId="{050ADB95-15AC-8936-9B5B-F472E163C03D}"/>
          </ac:picMkLst>
        </pc:picChg>
        <pc:picChg chg="mod modCrop">
          <ac:chgData name="Alina Blume" userId="1bd7c593-429c-4ade-baec-758408d7b7a6" providerId="ADAL" clId="{4703C338-400B-4D42-9FDE-AD5686274046}" dt="2023-03-20T10:00:47.867" v="2091" actId="1076"/>
          <ac:picMkLst>
            <pc:docMk/>
            <pc:sldMk cId="1387844831" sldId="280"/>
            <ac:picMk id="222" creationId="{00000000-0000-0000-0000-000000000000}"/>
          </ac:picMkLst>
        </pc:picChg>
        <pc:picChg chg="mod">
          <ac:chgData name="Alina Blume" userId="1bd7c593-429c-4ade-baec-758408d7b7a6" providerId="ADAL" clId="{4703C338-400B-4D42-9FDE-AD5686274046}" dt="2023-03-20T10:00:47.867" v="2091" actId="1076"/>
          <ac:picMkLst>
            <pc:docMk/>
            <pc:sldMk cId="1387844831" sldId="280"/>
            <ac:picMk id="227" creationId="{00000000-0000-0000-0000-000000000000}"/>
          </ac:picMkLst>
        </pc:picChg>
        <pc:picChg chg="mod">
          <ac:chgData name="Alina Blume" userId="1bd7c593-429c-4ade-baec-758408d7b7a6" providerId="ADAL" clId="{4703C338-400B-4D42-9FDE-AD5686274046}" dt="2023-03-20T10:00:47.867" v="2091" actId="1076"/>
          <ac:picMkLst>
            <pc:docMk/>
            <pc:sldMk cId="1387844831" sldId="280"/>
            <ac:picMk id="228" creationId="{00000000-0000-0000-0000-000000000000}"/>
          </ac:picMkLst>
        </pc:picChg>
      </pc:sldChg>
      <pc:sldChg chg="addSp delSp modSp add mod setBg modAnim modNotesTx">
        <pc:chgData name="Alina Blume" userId="1bd7c593-429c-4ade-baec-758408d7b7a6" providerId="ADAL" clId="{4703C338-400B-4D42-9FDE-AD5686274046}" dt="2023-04-02T10:39:11.026" v="14355" actId="1076"/>
        <pc:sldMkLst>
          <pc:docMk/>
          <pc:sldMk cId="3632805429" sldId="281"/>
        </pc:sldMkLst>
        <pc:spChg chg="add del mod">
          <ac:chgData name="Alina Blume" userId="1bd7c593-429c-4ade-baec-758408d7b7a6" providerId="ADAL" clId="{4703C338-400B-4D42-9FDE-AD5686274046}" dt="2023-03-20T15:44:53.887" v="4813"/>
          <ac:spMkLst>
            <pc:docMk/>
            <pc:sldMk cId="3632805429" sldId="281"/>
            <ac:spMk id="2" creationId="{0B9007D2-198C-2FED-128D-1CFA812BDBF9}"/>
          </ac:spMkLst>
        </pc:spChg>
        <pc:spChg chg="add del">
          <ac:chgData name="Alina Blume" userId="1bd7c593-429c-4ade-baec-758408d7b7a6" providerId="ADAL" clId="{4703C338-400B-4D42-9FDE-AD5686274046}" dt="2023-04-02T10:38:56.668" v="14349" actId="22"/>
          <ac:spMkLst>
            <pc:docMk/>
            <pc:sldMk cId="3632805429" sldId="281"/>
            <ac:spMk id="6" creationId="{3E4361A3-EE6D-76C2-92FD-3CA78C2B91D4}"/>
          </ac:spMkLst>
        </pc:spChg>
        <pc:spChg chg="mod">
          <ac:chgData name="Alina Blume" userId="1bd7c593-429c-4ade-baec-758408d7b7a6" providerId="ADAL" clId="{4703C338-400B-4D42-9FDE-AD5686274046}" dt="2023-03-21T15:39:14.691" v="6096" actId="242"/>
          <ac:spMkLst>
            <pc:docMk/>
            <pc:sldMk cId="3632805429" sldId="281"/>
            <ac:spMk id="8" creationId="{18B7BAC9-151A-20F9-E3AB-FA34396B762C}"/>
          </ac:spMkLst>
        </pc:spChg>
        <pc:spChg chg="add mod">
          <ac:chgData name="Alina Blume" userId="1bd7c593-429c-4ade-baec-758408d7b7a6" providerId="ADAL" clId="{4703C338-400B-4D42-9FDE-AD5686274046}" dt="2023-03-22T13:22:16.226" v="7689" actId="20577"/>
          <ac:spMkLst>
            <pc:docMk/>
            <pc:sldMk cId="3632805429" sldId="281"/>
            <ac:spMk id="13" creationId="{42D1D77D-1762-DC75-8F44-DE280518B0FA}"/>
          </ac:spMkLst>
        </pc:spChg>
        <pc:spChg chg="add mod">
          <ac:chgData name="Alina Blume" userId="1bd7c593-429c-4ade-baec-758408d7b7a6" providerId="ADAL" clId="{4703C338-400B-4D42-9FDE-AD5686274046}" dt="2023-03-22T12:54:33.379" v="7582" actId="207"/>
          <ac:spMkLst>
            <pc:docMk/>
            <pc:sldMk cId="3632805429" sldId="281"/>
            <ac:spMk id="14" creationId="{4A5DDFAA-00C1-0A5A-D3F5-CAC1DBDAE471}"/>
          </ac:spMkLst>
        </pc:spChg>
        <pc:spChg chg="add mod">
          <ac:chgData name="Alina Blume" userId="1bd7c593-429c-4ade-baec-758408d7b7a6" providerId="ADAL" clId="{4703C338-400B-4D42-9FDE-AD5686274046}" dt="2023-03-22T13:17:07.384" v="7680" actId="207"/>
          <ac:spMkLst>
            <pc:docMk/>
            <pc:sldMk cId="3632805429" sldId="281"/>
            <ac:spMk id="15" creationId="{75BD3609-D998-4A5F-4B3E-66B7BAAAF5DB}"/>
          </ac:spMkLst>
        </pc:spChg>
        <pc:picChg chg="add del mod">
          <ac:chgData name="Alina Blume" userId="1bd7c593-429c-4ade-baec-758408d7b7a6" providerId="ADAL" clId="{4703C338-400B-4D42-9FDE-AD5686274046}" dt="2023-04-02T10:38:52.273" v="14347"/>
          <ac:picMkLst>
            <pc:docMk/>
            <pc:sldMk cId="3632805429" sldId="281"/>
            <ac:picMk id="3" creationId="{FB57CCB6-9547-F2BB-724D-70AFB324A017}"/>
          </ac:picMkLst>
        </pc:picChg>
        <pc:picChg chg="add mod">
          <ac:chgData name="Alina Blume" userId="1bd7c593-429c-4ade-baec-758408d7b7a6" providerId="ADAL" clId="{4703C338-400B-4D42-9FDE-AD5686274046}" dt="2023-03-21T16:31:53.707" v="6598" actId="1076"/>
          <ac:picMkLst>
            <pc:docMk/>
            <pc:sldMk cId="3632805429" sldId="281"/>
            <ac:picMk id="4" creationId="{42D8C1C3-39D9-6E19-211B-5C7AC844C781}"/>
          </ac:picMkLst>
        </pc:picChg>
        <pc:picChg chg="del">
          <ac:chgData name="Alina Blume" userId="1bd7c593-429c-4ade-baec-758408d7b7a6" providerId="ADAL" clId="{4703C338-400B-4D42-9FDE-AD5686274046}" dt="2023-03-20T15:41:55.734" v="4812" actId="478"/>
          <ac:picMkLst>
            <pc:docMk/>
            <pc:sldMk cId="3632805429" sldId="281"/>
            <ac:picMk id="6" creationId="{6EF6B76A-7565-3B21-53BB-D54BC5073AA1}"/>
          </ac:picMkLst>
        </pc:picChg>
        <pc:picChg chg="add mod">
          <ac:chgData name="Alina Blume" userId="1bd7c593-429c-4ade-baec-758408d7b7a6" providerId="ADAL" clId="{4703C338-400B-4D42-9FDE-AD5686274046}" dt="2023-03-22T14:08:38.620" v="8385" actId="14861"/>
          <ac:picMkLst>
            <pc:docMk/>
            <pc:sldMk cId="3632805429" sldId="281"/>
            <ac:picMk id="7" creationId="{C3046984-2AE4-220B-8150-E1643BAD87AE}"/>
          </ac:picMkLst>
        </pc:picChg>
        <pc:picChg chg="add mod">
          <ac:chgData name="Alina Blume" userId="1bd7c593-429c-4ade-baec-758408d7b7a6" providerId="ADAL" clId="{4703C338-400B-4D42-9FDE-AD5686274046}" dt="2023-03-21T15:39:50.687" v="6114" actId="1076"/>
          <ac:picMkLst>
            <pc:docMk/>
            <pc:sldMk cId="3632805429" sldId="281"/>
            <ac:picMk id="9" creationId="{089A3232-D5E5-AFCB-963A-ABFBCCD0852A}"/>
          </ac:picMkLst>
        </pc:picChg>
        <pc:picChg chg="add mod">
          <ac:chgData name="Alina Blume" userId="1bd7c593-429c-4ade-baec-758408d7b7a6" providerId="ADAL" clId="{4703C338-400B-4D42-9FDE-AD5686274046}" dt="2023-03-21T15:39:54.090" v="6115" actId="1076"/>
          <ac:picMkLst>
            <pc:docMk/>
            <pc:sldMk cId="3632805429" sldId="281"/>
            <ac:picMk id="10" creationId="{DD95F10E-AB1E-2E89-AE67-D1F9050A15BB}"/>
          </ac:picMkLst>
        </pc:picChg>
        <pc:picChg chg="add mod">
          <ac:chgData name="Alina Blume" userId="1bd7c593-429c-4ade-baec-758408d7b7a6" providerId="ADAL" clId="{4703C338-400B-4D42-9FDE-AD5686274046}" dt="2023-03-21T15:39:34.033" v="6108" actId="1076"/>
          <ac:picMkLst>
            <pc:docMk/>
            <pc:sldMk cId="3632805429" sldId="281"/>
            <ac:picMk id="11" creationId="{E4F3A3B1-0CAB-241F-1FB7-A851017894DD}"/>
          </ac:picMkLst>
        </pc:picChg>
        <pc:picChg chg="add mod">
          <ac:chgData name="Alina Blume" userId="1bd7c593-429c-4ade-baec-758408d7b7a6" providerId="ADAL" clId="{4703C338-400B-4D42-9FDE-AD5686274046}" dt="2023-03-21T15:39:55.085" v="6116" actId="1076"/>
          <ac:picMkLst>
            <pc:docMk/>
            <pc:sldMk cId="3632805429" sldId="281"/>
            <ac:picMk id="12" creationId="{73F8904A-4F27-E154-DACE-51A6EFCB8AB7}"/>
          </ac:picMkLst>
        </pc:picChg>
        <pc:picChg chg="add mod">
          <ac:chgData name="Alina Blume" userId="1bd7c593-429c-4ade-baec-758408d7b7a6" providerId="ADAL" clId="{4703C338-400B-4D42-9FDE-AD5686274046}" dt="2023-03-22T13:24:09.171" v="7695"/>
          <ac:picMkLst>
            <pc:docMk/>
            <pc:sldMk cId="3632805429" sldId="281"/>
            <ac:picMk id="17" creationId="{7347DE50-D86B-1DB6-F215-BB32E949BE2E}"/>
          </ac:picMkLst>
        </pc:picChg>
        <pc:picChg chg="add mod">
          <ac:chgData name="Alina Blume" userId="1bd7c593-429c-4ade-baec-758408d7b7a6" providerId="ADAL" clId="{4703C338-400B-4D42-9FDE-AD5686274046}" dt="2023-04-02T10:39:11.026" v="14355" actId="1076"/>
          <ac:picMkLst>
            <pc:docMk/>
            <pc:sldMk cId="3632805429" sldId="281"/>
            <ac:picMk id="18" creationId="{1CFE92E2-02C1-CD44-62B8-D0D589670E7E}"/>
          </ac:picMkLst>
        </pc:picChg>
        <pc:picChg chg="add del mod">
          <ac:chgData name="Alina Blume" userId="1bd7c593-429c-4ade-baec-758408d7b7a6" providerId="ADAL" clId="{4703C338-400B-4D42-9FDE-AD5686274046}" dt="2023-03-22T12:38:29.688" v="7460"/>
          <ac:picMkLst>
            <pc:docMk/>
            <pc:sldMk cId="3632805429" sldId="281"/>
            <ac:picMk id="19" creationId="{EF5FE66E-24D1-B732-3A76-7E77702F00A6}"/>
          </ac:picMkLst>
        </pc:picChg>
        <pc:picChg chg="add del mod">
          <ac:chgData name="Alina Blume" userId="1bd7c593-429c-4ade-baec-758408d7b7a6" providerId="ADAL" clId="{4703C338-400B-4D42-9FDE-AD5686274046}" dt="2023-03-22T12:39:01.240" v="7470" actId="478"/>
          <ac:picMkLst>
            <pc:docMk/>
            <pc:sldMk cId="3632805429" sldId="281"/>
            <ac:picMk id="21" creationId="{82E87B12-58EE-D923-BD56-8A4D77285C48}"/>
          </ac:picMkLst>
        </pc:picChg>
        <pc:picChg chg="add del mod modCrop">
          <ac:chgData name="Alina Blume" userId="1bd7c593-429c-4ade-baec-758408d7b7a6" providerId="ADAL" clId="{4703C338-400B-4D42-9FDE-AD5686274046}" dt="2023-03-22T12:41:37.702" v="7497" actId="478"/>
          <ac:picMkLst>
            <pc:docMk/>
            <pc:sldMk cId="3632805429" sldId="281"/>
            <ac:picMk id="23" creationId="{5D476A91-E657-04CF-2C79-B486196EF0DF}"/>
          </ac:picMkLst>
        </pc:picChg>
        <pc:picChg chg="add mod">
          <ac:chgData name="Alina Blume" userId="1bd7c593-429c-4ade-baec-758408d7b7a6" providerId="ADAL" clId="{4703C338-400B-4D42-9FDE-AD5686274046}" dt="2023-03-22T12:41:36.376" v="7496" actId="1076"/>
          <ac:picMkLst>
            <pc:docMk/>
            <pc:sldMk cId="3632805429" sldId="281"/>
            <ac:picMk id="25" creationId="{4BAD4C58-DCBD-2718-C1CA-292EAE52CE34}"/>
          </ac:picMkLst>
        </pc:picChg>
        <pc:picChg chg="add del mod">
          <ac:chgData name="Alina Blume" userId="1bd7c593-429c-4ade-baec-758408d7b7a6" providerId="ADAL" clId="{4703C338-400B-4D42-9FDE-AD5686274046}" dt="2023-03-22T12:40:30.904" v="7489"/>
          <ac:picMkLst>
            <pc:docMk/>
            <pc:sldMk cId="3632805429" sldId="281"/>
            <ac:picMk id="27" creationId="{F76EF70E-F899-4D74-2D96-C971980F4E16}"/>
          </ac:picMkLst>
        </pc:picChg>
        <pc:picChg chg="add del mod">
          <ac:chgData name="Alina Blume" userId="1bd7c593-429c-4ade-baec-758408d7b7a6" providerId="ADAL" clId="{4703C338-400B-4D42-9FDE-AD5686274046}" dt="2023-03-22T12:40:42.115" v="7491"/>
          <ac:picMkLst>
            <pc:docMk/>
            <pc:sldMk cId="3632805429" sldId="281"/>
            <ac:picMk id="29" creationId="{75FC8E9D-A3F2-2E56-BEAC-2E2D0D5E4782}"/>
          </ac:picMkLst>
        </pc:picChg>
        <pc:picChg chg="add mod">
          <ac:chgData name="Alina Blume" userId="1bd7c593-429c-4ade-baec-758408d7b7a6" providerId="ADAL" clId="{4703C338-400B-4D42-9FDE-AD5686274046}" dt="2023-03-22T13:24:25.187" v="7696"/>
          <ac:picMkLst>
            <pc:docMk/>
            <pc:sldMk cId="3632805429" sldId="281"/>
            <ac:picMk id="31" creationId="{9B7BF842-4080-3018-77E9-7DC8C61A387B}"/>
          </ac:picMkLst>
        </pc:picChg>
        <pc:picChg chg="add del mod">
          <ac:chgData name="Alina Blume" userId="1bd7c593-429c-4ade-baec-758408d7b7a6" providerId="ADAL" clId="{4703C338-400B-4D42-9FDE-AD5686274046}" dt="2023-04-02T10:35:06.975" v="14324" actId="478"/>
          <ac:picMkLst>
            <pc:docMk/>
            <pc:sldMk cId="3632805429" sldId="281"/>
            <ac:picMk id="33" creationId="{0A7B2BAF-409A-3A59-DC8C-B2076231A963}"/>
          </ac:picMkLst>
        </pc:picChg>
        <pc:picChg chg="add mod">
          <ac:chgData name="Alina Blume" userId="1bd7c593-429c-4ade-baec-758408d7b7a6" providerId="ADAL" clId="{4703C338-400B-4D42-9FDE-AD5686274046}" dt="2023-03-22T14:06:55.334" v="8383" actId="1076"/>
          <ac:picMkLst>
            <pc:docMk/>
            <pc:sldMk cId="3632805429" sldId="281"/>
            <ac:picMk id="35" creationId="{832670D5-6118-0AF8-9DA5-50059E1F9919}"/>
          </ac:picMkLst>
        </pc:picChg>
      </pc:sldChg>
      <pc:sldChg chg="addSp delSp modSp add mod">
        <pc:chgData name="Alina Blume" userId="1bd7c593-429c-4ade-baec-758408d7b7a6" providerId="ADAL" clId="{4703C338-400B-4D42-9FDE-AD5686274046}" dt="2023-04-02T10:39:42.703" v="14358"/>
        <pc:sldMkLst>
          <pc:docMk/>
          <pc:sldMk cId="3465073067" sldId="303"/>
        </pc:sldMkLst>
        <pc:spChg chg="del">
          <ac:chgData name="Alina Blume" userId="1bd7c593-429c-4ade-baec-758408d7b7a6" providerId="ADAL" clId="{4703C338-400B-4D42-9FDE-AD5686274046}" dt="2023-03-17T13:58:20.760" v="1229" actId="478"/>
          <ac:spMkLst>
            <pc:docMk/>
            <pc:sldMk cId="3465073067" sldId="303"/>
            <ac:spMk id="2" creationId="{CA2E2BA5-AE81-4562-85F5-0F24817EC3B6}"/>
          </ac:spMkLst>
        </pc:spChg>
        <pc:spChg chg="mod">
          <ac:chgData name="Alina Blume" userId="1bd7c593-429c-4ade-baec-758408d7b7a6" providerId="ADAL" clId="{4703C338-400B-4D42-9FDE-AD5686274046}" dt="2023-03-17T14:02:43.120" v="1287" actId="1076"/>
          <ac:spMkLst>
            <pc:docMk/>
            <pc:sldMk cId="3465073067" sldId="303"/>
            <ac:spMk id="3" creationId="{FF6AC6E4-3AB9-4D8C-ABC3-82E83E2361CD}"/>
          </ac:spMkLst>
        </pc:spChg>
        <pc:spChg chg="mod">
          <ac:chgData name="Alina Blume" userId="1bd7c593-429c-4ade-baec-758408d7b7a6" providerId="ADAL" clId="{4703C338-400B-4D42-9FDE-AD5686274046}" dt="2023-03-17T13:59:01.126" v="1239" actId="1076"/>
          <ac:spMkLst>
            <pc:docMk/>
            <pc:sldMk cId="3465073067" sldId="303"/>
            <ac:spMk id="9" creationId="{A6F7367B-EBB6-465D-95EF-86D03F217CF5}"/>
          </ac:spMkLst>
        </pc:spChg>
        <pc:spChg chg="mod">
          <ac:chgData name="Alina Blume" userId="1bd7c593-429c-4ade-baec-758408d7b7a6" providerId="ADAL" clId="{4703C338-400B-4D42-9FDE-AD5686274046}" dt="2023-03-17T13:59:04.616" v="1240" actId="1076"/>
          <ac:spMkLst>
            <pc:docMk/>
            <pc:sldMk cId="3465073067" sldId="303"/>
            <ac:spMk id="21" creationId="{A8669E0C-105E-45B0-8FE5-3DC46FA6550A}"/>
          </ac:spMkLst>
        </pc:spChg>
        <pc:spChg chg="del">
          <ac:chgData name="Alina Blume" userId="1bd7c593-429c-4ade-baec-758408d7b7a6" providerId="ADAL" clId="{4703C338-400B-4D42-9FDE-AD5686274046}" dt="2023-03-17T13:58:18.884" v="1228" actId="478"/>
          <ac:spMkLst>
            <pc:docMk/>
            <pc:sldMk cId="3465073067" sldId="303"/>
            <ac:spMk id="22" creationId="{9E6BD834-0CA7-4707-BBB9-419F7DCFCEF2}"/>
          </ac:spMkLst>
        </pc:spChg>
        <pc:spChg chg="mod">
          <ac:chgData name="Alina Blume" userId="1bd7c593-429c-4ade-baec-758408d7b7a6" providerId="ADAL" clId="{4703C338-400B-4D42-9FDE-AD5686274046}" dt="2023-03-17T14:02:13.828" v="1280" actId="403"/>
          <ac:spMkLst>
            <pc:docMk/>
            <pc:sldMk cId="3465073067" sldId="303"/>
            <ac:spMk id="26" creationId="{71B61B31-E329-4818-A555-471B11EFB4F6}"/>
          </ac:spMkLst>
        </pc:spChg>
        <pc:spChg chg="del">
          <ac:chgData name="Alina Blume" userId="1bd7c593-429c-4ade-baec-758408d7b7a6" providerId="ADAL" clId="{4703C338-400B-4D42-9FDE-AD5686274046}" dt="2023-03-17T13:58:18.884" v="1228" actId="478"/>
          <ac:spMkLst>
            <pc:docMk/>
            <pc:sldMk cId="3465073067" sldId="303"/>
            <ac:spMk id="32" creationId="{3E2FC985-69DA-44B7-94C1-036BAAF04DC6}"/>
          </ac:spMkLst>
        </pc:spChg>
        <pc:picChg chg="add del mod">
          <ac:chgData name="Alina Blume" userId="1bd7c593-429c-4ade-baec-758408d7b7a6" providerId="ADAL" clId="{4703C338-400B-4D42-9FDE-AD5686274046}" dt="2023-03-20T18:09:50.338" v="5795" actId="1076"/>
          <ac:picMkLst>
            <pc:docMk/>
            <pc:sldMk cId="3465073067" sldId="303"/>
            <ac:picMk id="5" creationId="{265DD972-72B6-3CF8-4D17-456DD74B68E2}"/>
          </ac:picMkLst>
        </pc:picChg>
        <pc:picChg chg="del">
          <ac:chgData name="Alina Blume" userId="1bd7c593-429c-4ade-baec-758408d7b7a6" providerId="ADAL" clId="{4703C338-400B-4D42-9FDE-AD5686274046}" dt="2023-03-17T13:58:20.760" v="1229" actId="478"/>
          <ac:picMkLst>
            <pc:docMk/>
            <pc:sldMk cId="3465073067" sldId="303"/>
            <ac:picMk id="7" creationId="{7B175B7E-0D1B-4710-AE8A-C8273507EF88}"/>
          </ac:picMkLst>
        </pc:picChg>
        <pc:picChg chg="del">
          <ac:chgData name="Alina Blume" userId="1bd7c593-429c-4ade-baec-758408d7b7a6" providerId="ADAL" clId="{4703C338-400B-4D42-9FDE-AD5686274046}" dt="2023-03-17T13:57:59.662" v="1226" actId="478"/>
          <ac:picMkLst>
            <pc:docMk/>
            <pc:sldMk cId="3465073067" sldId="303"/>
            <ac:picMk id="8" creationId="{2122176A-7F57-4CE5-B289-59754D254F6A}"/>
          </ac:picMkLst>
        </pc:picChg>
        <pc:picChg chg="mod">
          <ac:chgData name="Alina Blume" userId="1bd7c593-429c-4ade-baec-758408d7b7a6" providerId="ADAL" clId="{4703C338-400B-4D42-9FDE-AD5686274046}" dt="2023-04-02T10:39:42.703" v="14358"/>
          <ac:picMkLst>
            <pc:docMk/>
            <pc:sldMk cId="3465073067" sldId="303"/>
            <ac:picMk id="10" creationId="{E839A2A2-5C93-4262-8C45-8F9A10EAB4CD}"/>
          </ac:picMkLst>
        </pc:picChg>
        <pc:picChg chg="del">
          <ac:chgData name="Alina Blume" userId="1bd7c593-429c-4ade-baec-758408d7b7a6" providerId="ADAL" clId="{4703C338-400B-4D42-9FDE-AD5686274046}" dt="2023-03-17T13:58:18.884" v="1228" actId="478"/>
          <ac:picMkLst>
            <pc:docMk/>
            <pc:sldMk cId="3465073067" sldId="303"/>
            <ac:picMk id="15" creationId="{8C108387-D109-4D28-93D0-AD6EFFEF8F02}"/>
          </ac:picMkLst>
        </pc:picChg>
        <pc:picChg chg="mod">
          <ac:chgData name="Alina Blume" userId="1bd7c593-429c-4ade-baec-758408d7b7a6" providerId="ADAL" clId="{4703C338-400B-4D42-9FDE-AD5686274046}" dt="2023-03-17T13:59:01.126" v="1239" actId="1076"/>
          <ac:picMkLst>
            <pc:docMk/>
            <pc:sldMk cId="3465073067" sldId="303"/>
            <ac:picMk id="16" creationId="{9CD8631E-0530-4B27-A5E4-C60B1D788CD0}"/>
          </ac:picMkLst>
        </pc:picChg>
        <pc:picChg chg="del">
          <ac:chgData name="Alina Blume" userId="1bd7c593-429c-4ade-baec-758408d7b7a6" providerId="ADAL" clId="{4703C338-400B-4D42-9FDE-AD5686274046}" dt="2023-03-17T13:58:20.760" v="1229" actId="478"/>
          <ac:picMkLst>
            <pc:docMk/>
            <pc:sldMk cId="3465073067" sldId="303"/>
            <ac:picMk id="20" creationId="{6CA56012-BBD0-439B-AE58-76D8F4326462}"/>
          </ac:picMkLst>
        </pc:picChg>
        <pc:picChg chg="del">
          <ac:chgData name="Alina Blume" userId="1bd7c593-429c-4ade-baec-758408d7b7a6" providerId="ADAL" clId="{4703C338-400B-4D42-9FDE-AD5686274046}" dt="2023-03-17T13:58:01.511" v="1227" actId="478"/>
          <ac:picMkLst>
            <pc:docMk/>
            <pc:sldMk cId="3465073067" sldId="303"/>
            <ac:picMk id="25" creationId="{83220A7F-DB4C-40D3-AF1D-52D22D502609}"/>
          </ac:picMkLst>
        </pc:picChg>
        <pc:picChg chg="mod">
          <ac:chgData name="Alina Blume" userId="1bd7c593-429c-4ade-baec-758408d7b7a6" providerId="ADAL" clId="{4703C338-400B-4D42-9FDE-AD5686274046}" dt="2023-03-23T07:29:02.245" v="8874" actId="1076"/>
          <ac:picMkLst>
            <pc:docMk/>
            <pc:sldMk cId="3465073067" sldId="303"/>
            <ac:picMk id="30" creationId="{24F9EB0F-5FED-4D5A-93F8-2EC1BC1DFE08}"/>
          </ac:picMkLst>
        </pc:picChg>
        <pc:picChg chg="mod">
          <ac:chgData name="Alina Blume" userId="1bd7c593-429c-4ade-baec-758408d7b7a6" providerId="ADAL" clId="{4703C338-400B-4D42-9FDE-AD5686274046}" dt="2023-03-17T14:01:34.092" v="1269" actId="1076"/>
          <ac:picMkLst>
            <pc:docMk/>
            <pc:sldMk cId="3465073067" sldId="303"/>
            <ac:picMk id="31" creationId="{78A3F300-0C94-434C-A704-26037EA8FC36}"/>
          </ac:picMkLst>
        </pc:picChg>
        <pc:picChg chg="del">
          <ac:chgData name="Alina Blume" userId="1bd7c593-429c-4ade-baec-758408d7b7a6" providerId="ADAL" clId="{4703C338-400B-4D42-9FDE-AD5686274046}" dt="2023-03-17T13:58:18.884" v="1228" actId="478"/>
          <ac:picMkLst>
            <pc:docMk/>
            <pc:sldMk cId="3465073067" sldId="303"/>
            <ac:picMk id="33" creationId="{CD7868D7-C467-4802-BC76-A554B56C00AC}"/>
          </ac:picMkLst>
        </pc:picChg>
        <pc:picChg chg="mod">
          <ac:chgData name="Alina Blume" userId="1bd7c593-429c-4ade-baec-758408d7b7a6" providerId="ADAL" clId="{4703C338-400B-4D42-9FDE-AD5686274046}" dt="2023-03-17T13:58:39.176" v="1235" actId="1076"/>
          <ac:picMkLst>
            <pc:docMk/>
            <pc:sldMk cId="3465073067" sldId="303"/>
            <ac:picMk id="3074" creationId="{D8F893B2-786F-4323-9711-5BC5C06CD204}"/>
          </ac:picMkLst>
        </pc:picChg>
      </pc:sldChg>
      <pc:sldChg chg="addSp delSp modSp add del mod">
        <pc:chgData name="Alina Blume" userId="1bd7c593-429c-4ade-baec-758408d7b7a6" providerId="ADAL" clId="{4703C338-400B-4D42-9FDE-AD5686274046}" dt="2023-03-20T14:25:19.844" v="3035" actId="2696"/>
        <pc:sldMkLst>
          <pc:docMk/>
          <pc:sldMk cId="1880878614" sldId="304"/>
        </pc:sldMkLst>
        <pc:spChg chg="mod">
          <ac:chgData name="Alina Blume" userId="1bd7c593-429c-4ade-baec-758408d7b7a6" providerId="ADAL" clId="{4703C338-400B-4D42-9FDE-AD5686274046}" dt="2023-03-17T14:10:09.188" v="1380" actId="14100"/>
          <ac:spMkLst>
            <pc:docMk/>
            <pc:sldMk cId="1880878614" sldId="304"/>
            <ac:spMk id="11" creationId="{1EBCC1E0-CFC2-4EC8-B04C-1C931BD1A264}"/>
          </ac:spMkLst>
        </pc:spChg>
        <pc:spChg chg="mod">
          <ac:chgData name="Alina Blume" userId="1bd7c593-429c-4ade-baec-758408d7b7a6" providerId="ADAL" clId="{4703C338-400B-4D42-9FDE-AD5686274046}" dt="2023-03-17T14:10:44.132" v="1387" actId="14100"/>
          <ac:spMkLst>
            <pc:docMk/>
            <pc:sldMk cId="1880878614" sldId="304"/>
            <ac:spMk id="12" creationId="{9BBD7206-FF2F-41A0-B900-9F5F671696C5}"/>
          </ac:spMkLst>
        </pc:spChg>
        <pc:spChg chg="mod">
          <ac:chgData name="Alina Blume" userId="1bd7c593-429c-4ade-baec-758408d7b7a6" providerId="ADAL" clId="{4703C338-400B-4D42-9FDE-AD5686274046}" dt="2023-03-17T14:10:50.777" v="1389" actId="14100"/>
          <ac:spMkLst>
            <pc:docMk/>
            <pc:sldMk cId="1880878614" sldId="304"/>
            <ac:spMk id="13" creationId="{BCD2DCCE-38FE-4EA3-9491-737B44BCFDAC}"/>
          </ac:spMkLst>
        </pc:spChg>
        <pc:spChg chg="mod">
          <ac:chgData name="Alina Blume" userId="1bd7c593-429c-4ade-baec-758408d7b7a6" providerId="ADAL" clId="{4703C338-400B-4D42-9FDE-AD5686274046}" dt="2023-03-17T14:10:33.478" v="1384" actId="1076"/>
          <ac:spMkLst>
            <pc:docMk/>
            <pc:sldMk cId="1880878614" sldId="304"/>
            <ac:spMk id="14" creationId="{13AF25F7-9F30-4363-B7B3-9ACFE1655995}"/>
          </ac:spMkLst>
        </pc:spChg>
        <pc:picChg chg="mod">
          <ac:chgData name="Alina Blume" userId="1bd7c593-429c-4ade-baec-758408d7b7a6" providerId="ADAL" clId="{4703C338-400B-4D42-9FDE-AD5686274046}" dt="2023-03-17T14:09:56.769" v="1375" actId="14100"/>
          <ac:picMkLst>
            <pc:docMk/>
            <pc:sldMk cId="1880878614" sldId="304"/>
            <ac:picMk id="4" creationId="{9BE26239-DDD0-49E2-BDBA-1BAC7F68EBF5}"/>
          </ac:picMkLst>
        </pc:picChg>
        <pc:picChg chg="mod">
          <ac:chgData name="Alina Blume" userId="1bd7c593-429c-4ade-baec-758408d7b7a6" providerId="ADAL" clId="{4703C338-400B-4D42-9FDE-AD5686274046}" dt="2023-03-17T14:10:53.742" v="1390" actId="14100"/>
          <ac:picMkLst>
            <pc:docMk/>
            <pc:sldMk cId="1880878614" sldId="304"/>
            <ac:picMk id="5" creationId="{3F3835CE-2D3B-4E5A-B1BA-DAF9C93BB6AA}"/>
          </ac:picMkLst>
        </pc:picChg>
        <pc:picChg chg="mod">
          <ac:chgData name="Alina Blume" userId="1bd7c593-429c-4ade-baec-758408d7b7a6" providerId="ADAL" clId="{4703C338-400B-4D42-9FDE-AD5686274046}" dt="2023-03-17T14:10:37.438" v="1385" actId="14100"/>
          <ac:picMkLst>
            <pc:docMk/>
            <pc:sldMk cId="1880878614" sldId="304"/>
            <ac:picMk id="6" creationId="{DADD37FB-5EEC-4A7F-8B69-AD2717AFDEFB}"/>
          </ac:picMkLst>
        </pc:picChg>
        <pc:picChg chg="mod">
          <ac:chgData name="Alina Blume" userId="1bd7c593-429c-4ade-baec-758408d7b7a6" providerId="ADAL" clId="{4703C338-400B-4D42-9FDE-AD5686274046}" dt="2023-03-17T14:10:04.584" v="1378" actId="1076"/>
          <ac:picMkLst>
            <pc:docMk/>
            <pc:sldMk cId="1880878614" sldId="304"/>
            <ac:picMk id="17" creationId="{31DA2F69-5D6E-8664-60E8-358D413D2674}"/>
          </ac:picMkLst>
        </pc:picChg>
        <pc:cxnChg chg="add del mod">
          <ac:chgData name="Alina Blume" userId="1bd7c593-429c-4ade-baec-758408d7b7a6" providerId="ADAL" clId="{4703C338-400B-4D42-9FDE-AD5686274046}" dt="2023-03-17T14:16:19.153" v="1395"/>
          <ac:cxnSpMkLst>
            <pc:docMk/>
            <pc:sldMk cId="1880878614" sldId="304"/>
            <ac:cxnSpMk id="2" creationId="{C80F5BA2-3836-C277-FD20-5D7823AF2782}"/>
          </ac:cxnSpMkLst>
        </pc:cxnChg>
      </pc:sldChg>
      <pc:sldChg chg="addSp delSp modSp add mod">
        <pc:chgData name="Alina Blume" userId="1bd7c593-429c-4ade-baec-758408d7b7a6" providerId="ADAL" clId="{4703C338-400B-4D42-9FDE-AD5686274046}" dt="2023-04-01T11:09:35.619" v="10277" actId="1076"/>
        <pc:sldMkLst>
          <pc:docMk/>
          <pc:sldMk cId="1544783517" sldId="305"/>
        </pc:sldMkLst>
        <pc:spChg chg="add mod">
          <ac:chgData name="Alina Blume" userId="1bd7c593-429c-4ade-baec-758408d7b7a6" providerId="ADAL" clId="{4703C338-400B-4D42-9FDE-AD5686274046}" dt="2023-04-01T11:09:35.619" v="10277" actId="1076"/>
          <ac:spMkLst>
            <pc:docMk/>
            <pc:sldMk cId="1544783517" sldId="305"/>
            <ac:spMk id="4" creationId="{7EA7570E-EB58-3FB3-7E25-F7AAB2F83FC0}"/>
          </ac:spMkLst>
        </pc:spChg>
        <pc:spChg chg="add mod">
          <ac:chgData name="Alina Blume" userId="1bd7c593-429c-4ade-baec-758408d7b7a6" providerId="ADAL" clId="{4703C338-400B-4D42-9FDE-AD5686274046}" dt="2023-03-27T14:12:44.033" v="9301"/>
          <ac:spMkLst>
            <pc:docMk/>
            <pc:sldMk cId="1544783517" sldId="305"/>
            <ac:spMk id="5" creationId="{78461EC4-8B3A-C84E-5AF7-D3C1DA2FD078}"/>
          </ac:spMkLst>
        </pc:spChg>
        <pc:spChg chg="add del mod">
          <ac:chgData name="Alina Blume" userId="1bd7c593-429c-4ade-baec-758408d7b7a6" providerId="ADAL" clId="{4703C338-400B-4D42-9FDE-AD5686274046}" dt="2023-03-27T14:12:43.795" v="9300" actId="478"/>
          <ac:spMkLst>
            <pc:docMk/>
            <pc:sldMk cId="1544783517" sldId="305"/>
            <ac:spMk id="10" creationId="{EADF27D2-F536-9AA4-6DF8-345396B150B1}"/>
          </ac:spMkLst>
        </pc:spChg>
        <pc:spChg chg="mod">
          <ac:chgData name="Alina Blume" userId="1bd7c593-429c-4ade-baec-758408d7b7a6" providerId="ADAL" clId="{4703C338-400B-4D42-9FDE-AD5686274046}" dt="2023-03-22T16:13:25.836" v="8447" actId="313"/>
          <ac:spMkLst>
            <pc:docMk/>
            <pc:sldMk cId="1544783517" sldId="305"/>
            <ac:spMk id="15" creationId="{14DE17D3-27AB-447E-B1E4-7E7FD0DFD65A}"/>
          </ac:spMkLst>
        </pc:spChg>
        <pc:graphicFrameChg chg="add mod">
          <ac:chgData name="Alina Blume" userId="1bd7c593-429c-4ade-baec-758408d7b7a6" providerId="ADAL" clId="{4703C338-400B-4D42-9FDE-AD5686274046}" dt="2023-03-22T12:52:24.643" v="7521"/>
          <ac:graphicFrameMkLst>
            <pc:docMk/>
            <pc:sldMk cId="1544783517" sldId="305"/>
            <ac:graphicFrameMk id="7" creationId="{3F92C218-1F6F-4CE8-B7BD-070643090A65}"/>
          </ac:graphicFrameMkLst>
        </pc:graphicFrameChg>
        <pc:picChg chg="add del mod">
          <ac:chgData name="Alina Blume" userId="1bd7c593-429c-4ade-baec-758408d7b7a6" providerId="ADAL" clId="{4703C338-400B-4D42-9FDE-AD5686274046}" dt="2023-03-22T13:05:17.032" v="7619" actId="478"/>
          <ac:picMkLst>
            <pc:docMk/>
            <pc:sldMk cId="1544783517" sldId="305"/>
            <ac:picMk id="6" creationId="{7D0B2EFB-5DA8-6DC9-86AE-AA0F28E9A339}"/>
          </ac:picMkLst>
        </pc:picChg>
        <pc:picChg chg="add del mod">
          <ac:chgData name="Alina Blume" userId="1bd7c593-429c-4ade-baec-758408d7b7a6" providerId="ADAL" clId="{4703C338-400B-4D42-9FDE-AD5686274046}" dt="2023-03-22T13:05:17.032" v="7619" actId="478"/>
          <ac:picMkLst>
            <pc:docMk/>
            <pc:sldMk cId="1544783517" sldId="305"/>
            <ac:picMk id="8" creationId="{433F8346-5CE1-C04A-B089-3D7760023983}"/>
          </ac:picMkLst>
        </pc:picChg>
        <pc:picChg chg="add del mod">
          <ac:chgData name="Alina Blume" userId="1bd7c593-429c-4ade-baec-758408d7b7a6" providerId="ADAL" clId="{4703C338-400B-4D42-9FDE-AD5686274046}" dt="2023-03-22T13:05:17.032" v="7619" actId="478"/>
          <ac:picMkLst>
            <pc:docMk/>
            <pc:sldMk cId="1544783517" sldId="305"/>
            <ac:picMk id="9" creationId="{BEE81C2D-AD86-3E00-1E9A-E4D63B75B4A9}"/>
          </ac:picMkLst>
        </pc:picChg>
        <pc:picChg chg="mod">
          <ac:chgData name="Alina Blume" userId="1bd7c593-429c-4ade-baec-758408d7b7a6" providerId="ADAL" clId="{4703C338-400B-4D42-9FDE-AD5686274046}" dt="2023-03-22T13:33:30.414" v="7793" actId="1076"/>
          <ac:picMkLst>
            <pc:docMk/>
            <pc:sldMk cId="1544783517" sldId="305"/>
            <ac:picMk id="17" creationId="{31DA2F69-5D6E-8664-60E8-358D413D2674}"/>
          </ac:picMkLst>
        </pc:picChg>
        <pc:cxnChg chg="mod">
          <ac:chgData name="Alina Blume" userId="1bd7c593-429c-4ade-baec-758408d7b7a6" providerId="ADAL" clId="{4703C338-400B-4D42-9FDE-AD5686274046}" dt="2023-03-20T08:55:40.199" v="1618" actId="1076"/>
          <ac:cxnSpMkLst>
            <pc:docMk/>
            <pc:sldMk cId="1544783517" sldId="305"/>
            <ac:cxnSpMk id="3" creationId="{102A40C1-8D34-75B9-008F-362F90F7D7B4}"/>
          </ac:cxnSpMkLst>
        </pc:cxnChg>
      </pc:sldChg>
      <pc:sldChg chg="new del">
        <pc:chgData name="Alina Blume" userId="1bd7c593-429c-4ade-baec-758408d7b7a6" providerId="ADAL" clId="{4703C338-400B-4D42-9FDE-AD5686274046}" dt="2023-03-17T14:16:10.726" v="1392" actId="47"/>
        <pc:sldMkLst>
          <pc:docMk/>
          <pc:sldMk cId="2970933019" sldId="305"/>
        </pc:sldMkLst>
      </pc:sldChg>
      <pc:sldChg chg="add del">
        <pc:chgData name="Alina Blume" userId="1bd7c593-429c-4ade-baec-758408d7b7a6" providerId="ADAL" clId="{4703C338-400B-4D42-9FDE-AD5686274046}" dt="2023-03-20T09:25:26.064" v="1842" actId="2696"/>
        <pc:sldMkLst>
          <pc:docMk/>
          <pc:sldMk cId="2768886409" sldId="306"/>
        </pc:sldMkLst>
      </pc:sldChg>
      <pc:sldChg chg="addSp delSp modSp new mod ord modClrScheme chgLayout">
        <pc:chgData name="Alina Blume" userId="1bd7c593-429c-4ade-baec-758408d7b7a6" providerId="ADAL" clId="{4703C338-400B-4D42-9FDE-AD5686274046}" dt="2023-03-23T09:48:15.769" v="9018" actId="1076"/>
        <pc:sldMkLst>
          <pc:docMk/>
          <pc:sldMk cId="4169191477" sldId="306"/>
        </pc:sldMkLst>
        <pc:spChg chg="mod">
          <ac:chgData name="Alina Blume" userId="1bd7c593-429c-4ade-baec-758408d7b7a6" providerId="ADAL" clId="{4703C338-400B-4D42-9FDE-AD5686274046}" dt="2023-03-20T15:40:06.260" v="4807" actId="26606"/>
          <ac:spMkLst>
            <pc:docMk/>
            <pc:sldMk cId="4169191477" sldId="306"/>
            <ac:spMk id="2" creationId="{0EBB9423-00B1-11B6-18F2-B28100CC2B73}"/>
          </ac:spMkLst>
        </pc:spChg>
        <pc:spChg chg="add del mod">
          <ac:chgData name="Alina Blume" userId="1bd7c593-429c-4ade-baec-758408d7b7a6" providerId="ADAL" clId="{4703C338-400B-4D42-9FDE-AD5686274046}" dt="2023-03-22T16:29:43.101" v="8633" actId="1076"/>
          <ac:spMkLst>
            <pc:docMk/>
            <pc:sldMk cId="4169191477" sldId="306"/>
            <ac:spMk id="3" creationId="{874744BE-90C8-5FB9-1EED-00E396E0EDD8}"/>
          </ac:spMkLst>
        </pc:spChg>
        <pc:spChg chg="add del mod">
          <ac:chgData name="Alina Blume" userId="1bd7c593-429c-4ade-baec-758408d7b7a6" providerId="ADAL" clId="{4703C338-400B-4D42-9FDE-AD5686274046}" dt="2023-03-22T16:28:29.706" v="8617" actId="478"/>
          <ac:spMkLst>
            <pc:docMk/>
            <pc:sldMk cId="4169191477" sldId="306"/>
            <ac:spMk id="12" creationId="{ABA10531-8A1F-8556-5269-F5FA03DE102E}"/>
          </ac:spMkLst>
        </pc:spChg>
        <pc:spChg chg="add mod">
          <ac:chgData name="Alina Blume" userId="1bd7c593-429c-4ade-baec-758408d7b7a6" providerId="ADAL" clId="{4703C338-400B-4D42-9FDE-AD5686274046}" dt="2023-03-22T16:29:46.498" v="8634" actId="1076"/>
          <ac:spMkLst>
            <pc:docMk/>
            <pc:sldMk cId="4169191477" sldId="306"/>
            <ac:spMk id="21" creationId="{E69BCDBC-3E54-AD72-CBC4-F7C520314BEC}"/>
          </ac:spMkLst>
        </pc:spChg>
        <pc:spChg chg="add mod">
          <ac:chgData name="Alina Blume" userId="1bd7c593-429c-4ade-baec-758408d7b7a6" providerId="ADAL" clId="{4703C338-400B-4D42-9FDE-AD5686274046}" dt="2023-03-22T16:22:06.823" v="8546"/>
          <ac:spMkLst>
            <pc:docMk/>
            <pc:sldMk cId="4169191477" sldId="306"/>
            <ac:spMk id="22" creationId="{53FB0622-1A8B-674C-C53F-7CFA0406919C}"/>
          </ac:spMkLst>
        </pc:spChg>
        <pc:graphicFrameChg chg="add mod">
          <ac:chgData name="Alina Blume" userId="1bd7c593-429c-4ade-baec-758408d7b7a6" providerId="ADAL" clId="{4703C338-400B-4D42-9FDE-AD5686274046}" dt="2023-03-22T15:43:40.723" v="8398"/>
          <ac:graphicFrameMkLst>
            <pc:docMk/>
            <pc:sldMk cId="4169191477" sldId="306"/>
            <ac:graphicFrameMk id="19" creationId="{046DEBD6-8754-4517-9051-2C79A80914E5}"/>
          </ac:graphicFrameMkLst>
        </pc:graphicFrameChg>
        <pc:picChg chg="add mod">
          <ac:chgData name="Alina Blume" userId="1bd7c593-429c-4ade-baec-758408d7b7a6" providerId="ADAL" clId="{4703C338-400B-4D42-9FDE-AD5686274046}" dt="2023-03-22T13:29:15.490" v="7712" actId="1076"/>
          <ac:picMkLst>
            <pc:docMk/>
            <pc:sldMk cId="4169191477" sldId="306"/>
            <ac:picMk id="4" creationId="{3DDB05E5-657F-66DA-13B4-9D2079C17022}"/>
          </ac:picMkLst>
        </pc:picChg>
        <pc:picChg chg="add del mod">
          <ac:chgData name="Alina Blume" userId="1bd7c593-429c-4ade-baec-758408d7b7a6" providerId="ADAL" clId="{4703C338-400B-4D42-9FDE-AD5686274046}" dt="2023-03-22T15:44:31.633" v="8419" actId="478"/>
          <ac:picMkLst>
            <pc:docMk/>
            <pc:sldMk cId="4169191477" sldId="306"/>
            <ac:picMk id="5" creationId="{20FACA4D-0104-9AA1-1E5F-16AACEE3F095}"/>
          </ac:picMkLst>
        </pc:picChg>
        <pc:picChg chg="add mod">
          <ac:chgData name="Alina Blume" userId="1bd7c593-429c-4ade-baec-758408d7b7a6" providerId="ADAL" clId="{4703C338-400B-4D42-9FDE-AD5686274046}" dt="2023-03-23T09:48:15.769" v="9018" actId="1076"/>
          <ac:picMkLst>
            <pc:docMk/>
            <pc:sldMk cId="4169191477" sldId="306"/>
            <ac:picMk id="6" creationId="{3E54EE2E-5EDD-6866-AAD3-707D366FBA0A}"/>
          </ac:picMkLst>
        </pc:picChg>
        <pc:picChg chg="add del mod">
          <ac:chgData name="Alina Blume" userId="1bd7c593-429c-4ade-baec-758408d7b7a6" providerId="ADAL" clId="{4703C338-400B-4D42-9FDE-AD5686274046}" dt="2023-03-22T15:44:28.904" v="8418" actId="478"/>
          <ac:picMkLst>
            <pc:docMk/>
            <pc:sldMk cId="4169191477" sldId="306"/>
            <ac:picMk id="6" creationId="{54962A87-AEC5-1644-FEC7-9C5655CD5720}"/>
          </ac:picMkLst>
        </pc:picChg>
        <pc:picChg chg="add del mod">
          <ac:chgData name="Alina Blume" userId="1bd7c593-429c-4ade-baec-758408d7b7a6" providerId="ADAL" clId="{4703C338-400B-4D42-9FDE-AD5686274046}" dt="2023-03-22T15:44:27.646" v="8417" actId="478"/>
          <ac:picMkLst>
            <pc:docMk/>
            <pc:sldMk cId="4169191477" sldId="306"/>
            <ac:picMk id="7" creationId="{874F5C25-DA16-CD7C-26A2-DA9C77819157}"/>
          </ac:picMkLst>
        </pc:picChg>
        <pc:picChg chg="add mod ord">
          <ac:chgData name="Alina Blume" userId="1bd7c593-429c-4ade-baec-758408d7b7a6" providerId="ADAL" clId="{4703C338-400B-4D42-9FDE-AD5686274046}" dt="2023-03-22T13:41:02.386" v="7966" actId="1076"/>
          <ac:picMkLst>
            <pc:docMk/>
            <pc:sldMk cId="4169191477" sldId="306"/>
            <ac:picMk id="8" creationId="{11B3C049-0ED9-56EB-1945-C21BB1423B2A}"/>
          </ac:picMkLst>
        </pc:picChg>
        <pc:picChg chg="add mod">
          <ac:chgData name="Alina Blume" userId="1bd7c593-429c-4ade-baec-758408d7b7a6" providerId="ADAL" clId="{4703C338-400B-4D42-9FDE-AD5686274046}" dt="2023-03-22T13:29:21.884" v="7713" actId="1076"/>
          <ac:picMkLst>
            <pc:docMk/>
            <pc:sldMk cId="4169191477" sldId="306"/>
            <ac:picMk id="11" creationId="{1A484919-8380-E73F-4305-BEA0FC664F0C}"/>
          </ac:picMkLst>
        </pc:picChg>
        <pc:picChg chg="add mod modCrop">
          <ac:chgData name="Alina Blume" userId="1bd7c593-429c-4ade-baec-758408d7b7a6" providerId="ADAL" clId="{4703C338-400B-4D42-9FDE-AD5686274046}" dt="2023-03-22T16:29:46.498" v="8634" actId="1076"/>
          <ac:picMkLst>
            <pc:docMk/>
            <pc:sldMk cId="4169191477" sldId="306"/>
            <ac:picMk id="14" creationId="{E29FE98E-B64E-C297-F63C-A17124E833D3}"/>
          </ac:picMkLst>
        </pc:picChg>
        <pc:picChg chg="add mod">
          <ac:chgData name="Alina Blume" userId="1bd7c593-429c-4ade-baec-758408d7b7a6" providerId="ADAL" clId="{4703C338-400B-4D42-9FDE-AD5686274046}" dt="2023-03-22T15:41:45.577" v="8387" actId="571"/>
          <ac:picMkLst>
            <pc:docMk/>
            <pc:sldMk cId="4169191477" sldId="306"/>
            <ac:picMk id="15" creationId="{8EF7B79F-51C0-C599-D0B5-0902D97F8EF3}"/>
          </ac:picMkLst>
        </pc:picChg>
        <pc:picChg chg="add del">
          <ac:chgData name="Alina Blume" userId="1bd7c593-429c-4ade-baec-758408d7b7a6" providerId="ADAL" clId="{4703C338-400B-4D42-9FDE-AD5686274046}" dt="2023-03-22T15:42:30.739" v="8393" actId="478"/>
          <ac:picMkLst>
            <pc:docMk/>
            <pc:sldMk cId="4169191477" sldId="306"/>
            <ac:picMk id="16" creationId="{41E74898-E5CD-005A-A654-8D5671CD2702}"/>
          </ac:picMkLst>
        </pc:picChg>
        <pc:picChg chg="add del mod">
          <ac:chgData name="Alina Blume" userId="1bd7c593-429c-4ade-baec-758408d7b7a6" providerId="ADAL" clId="{4703C338-400B-4D42-9FDE-AD5686274046}" dt="2023-03-22T15:42:32.261" v="8394" actId="478"/>
          <ac:picMkLst>
            <pc:docMk/>
            <pc:sldMk cId="4169191477" sldId="306"/>
            <ac:picMk id="17" creationId="{F1E8B640-B891-55D7-6485-44556AE14CEE}"/>
          </ac:picMkLst>
        </pc:picChg>
        <pc:picChg chg="add mod">
          <ac:chgData name="Alina Blume" userId="1bd7c593-429c-4ade-baec-758408d7b7a6" providerId="ADAL" clId="{4703C338-400B-4D42-9FDE-AD5686274046}" dt="2023-03-22T16:29:46.498" v="8634" actId="1076"/>
          <ac:picMkLst>
            <pc:docMk/>
            <pc:sldMk cId="4169191477" sldId="306"/>
            <ac:picMk id="18" creationId="{AD996C2E-1932-760C-DAA2-4C222CC81410}"/>
          </ac:picMkLst>
        </pc:picChg>
        <pc:picChg chg="add mod">
          <ac:chgData name="Alina Blume" userId="1bd7c593-429c-4ade-baec-758408d7b7a6" providerId="ADAL" clId="{4703C338-400B-4D42-9FDE-AD5686274046}" dt="2023-03-22T16:29:46.498" v="8634" actId="1076"/>
          <ac:picMkLst>
            <pc:docMk/>
            <pc:sldMk cId="4169191477" sldId="306"/>
            <ac:picMk id="20" creationId="{4B2C8B45-7485-AE09-06A0-9B2A120DE780}"/>
          </ac:picMkLst>
        </pc:picChg>
        <pc:cxnChg chg="add mod">
          <ac:chgData name="Alina Blume" userId="1bd7c593-429c-4ade-baec-758408d7b7a6" providerId="ADAL" clId="{4703C338-400B-4D42-9FDE-AD5686274046}" dt="2023-03-22T13:28:19.376" v="7702"/>
          <ac:cxnSpMkLst>
            <pc:docMk/>
            <pc:sldMk cId="4169191477" sldId="306"/>
            <ac:cxnSpMk id="9" creationId="{10322D4E-B54C-A528-D79E-1669B424F44E}"/>
          </ac:cxnSpMkLst>
        </pc:cxnChg>
        <pc:cxnChg chg="add mod">
          <ac:chgData name="Alina Blume" userId="1bd7c593-429c-4ade-baec-758408d7b7a6" providerId="ADAL" clId="{4703C338-400B-4D42-9FDE-AD5686274046}" dt="2023-03-22T13:28:33.378" v="7707"/>
          <ac:cxnSpMkLst>
            <pc:docMk/>
            <pc:sldMk cId="4169191477" sldId="306"/>
            <ac:cxnSpMk id="10" creationId="{0F773E0B-F71D-99F0-EC70-997515F9D511}"/>
          </ac:cxnSpMkLst>
        </pc:cxnChg>
      </pc:sldChg>
      <pc:sldChg chg="addSp delSp modSp add del mod">
        <pc:chgData name="Alina Blume" userId="1bd7c593-429c-4ade-baec-758408d7b7a6" providerId="ADAL" clId="{4703C338-400B-4D42-9FDE-AD5686274046}" dt="2023-03-21T15:44:32.342" v="6144" actId="2696"/>
        <pc:sldMkLst>
          <pc:docMk/>
          <pc:sldMk cId="277435515" sldId="307"/>
        </pc:sldMkLst>
        <pc:spChg chg="add mod">
          <ac:chgData name="Alina Blume" userId="1bd7c593-429c-4ade-baec-758408d7b7a6" providerId="ADAL" clId="{4703C338-400B-4D42-9FDE-AD5686274046}" dt="2023-03-20T12:49:38.736" v="2589" actId="478"/>
          <ac:spMkLst>
            <pc:docMk/>
            <pc:sldMk cId="277435515" sldId="307"/>
            <ac:spMk id="2" creationId="{7B19F89E-679D-5172-85C7-FC74E749036C}"/>
          </ac:spMkLst>
        </pc:spChg>
        <pc:spChg chg="add mod">
          <ac:chgData name="Alina Blume" userId="1bd7c593-429c-4ade-baec-758408d7b7a6" providerId="ADAL" clId="{4703C338-400B-4D42-9FDE-AD5686274046}" dt="2023-03-20T12:50:20.048" v="2594" actId="14100"/>
          <ac:spMkLst>
            <pc:docMk/>
            <pc:sldMk cId="277435515" sldId="307"/>
            <ac:spMk id="4" creationId="{1B83DD46-35A6-8B93-F84E-207524D74DEB}"/>
          </ac:spMkLst>
        </pc:spChg>
        <pc:spChg chg="del">
          <ac:chgData name="Alina Blume" userId="1bd7c593-429c-4ade-baec-758408d7b7a6" providerId="ADAL" clId="{4703C338-400B-4D42-9FDE-AD5686274046}" dt="2023-03-20T12:49:42.652" v="2590" actId="478"/>
          <ac:spMkLst>
            <pc:docMk/>
            <pc:sldMk cId="277435515" sldId="307"/>
            <ac:spMk id="8" creationId="{18B7BAC9-151A-20F9-E3AB-FA34396B762C}"/>
          </ac:spMkLst>
        </pc:spChg>
        <pc:picChg chg="del">
          <ac:chgData name="Alina Blume" userId="1bd7c593-429c-4ade-baec-758408d7b7a6" providerId="ADAL" clId="{4703C338-400B-4D42-9FDE-AD5686274046}" dt="2023-03-20T12:49:38.736" v="2589" actId="478"/>
          <ac:picMkLst>
            <pc:docMk/>
            <pc:sldMk cId="277435515" sldId="307"/>
            <ac:picMk id="6" creationId="{6EF6B76A-7565-3B21-53BB-D54BC5073AA1}"/>
          </ac:picMkLst>
        </pc:picChg>
        <pc:picChg chg="add mod">
          <ac:chgData name="Alina Blume" userId="1bd7c593-429c-4ade-baec-758408d7b7a6" providerId="ADAL" clId="{4703C338-400B-4D42-9FDE-AD5686274046}" dt="2023-03-20T12:50:32.792" v="2601" actId="1076"/>
          <ac:picMkLst>
            <pc:docMk/>
            <pc:sldMk cId="277435515" sldId="307"/>
            <ac:picMk id="2050" creationId="{920CF1B8-A1C5-0FCC-229A-D7895E574E6B}"/>
          </ac:picMkLst>
        </pc:picChg>
        <pc:picChg chg="add mod">
          <ac:chgData name="Alina Blume" userId="1bd7c593-429c-4ade-baec-758408d7b7a6" providerId="ADAL" clId="{4703C338-400B-4D42-9FDE-AD5686274046}" dt="2023-03-20T12:50:28.962" v="2599" actId="1076"/>
          <ac:picMkLst>
            <pc:docMk/>
            <pc:sldMk cId="277435515" sldId="307"/>
            <ac:picMk id="2052" creationId="{504EFE05-87A3-682B-55B1-35E72BD123A0}"/>
          </ac:picMkLst>
        </pc:picChg>
        <pc:picChg chg="add mod">
          <ac:chgData name="Alina Blume" userId="1bd7c593-429c-4ade-baec-758408d7b7a6" providerId="ADAL" clId="{4703C338-400B-4D42-9FDE-AD5686274046}" dt="2023-03-20T12:50:40.722" v="2604" actId="1076"/>
          <ac:picMkLst>
            <pc:docMk/>
            <pc:sldMk cId="277435515" sldId="307"/>
            <ac:picMk id="2054" creationId="{486D56FD-7D12-CEE5-51BD-DE26F028DBCE}"/>
          </ac:picMkLst>
        </pc:picChg>
      </pc:sldChg>
      <pc:sldChg chg="addSp delSp modSp add mod addAnim delAnim modAnim modNotesTx">
        <pc:chgData name="Alina Blume" userId="1bd7c593-429c-4ade-baec-758408d7b7a6" providerId="ADAL" clId="{4703C338-400B-4D42-9FDE-AD5686274046}" dt="2023-04-02T11:27:31.240" v="15349" actId="20577"/>
        <pc:sldMkLst>
          <pc:docMk/>
          <pc:sldMk cId="2747982418" sldId="308"/>
        </pc:sldMkLst>
        <pc:spChg chg="add mod">
          <ac:chgData name="Alina Blume" userId="1bd7c593-429c-4ade-baec-758408d7b7a6" providerId="ADAL" clId="{4703C338-400B-4D42-9FDE-AD5686274046}" dt="2023-03-20T15:28:36.435" v="4478"/>
          <ac:spMkLst>
            <pc:docMk/>
            <pc:sldMk cId="2747982418" sldId="308"/>
            <ac:spMk id="8" creationId="{E2F3416A-69DC-F0F8-0C4A-23E783C75DB2}"/>
          </ac:spMkLst>
        </pc:spChg>
        <pc:spChg chg="add mod">
          <ac:chgData name="Alina Blume" userId="1bd7c593-429c-4ade-baec-758408d7b7a6" providerId="ADAL" clId="{4703C338-400B-4D42-9FDE-AD5686274046}" dt="2023-03-20T15:28:43.506" v="4479"/>
          <ac:spMkLst>
            <pc:docMk/>
            <pc:sldMk cId="2747982418" sldId="308"/>
            <ac:spMk id="9" creationId="{56D0EDE3-5D54-99FB-379D-8E43E0A73DB6}"/>
          </ac:spMkLst>
        </pc:spChg>
        <pc:spChg chg="add mod">
          <ac:chgData name="Alina Blume" userId="1bd7c593-429c-4ade-baec-758408d7b7a6" providerId="ADAL" clId="{4703C338-400B-4D42-9FDE-AD5686274046}" dt="2023-04-01T13:33:46.302" v="12074" actId="14100"/>
          <ac:spMkLst>
            <pc:docMk/>
            <pc:sldMk cId="2747982418" sldId="308"/>
            <ac:spMk id="10" creationId="{1B73232A-BECF-9AA5-D782-2C41A84A856A}"/>
          </ac:spMkLst>
        </pc:spChg>
        <pc:spChg chg="mod ord">
          <ac:chgData name="Alina Blume" userId="1bd7c593-429c-4ade-baec-758408d7b7a6" providerId="ADAL" clId="{4703C338-400B-4D42-9FDE-AD5686274046}" dt="2023-03-20T14:15:08.599" v="2959" actId="164"/>
          <ac:spMkLst>
            <pc:docMk/>
            <pc:sldMk cId="2747982418" sldId="308"/>
            <ac:spMk id="11" creationId="{1EBCC1E0-CFC2-4EC8-B04C-1C931BD1A264}"/>
          </ac:spMkLst>
        </pc:spChg>
        <pc:spChg chg="mod">
          <ac:chgData name="Alina Blume" userId="1bd7c593-429c-4ade-baec-758408d7b7a6" providerId="ADAL" clId="{4703C338-400B-4D42-9FDE-AD5686274046}" dt="2023-03-20T14:16:36.708" v="2973" actId="164"/>
          <ac:spMkLst>
            <pc:docMk/>
            <pc:sldMk cId="2747982418" sldId="308"/>
            <ac:spMk id="12" creationId="{9BBD7206-FF2F-41A0-B900-9F5F671696C5}"/>
          </ac:spMkLst>
        </pc:spChg>
        <pc:spChg chg="mod ord">
          <ac:chgData name="Alina Blume" userId="1bd7c593-429c-4ade-baec-758408d7b7a6" providerId="ADAL" clId="{4703C338-400B-4D42-9FDE-AD5686274046}" dt="2023-03-20T14:16:44.441" v="2974" actId="164"/>
          <ac:spMkLst>
            <pc:docMk/>
            <pc:sldMk cId="2747982418" sldId="308"/>
            <ac:spMk id="13" creationId="{BCD2DCCE-38FE-4EA3-9491-737B44BCFDAC}"/>
          </ac:spMkLst>
        </pc:spChg>
        <pc:spChg chg="mod">
          <ac:chgData name="Alina Blume" userId="1bd7c593-429c-4ade-baec-758408d7b7a6" providerId="ADAL" clId="{4703C338-400B-4D42-9FDE-AD5686274046}" dt="2023-03-20T14:16:36.708" v="2973" actId="164"/>
          <ac:spMkLst>
            <pc:docMk/>
            <pc:sldMk cId="2747982418" sldId="308"/>
            <ac:spMk id="14" creationId="{13AF25F7-9F30-4363-B7B3-9ACFE1655995}"/>
          </ac:spMkLst>
        </pc:spChg>
        <pc:spChg chg="add mod">
          <ac:chgData name="Alina Blume" userId="1bd7c593-429c-4ade-baec-758408d7b7a6" providerId="ADAL" clId="{4703C338-400B-4D42-9FDE-AD5686274046}" dt="2023-03-27T14:12:29.802" v="9294" actId="1076"/>
          <ac:spMkLst>
            <pc:docMk/>
            <pc:sldMk cId="2747982418" sldId="308"/>
            <ac:spMk id="16" creationId="{A5F61E22-DB48-2817-4DBF-7ACB66E44F90}"/>
          </ac:spMkLst>
        </pc:spChg>
        <pc:grpChg chg="add del mod">
          <ac:chgData name="Alina Blume" userId="1bd7c593-429c-4ade-baec-758408d7b7a6" providerId="ADAL" clId="{4703C338-400B-4D42-9FDE-AD5686274046}" dt="2023-03-23T12:33:45.456" v="9206" actId="14861"/>
          <ac:grpSpMkLst>
            <pc:docMk/>
            <pc:sldMk cId="2747982418" sldId="308"/>
            <ac:grpSpMk id="2" creationId="{25A63D80-D104-7591-0A0F-7C79ADAD1E35}"/>
          </ac:grpSpMkLst>
        </pc:grpChg>
        <pc:grpChg chg="add del mod">
          <ac:chgData name="Alina Blume" userId="1bd7c593-429c-4ade-baec-758408d7b7a6" providerId="ADAL" clId="{4703C338-400B-4D42-9FDE-AD5686274046}" dt="2023-03-23T12:33:52.910" v="9208" actId="14861"/>
          <ac:grpSpMkLst>
            <pc:docMk/>
            <pc:sldMk cId="2747982418" sldId="308"/>
            <ac:grpSpMk id="3" creationId="{7CC39523-A01B-510E-CF25-95C39C7BD0FB}"/>
          </ac:grpSpMkLst>
        </pc:grpChg>
        <pc:grpChg chg="add del mod">
          <ac:chgData name="Alina Blume" userId="1bd7c593-429c-4ade-baec-758408d7b7a6" providerId="ADAL" clId="{4703C338-400B-4D42-9FDE-AD5686274046}" dt="2023-03-23T12:33:49.750" v="9207" actId="14861"/>
          <ac:grpSpMkLst>
            <pc:docMk/>
            <pc:sldMk cId="2747982418" sldId="308"/>
            <ac:grpSpMk id="7" creationId="{5D7449FC-261C-A7A4-B562-433D8A1CFF89}"/>
          </ac:grpSpMkLst>
        </pc:grpChg>
        <pc:picChg chg="mod">
          <ac:chgData name="Alina Blume" userId="1bd7c593-429c-4ade-baec-758408d7b7a6" providerId="ADAL" clId="{4703C338-400B-4D42-9FDE-AD5686274046}" dt="2023-03-20T14:15:08.599" v="2959" actId="164"/>
          <ac:picMkLst>
            <pc:docMk/>
            <pc:sldMk cId="2747982418" sldId="308"/>
            <ac:picMk id="4" creationId="{9BE26239-DDD0-49E2-BDBA-1BAC7F68EBF5}"/>
          </ac:picMkLst>
        </pc:picChg>
        <pc:picChg chg="mod">
          <ac:chgData name="Alina Blume" userId="1bd7c593-429c-4ade-baec-758408d7b7a6" providerId="ADAL" clId="{4703C338-400B-4D42-9FDE-AD5686274046}" dt="2023-03-20T14:19:53.246" v="3001" actId="1076"/>
          <ac:picMkLst>
            <pc:docMk/>
            <pc:sldMk cId="2747982418" sldId="308"/>
            <ac:picMk id="5" creationId="{3F3835CE-2D3B-4E5A-B1BA-DAF9C93BB6AA}"/>
          </ac:picMkLst>
        </pc:picChg>
        <pc:picChg chg="mod">
          <ac:chgData name="Alina Blume" userId="1bd7c593-429c-4ade-baec-758408d7b7a6" providerId="ADAL" clId="{4703C338-400B-4D42-9FDE-AD5686274046}" dt="2023-03-20T14:16:36.708" v="2973" actId="164"/>
          <ac:picMkLst>
            <pc:docMk/>
            <pc:sldMk cId="2747982418" sldId="308"/>
            <ac:picMk id="6" creationId="{DADD37FB-5EEC-4A7F-8B69-AD2717AFDEFB}"/>
          </ac:picMkLst>
        </pc:picChg>
        <pc:picChg chg="mod">
          <ac:chgData name="Alina Blume" userId="1bd7c593-429c-4ade-baec-758408d7b7a6" providerId="ADAL" clId="{4703C338-400B-4D42-9FDE-AD5686274046}" dt="2023-04-01T11:09:55.021" v="10278" actId="1076"/>
          <ac:picMkLst>
            <pc:docMk/>
            <pc:sldMk cId="2747982418" sldId="308"/>
            <ac:picMk id="17" creationId="{31DA2F69-5D6E-8664-60E8-358D413D2674}"/>
          </ac:picMkLst>
        </pc:picChg>
        <pc:cxnChg chg="mod">
          <ac:chgData name="Alina Blume" userId="1bd7c593-429c-4ade-baec-758408d7b7a6" providerId="ADAL" clId="{4703C338-400B-4D42-9FDE-AD5686274046}" dt="2023-03-20T14:16:24.800" v="2970" actId="1076"/>
          <ac:cxnSpMkLst>
            <pc:docMk/>
            <pc:sldMk cId="2747982418" sldId="308"/>
            <ac:cxnSpMk id="19" creationId="{32618DC3-C933-0746-A816-6106D9C3E02E}"/>
          </ac:cxnSpMkLst>
        </pc:cxnChg>
        <pc:cxnChg chg="mod">
          <ac:chgData name="Alina Blume" userId="1bd7c593-429c-4ade-baec-758408d7b7a6" providerId="ADAL" clId="{4703C338-400B-4D42-9FDE-AD5686274046}" dt="2023-03-27T14:12:24.838" v="9293" actId="1076"/>
          <ac:cxnSpMkLst>
            <pc:docMk/>
            <pc:sldMk cId="2747982418" sldId="308"/>
            <ac:cxnSpMk id="21" creationId="{860BF66E-EF99-3302-3150-3FAB5E813B47}"/>
          </ac:cxnSpMkLst>
        </pc:cxnChg>
      </pc:sldChg>
      <pc:sldChg chg="add del mod modShow">
        <pc:chgData name="Alina Blume" userId="1bd7c593-429c-4ade-baec-758408d7b7a6" providerId="ADAL" clId="{4703C338-400B-4D42-9FDE-AD5686274046}" dt="2023-03-20T14:08:46.603" v="2898" actId="2696"/>
        <pc:sldMkLst>
          <pc:docMk/>
          <pc:sldMk cId="2748606442" sldId="308"/>
        </pc:sldMkLst>
      </pc:sldChg>
      <pc:sldChg chg="addSp modSp add del mod ord modShow">
        <pc:chgData name="Alina Blume" userId="1bd7c593-429c-4ade-baec-758408d7b7a6" providerId="ADAL" clId="{4703C338-400B-4D42-9FDE-AD5686274046}" dt="2023-03-23T07:28:58.298" v="8873" actId="2696"/>
        <pc:sldMkLst>
          <pc:docMk/>
          <pc:sldMk cId="4048857836" sldId="309"/>
        </pc:sldMkLst>
        <pc:spChg chg="add mod">
          <ac:chgData name="Alina Blume" userId="1bd7c593-429c-4ade-baec-758408d7b7a6" providerId="ADAL" clId="{4703C338-400B-4D42-9FDE-AD5686274046}" dt="2023-03-20T15:21:15.214" v="4350" actId="113"/>
          <ac:spMkLst>
            <pc:docMk/>
            <pc:sldMk cId="4048857836" sldId="309"/>
            <ac:spMk id="8" creationId="{21C9EA75-43CE-E75F-A806-5F769D84AFA2}"/>
          </ac:spMkLst>
        </pc:spChg>
        <pc:spChg chg="add mod">
          <ac:chgData name="Alina Blume" userId="1bd7c593-429c-4ade-baec-758408d7b7a6" providerId="ADAL" clId="{4703C338-400B-4D42-9FDE-AD5686274046}" dt="2023-03-20T15:21:08.333" v="4347" actId="207"/>
          <ac:spMkLst>
            <pc:docMk/>
            <pc:sldMk cId="4048857836" sldId="309"/>
            <ac:spMk id="9" creationId="{09F9EEC6-D38C-24AA-F88F-6847DD6B0C49}"/>
          </ac:spMkLst>
        </pc:spChg>
        <pc:spChg chg="add mod">
          <ac:chgData name="Alina Blume" userId="1bd7c593-429c-4ade-baec-758408d7b7a6" providerId="ADAL" clId="{4703C338-400B-4D42-9FDE-AD5686274046}" dt="2023-03-20T15:21:01.523" v="4345" actId="207"/>
          <ac:spMkLst>
            <pc:docMk/>
            <pc:sldMk cId="4048857836" sldId="309"/>
            <ac:spMk id="10" creationId="{89AB2574-0EB2-53CC-9581-A8ABA21234DD}"/>
          </ac:spMkLst>
        </pc:spChg>
        <pc:grpChg chg="mod">
          <ac:chgData name="Alina Blume" userId="1bd7c593-429c-4ade-baec-758408d7b7a6" providerId="ADAL" clId="{4703C338-400B-4D42-9FDE-AD5686274046}" dt="2023-03-20T14:25:29.828" v="3038" actId="1076"/>
          <ac:grpSpMkLst>
            <pc:docMk/>
            <pc:sldMk cId="4048857836" sldId="309"/>
            <ac:grpSpMk id="2" creationId="{25A63D80-D104-7591-0A0F-7C79ADAD1E35}"/>
          </ac:grpSpMkLst>
        </pc:grpChg>
        <pc:grpChg chg="mod">
          <ac:chgData name="Alina Blume" userId="1bd7c593-429c-4ade-baec-758408d7b7a6" providerId="ADAL" clId="{4703C338-400B-4D42-9FDE-AD5686274046}" dt="2023-03-20T14:25:34.582" v="3040" actId="1076"/>
          <ac:grpSpMkLst>
            <pc:docMk/>
            <pc:sldMk cId="4048857836" sldId="309"/>
            <ac:grpSpMk id="3" creationId="{7CC39523-A01B-510E-CF25-95C39C7BD0FB}"/>
          </ac:grpSpMkLst>
        </pc:grpChg>
        <pc:grpChg chg="mod">
          <ac:chgData name="Alina Blume" userId="1bd7c593-429c-4ade-baec-758408d7b7a6" providerId="ADAL" clId="{4703C338-400B-4D42-9FDE-AD5686274046}" dt="2023-03-20T14:51:18.969" v="3445" actId="1037"/>
          <ac:grpSpMkLst>
            <pc:docMk/>
            <pc:sldMk cId="4048857836" sldId="309"/>
            <ac:grpSpMk id="7" creationId="{5D7449FC-261C-A7A4-B562-433D8A1CFF89}"/>
          </ac:grpSpMkLst>
        </pc:grpChg>
        <pc:picChg chg="mod">
          <ac:chgData name="Alina Blume" userId="1bd7c593-429c-4ade-baec-758408d7b7a6" providerId="ADAL" clId="{4703C338-400B-4D42-9FDE-AD5686274046}" dt="2023-03-20T15:19:31.465" v="4327" actId="1076"/>
          <ac:picMkLst>
            <pc:docMk/>
            <pc:sldMk cId="4048857836" sldId="309"/>
            <ac:picMk id="17" creationId="{31DA2F69-5D6E-8664-60E8-358D413D2674}"/>
          </ac:picMkLst>
        </pc:picChg>
      </pc:sldChg>
      <pc:sldChg chg="addSp delSp modSp add mod modNotesTx">
        <pc:chgData name="Alina Blume" userId="1bd7c593-429c-4ade-baec-758408d7b7a6" providerId="ADAL" clId="{4703C338-400B-4D42-9FDE-AD5686274046}" dt="2023-03-27T14:12:37.212" v="9298"/>
        <pc:sldMkLst>
          <pc:docMk/>
          <pc:sldMk cId="1284208106" sldId="310"/>
        </pc:sldMkLst>
        <pc:spChg chg="add mod">
          <ac:chgData name="Alina Blume" userId="1bd7c593-429c-4ade-baec-758408d7b7a6" providerId="ADAL" clId="{4703C338-400B-4D42-9FDE-AD5686274046}" dt="2023-03-21T16:11:09.214" v="6435" actId="1076"/>
          <ac:spMkLst>
            <pc:docMk/>
            <pc:sldMk cId="1284208106" sldId="310"/>
            <ac:spMk id="6" creationId="{B87E32B8-A431-41BD-B99F-C2D130EA1CA3}"/>
          </ac:spMkLst>
        </pc:spChg>
        <pc:spChg chg="add mod">
          <ac:chgData name="Alina Blume" userId="1bd7c593-429c-4ade-baec-758408d7b7a6" providerId="ADAL" clId="{4703C338-400B-4D42-9FDE-AD5686274046}" dt="2023-03-23T07:44:04.328" v="8937" actId="1076"/>
          <ac:spMkLst>
            <pc:docMk/>
            <pc:sldMk cId="1284208106" sldId="310"/>
            <ac:spMk id="7" creationId="{B66E228A-C30F-0039-563E-8406A2201540}"/>
          </ac:spMkLst>
        </pc:spChg>
        <pc:spChg chg="add mod">
          <ac:chgData name="Alina Blume" userId="1bd7c593-429c-4ade-baec-758408d7b7a6" providerId="ADAL" clId="{4703C338-400B-4D42-9FDE-AD5686274046}" dt="2023-03-23T07:44:42.244" v="8948" actId="1076"/>
          <ac:spMkLst>
            <pc:docMk/>
            <pc:sldMk cId="1284208106" sldId="310"/>
            <ac:spMk id="8" creationId="{9D758C77-C46E-4BC2-97BC-257A79A1289C}"/>
          </ac:spMkLst>
        </pc:spChg>
        <pc:spChg chg="add mod">
          <ac:chgData name="Alina Blume" userId="1bd7c593-429c-4ade-baec-758408d7b7a6" providerId="ADAL" clId="{4703C338-400B-4D42-9FDE-AD5686274046}" dt="2023-03-27T14:12:37.212" v="9298"/>
          <ac:spMkLst>
            <pc:docMk/>
            <pc:sldMk cId="1284208106" sldId="310"/>
            <ac:spMk id="9" creationId="{34EFCF63-0EC0-9946-9243-7876717A4DC4}"/>
          </ac:spMkLst>
        </pc:spChg>
        <pc:spChg chg="add mod">
          <ac:chgData name="Alina Blume" userId="1bd7c593-429c-4ade-baec-758408d7b7a6" providerId="ADAL" clId="{4703C338-400B-4D42-9FDE-AD5686274046}" dt="2023-03-21T16:11:09.214" v="6435" actId="1076"/>
          <ac:spMkLst>
            <pc:docMk/>
            <pc:sldMk cId="1284208106" sldId="310"/>
            <ac:spMk id="11" creationId="{0FB5B0B8-D63B-9645-6414-17F5817F5710}"/>
          </ac:spMkLst>
        </pc:spChg>
        <pc:spChg chg="mod">
          <ac:chgData name="Alina Blume" userId="1bd7c593-429c-4ade-baec-758408d7b7a6" providerId="ADAL" clId="{4703C338-400B-4D42-9FDE-AD5686274046}" dt="2023-03-20T14:34:04.290" v="3123" actId="20577"/>
          <ac:spMkLst>
            <pc:docMk/>
            <pc:sldMk cId="1284208106" sldId="310"/>
            <ac:spMk id="15" creationId="{14DE17D3-27AB-447E-B1E4-7E7FD0DFD65A}"/>
          </ac:spMkLst>
        </pc:spChg>
        <pc:spChg chg="del">
          <ac:chgData name="Alina Blume" userId="1bd7c593-429c-4ade-baec-758408d7b7a6" providerId="ADAL" clId="{4703C338-400B-4D42-9FDE-AD5686274046}" dt="2023-03-20T14:32:23.457" v="3079" actId="478"/>
          <ac:spMkLst>
            <pc:docMk/>
            <pc:sldMk cId="1284208106" sldId="310"/>
            <ac:spMk id="18" creationId="{8BFB8F57-F200-D3F6-1E6C-EC4C1F6E102F}"/>
          </ac:spMkLst>
        </pc:spChg>
        <pc:spChg chg="add del mod">
          <ac:chgData name="Alina Blume" userId="1bd7c593-429c-4ade-baec-758408d7b7a6" providerId="ADAL" clId="{4703C338-400B-4D42-9FDE-AD5686274046}" dt="2023-03-27T14:12:36.996" v="9297" actId="478"/>
          <ac:spMkLst>
            <pc:docMk/>
            <pc:sldMk cId="1284208106" sldId="310"/>
            <ac:spMk id="21" creationId="{FAAECD09-C560-D221-64DA-3DB194562445}"/>
          </ac:spMkLst>
        </pc:spChg>
        <pc:picChg chg="add mod">
          <ac:chgData name="Alina Blume" userId="1bd7c593-429c-4ade-baec-758408d7b7a6" providerId="ADAL" clId="{4703C338-400B-4D42-9FDE-AD5686274046}" dt="2023-03-23T12:31:52.307" v="9204" actId="14861"/>
          <ac:picMkLst>
            <pc:docMk/>
            <pc:sldMk cId="1284208106" sldId="310"/>
            <ac:picMk id="4" creationId="{6D0B9891-A0FA-8AAA-98CC-B9AE78FAB704}"/>
          </ac:picMkLst>
        </pc:picChg>
        <pc:picChg chg="add mod">
          <ac:chgData name="Alina Blume" userId="1bd7c593-429c-4ade-baec-758408d7b7a6" providerId="ADAL" clId="{4703C338-400B-4D42-9FDE-AD5686274046}" dt="2023-03-23T12:31:55.789" v="9205" actId="14861"/>
          <ac:picMkLst>
            <pc:docMk/>
            <pc:sldMk cId="1284208106" sldId="310"/>
            <ac:picMk id="5" creationId="{0DBA54EA-112E-81D6-2720-09F8B60A9DB4}"/>
          </ac:picMkLst>
        </pc:picChg>
        <pc:picChg chg="del">
          <ac:chgData name="Alina Blume" userId="1bd7c593-429c-4ade-baec-758408d7b7a6" providerId="ADAL" clId="{4703C338-400B-4D42-9FDE-AD5686274046}" dt="2023-03-20T14:32:22.170" v="3076" actId="478"/>
          <ac:picMkLst>
            <pc:docMk/>
            <pc:sldMk cId="1284208106" sldId="310"/>
            <ac:picMk id="7" creationId="{A428A028-5035-F204-D9C9-FAB0971F58DC}"/>
          </ac:picMkLst>
        </pc:picChg>
        <pc:picChg chg="del">
          <ac:chgData name="Alina Blume" userId="1bd7c593-429c-4ade-baec-758408d7b7a6" providerId="ADAL" clId="{4703C338-400B-4D42-9FDE-AD5686274046}" dt="2023-03-20T14:32:20.613" v="3075" actId="478"/>
          <ac:picMkLst>
            <pc:docMk/>
            <pc:sldMk cId="1284208106" sldId="310"/>
            <ac:picMk id="8" creationId="{D5B92A38-A49F-87D8-3716-37D4286CB65A}"/>
          </ac:picMkLst>
        </pc:picChg>
        <pc:picChg chg="del">
          <ac:chgData name="Alina Blume" userId="1bd7c593-429c-4ade-baec-758408d7b7a6" providerId="ADAL" clId="{4703C338-400B-4D42-9FDE-AD5686274046}" dt="2023-03-20T14:32:23.003" v="3078" actId="478"/>
          <ac:picMkLst>
            <pc:docMk/>
            <pc:sldMk cId="1284208106" sldId="310"/>
            <ac:picMk id="9" creationId="{6FD32A2C-ED60-1A7A-9221-6F42C6090BEA}"/>
          </ac:picMkLst>
        </pc:picChg>
        <pc:picChg chg="del">
          <ac:chgData name="Alina Blume" userId="1bd7c593-429c-4ade-baec-758408d7b7a6" providerId="ADAL" clId="{4703C338-400B-4D42-9FDE-AD5686274046}" dt="2023-03-20T14:32:22.517" v="3077" actId="478"/>
          <ac:picMkLst>
            <pc:docMk/>
            <pc:sldMk cId="1284208106" sldId="310"/>
            <ac:picMk id="10" creationId="{00A52E40-FBD0-40CD-0C82-1C23EF0E586D}"/>
          </ac:picMkLst>
        </pc:picChg>
        <pc:picChg chg="add mod">
          <ac:chgData name="Alina Blume" userId="1bd7c593-429c-4ade-baec-758408d7b7a6" providerId="ADAL" clId="{4703C338-400B-4D42-9FDE-AD5686274046}" dt="2023-03-23T12:31:48.506" v="9203" actId="14861"/>
          <ac:picMkLst>
            <pc:docMk/>
            <pc:sldMk cId="1284208106" sldId="310"/>
            <ac:picMk id="12" creationId="{1995F8D3-EA1C-7173-5236-3E1B38129CC1}"/>
          </ac:picMkLst>
        </pc:picChg>
        <pc:picChg chg="add mod">
          <ac:chgData name="Alina Blume" userId="1bd7c593-429c-4ade-baec-758408d7b7a6" providerId="ADAL" clId="{4703C338-400B-4D42-9FDE-AD5686274046}" dt="2023-03-21T16:10:38.467" v="6427" actId="1076"/>
          <ac:picMkLst>
            <pc:docMk/>
            <pc:sldMk cId="1284208106" sldId="310"/>
            <ac:picMk id="14" creationId="{2CA4B085-6264-034A-501E-130A989371F4}"/>
          </ac:picMkLst>
        </pc:picChg>
        <pc:picChg chg="del">
          <ac:chgData name="Alina Blume" userId="1bd7c593-429c-4ade-baec-758408d7b7a6" providerId="ADAL" clId="{4703C338-400B-4D42-9FDE-AD5686274046}" dt="2023-03-20T14:32:28.485" v="3082" actId="478"/>
          <ac:picMkLst>
            <pc:docMk/>
            <pc:sldMk cId="1284208106" sldId="310"/>
            <ac:picMk id="16" creationId="{14CE0596-66C0-88F2-E512-FA8A64137829}"/>
          </ac:picMkLst>
        </pc:picChg>
        <pc:picChg chg="add del mod">
          <ac:chgData name="Alina Blume" userId="1bd7c593-429c-4ade-baec-758408d7b7a6" providerId="ADAL" clId="{4703C338-400B-4D42-9FDE-AD5686274046}" dt="2023-03-23T07:44:39.485" v="8947" actId="1076"/>
          <ac:picMkLst>
            <pc:docMk/>
            <pc:sldMk cId="1284208106" sldId="310"/>
            <ac:picMk id="17" creationId="{31DA2F69-5D6E-8664-60E8-358D413D2674}"/>
          </ac:picMkLst>
        </pc:picChg>
        <pc:picChg chg="add mod">
          <ac:chgData name="Alina Blume" userId="1bd7c593-429c-4ade-baec-758408d7b7a6" providerId="ADAL" clId="{4703C338-400B-4D42-9FDE-AD5686274046}" dt="2023-03-21T16:10:38.467" v="6427" actId="1076"/>
          <ac:picMkLst>
            <pc:docMk/>
            <pc:sldMk cId="1284208106" sldId="310"/>
            <ac:picMk id="19" creationId="{BB5166D0-A380-5DE4-4D8C-1280B7B4A8AE}"/>
          </ac:picMkLst>
        </pc:picChg>
        <pc:cxnChg chg="add mod">
          <ac:chgData name="Alina Blume" userId="1bd7c593-429c-4ade-baec-758408d7b7a6" providerId="ADAL" clId="{4703C338-400B-4D42-9FDE-AD5686274046}" dt="2023-03-20T14:32:34.937" v="3085"/>
          <ac:cxnSpMkLst>
            <pc:docMk/>
            <pc:sldMk cId="1284208106" sldId="310"/>
            <ac:cxnSpMk id="3" creationId="{C7A0E69A-BD8E-BCAC-4E4A-44162803CE08}"/>
          </ac:cxnSpMkLst>
        </pc:cxnChg>
        <pc:cxnChg chg="del">
          <ac:chgData name="Alina Blume" userId="1bd7c593-429c-4ade-baec-758408d7b7a6" providerId="ADAL" clId="{4703C338-400B-4D42-9FDE-AD5686274046}" dt="2023-03-20T14:32:30.421" v="3084" actId="478"/>
          <ac:cxnSpMkLst>
            <pc:docMk/>
            <pc:sldMk cId="1284208106" sldId="310"/>
            <ac:cxnSpMk id="20" creationId="{235E1439-5DF8-759A-778A-617C4AD89AF8}"/>
          </ac:cxnSpMkLst>
        </pc:cxnChg>
        <pc:cxnChg chg="del">
          <ac:chgData name="Alina Blume" userId="1bd7c593-429c-4ade-baec-758408d7b7a6" providerId="ADAL" clId="{4703C338-400B-4D42-9FDE-AD5686274046}" dt="2023-03-20T14:32:29.635" v="3083" actId="478"/>
          <ac:cxnSpMkLst>
            <pc:docMk/>
            <pc:sldMk cId="1284208106" sldId="310"/>
            <ac:cxnSpMk id="22" creationId="{825E7B59-D432-0C87-99A6-49B829E77D1E}"/>
          </ac:cxnSpMkLst>
        </pc:cxnChg>
      </pc:sldChg>
      <pc:sldChg chg="modSp add del mod">
        <pc:chgData name="Alina Blume" userId="1bd7c593-429c-4ade-baec-758408d7b7a6" providerId="ADAL" clId="{4703C338-400B-4D42-9FDE-AD5686274046}" dt="2023-03-20T14:50:54.136" v="3409" actId="2890"/>
        <pc:sldMkLst>
          <pc:docMk/>
          <pc:sldMk cId="1835241226" sldId="311"/>
        </pc:sldMkLst>
        <pc:grpChg chg="mod">
          <ac:chgData name="Alina Blume" userId="1bd7c593-429c-4ade-baec-758408d7b7a6" providerId="ADAL" clId="{4703C338-400B-4D42-9FDE-AD5686274046}" dt="2023-03-20T14:50:53.550" v="3408" actId="1076"/>
          <ac:grpSpMkLst>
            <pc:docMk/>
            <pc:sldMk cId="1835241226" sldId="311"/>
            <ac:grpSpMk id="7" creationId="{5D7449FC-261C-A7A4-B562-433D8A1CFF89}"/>
          </ac:grpSpMkLst>
        </pc:grpChg>
      </pc:sldChg>
      <pc:sldChg chg="new del">
        <pc:chgData name="Alina Blume" userId="1bd7c593-429c-4ade-baec-758408d7b7a6" providerId="ADAL" clId="{4703C338-400B-4D42-9FDE-AD5686274046}" dt="2023-03-20T14:52:31.320" v="3456" actId="680"/>
        <pc:sldMkLst>
          <pc:docMk/>
          <pc:sldMk cId="2179684097" sldId="311"/>
        </pc:sldMkLst>
      </pc:sldChg>
      <pc:sldChg chg="addSp delSp modSp add mod ord modNotesTx">
        <pc:chgData name="Alina Blume" userId="1bd7c593-429c-4ade-baec-758408d7b7a6" providerId="ADAL" clId="{4703C338-400B-4D42-9FDE-AD5686274046}" dt="2023-04-01T11:23:29.249" v="10501" actId="20577"/>
        <pc:sldMkLst>
          <pc:docMk/>
          <pc:sldMk cId="3140358399" sldId="311"/>
        </pc:sldMkLst>
        <pc:spChg chg="add mod">
          <ac:chgData name="Alina Blume" userId="1bd7c593-429c-4ade-baec-758408d7b7a6" providerId="ADAL" clId="{4703C338-400B-4D42-9FDE-AD5686274046}" dt="2023-03-27T14:12:34.121" v="9296"/>
          <ac:spMkLst>
            <pc:docMk/>
            <pc:sldMk cId="3140358399" sldId="311"/>
            <ac:spMk id="3" creationId="{5EEAAA26-69F2-971C-B743-FE71D9FFE0DB}"/>
          </ac:spMkLst>
        </pc:spChg>
        <pc:spChg chg="add mod">
          <ac:chgData name="Alina Blume" userId="1bd7c593-429c-4ade-baec-758408d7b7a6" providerId="ADAL" clId="{4703C338-400B-4D42-9FDE-AD5686274046}" dt="2023-03-20T17:57:47.205" v="5634" actId="1076"/>
          <ac:spMkLst>
            <pc:docMk/>
            <pc:sldMk cId="3140358399" sldId="311"/>
            <ac:spMk id="14" creationId="{818BAEAA-2081-0A8B-586A-E35A6F0A7B8B}"/>
          </ac:spMkLst>
        </pc:spChg>
        <pc:spChg chg="mod">
          <ac:chgData name="Alina Blume" userId="1bd7c593-429c-4ade-baec-758408d7b7a6" providerId="ADAL" clId="{4703C338-400B-4D42-9FDE-AD5686274046}" dt="2023-03-20T14:54:50.265" v="3530" actId="20577"/>
          <ac:spMkLst>
            <pc:docMk/>
            <pc:sldMk cId="3140358399" sldId="311"/>
            <ac:spMk id="15" creationId="{14DE17D3-27AB-447E-B1E4-7E7FD0DFD65A}"/>
          </ac:spMkLst>
        </pc:spChg>
        <pc:spChg chg="add mod">
          <ac:chgData name="Alina Blume" userId="1bd7c593-429c-4ade-baec-758408d7b7a6" providerId="ADAL" clId="{4703C338-400B-4D42-9FDE-AD5686274046}" dt="2023-03-23T12:49:38.857" v="9239" actId="1037"/>
          <ac:spMkLst>
            <pc:docMk/>
            <pc:sldMk cId="3140358399" sldId="311"/>
            <ac:spMk id="19" creationId="{1AD01144-F002-A540-2268-6D4F43F5D006}"/>
          </ac:spMkLst>
        </pc:spChg>
        <pc:spChg chg="add mod">
          <ac:chgData name="Alina Blume" userId="1bd7c593-429c-4ade-baec-758408d7b7a6" providerId="ADAL" clId="{4703C338-400B-4D42-9FDE-AD5686274046}" dt="2023-03-23T12:49:35.057" v="9237" actId="1037"/>
          <ac:spMkLst>
            <pc:docMk/>
            <pc:sldMk cId="3140358399" sldId="311"/>
            <ac:spMk id="20" creationId="{F262EF28-C88A-272E-B004-7B2C9F984D0B}"/>
          </ac:spMkLst>
        </pc:spChg>
        <pc:spChg chg="add del mod">
          <ac:chgData name="Alina Blume" userId="1bd7c593-429c-4ade-baec-758408d7b7a6" providerId="ADAL" clId="{4703C338-400B-4D42-9FDE-AD5686274046}" dt="2023-03-20T17:41:42.388" v="5436" actId="478"/>
          <ac:spMkLst>
            <pc:docMk/>
            <pc:sldMk cId="3140358399" sldId="311"/>
            <ac:spMk id="21" creationId="{9D239813-17B9-0A37-ADC2-432F430C282A}"/>
          </ac:spMkLst>
        </pc:spChg>
        <pc:spChg chg="add mod ord">
          <ac:chgData name="Alina Blume" userId="1bd7c593-429c-4ade-baec-758408d7b7a6" providerId="ADAL" clId="{4703C338-400B-4D42-9FDE-AD5686274046}" dt="2023-03-23T13:03:00.066" v="9256" actId="1076"/>
          <ac:spMkLst>
            <pc:docMk/>
            <pc:sldMk cId="3140358399" sldId="311"/>
            <ac:spMk id="22" creationId="{00ECD9E8-8A3F-BD9E-CA96-0899CFF32306}"/>
          </ac:spMkLst>
        </pc:spChg>
        <pc:spChg chg="add del mod">
          <ac:chgData name="Alina Blume" userId="1bd7c593-429c-4ade-baec-758408d7b7a6" providerId="ADAL" clId="{4703C338-400B-4D42-9FDE-AD5686274046}" dt="2023-03-20T17:37:19.378" v="5407" actId="478"/>
          <ac:spMkLst>
            <pc:docMk/>
            <pc:sldMk cId="3140358399" sldId="311"/>
            <ac:spMk id="23" creationId="{83DF9760-B1B9-45C9-D0AD-08943A31E9F8}"/>
          </ac:spMkLst>
        </pc:spChg>
        <pc:spChg chg="add del mod">
          <ac:chgData name="Alina Blume" userId="1bd7c593-429c-4ade-baec-758408d7b7a6" providerId="ADAL" clId="{4703C338-400B-4D42-9FDE-AD5686274046}" dt="2023-03-20T17:27:32.545" v="5289"/>
          <ac:spMkLst>
            <pc:docMk/>
            <pc:sldMk cId="3140358399" sldId="311"/>
            <ac:spMk id="24" creationId="{2D1A08AA-4349-89D9-F72F-3F6E45EA62B6}"/>
          </ac:spMkLst>
        </pc:spChg>
        <pc:spChg chg="add mod">
          <ac:chgData name="Alina Blume" userId="1bd7c593-429c-4ade-baec-758408d7b7a6" providerId="ADAL" clId="{4703C338-400B-4D42-9FDE-AD5686274046}" dt="2023-03-20T18:00:13.514" v="5716" actId="1076"/>
          <ac:spMkLst>
            <pc:docMk/>
            <pc:sldMk cId="3140358399" sldId="311"/>
            <ac:spMk id="25" creationId="{1DE31C30-1D91-83DC-862C-7DC53AE84B7B}"/>
          </ac:spMkLst>
        </pc:spChg>
        <pc:spChg chg="add mod ord">
          <ac:chgData name="Alina Blume" userId="1bd7c593-429c-4ade-baec-758408d7b7a6" providerId="ADAL" clId="{4703C338-400B-4D42-9FDE-AD5686274046}" dt="2023-03-20T17:56:21.075" v="5595" actId="164"/>
          <ac:spMkLst>
            <pc:docMk/>
            <pc:sldMk cId="3140358399" sldId="311"/>
            <ac:spMk id="26" creationId="{521D380A-4D2B-F6A8-4EF6-4EFEA2239A73}"/>
          </ac:spMkLst>
        </pc:spChg>
        <pc:spChg chg="add del mod">
          <ac:chgData name="Alina Blume" userId="1bd7c593-429c-4ade-baec-758408d7b7a6" providerId="ADAL" clId="{4703C338-400B-4D42-9FDE-AD5686274046}" dt="2023-03-20T18:00:04.269" v="5714" actId="478"/>
          <ac:spMkLst>
            <pc:docMk/>
            <pc:sldMk cId="3140358399" sldId="311"/>
            <ac:spMk id="32" creationId="{4ED916BE-5A2B-C0FD-54D7-35E6BA8FC407}"/>
          </ac:spMkLst>
        </pc:spChg>
        <pc:spChg chg="add mod">
          <ac:chgData name="Alina Blume" userId="1bd7c593-429c-4ade-baec-758408d7b7a6" providerId="ADAL" clId="{4703C338-400B-4D42-9FDE-AD5686274046}" dt="2023-03-22T09:43:57.670" v="6928" actId="20577"/>
          <ac:spMkLst>
            <pc:docMk/>
            <pc:sldMk cId="3140358399" sldId="311"/>
            <ac:spMk id="33" creationId="{9952D0B3-BF85-E18D-94E1-356C2A360679}"/>
          </ac:spMkLst>
        </pc:spChg>
        <pc:spChg chg="add mod">
          <ac:chgData name="Alina Blume" userId="1bd7c593-429c-4ade-baec-758408d7b7a6" providerId="ADAL" clId="{4703C338-400B-4D42-9FDE-AD5686274046}" dt="2023-03-20T17:58:24.617" v="5644" actId="164"/>
          <ac:spMkLst>
            <pc:docMk/>
            <pc:sldMk cId="3140358399" sldId="311"/>
            <ac:spMk id="36" creationId="{7FC51DB9-FACA-50F7-4EA2-02F7A5CF4587}"/>
          </ac:spMkLst>
        </pc:spChg>
        <pc:spChg chg="add del mod">
          <ac:chgData name="Alina Blume" userId="1bd7c593-429c-4ade-baec-758408d7b7a6" providerId="ADAL" clId="{4703C338-400B-4D42-9FDE-AD5686274046}" dt="2023-03-27T14:12:33.773" v="9295" actId="478"/>
          <ac:spMkLst>
            <pc:docMk/>
            <pc:sldMk cId="3140358399" sldId="311"/>
            <ac:spMk id="39" creationId="{D621EC5F-BDAE-508A-805F-6433B2B4E5CB}"/>
          </ac:spMkLst>
        </pc:spChg>
        <pc:grpChg chg="add mod">
          <ac:chgData name="Alina Blume" userId="1bd7c593-429c-4ade-baec-758408d7b7a6" providerId="ADAL" clId="{4703C338-400B-4D42-9FDE-AD5686274046}" dt="2023-03-23T12:49:03.454" v="9223" actId="14100"/>
          <ac:grpSpMkLst>
            <pc:docMk/>
            <pc:sldMk cId="3140358399" sldId="311"/>
            <ac:grpSpMk id="34" creationId="{1F0B5A31-3F10-31D2-2EFA-9F4809047D3B}"/>
          </ac:grpSpMkLst>
        </pc:grpChg>
        <pc:grpChg chg="add mod">
          <ac:chgData name="Alina Blume" userId="1bd7c593-429c-4ade-baec-758408d7b7a6" providerId="ADAL" clId="{4703C338-400B-4D42-9FDE-AD5686274046}" dt="2023-03-20T17:57:54.672" v="5636" actId="1076"/>
          <ac:grpSpMkLst>
            <pc:docMk/>
            <pc:sldMk cId="3140358399" sldId="311"/>
            <ac:grpSpMk id="35" creationId="{3134D97C-7CFF-F642-BA66-E3929A3216B8}"/>
          </ac:grpSpMkLst>
        </pc:grpChg>
        <pc:grpChg chg="add mod">
          <ac:chgData name="Alina Blume" userId="1bd7c593-429c-4ade-baec-758408d7b7a6" providerId="ADAL" clId="{4703C338-400B-4D42-9FDE-AD5686274046}" dt="2023-03-23T12:48:42.886" v="9219" actId="14100"/>
          <ac:grpSpMkLst>
            <pc:docMk/>
            <pc:sldMk cId="3140358399" sldId="311"/>
            <ac:grpSpMk id="38" creationId="{B95B6AB9-C6AF-9DFD-4609-DFC29A6FF1FC}"/>
          </ac:grpSpMkLst>
        </pc:grpChg>
        <pc:picChg chg="add mod">
          <ac:chgData name="Alina Blume" userId="1bd7c593-429c-4ade-baec-758408d7b7a6" providerId="ADAL" clId="{4703C338-400B-4D42-9FDE-AD5686274046}" dt="2023-03-23T13:02:10.876" v="9244" actId="14100"/>
          <ac:picMkLst>
            <pc:docMk/>
            <pc:sldMk cId="3140358399" sldId="311"/>
            <ac:picMk id="4" creationId="{2BE8378F-F39D-4EB9-1052-ADF1FB4B0254}"/>
          </ac:picMkLst>
        </pc:picChg>
        <pc:picChg chg="del">
          <ac:chgData name="Alina Blume" userId="1bd7c593-429c-4ade-baec-758408d7b7a6" providerId="ADAL" clId="{4703C338-400B-4D42-9FDE-AD5686274046}" dt="2023-03-20T14:52:49.331" v="3479" actId="478"/>
          <ac:picMkLst>
            <pc:docMk/>
            <pc:sldMk cId="3140358399" sldId="311"/>
            <ac:picMk id="4" creationId="{6D0B9891-A0FA-8AAA-98CC-B9AE78FAB704}"/>
          </ac:picMkLst>
        </pc:picChg>
        <pc:picChg chg="del">
          <ac:chgData name="Alina Blume" userId="1bd7c593-429c-4ade-baec-758408d7b7a6" providerId="ADAL" clId="{4703C338-400B-4D42-9FDE-AD5686274046}" dt="2023-03-20T14:52:50.636" v="3480" actId="478"/>
          <ac:picMkLst>
            <pc:docMk/>
            <pc:sldMk cId="3140358399" sldId="311"/>
            <ac:picMk id="5" creationId="{0DBA54EA-112E-81D6-2720-09F8B60A9DB4}"/>
          </ac:picMkLst>
        </pc:picChg>
        <pc:picChg chg="add mod modCrop">
          <ac:chgData name="Alina Blume" userId="1bd7c593-429c-4ade-baec-758408d7b7a6" providerId="ADAL" clId="{4703C338-400B-4D42-9FDE-AD5686274046}" dt="2023-03-23T12:49:35.057" v="9237" actId="1037"/>
          <ac:picMkLst>
            <pc:docMk/>
            <pc:sldMk cId="3140358399" sldId="311"/>
            <ac:picMk id="7" creationId="{C5C31707-A579-707B-D1F1-E9F1067B99BB}"/>
          </ac:picMkLst>
        </pc:picChg>
        <pc:picChg chg="add mod modCrop">
          <ac:chgData name="Alina Blume" userId="1bd7c593-429c-4ade-baec-758408d7b7a6" providerId="ADAL" clId="{4703C338-400B-4D42-9FDE-AD5686274046}" dt="2023-03-23T12:49:35.057" v="9237" actId="1037"/>
          <ac:picMkLst>
            <pc:docMk/>
            <pc:sldMk cId="3140358399" sldId="311"/>
            <ac:picMk id="9" creationId="{A7CF7963-52FE-12DF-B99F-84B56C39917E}"/>
          </ac:picMkLst>
        </pc:picChg>
        <pc:picChg chg="add mod modCrop">
          <ac:chgData name="Alina Blume" userId="1bd7c593-429c-4ade-baec-758408d7b7a6" providerId="ADAL" clId="{4703C338-400B-4D42-9FDE-AD5686274046}" dt="2023-03-23T12:49:38.857" v="9239" actId="1037"/>
          <ac:picMkLst>
            <pc:docMk/>
            <pc:sldMk cId="3140358399" sldId="311"/>
            <ac:picMk id="11" creationId="{06313712-914F-DDE7-611D-6E6E9989D40D}"/>
          </ac:picMkLst>
        </pc:picChg>
        <pc:picChg chg="add mod modCrop">
          <ac:chgData name="Alina Blume" userId="1bd7c593-429c-4ade-baec-758408d7b7a6" providerId="ADAL" clId="{4703C338-400B-4D42-9FDE-AD5686274046}" dt="2023-03-20T17:57:50.405" v="5635" actId="1076"/>
          <ac:picMkLst>
            <pc:docMk/>
            <pc:sldMk cId="3140358399" sldId="311"/>
            <ac:picMk id="13" creationId="{F3922600-6A55-54FA-8419-430FF9FF8896}"/>
          </ac:picMkLst>
        </pc:picChg>
        <pc:picChg chg="add del mod">
          <ac:chgData name="Alina Blume" userId="1bd7c593-429c-4ade-baec-758408d7b7a6" providerId="ADAL" clId="{4703C338-400B-4D42-9FDE-AD5686274046}" dt="2023-03-20T17:18:10.179" v="5131"/>
          <ac:picMkLst>
            <pc:docMk/>
            <pc:sldMk cId="3140358399" sldId="311"/>
            <ac:picMk id="16" creationId="{8AD11BCA-E0F5-BE48-FB98-AF701775C390}"/>
          </ac:picMkLst>
        </pc:picChg>
        <pc:picChg chg="mod">
          <ac:chgData name="Alina Blume" userId="1bd7c593-429c-4ade-baec-758408d7b7a6" providerId="ADAL" clId="{4703C338-400B-4D42-9FDE-AD5686274046}" dt="2023-03-20T18:08:41.877" v="5787" actId="1076"/>
          <ac:picMkLst>
            <pc:docMk/>
            <pc:sldMk cId="3140358399" sldId="311"/>
            <ac:picMk id="17" creationId="{31DA2F69-5D6E-8664-60E8-358D413D2674}"/>
          </ac:picMkLst>
        </pc:picChg>
        <pc:picChg chg="add del mod">
          <ac:chgData name="Alina Blume" userId="1bd7c593-429c-4ade-baec-758408d7b7a6" providerId="ADAL" clId="{4703C338-400B-4D42-9FDE-AD5686274046}" dt="2023-03-20T17:18:13.062" v="5133"/>
          <ac:picMkLst>
            <pc:docMk/>
            <pc:sldMk cId="3140358399" sldId="311"/>
            <ac:picMk id="18" creationId="{F1C6EDC2-2DA2-9F1A-A38D-AF1A1A72333C}"/>
          </ac:picMkLst>
        </pc:picChg>
        <pc:picChg chg="add mod modCrop">
          <ac:chgData name="Alina Blume" userId="1bd7c593-429c-4ade-baec-758408d7b7a6" providerId="ADAL" clId="{4703C338-400B-4D42-9FDE-AD5686274046}" dt="2023-03-20T17:56:21.075" v="5595" actId="164"/>
          <ac:picMkLst>
            <pc:docMk/>
            <pc:sldMk cId="3140358399" sldId="311"/>
            <ac:picMk id="27" creationId="{9F7E08BB-FF41-0C1A-7F2A-B694178603B3}"/>
          </ac:picMkLst>
        </pc:picChg>
        <pc:picChg chg="add mod modCrop">
          <ac:chgData name="Alina Blume" userId="1bd7c593-429c-4ade-baec-758408d7b7a6" providerId="ADAL" clId="{4703C338-400B-4D42-9FDE-AD5686274046}" dt="2023-03-20T17:56:07.220" v="5593" actId="164"/>
          <ac:picMkLst>
            <pc:docMk/>
            <pc:sldMk cId="3140358399" sldId="311"/>
            <ac:picMk id="29" creationId="{BB6B28AB-6B7F-4BD2-C0C2-DE5410CFC004}"/>
          </ac:picMkLst>
        </pc:picChg>
        <pc:picChg chg="add mod modCrop">
          <ac:chgData name="Alina Blume" userId="1bd7c593-429c-4ade-baec-758408d7b7a6" providerId="ADAL" clId="{4703C338-400B-4D42-9FDE-AD5686274046}" dt="2023-03-20T17:58:24.617" v="5644" actId="164"/>
          <ac:picMkLst>
            <pc:docMk/>
            <pc:sldMk cId="3140358399" sldId="311"/>
            <ac:picMk id="31" creationId="{AF184070-52D1-E066-FF6D-18808ECE5788}"/>
          </ac:picMkLst>
        </pc:picChg>
        <pc:cxnChg chg="del">
          <ac:chgData name="Alina Blume" userId="1bd7c593-429c-4ade-baec-758408d7b7a6" providerId="ADAL" clId="{4703C338-400B-4D42-9FDE-AD5686274046}" dt="2023-03-20T17:19:04.282" v="5169" actId="478"/>
          <ac:cxnSpMkLst>
            <pc:docMk/>
            <pc:sldMk cId="3140358399" sldId="311"/>
            <ac:cxnSpMk id="3" creationId="{C7A0E69A-BD8E-BCAC-4E4A-44162803CE08}"/>
          </ac:cxnSpMkLst>
        </pc:cxnChg>
        <pc:cxnChg chg="add mod">
          <ac:chgData name="Alina Blume" userId="1bd7c593-429c-4ade-baec-758408d7b7a6" providerId="ADAL" clId="{4703C338-400B-4D42-9FDE-AD5686274046}" dt="2023-03-20T17:57:41.061" v="5633"/>
          <ac:cxnSpMkLst>
            <pc:docMk/>
            <pc:sldMk cId="3140358399" sldId="311"/>
            <ac:cxnSpMk id="37" creationId="{F80093DA-475E-FBB1-22D8-6C4259B45BC1}"/>
          </ac:cxnSpMkLst>
        </pc:cxnChg>
      </pc:sldChg>
      <pc:sldChg chg="new del">
        <pc:chgData name="Alina Blume" userId="1bd7c593-429c-4ade-baec-758408d7b7a6" providerId="ADAL" clId="{4703C338-400B-4D42-9FDE-AD5686274046}" dt="2023-03-20T14:53:05.811" v="3482" actId="680"/>
        <pc:sldMkLst>
          <pc:docMk/>
          <pc:sldMk cId="40781757" sldId="312"/>
        </pc:sldMkLst>
      </pc:sldChg>
      <pc:sldChg chg="addSp delSp modSp add mod addAnim delAnim modAnim modNotesTx">
        <pc:chgData name="Alina Blume" userId="1bd7c593-429c-4ade-baec-758408d7b7a6" providerId="ADAL" clId="{4703C338-400B-4D42-9FDE-AD5686274046}" dt="2023-04-01T11:08:53.709" v="10274" actId="478"/>
        <pc:sldMkLst>
          <pc:docMk/>
          <pc:sldMk cId="219996477" sldId="312"/>
        </pc:sldMkLst>
        <pc:spChg chg="add mod">
          <ac:chgData name="Alina Blume" userId="1bd7c593-429c-4ade-baec-758408d7b7a6" providerId="ADAL" clId="{4703C338-400B-4D42-9FDE-AD5686274046}" dt="2023-03-27T14:12:40.135" v="9299"/>
          <ac:spMkLst>
            <pc:docMk/>
            <pc:sldMk cId="219996477" sldId="312"/>
            <ac:spMk id="4" creationId="{8CFE4086-824F-C984-2130-5A4C92841FCE}"/>
          </ac:spMkLst>
        </pc:spChg>
        <pc:spChg chg="add del mod topLvl">
          <ac:chgData name="Alina Blume" userId="1bd7c593-429c-4ade-baec-758408d7b7a6" providerId="ADAL" clId="{4703C338-400B-4D42-9FDE-AD5686274046}" dt="2023-03-22T10:34:21.898" v="7037" actId="478"/>
          <ac:spMkLst>
            <pc:docMk/>
            <pc:sldMk cId="219996477" sldId="312"/>
            <ac:spMk id="14" creationId="{B90BC0E1-34F1-0888-5894-C1FDEE184838}"/>
          </ac:spMkLst>
        </pc:spChg>
        <pc:spChg chg="mod">
          <ac:chgData name="Alina Blume" userId="1bd7c593-429c-4ade-baec-758408d7b7a6" providerId="ADAL" clId="{4703C338-400B-4D42-9FDE-AD5686274046}" dt="2023-03-22T12:31:55.541" v="7454" actId="207"/>
          <ac:spMkLst>
            <pc:docMk/>
            <pc:sldMk cId="219996477" sldId="312"/>
            <ac:spMk id="15" creationId="{14DE17D3-27AB-447E-B1E4-7E7FD0DFD65A}"/>
          </ac:spMkLst>
        </pc:spChg>
        <pc:spChg chg="del mod topLvl">
          <ac:chgData name="Alina Blume" userId="1bd7c593-429c-4ade-baec-758408d7b7a6" providerId="ADAL" clId="{4703C338-400B-4D42-9FDE-AD5686274046}" dt="2023-03-22T10:34:18.487" v="7036" actId="478"/>
          <ac:spMkLst>
            <pc:docMk/>
            <pc:sldMk cId="219996477" sldId="312"/>
            <ac:spMk id="20" creationId="{9C90CBF0-A14D-BA3D-289F-DE3FE2AC68DA}"/>
          </ac:spMkLst>
        </pc:spChg>
        <pc:spChg chg="del mod">
          <ac:chgData name="Alina Blume" userId="1bd7c593-429c-4ade-baec-758408d7b7a6" providerId="ADAL" clId="{4703C338-400B-4D42-9FDE-AD5686274046}" dt="2023-03-22T10:34:09.330" v="7031" actId="478"/>
          <ac:spMkLst>
            <pc:docMk/>
            <pc:sldMk cId="219996477" sldId="312"/>
            <ac:spMk id="23" creationId="{456A15C9-1F05-9259-32C3-CDA176BE7D50}"/>
          </ac:spMkLst>
        </pc:spChg>
        <pc:spChg chg="mod">
          <ac:chgData name="Alina Blume" userId="1bd7c593-429c-4ade-baec-758408d7b7a6" providerId="ADAL" clId="{4703C338-400B-4D42-9FDE-AD5686274046}" dt="2023-03-22T10:34:06.572" v="7030"/>
          <ac:spMkLst>
            <pc:docMk/>
            <pc:sldMk cId="219996477" sldId="312"/>
            <ac:spMk id="24" creationId="{79597884-854C-722D-7059-B8A96EC96B4E}"/>
          </ac:spMkLst>
        </pc:spChg>
        <pc:spChg chg="add del">
          <ac:chgData name="Alina Blume" userId="1bd7c593-429c-4ade-baec-758408d7b7a6" providerId="ADAL" clId="{4703C338-400B-4D42-9FDE-AD5686274046}" dt="2023-03-22T10:34:53.328" v="7039" actId="478"/>
          <ac:spMkLst>
            <pc:docMk/>
            <pc:sldMk cId="219996477" sldId="312"/>
            <ac:spMk id="25" creationId="{5696F64C-DDC0-C441-B26F-397647967837}"/>
          </ac:spMkLst>
        </pc:spChg>
        <pc:spChg chg="add del mod">
          <ac:chgData name="Alina Blume" userId="1bd7c593-429c-4ade-baec-758408d7b7a6" providerId="ADAL" clId="{4703C338-400B-4D42-9FDE-AD5686274046}" dt="2023-03-23T12:22:43.016" v="9102" actId="14861"/>
          <ac:spMkLst>
            <pc:docMk/>
            <pc:sldMk cId="219996477" sldId="312"/>
            <ac:spMk id="27" creationId="{B8D1E67E-8ED3-D8C6-615A-67B6B5FDAA60}"/>
          </ac:spMkLst>
        </pc:spChg>
        <pc:spChg chg="add mod topLvl">
          <ac:chgData name="Alina Blume" userId="1bd7c593-429c-4ade-baec-758408d7b7a6" providerId="ADAL" clId="{4703C338-400B-4D42-9FDE-AD5686274046}" dt="2023-03-23T12:22:30.111" v="9099" actId="14861"/>
          <ac:spMkLst>
            <pc:docMk/>
            <pc:sldMk cId="219996477" sldId="312"/>
            <ac:spMk id="28" creationId="{9AFA9D2A-AE7F-793D-4E3A-92275B26EB25}"/>
          </ac:spMkLst>
        </pc:spChg>
        <pc:spChg chg="add mod topLvl">
          <ac:chgData name="Alina Blume" userId="1bd7c593-429c-4ade-baec-758408d7b7a6" providerId="ADAL" clId="{4703C338-400B-4D42-9FDE-AD5686274046}" dt="2023-03-23T12:22:38.112" v="9101" actId="14861"/>
          <ac:spMkLst>
            <pc:docMk/>
            <pc:sldMk cId="219996477" sldId="312"/>
            <ac:spMk id="29" creationId="{9455BA68-8E3B-2D7B-224C-2B6550A5878D}"/>
          </ac:spMkLst>
        </pc:spChg>
        <pc:spChg chg="del mod topLvl">
          <ac:chgData name="Alina Blume" userId="1bd7c593-429c-4ade-baec-758408d7b7a6" providerId="ADAL" clId="{4703C338-400B-4D42-9FDE-AD5686274046}" dt="2023-03-22T12:26:09.145" v="7240" actId="478"/>
          <ac:spMkLst>
            <pc:docMk/>
            <pc:sldMk cId="219996477" sldId="312"/>
            <ac:spMk id="35" creationId="{6FA9A1E8-91C0-33D3-1046-622326C30539}"/>
          </ac:spMkLst>
        </pc:spChg>
        <pc:spChg chg="del mod topLvl">
          <ac:chgData name="Alina Blume" userId="1bd7c593-429c-4ade-baec-758408d7b7a6" providerId="ADAL" clId="{4703C338-400B-4D42-9FDE-AD5686274046}" dt="2023-03-22T12:26:04.044" v="7237" actId="478"/>
          <ac:spMkLst>
            <pc:docMk/>
            <pc:sldMk cId="219996477" sldId="312"/>
            <ac:spMk id="39" creationId="{EA20D924-9231-9AF7-E0C1-322B1A10740D}"/>
          </ac:spMkLst>
        </pc:spChg>
        <pc:spChg chg="del mod">
          <ac:chgData name="Alina Blume" userId="1bd7c593-429c-4ade-baec-758408d7b7a6" providerId="ADAL" clId="{4703C338-400B-4D42-9FDE-AD5686274046}" dt="2023-03-22T12:26:07.084" v="7239" actId="478"/>
          <ac:spMkLst>
            <pc:docMk/>
            <pc:sldMk cId="219996477" sldId="312"/>
            <ac:spMk id="42" creationId="{5512C340-FE05-BF82-5241-77810CF489CA}"/>
          </ac:spMkLst>
        </pc:spChg>
        <pc:spChg chg="mod">
          <ac:chgData name="Alina Blume" userId="1bd7c593-429c-4ade-baec-758408d7b7a6" providerId="ADAL" clId="{4703C338-400B-4D42-9FDE-AD5686274046}" dt="2023-03-22T12:26:01.737" v="7236"/>
          <ac:spMkLst>
            <pc:docMk/>
            <pc:sldMk cId="219996477" sldId="312"/>
            <ac:spMk id="43" creationId="{A509CE62-7087-BA02-DE35-8AC484D94369}"/>
          </ac:spMkLst>
        </pc:spChg>
        <pc:spChg chg="add mod ord">
          <ac:chgData name="Alina Blume" userId="1bd7c593-429c-4ade-baec-758408d7b7a6" providerId="ADAL" clId="{4703C338-400B-4D42-9FDE-AD5686274046}" dt="2023-03-22T12:30:18.743" v="7428" actId="207"/>
          <ac:spMkLst>
            <pc:docMk/>
            <pc:sldMk cId="219996477" sldId="312"/>
            <ac:spMk id="47" creationId="{B02B4455-529C-3473-0138-D82ECD0F6D64}"/>
          </ac:spMkLst>
        </pc:spChg>
        <pc:grpChg chg="add del mod">
          <ac:chgData name="Alina Blume" userId="1bd7c593-429c-4ade-baec-758408d7b7a6" providerId="ADAL" clId="{4703C338-400B-4D42-9FDE-AD5686274046}" dt="2023-03-22T10:34:21.898" v="7037" actId="478"/>
          <ac:grpSpMkLst>
            <pc:docMk/>
            <pc:sldMk cId="219996477" sldId="312"/>
            <ac:grpSpMk id="13" creationId="{1A945383-31F5-FBB1-18BB-9C414FD9048B}"/>
          </ac:grpSpMkLst>
        </pc:grpChg>
        <pc:grpChg chg="add del mod">
          <ac:chgData name="Alina Blume" userId="1bd7c593-429c-4ade-baec-758408d7b7a6" providerId="ADAL" clId="{4703C338-400B-4D42-9FDE-AD5686274046}" dt="2023-03-22T10:34:18.487" v="7036" actId="478"/>
          <ac:grpSpMkLst>
            <pc:docMk/>
            <pc:sldMk cId="219996477" sldId="312"/>
            <ac:grpSpMk id="18" creationId="{E88AA84C-450D-AC66-5DA9-EF6DAFB13275}"/>
          </ac:grpSpMkLst>
        </pc:grpChg>
        <pc:grpChg chg="add del mod">
          <ac:chgData name="Alina Blume" userId="1bd7c593-429c-4ade-baec-758408d7b7a6" providerId="ADAL" clId="{4703C338-400B-4D42-9FDE-AD5686274046}" dt="2023-03-22T10:42:45.779" v="7104" actId="478"/>
          <ac:grpSpMkLst>
            <pc:docMk/>
            <pc:sldMk cId="219996477" sldId="312"/>
            <ac:grpSpMk id="21" creationId="{EFF4C2C5-B307-E3A9-EB37-368F86E1A68B}"/>
          </ac:grpSpMkLst>
        </pc:grpChg>
        <pc:grpChg chg="add del mod">
          <ac:chgData name="Alina Blume" userId="1bd7c593-429c-4ade-baec-758408d7b7a6" providerId="ADAL" clId="{4703C338-400B-4D42-9FDE-AD5686274046}" dt="2023-03-23T08:45:13.185" v="8949" actId="165"/>
          <ac:grpSpMkLst>
            <pc:docMk/>
            <pc:sldMk cId="219996477" sldId="312"/>
            <ac:grpSpMk id="32" creationId="{D6E8BFF4-7EC6-4B9B-36BE-6B80FA0FEE56}"/>
          </ac:grpSpMkLst>
        </pc:grpChg>
        <pc:grpChg chg="add del mod">
          <ac:chgData name="Alina Blume" userId="1bd7c593-429c-4ade-baec-758408d7b7a6" providerId="ADAL" clId="{4703C338-400B-4D42-9FDE-AD5686274046}" dt="2023-03-23T08:46:23.709" v="8953" actId="165"/>
          <ac:grpSpMkLst>
            <pc:docMk/>
            <pc:sldMk cId="219996477" sldId="312"/>
            <ac:grpSpMk id="33" creationId="{30B7C54C-C101-62E4-CDA5-72B01000F6D5}"/>
          </ac:grpSpMkLst>
        </pc:grpChg>
        <pc:grpChg chg="add del mod">
          <ac:chgData name="Alina Blume" userId="1bd7c593-429c-4ade-baec-758408d7b7a6" providerId="ADAL" clId="{4703C338-400B-4D42-9FDE-AD5686274046}" dt="2023-03-22T12:26:09.145" v="7240" actId="478"/>
          <ac:grpSpMkLst>
            <pc:docMk/>
            <pc:sldMk cId="219996477" sldId="312"/>
            <ac:grpSpMk id="34" creationId="{61300B70-78D5-C29D-74B5-BC569CCDD55E}"/>
          </ac:grpSpMkLst>
        </pc:grpChg>
        <pc:grpChg chg="add del mod">
          <ac:chgData name="Alina Blume" userId="1bd7c593-429c-4ade-baec-758408d7b7a6" providerId="ADAL" clId="{4703C338-400B-4D42-9FDE-AD5686274046}" dt="2023-03-22T12:26:04.044" v="7237" actId="478"/>
          <ac:grpSpMkLst>
            <pc:docMk/>
            <pc:sldMk cId="219996477" sldId="312"/>
            <ac:grpSpMk id="37" creationId="{E82E36C9-4CE2-FBC0-50B9-177639B156C5}"/>
          </ac:grpSpMkLst>
        </pc:grpChg>
        <pc:grpChg chg="add del mod">
          <ac:chgData name="Alina Blume" userId="1bd7c593-429c-4ade-baec-758408d7b7a6" providerId="ADAL" clId="{4703C338-400B-4D42-9FDE-AD5686274046}" dt="2023-03-22T12:26:33.248" v="7249" actId="478"/>
          <ac:grpSpMkLst>
            <pc:docMk/>
            <pc:sldMk cId="219996477" sldId="312"/>
            <ac:grpSpMk id="40" creationId="{9872E84E-D37C-00A3-9484-3E9CF77C7D76}"/>
          </ac:grpSpMkLst>
        </pc:grpChg>
        <pc:graphicFrameChg chg="add del mod modGraphic">
          <ac:chgData name="Alina Blume" userId="1bd7c593-429c-4ade-baec-758408d7b7a6" providerId="ADAL" clId="{4703C338-400B-4D42-9FDE-AD5686274046}" dt="2023-04-01T11:08:53.709" v="10274" actId="478"/>
          <ac:graphicFrameMkLst>
            <pc:docMk/>
            <pc:sldMk cId="219996477" sldId="312"/>
            <ac:graphicFrameMk id="26" creationId="{F9704579-D255-A833-BE9A-C8E1785C5928}"/>
          </ac:graphicFrameMkLst>
        </pc:graphicFrameChg>
        <pc:picChg chg="del">
          <ac:chgData name="Alina Blume" userId="1bd7c593-429c-4ade-baec-758408d7b7a6" providerId="ADAL" clId="{4703C338-400B-4D42-9FDE-AD5686274046}" dt="2023-03-20T14:53:12.538" v="3484" actId="478"/>
          <ac:picMkLst>
            <pc:docMk/>
            <pc:sldMk cId="219996477" sldId="312"/>
            <ac:picMk id="4" creationId="{6D0B9891-A0FA-8AAA-98CC-B9AE78FAB704}"/>
          </ac:picMkLst>
        </pc:picChg>
        <pc:picChg chg="del">
          <ac:chgData name="Alina Blume" userId="1bd7c593-429c-4ade-baec-758408d7b7a6" providerId="ADAL" clId="{4703C338-400B-4D42-9FDE-AD5686274046}" dt="2023-03-20T14:53:13.883" v="3485" actId="478"/>
          <ac:picMkLst>
            <pc:docMk/>
            <pc:sldMk cId="219996477" sldId="312"/>
            <ac:picMk id="5" creationId="{0DBA54EA-112E-81D6-2720-09F8B60A9DB4}"/>
          </ac:picMkLst>
        </pc:picChg>
        <pc:picChg chg="add mod">
          <ac:chgData name="Alina Blume" userId="1bd7c593-429c-4ade-baec-758408d7b7a6" providerId="ADAL" clId="{4703C338-400B-4D42-9FDE-AD5686274046}" dt="2023-03-23T08:46:02.871" v="8952"/>
          <ac:picMkLst>
            <pc:docMk/>
            <pc:sldMk cId="219996477" sldId="312"/>
            <ac:picMk id="6" creationId="{F622DA33-3EA9-7186-7A2F-A4610D7177F3}"/>
          </ac:picMkLst>
        </pc:picChg>
        <pc:picChg chg="add mod ord topLvl">
          <ac:chgData name="Alina Blume" userId="1bd7c593-429c-4ade-baec-758408d7b7a6" providerId="ADAL" clId="{4703C338-400B-4D42-9FDE-AD5686274046}" dt="2023-03-23T08:46:29.738" v="8954"/>
          <ac:picMkLst>
            <pc:docMk/>
            <pc:sldMk cId="219996477" sldId="312"/>
            <ac:picMk id="8" creationId="{74ECDB05-127F-6665-A908-47F86A05FCC5}"/>
          </ac:picMkLst>
        </pc:picChg>
        <pc:picChg chg="add mod ord topLvl">
          <ac:chgData name="Alina Blume" userId="1bd7c593-429c-4ade-baec-758408d7b7a6" providerId="ADAL" clId="{4703C338-400B-4D42-9FDE-AD5686274046}" dt="2023-03-23T12:22:12.568" v="9098" actId="14861"/>
          <ac:picMkLst>
            <pc:docMk/>
            <pc:sldMk cId="219996477" sldId="312"/>
            <ac:picMk id="10" creationId="{04CBE5F9-5932-30BD-22B6-4452E1B355EE}"/>
          </ac:picMkLst>
        </pc:picChg>
        <pc:picChg chg="add mod">
          <ac:chgData name="Alina Blume" userId="1bd7c593-429c-4ade-baec-758408d7b7a6" providerId="ADAL" clId="{4703C338-400B-4D42-9FDE-AD5686274046}" dt="2023-03-23T12:22:59.396" v="9104" actId="14861"/>
          <ac:picMkLst>
            <pc:docMk/>
            <pc:sldMk cId="219996477" sldId="312"/>
            <ac:picMk id="12" creationId="{1433F77A-0568-AD3F-726B-A9727B209ECA}"/>
          </ac:picMkLst>
        </pc:picChg>
        <pc:picChg chg="del mod topLvl">
          <ac:chgData name="Alina Blume" userId="1bd7c593-429c-4ade-baec-758408d7b7a6" providerId="ADAL" clId="{4703C338-400B-4D42-9FDE-AD5686274046}" dt="2023-03-22T10:42:58.159" v="7109" actId="478"/>
          <ac:picMkLst>
            <pc:docMk/>
            <pc:sldMk cId="219996477" sldId="312"/>
            <ac:picMk id="16" creationId="{13CB34A2-DF72-A8A9-3EFA-8BC7E7456AA7}"/>
          </ac:picMkLst>
        </pc:picChg>
        <pc:picChg chg="del mod">
          <ac:chgData name="Alina Blume" userId="1bd7c593-429c-4ade-baec-758408d7b7a6" providerId="ADAL" clId="{4703C338-400B-4D42-9FDE-AD5686274046}" dt="2023-03-22T12:28:19.958" v="7273" actId="478"/>
          <ac:picMkLst>
            <pc:docMk/>
            <pc:sldMk cId="219996477" sldId="312"/>
            <ac:picMk id="17" creationId="{31DA2F69-5D6E-8664-60E8-358D413D2674}"/>
          </ac:picMkLst>
        </pc:picChg>
        <pc:picChg chg="del mod topLvl">
          <ac:chgData name="Alina Blume" userId="1bd7c593-429c-4ade-baec-758408d7b7a6" providerId="ADAL" clId="{4703C338-400B-4D42-9FDE-AD5686274046}" dt="2023-03-22T10:42:49.854" v="7105" actId="478"/>
          <ac:picMkLst>
            <pc:docMk/>
            <pc:sldMk cId="219996477" sldId="312"/>
            <ac:picMk id="19" creationId="{D875BDE5-6EA5-8F00-99A0-A1FCCA738126}"/>
          </ac:picMkLst>
        </pc:picChg>
        <pc:picChg chg="mod">
          <ac:chgData name="Alina Blume" userId="1bd7c593-429c-4ade-baec-758408d7b7a6" providerId="ADAL" clId="{4703C338-400B-4D42-9FDE-AD5686274046}" dt="2023-03-22T10:34:06.572" v="7030"/>
          <ac:picMkLst>
            <pc:docMk/>
            <pc:sldMk cId="219996477" sldId="312"/>
            <ac:picMk id="22" creationId="{69A19C32-0FB1-F421-E17C-7EE21DDABE29}"/>
          </ac:picMkLst>
        </pc:picChg>
        <pc:picChg chg="add mod modCrop">
          <ac:chgData name="Alina Blume" userId="1bd7c593-429c-4ade-baec-758408d7b7a6" providerId="ADAL" clId="{4703C338-400B-4D42-9FDE-AD5686274046}" dt="2023-03-23T12:22:54.360" v="9103" actId="14861"/>
          <ac:picMkLst>
            <pc:docMk/>
            <pc:sldMk cId="219996477" sldId="312"/>
            <ac:picMk id="31" creationId="{315E6596-F563-114B-1F9B-D56F4342ABD4}"/>
          </ac:picMkLst>
        </pc:picChg>
        <pc:picChg chg="del mod topLvl">
          <ac:chgData name="Alina Blume" userId="1bd7c593-429c-4ade-baec-758408d7b7a6" providerId="ADAL" clId="{4703C338-400B-4D42-9FDE-AD5686274046}" dt="2023-03-22T12:26:32.499" v="7247" actId="478"/>
          <ac:picMkLst>
            <pc:docMk/>
            <pc:sldMk cId="219996477" sldId="312"/>
            <ac:picMk id="36" creationId="{5EFFE46C-5186-BE7A-095E-413BC2A33EDF}"/>
          </ac:picMkLst>
        </pc:picChg>
        <pc:picChg chg="del mod topLvl">
          <ac:chgData name="Alina Blume" userId="1bd7c593-429c-4ade-baec-758408d7b7a6" providerId="ADAL" clId="{4703C338-400B-4D42-9FDE-AD5686274046}" dt="2023-03-22T12:26:32.915" v="7248" actId="478"/>
          <ac:picMkLst>
            <pc:docMk/>
            <pc:sldMk cId="219996477" sldId="312"/>
            <ac:picMk id="38" creationId="{7B702F99-FF03-A930-8995-78151308914F}"/>
          </ac:picMkLst>
        </pc:picChg>
        <pc:picChg chg="mod">
          <ac:chgData name="Alina Blume" userId="1bd7c593-429c-4ade-baec-758408d7b7a6" providerId="ADAL" clId="{4703C338-400B-4D42-9FDE-AD5686274046}" dt="2023-03-22T12:26:01.737" v="7236"/>
          <ac:picMkLst>
            <pc:docMk/>
            <pc:sldMk cId="219996477" sldId="312"/>
            <ac:picMk id="41" creationId="{1300F1FA-DEF0-2693-92C0-0CEA8E51A103}"/>
          </ac:picMkLst>
        </pc:picChg>
        <pc:picChg chg="add mod ord">
          <ac:chgData name="Alina Blume" userId="1bd7c593-429c-4ade-baec-758408d7b7a6" providerId="ADAL" clId="{4703C338-400B-4D42-9FDE-AD5686274046}" dt="2023-03-22T12:30:02.720" v="7406" actId="167"/>
          <ac:picMkLst>
            <pc:docMk/>
            <pc:sldMk cId="219996477" sldId="312"/>
            <ac:picMk id="44" creationId="{A918B96F-06B1-487A-A073-FAB42E312F42}"/>
          </ac:picMkLst>
        </pc:picChg>
        <pc:picChg chg="add mod ord modCrop">
          <ac:chgData name="Alina Blume" userId="1bd7c593-429c-4ade-baec-758408d7b7a6" providerId="ADAL" clId="{4703C338-400B-4D42-9FDE-AD5686274046}" dt="2023-03-22T12:28:26.613" v="7276" actId="167"/>
          <ac:picMkLst>
            <pc:docMk/>
            <pc:sldMk cId="219996477" sldId="312"/>
            <ac:picMk id="45" creationId="{5E22DF5C-C7DA-ED76-7CBF-C6DCAFB1DD32}"/>
          </ac:picMkLst>
        </pc:picChg>
        <pc:picChg chg="add mod ord">
          <ac:chgData name="Alina Blume" userId="1bd7c593-429c-4ade-baec-758408d7b7a6" providerId="ADAL" clId="{4703C338-400B-4D42-9FDE-AD5686274046}" dt="2023-03-22T12:29:57.690" v="7405" actId="167"/>
          <ac:picMkLst>
            <pc:docMk/>
            <pc:sldMk cId="219996477" sldId="312"/>
            <ac:picMk id="46" creationId="{2AE0E533-B5FA-4A2D-9DD2-C997E985AE85}"/>
          </ac:picMkLst>
        </pc:picChg>
      </pc:sldChg>
      <pc:sldChg chg="addSp delSp modSp add del mod setBg">
        <pc:chgData name="Alina Blume" userId="1bd7c593-429c-4ade-baec-758408d7b7a6" providerId="ADAL" clId="{4703C338-400B-4D42-9FDE-AD5686274046}" dt="2023-03-21T13:22:32.861" v="6048" actId="2696"/>
        <pc:sldMkLst>
          <pc:docMk/>
          <pc:sldMk cId="3763621993" sldId="331"/>
        </pc:sldMkLst>
        <pc:spChg chg="add del mod">
          <ac:chgData name="Alina Blume" userId="1bd7c593-429c-4ade-baec-758408d7b7a6" providerId="ADAL" clId="{4703C338-400B-4D42-9FDE-AD5686274046}" dt="2023-03-20T18:11:05.440" v="5805" actId="478"/>
          <ac:spMkLst>
            <pc:docMk/>
            <pc:sldMk cId="3763621993" sldId="331"/>
            <ac:spMk id="5" creationId="{0533C7DC-8985-4CB0-978E-652EE3CA1DCF}"/>
          </ac:spMkLst>
        </pc:spChg>
        <pc:spChg chg="del">
          <ac:chgData name="Alina Blume" userId="1bd7c593-429c-4ade-baec-758408d7b7a6" providerId="ADAL" clId="{4703C338-400B-4D42-9FDE-AD5686274046}" dt="2023-03-21T13:18:26.025" v="6014" actId="478"/>
          <ac:spMkLst>
            <pc:docMk/>
            <pc:sldMk cId="3763621993" sldId="331"/>
            <ac:spMk id="22" creationId="{FCACC834-9FB1-4B5D-8109-D4791A7AC359}"/>
          </ac:spMkLst>
        </pc:spChg>
        <pc:spChg chg="del">
          <ac:chgData name="Alina Blume" userId="1bd7c593-429c-4ade-baec-758408d7b7a6" providerId="ADAL" clId="{4703C338-400B-4D42-9FDE-AD5686274046}" dt="2023-03-20T18:11:30.433" v="5812" actId="478"/>
          <ac:spMkLst>
            <pc:docMk/>
            <pc:sldMk cId="3763621993" sldId="331"/>
            <ac:spMk id="35" creationId="{E1CA4F86-4D1F-4369-B35F-8BEF889E5B69}"/>
          </ac:spMkLst>
        </pc:spChg>
        <pc:picChg chg="add del mod ord">
          <ac:chgData name="Alina Blume" userId="1bd7c593-429c-4ade-baec-758408d7b7a6" providerId="ADAL" clId="{4703C338-400B-4D42-9FDE-AD5686274046}" dt="2023-03-21T13:18:14.971" v="6013" actId="478"/>
          <ac:picMkLst>
            <pc:docMk/>
            <pc:sldMk cId="3763621993" sldId="331"/>
            <ac:picMk id="8" creationId="{B2954456-8DDB-F893-0CE1-5666397120BE}"/>
          </ac:picMkLst>
        </pc:picChg>
      </pc:sldChg>
      <pc:sldChg chg="addSp delSp modSp add mod modAnim modNotesTx">
        <pc:chgData name="Alina Blume" userId="1bd7c593-429c-4ade-baec-758408d7b7a6" providerId="ADAL" clId="{4703C338-400B-4D42-9FDE-AD5686274046}" dt="2023-04-01T11:37:35.051" v="11767" actId="20577"/>
        <pc:sldMkLst>
          <pc:docMk/>
          <pc:sldMk cId="3054999627" sldId="332"/>
        </pc:sldMkLst>
        <pc:spChg chg="mod">
          <ac:chgData name="Alina Blume" userId="1bd7c593-429c-4ade-baec-758408d7b7a6" providerId="ADAL" clId="{4703C338-400B-4D42-9FDE-AD5686274046}" dt="2023-03-21T07:30:31.356" v="5855"/>
          <ac:spMkLst>
            <pc:docMk/>
            <pc:sldMk cId="3054999627" sldId="332"/>
            <ac:spMk id="2" creationId="{3E89B1BF-8FF8-4508-B038-9DDFDB228455}"/>
          </ac:spMkLst>
        </pc:spChg>
        <pc:spChg chg="add mod">
          <ac:chgData name="Alina Blume" userId="1bd7c593-429c-4ade-baec-758408d7b7a6" providerId="ADAL" clId="{4703C338-400B-4D42-9FDE-AD5686274046}" dt="2023-03-23T12:15:33.742" v="9034" actId="1076"/>
          <ac:spMkLst>
            <pc:docMk/>
            <pc:sldMk cId="3054999627" sldId="332"/>
            <ac:spMk id="4" creationId="{85823803-338D-BF27-CD53-F915A1964240}"/>
          </ac:spMkLst>
        </pc:spChg>
        <pc:spChg chg="add del mod">
          <ac:chgData name="Alina Blume" userId="1bd7c593-429c-4ade-baec-758408d7b7a6" providerId="ADAL" clId="{4703C338-400B-4D42-9FDE-AD5686274046}" dt="2023-03-23T12:14:50.144" v="9020" actId="478"/>
          <ac:spMkLst>
            <pc:docMk/>
            <pc:sldMk cId="3054999627" sldId="332"/>
            <ac:spMk id="5" creationId="{02ECE32B-6459-FAB8-4558-5D5D7DBC778C}"/>
          </ac:spMkLst>
        </pc:spChg>
        <pc:spChg chg="add mod">
          <ac:chgData name="Alina Blume" userId="1bd7c593-429c-4ade-baec-758408d7b7a6" providerId="ADAL" clId="{4703C338-400B-4D42-9FDE-AD5686274046}" dt="2023-03-27T14:12:54.632" v="9306"/>
          <ac:spMkLst>
            <pc:docMk/>
            <pc:sldMk cId="3054999627" sldId="332"/>
            <ac:spMk id="5" creationId="{522065D1-C872-93B9-2DE2-FD3DCF81806F}"/>
          </ac:spMkLst>
        </pc:spChg>
        <pc:spChg chg="del">
          <ac:chgData name="Alina Blume" userId="1bd7c593-429c-4ade-baec-758408d7b7a6" providerId="ADAL" clId="{4703C338-400B-4D42-9FDE-AD5686274046}" dt="2023-03-21T07:29:05.004" v="5843" actId="478"/>
          <ac:spMkLst>
            <pc:docMk/>
            <pc:sldMk cId="3054999627" sldId="332"/>
            <ac:spMk id="7" creationId="{43E67950-D8B4-4F55-A374-915DEEECABBF}"/>
          </ac:spMkLst>
        </pc:spChg>
        <pc:spChg chg="del">
          <ac:chgData name="Alina Blume" userId="1bd7c593-429c-4ade-baec-758408d7b7a6" providerId="ADAL" clId="{4703C338-400B-4D42-9FDE-AD5686274046}" dt="2023-03-21T07:29:05.004" v="5843" actId="478"/>
          <ac:spMkLst>
            <pc:docMk/>
            <pc:sldMk cId="3054999627" sldId="332"/>
            <ac:spMk id="8" creationId="{3FCF1A94-11E2-4317-8291-F6A684558ADD}"/>
          </ac:spMkLst>
        </pc:spChg>
        <pc:spChg chg="del">
          <ac:chgData name="Alina Blume" userId="1bd7c593-429c-4ade-baec-758408d7b7a6" providerId="ADAL" clId="{4703C338-400B-4D42-9FDE-AD5686274046}" dt="2023-03-21T07:29:05.004" v="5843" actId="478"/>
          <ac:spMkLst>
            <pc:docMk/>
            <pc:sldMk cId="3054999627" sldId="332"/>
            <ac:spMk id="9" creationId="{AFAE75B7-41C6-469D-914A-25F0FA6813FE}"/>
          </ac:spMkLst>
        </pc:spChg>
        <pc:spChg chg="del">
          <ac:chgData name="Alina Blume" userId="1bd7c593-429c-4ade-baec-758408d7b7a6" providerId="ADAL" clId="{4703C338-400B-4D42-9FDE-AD5686274046}" dt="2023-03-21T07:29:05.004" v="5843" actId="478"/>
          <ac:spMkLst>
            <pc:docMk/>
            <pc:sldMk cId="3054999627" sldId="332"/>
            <ac:spMk id="10" creationId="{1CD707D4-CD09-439A-8097-A1839DDD568B}"/>
          </ac:spMkLst>
        </pc:spChg>
        <pc:spChg chg="del">
          <ac:chgData name="Alina Blume" userId="1bd7c593-429c-4ade-baec-758408d7b7a6" providerId="ADAL" clId="{4703C338-400B-4D42-9FDE-AD5686274046}" dt="2023-03-21T07:29:05.004" v="5843" actId="478"/>
          <ac:spMkLst>
            <pc:docMk/>
            <pc:sldMk cId="3054999627" sldId="332"/>
            <ac:spMk id="11" creationId="{D3103D5D-05B4-4253-AC56-29D4641F2FC1}"/>
          </ac:spMkLst>
        </pc:spChg>
        <pc:spChg chg="del">
          <ac:chgData name="Alina Blume" userId="1bd7c593-429c-4ade-baec-758408d7b7a6" providerId="ADAL" clId="{4703C338-400B-4D42-9FDE-AD5686274046}" dt="2023-03-21T07:29:05.004" v="5843" actId="478"/>
          <ac:spMkLst>
            <pc:docMk/>
            <pc:sldMk cId="3054999627" sldId="332"/>
            <ac:spMk id="12" creationId="{CA456136-18D6-4223-80D2-306B9BCF24C9}"/>
          </ac:spMkLst>
        </pc:spChg>
        <pc:spChg chg="del">
          <ac:chgData name="Alina Blume" userId="1bd7c593-429c-4ade-baec-758408d7b7a6" providerId="ADAL" clId="{4703C338-400B-4D42-9FDE-AD5686274046}" dt="2023-03-21T07:29:05.004" v="5843" actId="478"/>
          <ac:spMkLst>
            <pc:docMk/>
            <pc:sldMk cId="3054999627" sldId="332"/>
            <ac:spMk id="13" creationId="{DCE379E6-4151-4E75-BF01-42A7AF2F0611}"/>
          </ac:spMkLst>
        </pc:spChg>
        <pc:spChg chg="add del mod">
          <ac:chgData name="Alina Blume" userId="1bd7c593-429c-4ade-baec-758408d7b7a6" providerId="ADAL" clId="{4703C338-400B-4D42-9FDE-AD5686274046}" dt="2023-03-22T13:30:56.975" v="7758" actId="478"/>
          <ac:spMkLst>
            <pc:docMk/>
            <pc:sldMk cId="3054999627" sldId="332"/>
            <ac:spMk id="17" creationId="{3385DC63-A37B-6967-8867-EABEDB68BB5C}"/>
          </ac:spMkLst>
        </pc:spChg>
        <pc:spChg chg="add mod ord">
          <ac:chgData name="Alina Blume" userId="1bd7c593-429c-4ade-baec-758408d7b7a6" providerId="ADAL" clId="{4703C338-400B-4D42-9FDE-AD5686274046}" dt="2023-03-23T12:28:44.418" v="9139" actId="207"/>
          <ac:spMkLst>
            <pc:docMk/>
            <pc:sldMk cId="3054999627" sldId="332"/>
            <ac:spMk id="19" creationId="{63402774-96F8-F59C-11DA-1C13B0B192A0}"/>
          </ac:spMkLst>
        </pc:spChg>
        <pc:spChg chg="add del mod">
          <ac:chgData name="Alina Blume" userId="1bd7c593-429c-4ade-baec-758408d7b7a6" providerId="ADAL" clId="{4703C338-400B-4D42-9FDE-AD5686274046}" dt="2023-03-21T07:29:23.180" v="5847"/>
          <ac:spMkLst>
            <pc:docMk/>
            <pc:sldMk cId="3054999627" sldId="332"/>
            <ac:spMk id="21" creationId="{ADEC2B40-796F-5EC5-A8A7-45A4DA289D2C}"/>
          </ac:spMkLst>
        </pc:spChg>
        <pc:spChg chg="add mod ord">
          <ac:chgData name="Alina Blume" userId="1bd7c593-429c-4ade-baec-758408d7b7a6" providerId="ADAL" clId="{4703C338-400B-4D42-9FDE-AD5686274046}" dt="2023-03-23T12:31:16.048" v="9199" actId="1076"/>
          <ac:spMkLst>
            <pc:docMk/>
            <pc:sldMk cId="3054999627" sldId="332"/>
            <ac:spMk id="22" creationId="{B5A0BCC9-6C10-18DA-8E7E-B11D0D131789}"/>
          </ac:spMkLst>
        </pc:spChg>
        <pc:spChg chg="add del mod">
          <ac:chgData name="Alina Blume" userId="1bd7c593-429c-4ade-baec-758408d7b7a6" providerId="ADAL" clId="{4703C338-400B-4D42-9FDE-AD5686274046}" dt="2023-03-23T12:26:19.209" v="9106" actId="478"/>
          <ac:spMkLst>
            <pc:docMk/>
            <pc:sldMk cId="3054999627" sldId="332"/>
            <ac:spMk id="23" creationId="{049303AA-FF87-C6B0-B724-0608BF9984BD}"/>
          </ac:spMkLst>
        </pc:spChg>
        <pc:spChg chg="add mod ord">
          <ac:chgData name="Alina Blume" userId="1bd7c593-429c-4ade-baec-758408d7b7a6" providerId="ADAL" clId="{4703C338-400B-4D42-9FDE-AD5686274046}" dt="2023-03-23T12:28:41.797" v="9138" actId="207"/>
          <ac:spMkLst>
            <pc:docMk/>
            <pc:sldMk cId="3054999627" sldId="332"/>
            <ac:spMk id="24" creationId="{AB121E81-87FF-61BA-F649-E6CEF04E3CFC}"/>
          </ac:spMkLst>
        </pc:spChg>
        <pc:spChg chg="add del mod">
          <ac:chgData name="Alina Blume" userId="1bd7c593-429c-4ade-baec-758408d7b7a6" providerId="ADAL" clId="{4703C338-400B-4D42-9FDE-AD5686274046}" dt="2023-03-23T12:26:20.297" v="9107" actId="478"/>
          <ac:spMkLst>
            <pc:docMk/>
            <pc:sldMk cId="3054999627" sldId="332"/>
            <ac:spMk id="25" creationId="{DA706513-1F4E-7C55-1493-214C1D6A5FC9}"/>
          </ac:spMkLst>
        </pc:spChg>
        <pc:spChg chg="add mod">
          <ac:chgData name="Alina Blume" userId="1bd7c593-429c-4ade-baec-758408d7b7a6" providerId="ADAL" clId="{4703C338-400B-4D42-9FDE-AD5686274046}" dt="2023-03-23T12:15:00.600" v="9023" actId="1076"/>
          <ac:spMkLst>
            <pc:docMk/>
            <pc:sldMk cId="3054999627" sldId="332"/>
            <ac:spMk id="26" creationId="{31E571DF-4334-3BA3-D788-55DB6A15ED13}"/>
          </ac:spMkLst>
        </pc:spChg>
        <pc:spChg chg="add mod ord">
          <ac:chgData name="Alina Blume" userId="1bd7c593-429c-4ade-baec-758408d7b7a6" providerId="ADAL" clId="{4703C338-400B-4D42-9FDE-AD5686274046}" dt="2023-03-23T12:28:46.708" v="9140" actId="207"/>
          <ac:spMkLst>
            <pc:docMk/>
            <pc:sldMk cId="3054999627" sldId="332"/>
            <ac:spMk id="27" creationId="{06BCDAD5-0A99-63F8-6B83-4AE7EFAC46D5}"/>
          </ac:spMkLst>
        </pc:spChg>
        <pc:spChg chg="add del mod">
          <ac:chgData name="Alina Blume" userId="1bd7c593-429c-4ade-baec-758408d7b7a6" providerId="ADAL" clId="{4703C338-400B-4D42-9FDE-AD5686274046}" dt="2023-03-27T14:12:54.378" v="9305" actId="478"/>
          <ac:spMkLst>
            <pc:docMk/>
            <pc:sldMk cId="3054999627" sldId="332"/>
            <ac:spMk id="29" creationId="{9BC8A2BC-4558-3BBE-7167-2FD540B94083}"/>
          </ac:spMkLst>
        </pc:spChg>
        <pc:grpChg chg="add mod">
          <ac:chgData name="Alina Blume" userId="1bd7c593-429c-4ade-baec-758408d7b7a6" providerId="ADAL" clId="{4703C338-400B-4D42-9FDE-AD5686274046}" dt="2023-03-23T12:15:48.546" v="9040" actId="164"/>
          <ac:grpSpMkLst>
            <pc:docMk/>
            <pc:sldMk cId="3054999627" sldId="332"/>
            <ac:grpSpMk id="7" creationId="{15C5F66D-6773-08A7-773D-D4F0633A3EC2}"/>
          </ac:grpSpMkLst>
        </pc:grpChg>
        <pc:grpChg chg="add mod ord">
          <ac:chgData name="Alina Blume" userId="1bd7c593-429c-4ade-baec-758408d7b7a6" providerId="ADAL" clId="{4703C338-400B-4D42-9FDE-AD5686274046}" dt="2023-03-23T12:15:58.841" v="9042" actId="167"/>
          <ac:grpSpMkLst>
            <pc:docMk/>
            <pc:sldMk cId="3054999627" sldId="332"/>
            <ac:grpSpMk id="8" creationId="{4D54A091-1921-E377-8EDB-F97BA13D09FD}"/>
          </ac:grpSpMkLst>
        </pc:grpChg>
        <pc:picChg chg="mod">
          <ac:chgData name="Alina Blume" userId="1bd7c593-429c-4ade-baec-758408d7b7a6" providerId="ADAL" clId="{4703C338-400B-4D42-9FDE-AD5686274046}" dt="2023-03-23T12:15:57.158" v="9041" actId="164"/>
          <ac:picMkLst>
            <pc:docMk/>
            <pc:sldMk cId="3054999627" sldId="332"/>
            <ac:picMk id="3" creationId="{A47040EB-9DB9-9C84-B6BA-1B926C231642}"/>
          </ac:picMkLst>
        </pc:picChg>
        <pc:picChg chg="del">
          <ac:chgData name="Alina Blume" userId="1bd7c593-429c-4ade-baec-758408d7b7a6" providerId="ADAL" clId="{4703C338-400B-4D42-9FDE-AD5686274046}" dt="2023-03-21T07:29:02.625" v="5842" actId="478"/>
          <ac:picMkLst>
            <pc:docMk/>
            <pc:sldMk cId="3054999627" sldId="332"/>
            <ac:picMk id="4" creationId="{7356AC88-A577-4BBA-9DD6-850B1883EDDB}"/>
          </ac:picMkLst>
        </pc:picChg>
        <pc:picChg chg="add mod">
          <ac:chgData name="Alina Blume" userId="1bd7c593-429c-4ade-baec-758408d7b7a6" providerId="ADAL" clId="{4703C338-400B-4D42-9FDE-AD5686274046}" dt="2023-03-23T12:16:38.827" v="9048"/>
          <ac:picMkLst>
            <pc:docMk/>
            <pc:sldMk cId="3054999627" sldId="332"/>
            <ac:picMk id="6" creationId="{1BF257C0-28D2-EC0D-2217-F4C512616C08}"/>
          </ac:picMkLst>
        </pc:picChg>
        <pc:picChg chg="del">
          <ac:chgData name="Alina Blume" userId="1bd7c593-429c-4ade-baec-758408d7b7a6" providerId="ADAL" clId="{4703C338-400B-4D42-9FDE-AD5686274046}" dt="2023-03-21T07:29:05.004" v="5843" actId="478"/>
          <ac:picMkLst>
            <pc:docMk/>
            <pc:sldMk cId="3054999627" sldId="332"/>
            <ac:picMk id="6" creationId="{B93310B7-54BA-4F4D-A478-67C5D5E2CF88}"/>
          </ac:picMkLst>
        </pc:picChg>
        <pc:picChg chg="add mod modCrop">
          <ac:chgData name="Alina Blume" userId="1bd7c593-429c-4ade-baec-758408d7b7a6" providerId="ADAL" clId="{4703C338-400B-4D42-9FDE-AD5686274046}" dt="2023-03-23T12:20:36.991" v="9084" actId="14861"/>
          <ac:picMkLst>
            <pc:docMk/>
            <pc:sldMk cId="3054999627" sldId="332"/>
            <ac:picMk id="9" creationId="{13D1BD45-BAC1-F7A4-14C0-941DD2D5F00F}"/>
          </ac:picMkLst>
        </pc:picChg>
        <pc:picChg chg="add mod modCrop">
          <ac:chgData name="Alina Blume" userId="1bd7c593-429c-4ade-baec-758408d7b7a6" providerId="ADAL" clId="{4703C338-400B-4D42-9FDE-AD5686274046}" dt="2023-03-23T12:20:40.558" v="9085" actId="14861"/>
          <ac:picMkLst>
            <pc:docMk/>
            <pc:sldMk cId="3054999627" sldId="332"/>
            <ac:picMk id="10" creationId="{7D85ADD5-8CC9-C1DD-FC49-009163E683ED}"/>
          </ac:picMkLst>
        </pc:picChg>
        <pc:picChg chg="add mod modCrop">
          <ac:chgData name="Alina Blume" userId="1bd7c593-429c-4ade-baec-758408d7b7a6" providerId="ADAL" clId="{4703C338-400B-4D42-9FDE-AD5686274046}" dt="2023-03-23T12:20:43.553" v="9086" actId="14861"/>
          <ac:picMkLst>
            <pc:docMk/>
            <pc:sldMk cId="3054999627" sldId="332"/>
            <ac:picMk id="11" creationId="{91A09081-A384-49FC-307C-5F5A95FE7CF8}"/>
          </ac:picMkLst>
        </pc:picChg>
        <pc:picChg chg="add mod modCrop">
          <ac:chgData name="Alina Blume" userId="1bd7c593-429c-4ade-baec-758408d7b7a6" providerId="ADAL" clId="{4703C338-400B-4D42-9FDE-AD5686274046}" dt="2023-03-23T12:20:46.629" v="9087" actId="14861"/>
          <ac:picMkLst>
            <pc:docMk/>
            <pc:sldMk cId="3054999627" sldId="332"/>
            <ac:picMk id="12" creationId="{9FC15365-2E0F-1E90-0144-7E75D7BD7259}"/>
          </ac:picMkLst>
        </pc:picChg>
        <pc:picChg chg="add mod modCrop">
          <ac:chgData name="Alina Blume" userId="1bd7c593-429c-4ade-baec-758408d7b7a6" providerId="ADAL" clId="{4703C338-400B-4D42-9FDE-AD5686274046}" dt="2023-03-23T12:15:57.158" v="9041" actId="164"/>
          <ac:picMkLst>
            <pc:docMk/>
            <pc:sldMk cId="3054999627" sldId="332"/>
            <ac:picMk id="18" creationId="{7AD21E30-A86E-C51F-7F78-6B6C980B14E2}"/>
          </ac:picMkLst>
        </pc:picChg>
        <pc:cxnChg chg="del">
          <ac:chgData name="Alina Blume" userId="1bd7c593-429c-4ade-baec-758408d7b7a6" providerId="ADAL" clId="{4703C338-400B-4D42-9FDE-AD5686274046}" dt="2023-03-21T07:29:05.004" v="5843" actId="478"/>
          <ac:cxnSpMkLst>
            <pc:docMk/>
            <pc:sldMk cId="3054999627" sldId="332"/>
            <ac:cxnSpMk id="5" creationId="{AB2D2ABE-F80B-0CBF-0980-EE6B4DB13A48}"/>
          </ac:cxnSpMkLst>
        </pc:cxnChg>
        <pc:cxnChg chg="del">
          <ac:chgData name="Alina Blume" userId="1bd7c593-429c-4ade-baec-758408d7b7a6" providerId="ADAL" clId="{4703C338-400B-4D42-9FDE-AD5686274046}" dt="2023-03-21T07:29:05.004" v="5843" actId="478"/>
          <ac:cxnSpMkLst>
            <pc:docMk/>
            <pc:sldMk cId="3054999627" sldId="332"/>
            <ac:cxnSpMk id="15" creationId="{EDD7D4DB-B63E-420D-9F4D-AA3C5BDE71F7}"/>
          </ac:cxnSpMkLst>
        </pc:cxnChg>
        <pc:cxnChg chg="del">
          <ac:chgData name="Alina Blume" userId="1bd7c593-429c-4ade-baec-758408d7b7a6" providerId="ADAL" clId="{4703C338-400B-4D42-9FDE-AD5686274046}" dt="2023-03-21T07:29:05.004" v="5843" actId="478"/>
          <ac:cxnSpMkLst>
            <pc:docMk/>
            <pc:sldMk cId="3054999627" sldId="332"/>
            <ac:cxnSpMk id="16" creationId="{12E7364E-D820-4E63-BD55-B5E19E300EE6}"/>
          </ac:cxnSpMkLst>
        </pc:cxnChg>
        <pc:cxnChg chg="del">
          <ac:chgData name="Alina Blume" userId="1bd7c593-429c-4ade-baec-758408d7b7a6" providerId="ADAL" clId="{4703C338-400B-4D42-9FDE-AD5686274046}" dt="2023-03-21T07:29:05.004" v="5843" actId="478"/>
          <ac:cxnSpMkLst>
            <pc:docMk/>
            <pc:sldMk cId="3054999627" sldId="332"/>
            <ac:cxnSpMk id="20" creationId="{2CEBF2D4-2BE9-4FE9-88FE-0482DD86DFD3}"/>
          </ac:cxnSpMkLst>
        </pc:cxnChg>
        <pc:cxnChg chg="add mod">
          <ac:chgData name="Alina Blume" userId="1bd7c593-429c-4ade-baec-758408d7b7a6" providerId="ADAL" clId="{4703C338-400B-4D42-9FDE-AD5686274046}" dt="2023-03-21T15:45:09.063" v="6150"/>
          <ac:cxnSpMkLst>
            <pc:docMk/>
            <pc:sldMk cId="3054999627" sldId="332"/>
            <ac:cxnSpMk id="28" creationId="{8FDAA04E-0A47-4E9E-229E-1B678A1C5074}"/>
          </ac:cxnSpMkLst>
        </pc:cxnChg>
      </pc:sldChg>
      <pc:sldChg chg="add del">
        <pc:chgData name="Alina Blume" userId="1bd7c593-429c-4ade-baec-758408d7b7a6" providerId="ADAL" clId="{4703C338-400B-4D42-9FDE-AD5686274046}" dt="2023-03-20T18:11:18.959" v="5809"/>
        <pc:sldMkLst>
          <pc:docMk/>
          <pc:sldMk cId="4004874221" sldId="332"/>
        </pc:sldMkLst>
      </pc:sldChg>
      <pc:sldChg chg="addSp delSp modSp add mod modAnim modNotesTx">
        <pc:chgData name="Alina Blume" userId="1bd7c593-429c-4ade-baec-758408d7b7a6" providerId="ADAL" clId="{4703C338-400B-4D42-9FDE-AD5686274046}" dt="2023-04-01T11:39:09.802" v="11934" actId="20577"/>
        <pc:sldMkLst>
          <pc:docMk/>
          <pc:sldMk cId="968452448" sldId="333"/>
        </pc:sldMkLst>
        <pc:spChg chg="mod">
          <ac:chgData name="Alina Blume" userId="1bd7c593-429c-4ade-baec-758408d7b7a6" providerId="ADAL" clId="{4703C338-400B-4D42-9FDE-AD5686274046}" dt="2023-03-22T13:06:05.943" v="7623" actId="1036"/>
          <ac:spMkLst>
            <pc:docMk/>
            <pc:sldMk cId="968452448" sldId="333"/>
            <ac:spMk id="4" creationId="{6BBC16AE-6772-4205-A009-D50ECCD39237}"/>
          </ac:spMkLst>
        </pc:spChg>
        <pc:spChg chg="add mod">
          <ac:chgData name="Alina Blume" userId="1bd7c593-429c-4ade-baec-758408d7b7a6" providerId="ADAL" clId="{4703C338-400B-4D42-9FDE-AD5686274046}" dt="2023-03-21T08:56:30.772" v="5929" actId="14100"/>
          <ac:spMkLst>
            <pc:docMk/>
            <pc:sldMk cId="968452448" sldId="333"/>
            <ac:spMk id="6" creationId="{D5E1217C-A438-A4A7-0214-5EA3B5E4F48E}"/>
          </ac:spMkLst>
        </pc:spChg>
        <pc:spChg chg="mod">
          <ac:chgData name="Alina Blume" userId="1bd7c593-429c-4ade-baec-758408d7b7a6" providerId="ADAL" clId="{4703C338-400B-4D42-9FDE-AD5686274046}" dt="2023-03-21T08:56:13.536" v="5925" actId="14100"/>
          <ac:spMkLst>
            <pc:docMk/>
            <pc:sldMk cId="968452448" sldId="333"/>
            <ac:spMk id="12" creationId="{0DB8DA8D-5B92-4804-B0B0-9FDA5ABABD17}"/>
          </ac:spMkLst>
        </pc:spChg>
        <pc:spChg chg="add del mod">
          <ac:chgData name="Alina Blume" userId="1bd7c593-429c-4ade-baec-758408d7b7a6" providerId="ADAL" clId="{4703C338-400B-4D42-9FDE-AD5686274046}" dt="2023-03-22T13:06:17.592" v="7664" actId="478"/>
          <ac:spMkLst>
            <pc:docMk/>
            <pc:sldMk cId="968452448" sldId="333"/>
            <ac:spMk id="23" creationId="{BFB95F01-185C-B8FF-6949-A63ECFF45808}"/>
          </ac:spMkLst>
        </pc:spChg>
        <pc:spChg chg="add mod">
          <ac:chgData name="Alina Blume" userId="1bd7c593-429c-4ade-baec-758408d7b7a6" providerId="ADAL" clId="{4703C338-400B-4D42-9FDE-AD5686274046}" dt="2023-03-21T13:18:31.932" v="6015"/>
          <ac:spMkLst>
            <pc:docMk/>
            <pc:sldMk cId="968452448" sldId="333"/>
            <ac:spMk id="28" creationId="{096CC86E-E617-488B-48F7-70DE950FA169}"/>
          </ac:spMkLst>
        </pc:spChg>
        <pc:spChg chg="add mod">
          <ac:chgData name="Alina Blume" userId="1bd7c593-429c-4ade-baec-758408d7b7a6" providerId="ADAL" clId="{4703C338-400B-4D42-9FDE-AD5686274046}" dt="2023-03-21T13:18:31.932" v="6015"/>
          <ac:spMkLst>
            <pc:docMk/>
            <pc:sldMk cId="968452448" sldId="333"/>
            <ac:spMk id="29" creationId="{7DB5ACD4-B539-5645-4138-F90FD4510121}"/>
          </ac:spMkLst>
        </pc:spChg>
        <pc:spChg chg="add mod">
          <ac:chgData name="Alina Blume" userId="1bd7c593-429c-4ade-baec-758408d7b7a6" providerId="ADAL" clId="{4703C338-400B-4D42-9FDE-AD5686274046}" dt="2023-03-21T13:18:31.932" v="6015"/>
          <ac:spMkLst>
            <pc:docMk/>
            <pc:sldMk cId="968452448" sldId="333"/>
            <ac:spMk id="31" creationId="{D6C138A0-A11A-EBBD-14AA-47176A9AEC75}"/>
          </ac:spMkLst>
        </pc:spChg>
        <pc:spChg chg="add mod">
          <ac:chgData name="Alina Blume" userId="1bd7c593-429c-4ade-baec-758408d7b7a6" providerId="ADAL" clId="{4703C338-400B-4D42-9FDE-AD5686274046}" dt="2023-03-21T13:18:31.932" v="6015"/>
          <ac:spMkLst>
            <pc:docMk/>
            <pc:sldMk cId="968452448" sldId="333"/>
            <ac:spMk id="33" creationId="{280A69DE-E89A-7F99-3A64-857231FCF95E}"/>
          </ac:spMkLst>
        </pc:spChg>
        <pc:spChg chg="add mod">
          <ac:chgData name="Alina Blume" userId="1bd7c593-429c-4ade-baec-758408d7b7a6" providerId="ADAL" clId="{4703C338-400B-4D42-9FDE-AD5686274046}" dt="2023-03-21T13:18:31.932" v="6015"/>
          <ac:spMkLst>
            <pc:docMk/>
            <pc:sldMk cId="968452448" sldId="333"/>
            <ac:spMk id="34" creationId="{FDBFCB87-29F2-2D82-DCA9-A1226E2C4393}"/>
          </ac:spMkLst>
        </pc:spChg>
        <pc:spChg chg="add mod">
          <ac:chgData name="Alina Blume" userId="1bd7c593-429c-4ade-baec-758408d7b7a6" providerId="ADAL" clId="{4703C338-400B-4D42-9FDE-AD5686274046}" dt="2023-03-21T13:18:31.932" v="6015"/>
          <ac:spMkLst>
            <pc:docMk/>
            <pc:sldMk cId="968452448" sldId="333"/>
            <ac:spMk id="35" creationId="{D8A641FA-254A-ABF1-E941-A4777F508C5F}"/>
          </ac:spMkLst>
        </pc:spChg>
        <pc:picChg chg="mod">
          <ac:chgData name="Alina Blume" userId="1bd7c593-429c-4ade-baec-758408d7b7a6" providerId="ADAL" clId="{4703C338-400B-4D42-9FDE-AD5686274046}" dt="2023-03-21T08:59:03.445" v="5948" actId="1038"/>
          <ac:picMkLst>
            <pc:docMk/>
            <pc:sldMk cId="968452448" sldId="333"/>
            <ac:picMk id="19" creationId="{CDEC8E17-4C15-62B3-FA14-41D9CDC4AE0F}"/>
          </ac:picMkLst>
        </pc:picChg>
        <pc:picChg chg="mod">
          <ac:chgData name="Alina Blume" userId="1bd7c593-429c-4ade-baec-758408d7b7a6" providerId="ADAL" clId="{4703C338-400B-4D42-9FDE-AD5686274046}" dt="2023-03-23T07:29:16.796" v="8876" actId="1076"/>
          <ac:picMkLst>
            <pc:docMk/>
            <pc:sldMk cId="968452448" sldId="333"/>
            <ac:picMk id="20" creationId="{54F7A065-5451-A359-EB47-AF5F5F3F0C0B}"/>
          </ac:picMkLst>
        </pc:picChg>
        <pc:picChg chg="add del mod">
          <ac:chgData name="Alina Blume" userId="1bd7c593-429c-4ade-baec-758408d7b7a6" providerId="ADAL" clId="{4703C338-400B-4D42-9FDE-AD5686274046}" dt="2023-03-21T13:14:41.557" v="6012"/>
          <ac:picMkLst>
            <pc:docMk/>
            <pc:sldMk cId="968452448" sldId="333"/>
            <ac:picMk id="22" creationId="{01AB3413-D658-97CA-DF97-2E77FD6D5069}"/>
          </ac:picMkLst>
        </pc:picChg>
        <pc:picChg chg="add mod">
          <ac:chgData name="Alina Blume" userId="1bd7c593-429c-4ade-baec-758408d7b7a6" providerId="ADAL" clId="{4703C338-400B-4D42-9FDE-AD5686274046}" dt="2023-03-21T13:18:31.932" v="6015"/>
          <ac:picMkLst>
            <pc:docMk/>
            <pc:sldMk cId="968452448" sldId="333"/>
            <ac:picMk id="24" creationId="{994BC4DE-31C7-3EB6-2868-977405798A66}"/>
          </ac:picMkLst>
        </pc:picChg>
        <pc:picChg chg="add mod">
          <ac:chgData name="Alina Blume" userId="1bd7c593-429c-4ade-baec-758408d7b7a6" providerId="ADAL" clId="{4703C338-400B-4D42-9FDE-AD5686274046}" dt="2023-03-21T13:18:31.932" v="6015"/>
          <ac:picMkLst>
            <pc:docMk/>
            <pc:sldMk cId="968452448" sldId="333"/>
            <ac:picMk id="25" creationId="{5161D8E6-662B-878A-A558-B4A92B73F3F6}"/>
          </ac:picMkLst>
        </pc:picChg>
        <pc:picChg chg="add mod">
          <ac:chgData name="Alina Blume" userId="1bd7c593-429c-4ade-baec-758408d7b7a6" providerId="ADAL" clId="{4703C338-400B-4D42-9FDE-AD5686274046}" dt="2023-03-21T13:18:31.932" v="6015"/>
          <ac:picMkLst>
            <pc:docMk/>
            <pc:sldMk cId="968452448" sldId="333"/>
            <ac:picMk id="26" creationId="{4A814297-D871-EBE7-5D8D-23D0B49CA6E6}"/>
          </ac:picMkLst>
        </pc:picChg>
        <pc:picChg chg="add mod">
          <ac:chgData name="Alina Blume" userId="1bd7c593-429c-4ade-baec-758408d7b7a6" providerId="ADAL" clId="{4703C338-400B-4D42-9FDE-AD5686274046}" dt="2023-03-22T13:05:58.483" v="7621" actId="1076"/>
          <ac:picMkLst>
            <pc:docMk/>
            <pc:sldMk cId="968452448" sldId="333"/>
            <ac:picMk id="27" creationId="{0AED50C3-662D-7B82-EE8E-BC4EA1073DB6}"/>
          </ac:picMkLst>
        </pc:picChg>
        <pc:picChg chg="add mod">
          <ac:chgData name="Alina Blume" userId="1bd7c593-429c-4ade-baec-758408d7b7a6" providerId="ADAL" clId="{4703C338-400B-4D42-9FDE-AD5686274046}" dt="2023-03-21T13:18:31.932" v="6015"/>
          <ac:picMkLst>
            <pc:docMk/>
            <pc:sldMk cId="968452448" sldId="333"/>
            <ac:picMk id="30" creationId="{DFEBEA13-F090-8414-B2F2-4D7CD787C619}"/>
          </ac:picMkLst>
        </pc:picChg>
        <pc:picChg chg="add mod">
          <ac:chgData name="Alina Blume" userId="1bd7c593-429c-4ade-baec-758408d7b7a6" providerId="ADAL" clId="{4703C338-400B-4D42-9FDE-AD5686274046}" dt="2023-03-21T13:18:31.932" v="6015"/>
          <ac:picMkLst>
            <pc:docMk/>
            <pc:sldMk cId="968452448" sldId="333"/>
            <ac:picMk id="32" creationId="{0611C848-F957-E006-52A5-86C8CD047992}"/>
          </ac:picMkLst>
        </pc:picChg>
      </pc:sldChg>
      <pc:sldChg chg="addSp delSp modSp new del mod modShow">
        <pc:chgData name="Alina Blume" userId="1bd7c593-429c-4ade-baec-758408d7b7a6" providerId="ADAL" clId="{4703C338-400B-4D42-9FDE-AD5686274046}" dt="2023-03-23T09:50:54.614" v="9019" actId="2696"/>
        <pc:sldMkLst>
          <pc:docMk/>
          <pc:sldMk cId="304088292" sldId="334"/>
        </pc:sldMkLst>
        <pc:spChg chg="add del">
          <ac:chgData name="Alina Blume" userId="1bd7c593-429c-4ade-baec-758408d7b7a6" providerId="ADAL" clId="{4703C338-400B-4D42-9FDE-AD5686274046}" dt="2023-03-23T07:36:49.332" v="8879"/>
          <ac:spMkLst>
            <pc:docMk/>
            <pc:sldMk cId="304088292" sldId="334"/>
            <ac:spMk id="3" creationId="{253A1C6B-8B2B-5316-DC2B-676CAA010488}"/>
          </ac:spMkLst>
        </pc:spChg>
        <pc:spChg chg="add mod">
          <ac:chgData name="Alina Blume" userId="1bd7c593-429c-4ade-baec-758408d7b7a6" providerId="ADAL" clId="{4703C338-400B-4D42-9FDE-AD5686274046}" dt="2023-03-23T07:37:02.268" v="8892" actId="20577"/>
          <ac:spMkLst>
            <pc:docMk/>
            <pc:sldMk cId="304088292" sldId="334"/>
            <ac:spMk id="7" creationId="{45DACE77-1DD0-2C11-8CA8-248DB23AE19E}"/>
          </ac:spMkLst>
        </pc:spChg>
        <pc:picChg chg="add del mod">
          <ac:chgData name="Alina Blume" userId="1bd7c593-429c-4ade-baec-758408d7b7a6" providerId="ADAL" clId="{4703C338-400B-4D42-9FDE-AD5686274046}" dt="2023-03-23T07:36:49.332" v="8879"/>
          <ac:picMkLst>
            <pc:docMk/>
            <pc:sldMk cId="304088292" sldId="334"/>
            <ac:picMk id="5" creationId="{9684CC70-A8FD-0FDA-F8E7-610DFE5FFC19}"/>
          </ac:picMkLst>
        </pc:picChg>
        <pc:picChg chg="add mod">
          <ac:chgData name="Alina Blume" userId="1bd7c593-429c-4ade-baec-758408d7b7a6" providerId="ADAL" clId="{4703C338-400B-4D42-9FDE-AD5686274046}" dt="2023-03-23T07:36:50.794" v="8880"/>
          <ac:picMkLst>
            <pc:docMk/>
            <pc:sldMk cId="304088292" sldId="334"/>
            <ac:picMk id="6" creationId="{A71FA275-C62D-C3FD-4941-A5E862C10E0C}"/>
          </ac:picMkLst>
        </pc:picChg>
        <pc:cxnChg chg="add mod">
          <ac:chgData name="Alina Blume" userId="1bd7c593-429c-4ade-baec-758408d7b7a6" providerId="ADAL" clId="{4703C338-400B-4D42-9FDE-AD5686274046}" dt="2023-03-23T07:36:58.036" v="8881"/>
          <ac:cxnSpMkLst>
            <pc:docMk/>
            <pc:sldMk cId="304088292" sldId="334"/>
            <ac:cxnSpMk id="8" creationId="{082D811A-BB17-8D02-A5CA-D9830F54E56C}"/>
          </ac:cxnSpMkLst>
        </pc:cxnChg>
        <pc:cxnChg chg="add mod">
          <ac:chgData name="Alina Blume" userId="1bd7c593-429c-4ade-baec-758408d7b7a6" providerId="ADAL" clId="{4703C338-400B-4D42-9FDE-AD5686274046}" dt="2023-03-23T07:36:58.036" v="8881"/>
          <ac:cxnSpMkLst>
            <pc:docMk/>
            <pc:sldMk cId="304088292" sldId="334"/>
            <ac:cxnSpMk id="9" creationId="{84FF8C59-CC78-510A-8088-11638AA09D66}"/>
          </ac:cxnSpMkLst>
        </pc:cxnChg>
      </pc:sldChg>
      <pc:sldChg chg="add del">
        <pc:chgData name="Alina Blume" userId="1bd7c593-429c-4ade-baec-758408d7b7a6" providerId="ADAL" clId="{4703C338-400B-4D42-9FDE-AD5686274046}" dt="2023-03-22T13:28:25.590" v="7704"/>
        <pc:sldMkLst>
          <pc:docMk/>
          <pc:sldMk cId="2960591820" sldId="334"/>
        </pc:sldMkLst>
      </pc:sldChg>
      <pc:sldChg chg="modSp new mod">
        <pc:chgData name="Alina Blume" userId="1bd7c593-429c-4ade-baec-758408d7b7a6" providerId="ADAL" clId="{4703C338-400B-4D42-9FDE-AD5686274046}" dt="2023-04-01T11:19:17.909" v="10372" actId="20577"/>
        <pc:sldMkLst>
          <pc:docMk/>
          <pc:sldMk cId="3256976542" sldId="334"/>
        </pc:sldMkLst>
        <pc:spChg chg="mod">
          <ac:chgData name="Alina Blume" userId="1bd7c593-429c-4ade-baec-758408d7b7a6" providerId="ADAL" clId="{4703C338-400B-4D42-9FDE-AD5686274046}" dt="2023-04-01T11:19:17.909" v="10372" actId="20577"/>
          <ac:spMkLst>
            <pc:docMk/>
            <pc:sldMk cId="3256976542" sldId="334"/>
            <ac:spMk id="3" creationId="{CC97EE1E-3956-5810-D296-15FA064F4B28}"/>
          </ac:spMkLst>
        </pc:spChg>
      </pc:sldChg>
      <pc:sldChg chg="addSp delSp modSp add mod delAnim modAnim modNotesTx">
        <pc:chgData name="Alina Blume" userId="1bd7c593-429c-4ade-baec-758408d7b7a6" providerId="ADAL" clId="{4703C338-400B-4D42-9FDE-AD5686274046}" dt="2023-04-02T10:36:53.261" v="14342" actId="1076"/>
        <pc:sldMkLst>
          <pc:docMk/>
          <pc:sldMk cId="1506895402" sldId="335"/>
        </pc:sldMkLst>
        <pc:spChg chg="add mod">
          <ac:chgData name="Alina Blume" userId="1bd7c593-429c-4ade-baec-758408d7b7a6" providerId="ADAL" clId="{4703C338-400B-4D42-9FDE-AD5686274046}" dt="2023-04-02T10:36:49.404" v="14339" actId="14100"/>
          <ac:spMkLst>
            <pc:docMk/>
            <pc:sldMk cId="1506895402" sldId="335"/>
            <ac:spMk id="22" creationId="{389D8C99-47DC-B547-050E-8052D1E900EA}"/>
          </ac:spMkLst>
        </pc:spChg>
        <pc:picChg chg="mod">
          <ac:chgData name="Alina Blume" userId="1bd7c593-429c-4ade-baec-758408d7b7a6" providerId="ADAL" clId="{4703C338-400B-4D42-9FDE-AD5686274046}" dt="2023-04-02T10:36:53.261" v="14342" actId="1076"/>
          <ac:picMkLst>
            <pc:docMk/>
            <pc:sldMk cId="1506895402" sldId="335"/>
            <ac:picMk id="7" creationId="{8FE53770-4187-2776-5245-31AF0F24123C}"/>
          </ac:picMkLst>
        </pc:picChg>
        <pc:picChg chg="mod">
          <ac:chgData name="Alina Blume" userId="1bd7c593-429c-4ade-baec-758408d7b7a6" providerId="ADAL" clId="{4703C338-400B-4D42-9FDE-AD5686274046}" dt="2023-04-01T11:39:37.374" v="11942" actId="1076"/>
          <ac:picMkLst>
            <pc:docMk/>
            <pc:sldMk cId="1506895402" sldId="335"/>
            <ac:picMk id="19" creationId="{CDEC8E17-4C15-62B3-FA14-41D9CDC4AE0F}"/>
          </ac:picMkLst>
        </pc:picChg>
        <pc:picChg chg="del mod">
          <ac:chgData name="Alina Blume" userId="1bd7c593-429c-4ade-baec-758408d7b7a6" providerId="ADAL" clId="{4703C338-400B-4D42-9FDE-AD5686274046}" dt="2023-04-01T11:39:40.311" v="11944" actId="478"/>
          <ac:picMkLst>
            <pc:docMk/>
            <pc:sldMk cId="1506895402" sldId="335"/>
            <ac:picMk id="20" creationId="{54F7A065-5451-A359-EB47-AF5F5F3F0C0B}"/>
          </ac:picMkLst>
        </pc:picChg>
        <pc:picChg chg="mod">
          <ac:chgData name="Alina Blume" userId="1bd7c593-429c-4ade-baec-758408d7b7a6" providerId="ADAL" clId="{4703C338-400B-4D42-9FDE-AD5686274046}" dt="2023-04-01T11:39:44.488" v="11945" actId="1076"/>
          <ac:picMkLst>
            <pc:docMk/>
            <pc:sldMk cId="1506895402" sldId="335"/>
            <ac:picMk id="21" creationId="{99C5346B-3DC3-263F-A001-8AAA8E48CFD2}"/>
          </ac:picMkLst>
        </pc:picChg>
        <pc:picChg chg="del">
          <ac:chgData name="Alina Blume" userId="1bd7c593-429c-4ade-baec-758408d7b7a6" providerId="ADAL" clId="{4703C338-400B-4D42-9FDE-AD5686274046}" dt="2023-04-01T11:39:32.459" v="11939" actId="478"/>
          <ac:picMkLst>
            <pc:docMk/>
            <pc:sldMk cId="1506895402" sldId="335"/>
            <ac:picMk id="24" creationId="{994BC4DE-31C7-3EB6-2868-977405798A66}"/>
          </ac:picMkLst>
        </pc:picChg>
        <pc:picChg chg="del">
          <ac:chgData name="Alina Blume" userId="1bd7c593-429c-4ade-baec-758408d7b7a6" providerId="ADAL" clId="{4703C338-400B-4D42-9FDE-AD5686274046}" dt="2023-04-01T11:39:31.587" v="11938" actId="478"/>
          <ac:picMkLst>
            <pc:docMk/>
            <pc:sldMk cId="1506895402" sldId="335"/>
            <ac:picMk id="25" creationId="{5161D8E6-662B-878A-A558-B4A92B73F3F6}"/>
          </ac:picMkLst>
        </pc:picChg>
        <pc:picChg chg="del">
          <ac:chgData name="Alina Blume" userId="1bd7c593-429c-4ade-baec-758408d7b7a6" providerId="ADAL" clId="{4703C338-400B-4D42-9FDE-AD5686274046}" dt="2023-04-01T11:39:30.437" v="11937" actId="478"/>
          <ac:picMkLst>
            <pc:docMk/>
            <pc:sldMk cId="1506895402" sldId="335"/>
            <ac:picMk id="26" creationId="{4A814297-D871-EBE7-5D8D-23D0B49CA6E6}"/>
          </ac:picMkLst>
        </pc:picChg>
        <pc:picChg chg="del">
          <ac:chgData name="Alina Blume" userId="1bd7c593-429c-4ade-baec-758408d7b7a6" providerId="ADAL" clId="{4703C338-400B-4D42-9FDE-AD5686274046}" dt="2023-04-01T11:39:35.409" v="11941" actId="478"/>
          <ac:picMkLst>
            <pc:docMk/>
            <pc:sldMk cId="1506895402" sldId="335"/>
            <ac:picMk id="27" creationId="{0AED50C3-662D-7B82-EE8E-BC4EA1073DB6}"/>
          </ac:picMkLst>
        </pc:picChg>
        <pc:picChg chg="del">
          <ac:chgData name="Alina Blume" userId="1bd7c593-429c-4ade-baec-758408d7b7a6" providerId="ADAL" clId="{4703C338-400B-4D42-9FDE-AD5686274046}" dt="2023-04-01T11:39:34.293" v="11940" actId="478"/>
          <ac:picMkLst>
            <pc:docMk/>
            <pc:sldMk cId="1506895402" sldId="335"/>
            <ac:picMk id="30" creationId="{DFEBEA13-F090-8414-B2F2-4D7CD787C619}"/>
          </ac:picMkLst>
        </pc:picChg>
        <pc:picChg chg="del">
          <ac:chgData name="Alina Blume" userId="1bd7c593-429c-4ade-baec-758408d7b7a6" providerId="ADAL" clId="{4703C338-400B-4D42-9FDE-AD5686274046}" dt="2023-04-01T11:39:29.179" v="11936" actId="478"/>
          <ac:picMkLst>
            <pc:docMk/>
            <pc:sldMk cId="1506895402" sldId="335"/>
            <ac:picMk id="32" creationId="{0611C848-F957-E006-52A5-86C8CD047992}"/>
          </ac:picMkLst>
        </pc:picChg>
        <pc:picChg chg="add mod">
          <ac:chgData name="Alina Blume" userId="1bd7c593-429c-4ade-baec-758408d7b7a6" providerId="ADAL" clId="{4703C338-400B-4D42-9FDE-AD5686274046}" dt="2023-04-02T10:36:51.407" v="14340" actId="14100"/>
          <ac:picMkLst>
            <pc:docMk/>
            <pc:sldMk cId="1506895402" sldId="335"/>
            <ac:picMk id="36" creationId="{10504E87-8B39-5782-1D83-FBE7C9E8FFA3}"/>
          </ac:picMkLst>
        </pc:picChg>
      </pc:sldChg>
      <pc:sldMasterChg chg="addSp modSldLayout">
        <pc:chgData name="Alina Blume" userId="1bd7c593-429c-4ade-baec-758408d7b7a6" providerId="ADAL" clId="{4703C338-400B-4D42-9FDE-AD5686274046}" dt="2023-03-17T12:53:23.492" v="456"/>
        <pc:sldMasterMkLst>
          <pc:docMk/>
          <pc:sldMasterMk cId="3075568013" sldId="2147483986"/>
        </pc:sldMasterMkLst>
        <pc:spChg chg="add">
          <ac:chgData name="Alina Blume" userId="1bd7c593-429c-4ade-baec-758408d7b7a6" providerId="ADAL" clId="{4703C338-400B-4D42-9FDE-AD5686274046}" dt="2023-03-17T12:53:23.492" v="456"/>
          <ac:spMkLst>
            <pc:docMk/>
            <pc:sldMasterMk cId="3075568013" sldId="2147483986"/>
            <ac:spMk id="7" creationId="{8C41D272-69D0-D67B-E3B0-48B06EC4914D}"/>
          </ac:spMkLst>
        </pc:spChg>
        <pc:spChg chg="add">
          <ac:chgData name="Alina Blume" userId="1bd7c593-429c-4ade-baec-758408d7b7a6" providerId="ADAL" clId="{4703C338-400B-4D42-9FDE-AD5686274046}" dt="2023-03-17T12:53:23.492" v="456"/>
          <ac:spMkLst>
            <pc:docMk/>
            <pc:sldMasterMk cId="3075568013" sldId="2147483986"/>
            <ac:spMk id="8" creationId="{E25E80A3-D127-4132-B5A3-888C7E9D06F8}"/>
          </ac:spMkLst>
        </pc:spChg>
        <pc:spChg chg="add">
          <ac:chgData name="Alina Blume" userId="1bd7c593-429c-4ade-baec-758408d7b7a6" providerId="ADAL" clId="{4703C338-400B-4D42-9FDE-AD5686274046}" dt="2023-03-17T12:53:23.492" v="456"/>
          <ac:spMkLst>
            <pc:docMk/>
            <pc:sldMasterMk cId="3075568013" sldId="2147483986"/>
            <ac:spMk id="10" creationId="{FB7E0F45-CFAB-C244-9E8F-6D9E54A11D8D}"/>
          </ac:spMkLst>
        </pc:spChg>
        <pc:picChg chg="add">
          <ac:chgData name="Alina Blume" userId="1bd7c593-429c-4ade-baec-758408d7b7a6" providerId="ADAL" clId="{4703C338-400B-4D42-9FDE-AD5686274046}" dt="2023-03-17T12:53:23.492" v="456"/>
          <ac:picMkLst>
            <pc:docMk/>
            <pc:sldMasterMk cId="3075568013" sldId="2147483986"/>
            <ac:picMk id="9" creationId="{CB223E43-F5BF-394A-86F9-00EDD59899FA}"/>
          </ac:picMkLst>
        </pc:picChg>
        <pc:picChg chg="add">
          <ac:chgData name="Alina Blume" userId="1bd7c593-429c-4ade-baec-758408d7b7a6" providerId="ADAL" clId="{4703C338-400B-4D42-9FDE-AD5686274046}" dt="2023-03-17T12:53:23.492" v="456"/>
          <ac:picMkLst>
            <pc:docMk/>
            <pc:sldMasterMk cId="3075568013" sldId="2147483986"/>
            <ac:picMk id="11" creationId="{66828121-7B3B-0DD8-AC0D-3E2FD3D89001}"/>
          </ac:picMkLst>
        </pc:picChg>
        <pc:picChg chg="add">
          <ac:chgData name="Alina Blume" userId="1bd7c593-429c-4ade-baec-758408d7b7a6" providerId="ADAL" clId="{4703C338-400B-4D42-9FDE-AD5686274046}" dt="2023-03-17T12:53:23.492" v="456"/>
          <ac:picMkLst>
            <pc:docMk/>
            <pc:sldMasterMk cId="3075568013" sldId="2147483986"/>
            <ac:picMk id="13" creationId="{DB98A4BB-9198-2F5D-C39C-36E3818CF997}"/>
          </ac:picMkLst>
        </pc:picChg>
        <pc:cxnChg chg="add">
          <ac:chgData name="Alina Blume" userId="1bd7c593-429c-4ade-baec-758408d7b7a6" providerId="ADAL" clId="{4703C338-400B-4D42-9FDE-AD5686274046}" dt="2023-03-17T12:53:23.492" v="456"/>
          <ac:cxnSpMkLst>
            <pc:docMk/>
            <pc:sldMasterMk cId="3075568013" sldId="2147483986"/>
            <ac:cxnSpMk id="12" creationId="{E5A78F59-C23C-7B76-4D8C-E155B3CE5323}"/>
          </ac:cxnSpMkLst>
        </pc:cxnChg>
        <pc:sldLayoutChg chg="addSp">
          <pc:chgData name="Alina Blume" userId="1bd7c593-429c-4ade-baec-758408d7b7a6" providerId="ADAL" clId="{4703C338-400B-4D42-9FDE-AD5686274046}" dt="2023-03-17T12:53:23.492" v="456"/>
          <pc:sldLayoutMkLst>
            <pc:docMk/>
            <pc:sldMasterMk cId="3075568013" sldId="2147483986"/>
            <pc:sldLayoutMk cId="173799549" sldId="2147483988"/>
          </pc:sldLayoutMkLst>
          <pc:spChg chg="add">
            <ac:chgData name="Alina Blume" userId="1bd7c593-429c-4ade-baec-758408d7b7a6" providerId="ADAL" clId="{4703C338-400B-4D42-9FDE-AD5686274046}" dt="2023-03-17T12:53:23.492" v="456"/>
            <ac:spMkLst>
              <pc:docMk/>
              <pc:sldMasterMk cId="3075568013" sldId="2147483986"/>
              <pc:sldLayoutMk cId="173799549" sldId="2147483988"/>
              <ac:spMk id="7" creationId="{DA535E04-800E-F780-CA6F-D2FFC496C1E0}"/>
            </ac:spMkLst>
          </pc:spChg>
          <pc:picChg chg="add">
            <ac:chgData name="Alina Blume" userId="1bd7c593-429c-4ade-baec-758408d7b7a6" providerId="ADAL" clId="{4703C338-400B-4D42-9FDE-AD5686274046}" dt="2023-03-17T12:53:23.492" v="456"/>
            <ac:picMkLst>
              <pc:docMk/>
              <pc:sldMasterMk cId="3075568013" sldId="2147483986"/>
              <pc:sldLayoutMk cId="173799549" sldId="2147483988"/>
              <ac:picMk id="2" creationId="{3FE85B43-9532-DA5A-081E-EA583A70E55F}"/>
            </ac:picMkLst>
          </pc:picChg>
          <pc:picChg chg="add">
            <ac:chgData name="Alina Blume" userId="1bd7c593-429c-4ade-baec-758408d7b7a6" providerId="ADAL" clId="{4703C338-400B-4D42-9FDE-AD5686274046}" dt="2023-03-17T12:53:23.492" v="456"/>
            <ac:picMkLst>
              <pc:docMk/>
              <pc:sldMasterMk cId="3075568013" sldId="2147483986"/>
              <pc:sldLayoutMk cId="173799549" sldId="2147483988"/>
              <ac:picMk id="9" creationId="{E938E23A-C1FB-9E41-217C-BB4173AA6052}"/>
            </ac:picMkLst>
          </pc:picChg>
          <pc:picChg chg="add">
            <ac:chgData name="Alina Blume" userId="1bd7c593-429c-4ade-baec-758408d7b7a6" providerId="ADAL" clId="{4703C338-400B-4D42-9FDE-AD5686274046}" dt="2023-03-17T12:53:23.492" v="456"/>
            <ac:picMkLst>
              <pc:docMk/>
              <pc:sldMasterMk cId="3075568013" sldId="2147483986"/>
              <pc:sldLayoutMk cId="173799549" sldId="2147483988"/>
              <ac:picMk id="10" creationId="{A18A4FC8-BBAB-CC5B-48CF-449881EA3521}"/>
            </ac:picMkLst>
          </pc:picChg>
        </pc:sldLayoutChg>
      </pc:sldMasterChg>
      <pc:sldMasterChg chg="addSp delSldLayout modSldLayout">
        <pc:chgData name="Alina Blume" userId="1bd7c593-429c-4ade-baec-758408d7b7a6" providerId="ADAL" clId="{4703C338-400B-4D42-9FDE-AD5686274046}" dt="2023-03-17T12:57:41.412" v="480" actId="47"/>
        <pc:sldMasterMkLst>
          <pc:docMk/>
          <pc:sldMasterMk cId="2100494982" sldId="2147484006"/>
        </pc:sldMasterMkLst>
        <pc:spChg chg="add">
          <ac:chgData name="Alina Blume" userId="1bd7c593-429c-4ade-baec-758408d7b7a6" providerId="ADAL" clId="{4703C338-400B-4D42-9FDE-AD5686274046}" dt="2023-03-17T12:57:26.992" v="466"/>
          <ac:spMkLst>
            <pc:docMk/>
            <pc:sldMasterMk cId="2100494982" sldId="2147484006"/>
            <ac:spMk id="7" creationId="{FD2AFC4D-D5DD-3FBE-21A1-DDACE83EA813}"/>
          </ac:spMkLst>
        </pc:spChg>
        <pc:spChg chg="add">
          <ac:chgData name="Alina Blume" userId="1bd7c593-429c-4ade-baec-758408d7b7a6" providerId="ADAL" clId="{4703C338-400B-4D42-9FDE-AD5686274046}" dt="2023-03-17T12:57:26.992" v="466"/>
          <ac:spMkLst>
            <pc:docMk/>
            <pc:sldMasterMk cId="2100494982" sldId="2147484006"/>
            <ac:spMk id="8" creationId="{F5A6FFCF-C1DE-5101-9434-C611C4022DA1}"/>
          </ac:spMkLst>
        </pc:spChg>
        <pc:spChg chg="add">
          <ac:chgData name="Alina Blume" userId="1bd7c593-429c-4ade-baec-758408d7b7a6" providerId="ADAL" clId="{4703C338-400B-4D42-9FDE-AD5686274046}" dt="2023-03-17T12:57:26.992" v="466"/>
          <ac:spMkLst>
            <pc:docMk/>
            <pc:sldMasterMk cId="2100494982" sldId="2147484006"/>
            <ac:spMk id="10" creationId="{6C450270-590A-7DDD-D9C9-C37DA9D66FAB}"/>
          </ac:spMkLst>
        </pc:spChg>
        <pc:picChg chg="add">
          <ac:chgData name="Alina Blume" userId="1bd7c593-429c-4ade-baec-758408d7b7a6" providerId="ADAL" clId="{4703C338-400B-4D42-9FDE-AD5686274046}" dt="2023-03-17T12:57:26.992" v="466"/>
          <ac:picMkLst>
            <pc:docMk/>
            <pc:sldMasterMk cId="2100494982" sldId="2147484006"/>
            <ac:picMk id="9" creationId="{B710E42A-8B1B-224F-A447-B3700BC67375}"/>
          </ac:picMkLst>
        </pc:picChg>
        <pc:picChg chg="add">
          <ac:chgData name="Alina Blume" userId="1bd7c593-429c-4ade-baec-758408d7b7a6" providerId="ADAL" clId="{4703C338-400B-4D42-9FDE-AD5686274046}" dt="2023-03-17T12:57:26.992" v="466"/>
          <ac:picMkLst>
            <pc:docMk/>
            <pc:sldMasterMk cId="2100494982" sldId="2147484006"/>
            <ac:picMk id="11" creationId="{52F40B43-5264-5C77-EA35-BFAB0FC39856}"/>
          </ac:picMkLst>
        </pc:picChg>
        <pc:picChg chg="add">
          <ac:chgData name="Alina Blume" userId="1bd7c593-429c-4ade-baec-758408d7b7a6" providerId="ADAL" clId="{4703C338-400B-4D42-9FDE-AD5686274046}" dt="2023-03-17T12:57:26.992" v="466"/>
          <ac:picMkLst>
            <pc:docMk/>
            <pc:sldMasterMk cId="2100494982" sldId="2147484006"/>
            <ac:picMk id="13" creationId="{05A8F7F9-0273-05A0-C313-BCECAB2B8934}"/>
          </ac:picMkLst>
        </pc:picChg>
        <pc:cxnChg chg="add">
          <ac:chgData name="Alina Blume" userId="1bd7c593-429c-4ade-baec-758408d7b7a6" providerId="ADAL" clId="{4703C338-400B-4D42-9FDE-AD5686274046}" dt="2023-03-17T12:57:26.992" v="466"/>
          <ac:cxnSpMkLst>
            <pc:docMk/>
            <pc:sldMasterMk cId="2100494982" sldId="2147484006"/>
            <ac:cxnSpMk id="12" creationId="{30EF0E78-9300-1FAB-4610-9A7ABCA4DD64}"/>
          </ac:cxnSpMkLst>
        </pc:cxnChg>
        <pc:sldLayoutChg chg="addSp">
          <pc:chgData name="Alina Blume" userId="1bd7c593-429c-4ade-baec-758408d7b7a6" providerId="ADAL" clId="{4703C338-400B-4D42-9FDE-AD5686274046}" dt="2023-03-17T12:57:26.992" v="466"/>
          <pc:sldLayoutMkLst>
            <pc:docMk/>
            <pc:sldMasterMk cId="2100494982" sldId="2147484006"/>
            <pc:sldLayoutMk cId="1428618690" sldId="2147484008"/>
          </pc:sldLayoutMkLst>
          <pc:spChg chg="add">
            <ac:chgData name="Alina Blume" userId="1bd7c593-429c-4ade-baec-758408d7b7a6" providerId="ADAL" clId="{4703C338-400B-4D42-9FDE-AD5686274046}" dt="2023-03-17T12:57:26.992" v="466"/>
            <ac:spMkLst>
              <pc:docMk/>
              <pc:sldMasterMk cId="2100494982" sldId="2147484006"/>
              <pc:sldLayoutMk cId="1428618690" sldId="2147484008"/>
              <ac:spMk id="7" creationId="{AE698014-56BC-9D69-DAC6-1918FD7FC137}"/>
            </ac:spMkLst>
          </pc:spChg>
          <pc:picChg chg="add">
            <ac:chgData name="Alina Blume" userId="1bd7c593-429c-4ade-baec-758408d7b7a6" providerId="ADAL" clId="{4703C338-400B-4D42-9FDE-AD5686274046}" dt="2023-03-17T12:57:26.992" v="466"/>
            <ac:picMkLst>
              <pc:docMk/>
              <pc:sldMasterMk cId="2100494982" sldId="2147484006"/>
              <pc:sldLayoutMk cId="1428618690" sldId="2147484008"/>
              <ac:picMk id="2" creationId="{F134B11F-4916-38CD-484B-7766B593B329}"/>
            </ac:picMkLst>
          </pc:picChg>
          <pc:picChg chg="add">
            <ac:chgData name="Alina Blume" userId="1bd7c593-429c-4ade-baec-758408d7b7a6" providerId="ADAL" clId="{4703C338-400B-4D42-9FDE-AD5686274046}" dt="2023-03-17T12:57:26.992" v="466"/>
            <ac:picMkLst>
              <pc:docMk/>
              <pc:sldMasterMk cId="2100494982" sldId="2147484006"/>
              <pc:sldLayoutMk cId="1428618690" sldId="2147484008"/>
              <ac:picMk id="9" creationId="{1D76C9E7-E36A-F833-F470-948B6F24A2B1}"/>
            </ac:picMkLst>
          </pc:picChg>
          <pc:picChg chg="add">
            <ac:chgData name="Alina Blume" userId="1bd7c593-429c-4ade-baec-758408d7b7a6" providerId="ADAL" clId="{4703C338-400B-4D42-9FDE-AD5686274046}" dt="2023-03-17T12:57:26.992" v="466"/>
            <ac:picMkLst>
              <pc:docMk/>
              <pc:sldMasterMk cId="2100494982" sldId="2147484006"/>
              <pc:sldLayoutMk cId="1428618690" sldId="2147484008"/>
              <ac:picMk id="10" creationId="{55407DB4-2294-AEE1-5BAE-CA9205233557}"/>
            </ac:picMkLst>
          </pc:picChg>
        </pc:sldLayoutChg>
        <pc:sldLayoutChg chg="del">
          <pc:chgData name="Alina Blume" userId="1bd7c593-429c-4ade-baec-758408d7b7a6" providerId="ADAL" clId="{4703C338-400B-4D42-9FDE-AD5686274046}" dt="2023-03-17T12:57:41.412" v="480" actId="47"/>
          <pc:sldLayoutMkLst>
            <pc:docMk/>
            <pc:sldMasterMk cId="2100494982" sldId="2147484006"/>
            <pc:sldLayoutMk cId="598113981" sldId="2147484024"/>
          </pc:sldLayoutMkLst>
        </pc:sldLayoutChg>
      </pc:sldMasterChg>
      <pc:sldMasterChg chg="addSp modSldLayout">
        <pc:chgData name="Alina Blume" userId="1bd7c593-429c-4ade-baec-758408d7b7a6" providerId="ADAL" clId="{4703C338-400B-4D42-9FDE-AD5686274046}" dt="2023-03-17T13:14:28.152" v="730" actId="26606"/>
        <pc:sldMasterMkLst>
          <pc:docMk/>
          <pc:sldMasterMk cId="1894027968" sldId="2147484026"/>
        </pc:sldMasterMkLst>
        <pc:spChg chg="add">
          <ac:chgData name="Alina Blume" userId="1bd7c593-429c-4ade-baec-758408d7b7a6" providerId="ADAL" clId="{4703C338-400B-4D42-9FDE-AD5686274046}" dt="2023-03-17T12:57:44.855" v="481"/>
          <ac:spMkLst>
            <pc:docMk/>
            <pc:sldMasterMk cId="1894027968" sldId="2147484026"/>
            <ac:spMk id="7" creationId="{33717CBC-7B10-7969-8504-417737EF23DF}"/>
          </ac:spMkLst>
        </pc:spChg>
        <pc:spChg chg="add">
          <ac:chgData name="Alina Blume" userId="1bd7c593-429c-4ade-baec-758408d7b7a6" providerId="ADAL" clId="{4703C338-400B-4D42-9FDE-AD5686274046}" dt="2023-03-17T12:57:44.855" v="481"/>
          <ac:spMkLst>
            <pc:docMk/>
            <pc:sldMasterMk cId="1894027968" sldId="2147484026"/>
            <ac:spMk id="8" creationId="{419392B7-B0D2-904C-6933-BD3813344BB3}"/>
          </ac:spMkLst>
        </pc:spChg>
        <pc:spChg chg="add">
          <ac:chgData name="Alina Blume" userId="1bd7c593-429c-4ade-baec-758408d7b7a6" providerId="ADAL" clId="{4703C338-400B-4D42-9FDE-AD5686274046}" dt="2023-03-17T12:57:44.855" v="481"/>
          <ac:spMkLst>
            <pc:docMk/>
            <pc:sldMasterMk cId="1894027968" sldId="2147484026"/>
            <ac:spMk id="10" creationId="{0DA41817-B28E-E8FB-D7E9-59379E3FA37A}"/>
          </ac:spMkLst>
        </pc:spChg>
        <pc:picChg chg="add">
          <ac:chgData name="Alina Blume" userId="1bd7c593-429c-4ade-baec-758408d7b7a6" providerId="ADAL" clId="{4703C338-400B-4D42-9FDE-AD5686274046}" dt="2023-03-17T12:57:44.855" v="481"/>
          <ac:picMkLst>
            <pc:docMk/>
            <pc:sldMasterMk cId="1894027968" sldId="2147484026"/>
            <ac:picMk id="9" creationId="{34C5D692-A3EC-9D04-F012-EE149BD31BA7}"/>
          </ac:picMkLst>
        </pc:picChg>
        <pc:picChg chg="add">
          <ac:chgData name="Alina Blume" userId="1bd7c593-429c-4ade-baec-758408d7b7a6" providerId="ADAL" clId="{4703C338-400B-4D42-9FDE-AD5686274046}" dt="2023-03-17T12:57:44.855" v="481"/>
          <ac:picMkLst>
            <pc:docMk/>
            <pc:sldMasterMk cId="1894027968" sldId="2147484026"/>
            <ac:picMk id="11" creationId="{3614A26F-6833-FA6E-6990-5ACBE9A4D463}"/>
          </ac:picMkLst>
        </pc:picChg>
        <pc:picChg chg="add">
          <ac:chgData name="Alina Blume" userId="1bd7c593-429c-4ade-baec-758408d7b7a6" providerId="ADAL" clId="{4703C338-400B-4D42-9FDE-AD5686274046}" dt="2023-03-17T12:57:44.855" v="481"/>
          <ac:picMkLst>
            <pc:docMk/>
            <pc:sldMasterMk cId="1894027968" sldId="2147484026"/>
            <ac:picMk id="13" creationId="{36C52F70-C79A-F983-6739-43DA04553326}"/>
          </ac:picMkLst>
        </pc:picChg>
        <pc:cxnChg chg="add">
          <ac:chgData name="Alina Blume" userId="1bd7c593-429c-4ade-baec-758408d7b7a6" providerId="ADAL" clId="{4703C338-400B-4D42-9FDE-AD5686274046}" dt="2023-03-17T12:57:44.855" v="481"/>
          <ac:cxnSpMkLst>
            <pc:docMk/>
            <pc:sldMasterMk cId="1894027968" sldId="2147484026"/>
            <ac:cxnSpMk id="12" creationId="{A0D9B721-C69E-2B64-2912-8B4EAB284402}"/>
          </ac:cxnSpMkLst>
        </pc:cxnChg>
        <pc:sldLayoutChg chg="addSp">
          <pc:chgData name="Alina Blume" userId="1bd7c593-429c-4ade-baec-758408d7b7a6" providerId="ADAL" clId="{4703C338-400B-4D42-9FDE-AD5686274046}" dt="2023-03-17T12:57:44.855" v="481"/>
          <pc:sldLayoutMkLst>
            <pc:docMk/>
            <pc:sldMasterMk cId="1894027968" sldId="2147484026"/>
            <pc:sldLayoutMk cId="2066952454" sldId="2147484028"/>
          </pc:sldLayoutMkLst>
          <pc:spChg chg="add">
            <ac:chgData name="Alina Blume" userId="1bd7c593-429c-4ade-baec-758408d7b7a6" providerId="ADAL" clId="{4703C338-400B-4D42-9FDE-AD5686274046}" dt="2023-03-17T12:57:44.855" v="481"/>
            <ac:spMkLst>
              <pc:docMk/>
              <pc:sldMasterMk cId="1894027968" sldId="2147484026"/>
              <pc:sldLayoutMk cId="2066952454" sldId="2147484028"/>
              <ac:spMk id="7" creationId="{43051983-0145-6DA1-9E98-C5311152AF4A}"/>
            </ac:spMkLst>
          </pc:spChg>
          <pc:picChg chg="add">
            <ac:chgData name="Alina Blume" userId="1bd7c593-429c-4ade-baec-758408d7b7a6" providerId="ADAL" clId="{4703C338-400B-4D42-9FDE-AD5686274046}" dt="2023-03-17T12:57:44.855" v="481"/>
            <ac:picMkLst>
              <pc:docMk/>
              <pc:sldMasterMk cId="1894027968" sldId="2147484026"/>
              <pc:sldLayoutMk cId="2066952454" sldId="2147484028"/>
              <ac:picMk id="2" creationId="{726CCC40-C484-5F05-894D-54F06855CD5D}"/>
            </ac:picMkLst>
          </pc:picChg>
          <pc:picChg chg="add">
            <ac:chgData name="Alina Blume" userId="1bd7c593-429c-4ade-baec-758408d7b7a6" providerId="ADAL" clId="{4703C338-400B-4D42-9FDE-AD5686274046}" dt="2023-03-17T12:57:44.855" v="481"/>
            <ac:picMkLst>
              <pc:docMk/>
              <pc:sldMasterMk cId="1894027968" sldId="2147484026"/>
              <pc:sldLayoutMk cId="2066952454" sldId="2147484028"/>
              <ac:picMk id="9" creationId="{DA9EB9C3-D982-1E7B-4CDD-F8C97F670BC0}"/>
            </ac:picMkLst>
          </pc:picChg>
          <pc:picChg chg="add">
            <ac:chgData name="Alina Blume" userId="1bd7c593-429c-4ade-baec-758408d7b7a6" providerId="ADAL" clId="{4703C338-400B-4D42-9FDE-AD5686274046}" dt="2023-03-17T12:57:44.855" v="481"/>
            <ac:picMkLst>
              <pc:docMk/>
              <pc:sldMasterMk cId="1894027968" sldId="2147484026"/>
              <pc:sldLayoutMk cId="2066952454" sldId="2147484028"/>
              <ac:picMk id="10" creationId="{534D002B-F647-4132-3C1D-A7FFF18767F4}"/>
            </ac:picMkLst>
          </pc:picChg>
        </pc:sldLayoutChg>
        <pc:sldLayoutChg chg="replId">
          <pc:chgData name="Alina Blume" userId="1bd7c593-429c-4ade-baec-758408d7b7a6" providerId="ADAL" clId="{4703C338-400B-4D42-9FDE-AD5686274046}" dt="2023-03-17T13:14:28.152" v="730" actId="26606"/>
          <pc:sldLayoutMkLst>
            <pc:docMk/>
            <pc:sldMasterMk cId="0" sldId="2147483928"/>
            <pc:sldLayoutMk cId="2367639116" sldId="2147484044"/>
          </pc:sldLayoutMkLst>
        </pc:sldLayoutChg>
      </pc:sldMasterChg>
    </pc:docChg>
  </pc:docChgLst>
  <pc:docChgLst>
    <pc:chgData name="Alina Blume" userId="1bd7c593-429c-4ade-baec-758408d7b7a6" providerId="ADAL" clId="{60FB38D2-555C-4E28-9217-154D8AC88BE1}"/>
    <pc:docChg chg="undo redo custSel modSld">
      <pc:chgData name="Alina Blume" userId="1bd7c593-429c-4ade-baec-758408d7b7a6" providerId="ADAL" clId="{60FB38D2-555C-4E28-9217-154D8AC88BE1}" dt="2023-04-23T12:14:07.040" v="1626" actId="478"/>
      <pc:docMkLst>
        <pc:docMk/>
      </pc:docMkLst>
      <pc:sldChg chg="addSp modSp mod modNotesTx">
        <pc:chgData name="Alina Blume" userId="1bd7c593-429c-4ade-baec-758408d7b7a6" providerId="ADAL" clId="{60FB38D2-555C-4E28-9217-154D8AC88BE1}" dt="2023-04-22T17:01:49.717" v="842" actId="122"/>
        <pc:sldMkLst>
          <pc:docMk/>
          <pc:sldMk cId="262181023" sldId="257"/>
        </pc:sldMkLst>
        <pc:spChg chg="mod">
          <ac:chgData name="Alina Blume" userId="1bd7c593-429c-4ade-baec-758408d7b7a6" providerId="ADAL" clId="{60FB38D2-555C-4E28-9217-154D8AC88BE1}" dt="2023-04-22T17:00:42.599" v="839" actId="122"/>
          <ac:spMkLst>
            <pc:docMk/>
            <pc:sldMk cId="262181023" sldId="257"/>
            <ac:spMk id="3" creationId="{1D4ECC50-8FDD-4834-5768-3663CE8644BE}"/>
          </ac:spMkLst>
        </pc:spChg>
        <pc:spChg chg="mod">
          <ac:chgData name="Alina Blume" userId="1bd7c593-429c-4ade-baec-758408d7b7a6" providerId="ADAL" clId="{60FB38D2-555C-4E28-9217-154D8AC88BE1}" dt="2023-04-22T17:01:49.717" v="842" actId="122"/>
          <ac:spMkLst>
            <pc:docMk/>
            <pc:sldMk cId="262181023" sldId="257"/>
            <ac:spMk id="8" creationId="{F147A89A-5892-5A79-DCEB-00278351015E}"/>
          </ac:spMkLst>
        </pc:spChg>
        <pc:picChg chg="add mod">
          <ac:chgData name="Alina Blume" userId="1bd7c593-429c-4ade-baec-758408d7b7a6" providerId="ADAL" clId="{60FB38D2-555C-4E28-9217-154D8AC88BE1}" dt="2023-04-22T17:00:47.060" v="840"/>
          <ac:picMkLst>
            <pc:docMk/>
            <pc:sldMk cId="262181023" sldId="257"/>
            <ac:picMk id="2" creationId="{BCAF4B6E-6918-EC65-912C-202EBD40AAD4}"/>
          </ac:picMkLst>
        </pc:picChg>
      </pc:sldChg>
      <pc:sldChg chg="modSp mod modNotesTx">
        <pc:chgData name="Alina Blume" userId="1bd7c593-429c-4ade-baec-758408d7b7a6" providerId="ADAL" clId="{60FB38D2-555C-4E28-9217-154D8AC88BE1}" dt="2023-04-22T16:24:01.822" v="23" actId="20577"/>
        <pc:sldMkLst>
          <pc:docMk/>
          <pc:sldMk cId="1494200066" sldId="258"/>
        </pc:sldMkLst>
        <pc:spChg chg="mod">
          <ac:chgData name="Alina Blume" userId="1bd7c593-429c-4ade-baec-758408d7b7a6" providerId="ADAL" clId="{60FB38D2-555C-4E28-9217-154D8AC88BE1}" dt="2023-04-22T16:24:01.822" v="23" actId="20577"/>
          <ac:spMkLst>
            <pc:docMk/>
            <pc:sldMk cId="1494200066" sldId="258"/>
            <ac:spMk id="4" creationId="{09986062-0DC6-60C6-018F-10C96D780CA4}"/>
          </ac:spMkLst>
        </pc:spChg>
      </pc:sldChg>
      <pc:sldChg chg="addSp delSp modSp mod modNotesTx">
        <pc:chgData name="Alina Blume" userId="1bd7c593-429c-4ade-baec-758408d7b7a6" providerId="ADAL" clId="{60FB38D2-555C-4E28-9217-154D8AC88BE1}" dt="2023-04-22T21:06:04.118" v="1599" actId="20577"/>
        <pc:sldMkLst>
          <pc:docMk/>
          <pc:sldMk cId="1503467967" sldId="272"/>
        </pc:sldMkLst>
        <pc:spChg chg="add mod">
          <ac:chgData name="Alina Blume" userId="1bd7c593-429c-4ade-baec-758408d7b7a6" providerId="ADAL" clId="{60FB38D2-555C-4E28-9217-154D8AC88BE1}" dt="2023-04-22T21:06:04.118" v="1599" actId="20577"/>
          <ac:spMkLst>
            <pc:docMk/>
            <pc:sldMk cId="1503467967" sldId="272"/>
            <ac:spMk id="10" creationId="{EBB33714-BDF1-63D9-DCB8-6735E0281209}"/>
          </ac:spMkLst>
        </pc:spChg>
        <pc:spChg chg="del mod">
          <ac:chgData name="Alina Blume" userId="1bd7c593-429c-4ade-baec-758408d7b7a6" providerId="ADAL" clId="{60FB38D2-555C-4E28-9217-154D8AC88BE1}" dt="2023-04-22T19:20:58.345" v="945" actId="478"/>
          <ac:spMkLst>
            <pc:docMk/>
            <pc:sldMk cId="1503467967" sldId="272"/>
            <ac:spMk id="17" creationId="{C31F4C4C-9A91-763A-CFE5-5743264EC0C3}"/>
          </ac:spMkLst>
        </pc:spChg>
        <pc:spChg chg="mod">
          <ac:chgData name="Alina Blume" userId="1bd7c593-429c-4ade-baec-758408d7b7a6" providerId="ADAL" clId="{60FB38D2-555C-4E28-9217-154D8AC88BE1}" dt="2023-04-22T19:21:38.170" v="952" actId="1076"/>
          <ac:spMkLst>
            <pc:docMk/>
            <pc:sldMk cId="1503467967" sldId="272"/>
            <ac:spMk id="18" creationId="{0F6E46B5-CFA2-8148-E8D6-E6214ECC600E}"/>
          </ac:spMkLst>
        </pc:spChg>
        <pc:picChg chg="mod">
          <ac:chgData name="Alina Blume" userId="1bd7c593-429c-4ade-baec-758408d7b7a6" providerId="ADAL" clId="{60FB38D2-555C-4E28-9217-154D8AC88BE1}" dt="2023-04-22T16:25:02.805" v="59" actId="1037"/>
          <ac:picMkLst>
            <pc:docMk/>
            <pc:sldMk cId="1503467967" sldId="272"/>
            <ac:picMk id="5" creationId="{C52EE226-A9B4-4C9F-A731-239D7C7B712D}"/>
          </ac:picMkLst>
        </pc:picChg>
        <pc:picChg chg="del mod">
          <ac:chgData name="Alina Blume" userId="1bd7c593-429c-4ade-baec-758408d7b7a6" providerId="ADAL" clId="{60FB38D2-555C-4E28-9217-154D8AC88BE1}" dt="2023-04-22T19:20:51.271" v="940" actId="478"/>
          <ac:picMkLst>
            <pc:docMk/>
            <pc:sldMk cId="1503467967" sldId="272"/>
            <ac:picMk id="10" creationId="{5D15EDEE-6D8A-2C91-6672-BE85D5370EE6}"/>
          </ac:picMkLst>
        </pc:picChg>
        <pc:picChg chg="add mod modCrop">
          <ac:chgData name="Alina Blume" userId="1bd7c593-429c-4ade-baec-758408d7b7a6" providerId="ADAL" clId="{60FB38D2-555C-4E28-9217-154D8AC88BE1}" dt="2023-04-22T19:21:30.838" v="951" actId="1076"/>
          <ac:picMkLst>
            <pc:docMk/>
            <pc:sldMk cId="1503467967" sldId="272"/>
            <ac:picMk id="19" creationId="{C99FD68A-E737-C323-98ED-3549DA24C6AC}"/>
          </ac:picMkLst>
        </pc:picChg>
      </pc:sldChg>
      <pc:sldChg chg="addSp delSp modSp mod modNotesTx">
        <pc:chgData name="Alina Blume" userId="1bd7c593-429c-4ade-baec-758408d7b7a6" providerId="ADAL" clId="{60FB38D2-555C-4E28-9217-154D8AC88BE1}" dt="2023-04-22T19:18:08.704" v="937" actId="478"/>
        <pc:sldMkLst>
          <pc:docMk/>
          <pc:sldMk cId="3465073067" sldId="303"/>
        </pc:sldMkLst>
        <pc:picChg chg="add del mod">
          <ac:chgData name="Alina Blume" userId="1bd7c593-429c-4ade-baec-758408d7b7a6" providerId="ADAL" clId="{60FB38D2-555C-4E28-9217-154D8AC88BE1}" dt="2023-04-22T19:18:08.704" v="937" actId="478"/>
          <ac:picMkLst>
            <pc:docMk/>
            <pc:sldMk cId="3465073067" sldId="303"/>
            <ac:picMk id="7" creationId="{C06DBBBE-C234-1BE7-B1CB-8285E644195D}"/>
          </ac:picMkLst>
        </pc:picChg>
      </pc:sldChg>
      <pc:sldChg chg="addSp delSp modSp mod delAnim modAnim modNotesTx">
        <pc:chgData name="Alina Blume" userId="1bd7c593-429c-4ade-baec-758408d7b7a6" providerId="ADAL" clId="{60FB38D2-555C-4E28-9217-154D8AC88BE1}" dt="2023-04-22T20:44:06.982" v="1564" actId="207"/>
        <pc:sldMkLst>
          <pc:docMk/>
          <pc:sldMk cId="4169191477" sldId="306"/>
        </pc:sldMkLst>
        <pc:spChg chg="add mod ord">
          <ac:chgData name="Alina Blume" userId="1bd7c593-429c-4ade-baec-758408d7b7a6" providerId="ADAL" clId="{60FB38D2-555C-4E28-9217-154D8AC88BE1}" dt="2023-04-22T20:03:28.312" v="1556" actId="14100"/>
          <ac:spMkLst>
            <pc:docMk/>
            <pc:sldMk cId="4169191477" sldId="306"/>
            <ac:spMk id="3" creationId="{B7E4A5EE-0A33-219C-37DE-E6EA29DAA224}"/>
          </ac:spMkLst>
        </pc:spChg>
        <pc:spChg chg="add mod ord">
          <ac:chgData name="Alina Blume" userId="1bd7c593-429c-4ade-baec-758408d7b7a6" providerId="ADAL" clId="{60FB38D2-555C-4E28-9217-154D8AC88BE1}" dt="2023-04-22T20:02:46.881" v="1546" actId="14100"/>
          <ac:spMkLst>
            <pc:docMk/>
            <pc:sldMk cId="4169191477" sldId="306"/>
            <ac:spMk id="5" creationId="{0EF85FE3-999C-195C-9D3C-742510971D70}"/>
          </ac:spMkLst>
        </pc:spChg>
        <pc:spChg chg="add del mod">
          <ac:chgData name="Alina Blume" userId="1bd7c593-429c-4ade-baec-758408d7b7a6" providerId="ADAL" clId="{60FB38D2-555C-4E28-9217-154D8AC88BE1}" dt="2023-04-22T16:32:09.695" v="353" actId="478"/>
          <ac:spMkLst>
            <pc:docMk/>
            <pc:sldMk cId="4169191477" sldId="306"/>
            <ac:spMk id="6" creationId="{3C64D05F-C9AE-6BEC-8CC8-6365379A29F6}"/>
          </ac:spMkLst>
        </pc:spChg>
        <pc:spChg chg="add mod">
          <ac:chgData name="Alina Blume" userId="1bd7c593-429c-4ade-baec-758408d7b7a6" providerId="ADAL" clId="{60FB38D2-555C-4E28-9217-154D8AC88BE1}" dt="2023-04-22T19:59:12.126" v="1518" actId="1037"/>
          <ac:spMkLst>
            <pc:docMk/>
            <pc:sldMk cId="4169191477" sldId="306"/>
            <ac:spMk id="13" creationId="{4784B814-E9A1-7380-F5DD-6469EE0F6F83}"/>
          </ac:spMkLst>
        </pc:spChg>
        <pc:spChg chg="add mod">
          <ac:chgData name="Alina Blume" userId="1bd7c593-429c-4ade-baec-758408d7b7a6" providerId="ADAL" clId="{60FB38D2-555C-4E28-9217-154D8AC88BE1}" dt="2023-04-22T20:44:06.982" v="1564" actId="207"/>
          <ac:spMkLst>
            <pc:docMk/>
            <pc:sldMk cId="4169191477" sldId="306"/>
            <ac:spMk id="14" creationId="{8D9B2E71-15DC-04C3-DD37-3FED6360FFA7}"/>
          </ac:spMkLst>
        </pc:spChg>
        <pc:spChg chg="add del mod">
          <ac:chgData name="Alina Blume" userId="1bd7c593-429c-4ade-baec-758408d7b7a6" providerId="ADAL" clId="{60FB38D2-555C-4E28-9217-154D8AC88BE1}" dt="2023-04-22T16:41:20.647" v="610"/>
          <ac:spMkLst>
            <pc:docMk/>
            <pc:sldMk cId="4169191477" sldId="306"/>
            <ac:spMk id="15" creationId="{2C6B2DB7-CF60-6AD8-AD83-EA0A2152F73E}"/>
          </ac:spMkLst>
        </pc:spChg>
        <pc:spChg chg="add mod ord topLvl">
          <ac:chgData name="Alina Blume" userId="1bd7c593-429c-4ade-baec-758408d7b7a6" providerId="ADAL" clId="{60FB38D2-555C-4E28-9217-154D8AC88BE1}" dt="2023-04-22T19:40:44.249" v="1312" actId="1035"/>
          <ac:spMkLst>
            <pc:docMk/>
            <pc:sldMk cId="4169191477" sldId="306"/>
            <ac:spMk id="20" creationId="{771F503F-5320-207B-B634-3D3B63C8E20A}"/>
          </ac:spMkLst>
        </pc:spChg>
        <pc:spChg chg="add mod ord">
          <ac:chgData name="Alina Blume" userId="1bd7c593-429c-4ade-baec-758408d7b7a6" providerId="ADAL" clId="{60FB38D2-555C-4E28-9217-154D8AC88BE1}" dt="2023-04-22T19:44:26.699" v="1376" actId="1035"/>
          <ac:spMkLst>
            <pc:docMk/>
            <pc:sldMk cId="4169191477" sldId="306"/>
            <ac:spMk id="21" creationId="{289DD556-93FC-5050-3A06-D17270DC6A4F}"/>
          </ac:spMkLst>
        </pc:spChg>
        <pc:spChg chg="add mod topLvl">
          <ac:chgData name="Alina Blume" userId="1bd7c593-429c-4ade-baec-758408d7b7a6" providerId="ADAL" clId="{60FB38D2-555C-4E28-9217-154D8AC88BE1}" dt="2023-04-22T19:44:29.138" v="1385" actId="1036"/>
          <ac:spMkLst>
            <pc:docMk/>
            <pc:sldMk cId="4169191477" sldId="306"/>
            <ac:spMk id="22" creationId="{C9D1D449-70B3-4151-F3D0-0FDAC13DBF2F}"/>
          </ac:spMkLst>
        </pc:spChg>
        <pc:spChg chg="add mod">
          <ac:chgData name="Alina Blume" userId="1bd7c593-429c-4ade-baec-758408d7b7a6" providerId="ADAL" clId="{60FB38D2-555C-4E28-9217-154D8AC88BE1}" dt="2023-04-22T19:59:17.195" v="1519" actId="1076"/>
          <ac:spMkLst>
            <pc:docMk/>
            <pc:sldMk cId="4169191477" sldId="306"/>
            <ac:spMk id="25" creationId="{D3DA3ADC-A386-81A5-019D-E046676A6FB0}"/>
          </ac:spMkLst>
        </pc:spChg>
        <pc:spChg chg="add del mod">
          <ac:chgData name="Alina Blume" userId="1bd7c593-429c-4ade-baec-758408d7b7a6" providerId="ADAL" clId="{60FB38D2-555C-4E28-9217-154D8AC88BE1}" dt="2023-04-22T19:36:52.011" v="1257" actId="478"/>
          <ac:spMkLst>
            <pc:docMk/>
            <pc:sldMk cId="4169191477" sldId="306"/>
            <ac:spMk id="26" creationId="{DC481322-8981-0C69-D672-F51CBB904AC6}"/>
          </ac:spMkLst>
        </pc:spChg>
        <pc:spChg chg="add del mod">
          <ac:chgData name="Alina Blume" userId="1bd7c593-429c-4ade-baec-758408d7b7a6" providerId="ADAL" clId="{60FB38D2-555C-4E28-9217-154D8AC88BE1}" dt="2023-04-22T16:58:36.973" v="824" actId="478"/>
          <ac:spMkLst>
            <pc:docMk/>
            <pc:sldMk cId="4169191477" sldId="306"/>
            <ac:spMk id="31" creationId="{87503A61-A68D-F6B1-797D-C7070DAAC55B}"/>
          </ac:spMkLst>
        </pc:spChg>
        <pc:spChg chg="add del mod">
          <ac:chgData name="Alina Blume" userId="1bd7c593-429c-4ade-baec-758408d7b7a6" providerId="ADAL" clId="{60FB38D2-555C-4E28-9217-154D8AC88BE1}" dt="2023-04-22T19:36:53.625" v="1258" actId="478"/>
          <ac:spMkLst>
            <pc:docMk/>
            <pc:sldMk cId="4169191477" sldId="306"/>
            <ac:spMk id="33" creationId="{26D99366-677F-7A6D-4EDE-0E4D0EED9CB0}"/>
          </ac:spMkLst>
        </pc:spChg>
        <pc:spChg chg="add del mod">
          <ac:chgData name="Alina Blume" userId="1bd7c593-429c-4ade-baec-758408d7b7a6" providerId="ADAL" clId="{60FB38D2-555C-4E28-9217-154D8AC88BE1}" dt="2023-04-22T19:36:58.373" v="1259" actId="478"/>
          <ac:spMkLst>
            <pc:docMk/>
            <pc:sldMk cId="4169191477" sldId="306"/>
            <ac:spMk id="34" creationId="{8876BB43-50D9-23E5-6E19-CA97EF116374}"/>
          </ac:spMkLst>
        </pc:spChg>
        <pc:spChg chg="del mod">
          <ac:chgData name="Alina Blume" userId="1bd7c593-429c-4ade-baec-758408d7b7a6" providerId="ADAL" clId="{60FB38D2-555C-4E28-9217-154D8AC88BE1}" dt="2023-04-22T16:49:38.777" v="721" actId="478"/>
          <ac:spMkLst>
            <pc:docMk/>
            <pc:sldMk cId="4169191477" sldId="306"/>
            <ac:spMk id="38" creationId="{F72F0F37-685E-68D2-57C4-D92D079093CC}"/>
          </ac:spMkLst>
        </pc:spChg>
        <pc:spChg chg="mod ord">
          <ac:chgData name="Alina Blume" userId="1bd7c593-429c-4ade-baec-758408d7b7a6" providerId="ADAL" clId="{60FB38D2-555C-4E28-9217-154D8AC88BE1}" dt="2023-04-22T16:49:34.982" v="720" actId="1076"/>
          <ac:spMkLst>
            <pc:docMk/>
            <pc:sldMk cId="4169191477" sldId="306"/>
            <ac:spMk id="39" creationId="{BEBFF0A4-1873-52CF-C225-DA1B1C63E4AB}"/>
          </ac:spMkLst>
        </pc:spChg>
        <pc:spChg chg="mod topLvl">
          <ac:chgData name="Alina Blume" userId="1bd7c593-429c-4ade-baec-758408d7b7a6" providerId="ADAL" clId="{60FB38D2-555C-4E28-9217-154D8AC88BE1}" dt="2023-04-22T19:39:42.797" v="1274" actId="165"/>
          <ac:spMkLst>
            <pc:docMk/>
            <pc:sldMk cId="4169191477" sldId="306"/>
            <ac:spMk id="40" creationId="{A851DD35-4181-74D7-A0AD-B6EC4EBBDB60}"/>
          </ac:spMkLst>
        </pc:spChg>
        <pc:spChg chg="mod ord">
          <ac:chgData name="Alina Blume" userId="1bd7c593-429c-4ade-baec-758408d7b7a6" providerId="ADAL" clId="{60FB38D2-555C-4E28-9217-154D8AC88BE1}" dt="2023-04-22T19:40:38.674" v="1308" actId="1035"/>
          <ac:spMkLst>
            <pc:docMk/>
            <pc:sldMk cId="4169191477" sldId="306"/>
            <ac:spMk id="41" creationId="{802090D0-CDDA-599A-42E1-08F817D58E02}"/>
          </ac:spMkLst>
        </pc:spChg>
        <pc:spChg chg="mod topLvl">
          <ac:chgData name="Alina Blume" userId="1bd7c593-429c-4ade-baec-758408d7b7a6" providerId="ADAL" clId="{60FB38D2-555C-4E28-9217-154D8AC88BE1}" dt="2023-04-22T19:39:42.797" v="1274" actId="165"/>
          <ac:spMkLst>
            <pc:docMk/>
            <pc:sldMk cId="4169191477" sldId="306"/>
            <ac:spMk id="42" creationId="{A5149BC1-8C61-D615-A73E-7D9816E41EC3}"/>
          </ac:spMkLst>
        </pc:spChg>
        <pc:spChg chg="add mod">
          <ac:chgData name="Alina Blume" userId="1bd7c593-429c-4ade-baec-758408d7b7a6" providerId="ADAL" clId="{60FB38D2-555C-4E28-9217-154D8AC88BE1}" dt="2023-04-22T19:45:27.503" v="1402" actId="207"/>
          <ac:spMkLst>
            <pc:docMk/>
            <pc:sldMk cId="4169191477" sldId="306"/>
            <ac:spMk id="44" creationId="{9D618417-2778-3750-BF6B-53AE2811E8A6}"/>
          </ac:spMkLst>
        </pc:spChg>
        <pc:spChg chg="add mod">
          <ac:chgData name="Alina Blume" userId="1bd7c593-429c-4ade-baec-758408d7b7a6" providerId="ADAL" clId="{60FB38D2-555C-4E28-9217-154D8AC88BE1}" dt="2023-04-22T19:46:15.088" v="1428" actId="207"/>
          <ac:spMkLst>
            <pc:docMk/>
            <pc:sldMk cId="4169191477" sldId="306"/>
            <ac:spMk id="45" creationId="{11297661-50E7-94E7-23AC-EC7735754571}"/>
          </ac:spMkLst>
        </pc:spChg>
        <pc:spChg chg="add del mod">
          <ac:chgData name="Alina Blume" userId="1bd7c593-429c-4ade-baec-758408d7b7a6" providerId="ADAL" clId="{60FB38D2-555C-4E28-9217-154D8AC88BE1}" dt="2023-04-22T20:02:29.409" v="1542" actId="478"/>
          <ac:spMkLst>
            <pc:docMk/>
            <pc:sldMk cId="4169191477" sldId="306"/>
            <ac:spMk id="48" creationId="{AAFFAC55-E12C-2515-725A-190F955062D2}"/>
          </ac:spMkLst>
        </pc:spChg>
        <pc:spChg chg="add del mod">
          <ac:chgData name="Alina Blume" userId="1bd7c593-429c-4ade-baec-758408d7b7a6" providerId="ADAL" clId="{60FB38D2-555C-4E28-9217-154D8AC88BE1}" dt="2023-04-22T20:02:29.409" v="1542" actId="478"/>
          <ac:spMkLst>
            <pc:docMk/>
            <pc:sldMk cId="4169191477" sldId="306"/>
            <ac:spMk id="49" creationId="{C8637A49-1A06-789C-8741-060CF2606A25}"/>
          </ac:spMkLst>
        </pc:spChg>
        <pc:spChg chg="add del mod">
          <ac:chgData name="Alina Blume" userId="1bd7c593-429c-4ade-baec-758408d7b7a6" providerId="ADAL" clId="{60FB38D2-555C-4E28-9217-154D8AC88BE1}" dt="2023-04-22T19:48:12.978" v="1451" actId="478"/>
          <ac:spMkLst>
            <pc:docMk/>
            <pc:sldMk cId="4169191477" sldId="306"/>
            <ac:spMk id="50" creationId="{7F1A76EC-789D-144F-1505-5C23041CE90F}"/>
          </ac:spMkLst>
        </pc:spChg>
        <pc:spChg chg="add del mod">
          <ac:chgData name="Alina Blume" userId="1bd7c593-429c-4ade-baec-758408d7b7a6" providerId="ADAL" clId="{60FB38D2-555C-4E28-9217-154D8AC88BE1}" dt="2023-04-22T19:47:57.199" v="1449" actId="478"/>
          <ac:spMkLst>
            <pc:docMk/>
            <pc:sldMk cId="4169191477" sldId="306"/>
            <ac:spMk id="51" creationId="{725815D8-1C7F-C9AA-EF34-224E5A27FE53}"/>
          </ac:spMkLst>
        </pc:spChg>
        <pc:grpChg chg="add del mod">
          <ac:chgData name="Alina Blume" userId="1bd7c593-429c-4ade-baec-758408d7b7a6" providerId="ADAL" clId="{60FB38D2-555C-4E28-9217-154D8AC88BE1}" dt="2023-04-22T19:39:42.797" v="1274" actId="165"/>
          <ac:grpSpMkLst>
            <pc:docMk/>
            <pc:sldMk cId="4169191477" sldId="306"/>
            <ac:grpSpMk id="23" creationId="{52FBA246-ECE1-A5BF-01BB-9D4088F8E204}"/>
          </ac:grpSpMkLst>
        </pc:grpChg>
        <pc:graphicFrameChg chg="add mod">
          <ac:chgData name="Alina Blume" userId="1bd7c593-429c-4ade-baec-758408d7b7a6" providerId="ADAL" clId="{60FB38D2-555C-4E28-9217-154D8AC88BE1}" dt="2023-04-22T16:42:46.767" v="618"/>
          <ac:graphicFrameMkLst>
            <pc:docMk/>
            <pc:sldMk cId="4169191477" sldId="306"/>
            <ac:graphicFrameMk id="17" creationId="{666AFA00-0641-EC35-256B-9433987BF60C}"/>
          </ac:graphicFrameMkLst>
        </pc:graphicFrameChg>
        <pc:graphicFrameChg chg="add del mod ord modGraphic">
          <ac:chgData name="Alina Blume" userId="1bd7c593-429c-4ade-baec-758408d7b7a6" providerId="ADAL" clId="{60FB38D2-555C-4E28-9217-154D8AC88BE1}" dt="2023-04-22T19:42:00.855" v="1327" actId="478"/>
          <ac:graphicFrameMkLst>
            <pc:docMk/>
            <pc:sldMk cId="4169191477" sldId="306"/>
            <ac:graphicFrameMk id="35" creationId="{F307E1F0-724D-FA1D-CC00-6D7386F37A42}"/>
          </ac:graphicFrameMkLst>
        </pc:graphicFrameChg>
        <pc:picChg chg="del">
          <ac:chgData name="Alina Blume" userId="1bd7c593-429c-4ade-baec-758408d7b7a6" providerId="ADAL" clId="{60FB38D2-555C-4E28-9217-154D8AC88BE1}" dt="2023-04-22T11:13:19.510" v="9" actId="478"/>
          <ac:picMkLst>
            <pc:docMk/>
            <pc:sldMk cId="4169191477" sldId="306"/>
            <ac:picMk id="6" creationId="{969D71C5-2A11-E30D-4E89-A01E94C3168A}"/>
          </ac:picMkLst>
        </pc:picChg>
        <pc:picChg chg="del mod">
          <ac:chgData name="Alina Blume" userId="1bd7c593-429c-4ade-baec-758408d7b7a6" providerId="ADAL" clId="{60FB38D2-555C-4E28-9217-154D8AC88BE1}" dt="2023-04-22T16:41:15.759" v="609" actId="478"/>
          <ac:picMkLst>
            <pc:docMk/>
            <pc:sldMk cId="4169191477" sldId="306"/>
            <ac:picMk id="7" creationId="{C17377E4-5007-3BFF-1EE4-D87FA36211F6}"/>
          </ac:picMkLst>
        </pc:picChg>
        <pc:picChg chg="add del mod">
          <ac:chgData name="Alina Blume" userId="1bd7c593-429c-4ade-baec-758408d7b7a6" providerId="ADAL" clId="{60FB38D2-555C-4E28-9217-154D8AC88BE1}" dt="2023-04-22T19:42:11.318" v="1330" actId="1076"/>
          <ac:picMkLst>
            <pc:docMk/>
            <pc:sldMk cId="4169191477" sldId="306"/>
            <ac:picMk id="8" creationId="{11B3C049-0ED9-56EB-1945-C21BB1423B2A}"/>
          </ac:picMkLst>
        </pc:picChg>
        <pc:picChg chg="del mod">
          <ac:chgData name="Alina Blume" userId="1bd7c593-429c-4ade-baec-758408d7b7a6" providerId="ADAL" clId="{60FB38D2-555C-4E28-9217-154D8AC88BE1}" dt="2023-04-22T16:42:44.170" v="616" actId="478"/>
          <ac:picMkLst>
            <pc:docMk/>
            <pc:sldMk cId="4169191477" sldId="306"/>
            <ac:picMk id="12" creationId="{B4CA50F7-F094-C0DF-7F2E-2F633B09E6E7}"/>
          </ac:picMkLst>
        </pc:picChg>
        <pc:picChg chg="add del mod">
          <ac:chgData name="Alina Blume" userId="1bd7c593-429c-4ade-baec-758408d7b7a6" providerId="ADAL" clId="{60FB38D2-555C-4E28-9217-154D8AC88BE1}" dt="2023-04-22T16:58:30.559" v="823" actId="478"/>
          <ac:picMkLst>
            <pc:docMk/>
            <pc:sldMk cId="4169191477" sldId="306"/>
            <ac:picMk id="16" creationId="{694E607F-FA3D-17EC-C98A-E5DA998908BD}"/>
          </ac:picMkLst>
        </pc:picChg>
        <pc:picChg chg="add mod topLvl modCrop">
          <ac:chgData name="Alina Blume" userId="1bd7c593-429c-4ade-baec-758408d7b7a6" providerId="ADAL" clId="{60FB38D2-555C-4E28-9217-154D8AC88BE1}" dt="2023-04-22T19:44:57.740" v="1395" actId="1036"/>
          <ac:picMkLst>
            <pc:docMk/>
            <pc:sldMk cId="4169191477" sldId="306"/>
            <ac:picMk id="18" creationId="{E8DBD43F-4FD4-FD49-E7D8-13056CB5E30F}"/>
          </ac:picMkLst>
        </pc:picChg>
        <pc:picChg chg="del mod">
          <ac:chgData name="Alina Blume" userId="1bd7c593-429c-4ade-baec-758408d7b7a6" providerId="ADAL" clId="{60FB38D2-555C-4E28-9217-154D8AC88BE1}" dt="2023-04-22T19:36:35.310" v="1253" actId="478"/>
          <ac:picMkLst>
            <pc:docMk/>
            <pc:sldMk cId="4169191477" sldId="306"/>
            <ac:picMk id="27" creationId="{07C8D004-DA6A-6C1A-40A3-8265B9BB1FEE}"/>
          </ac:picMkLst>
        </pc:picChg>
        <pc:picChg chg="del mod">
          <ac:chgData name="Alina Blume" userId="1bd7c593-429c-4ade-baec-758408d7b7a6" providerId="ADAL" clId="{60FB38D2-555C-4E28-9217-154D8AC88BE1}" dt="2023-04-22T19:36:33.982" v="1252" actId="478"/>
          <ac:picMkLst>
            <pc:docMk/>
            <pc:sldMk cId="4169191477" sldId="306"/>
            <ac:picMk id="28" creationId="{EA9BD6E3-E56D-5D54-0F7F-DBBD8AF4E6D5}"/>
          </ac:picMkLst>
        </pc:picChg>
        <pc:picChg chg="add mod ord modCrop">
          <ac:chgData name="Alina Blume" userId="1bd7c593-429c-4ade-baec-758408d7b7a6" providerId="ADAL" clId="{60FB38D2-555C-4E28-9217-154D8AC88BE1}" dt="2023-04-22T19:59:28.671" v="1520" actId="14100"/>
          <ac:picMkLst>
            <pc:docMk/>
            <pc:sldMk cId="4169191477" sldId="306"/>
            <ac:picMk id="29" creationId="{DA1FA5BF-19F6-67CA-4B2C-42EF8614DA21}"/>
          </ac:picMkLst>
        </pc:picChg>
        <pc:picChg chg="del mod">
          <ac:chgData name="Alina Blume" userId="1bd7c593-429c-4ade-baec-758408d7b7a6" providerId="ADAL" clId="{60FB38D2-555C-4E28-9217-154D8AC88BE1}" dt="2023-04-22T19:36:32.552" v="1251" actId="478"/>
          <ac:picMkLst>
            <pc:docMk/>
            <pc:sldMk cId="4169191477" sldId="306"/>
            <ac:picMk id="30" creationId="{80A8B5B9-4C99-C40A-907C-746CCE6B5764}"/>
          </ac:picMkLst>
        </pc:picChg>
        <pc:picChg chg="del mod">
          <ac:chgData name="Alina Blume" userId="1bd7c593-429c-4ade-baec-758408d7b7a6" providerId="ADAL" clId="{60FB38D2-555C-4E28-9217-154D8AC88BE1}" dt="2023-04-22T19:36:30.984" v="1250" actId="478"/>
          <ac:picMkLst>
            <pc:docMk/>
            <pc:sldMk cId="4169191477" sldId="306"/>
            <ac:picMk id="32" creationId="{580BB3E3-2494-D36F-2FA4-F7A770D3B56F}"/>
          </ac:picMkLst>
        </pc:picChg>
        <pc:picChg chg="add del mod modCrop">
          <ac:chgData name="Alina Blume" userId="1bd7c593-429c-4ade-baec-758408d7b7a6" providerId="ADAL" clId="{60FB38D2-555C-4E28-9217-154D8AC88BE1}" dt="2023-04-22T19:46:45.829" v="1433" actId="478"/>
          <ac:picMkLst>
            <pc:docMk/>
            <pc:sldMk cId="4169191477" sldId="306"/>
            <ac:picMk id="36" creationId="{6A60B5D0-F22B-C0AF-554D-E03A81F45A29}"/>
          </ac:picMkLst>
        </pc:picChg>
        <pc:picChg chg="add del mod">
          <ac:chgData name="Alina Blume" userId="1bd7c593-429c-4ade-baec-758408d7b7a6" providerId="ADAL" clId="{60FB38D2-555C-4E28-9217-154D8AC88BE1}" dt="2023-04-22T19:44:24.992" v="1374"/>
          <ac:picMkLst>
            <pc:docMk/>
            <pc:sldMk cId="4169191477" sldId="306"/>
            <ac:picMk id="37" creationId="{457CBAFA-79EA-4FCE-A3C9-BE593A077A02}"/>
          </ac:picMkLst>
        </pc:picChg>
        <pc:picChg chg="add mod modCrop">
          <ac:chgData name="Alina Blume" userId="1bd7c593-429c-4ade-baec-758408d7b7a6" providerId="ADAL" clId="{60FB38D2-555C-4E28-9217-154D8AC88BE1}" dt="2023-04-22T19:51:13.402" v="1476" actId="1076"/>
          <ac:picMkLst>
            <pc:docMk/>
            <pc:sldMk cId="4169191477" sldId="306"/>
            <ac:picMk id="43" creationId="{FC925E42-55D3-6B34-480B-6CFA346A7AB3}"/>
          </ac:picMkLst>
        </pc:picChg>
        <pc:picChg chg="add mod modCrop">
          <ac:chgData name="Alina Blume" userId="1bd7c593-429c-4ade-baec-758408d7b7a6" providerId="ADAL" clId="{60FB38D2-555C-4E28-9217-154D8AC88BE1}" dt="2023-04-22T19:53:32.846" v="1505" actId="1076"/>
          <ac:picMkLst>
            <pc:docMk/>
            <pc:sldMk cId="4169191477" sldId="306"/>
            <ac:picMk id="46" creationId="{CBCDBD8E-2C97-B4D3-A30C-3ABA9DFC45B0}"/>
          </ac:picMkLst>
        </pc:picChg>
        <pc:picChg chg="add del mod">
          <ac:chgData name="Alina Blume" userId="1bd7c593-429c-4ade-baec-758408d7b7a6" providerId="ADAL" clId="{60FB38D2-555C-4E28-9217-154D8AC88BE1}" dt="2023-04-22T19:49:25.166" v="1463" actId="478"/>
          <ac:picMkLst>
            <pc:docMk/>
            <pc:sldMk cId="4169191477" sldId="306"/>
            <ac:picMk id="47" creationId="{BBA1868B-6987-A9F3-C374-A59AFE5685C4}"/>
          </ac:picMkLst>
        </pc:picChg>
        <pc:picChg chg="add mod ord modCrop">
          <ac:chgData name="Alina Blume" userId="1bd7c593-429c-4ade-baec-758408d7b7a6" providerId="ADAL" clId="{60FB38D2-555C-4E28-9217-154D8AC88BE1}" dt="2023-04-22T20:03:19.643" v="1555" actId="1076"/>
          <ac:picMkLst>
            <pc:docMk/>
            <pc:sldMk cId="4169191477" sldId="306"/>
            <ac:picMk id="52" creationId="{4CBBF3B6-B765-2A0C-C44B-477DDF1F45C4}"/>
          </ac:picMkLst>
        </pc:picChg>
        <pc:picChg chg="add mod modCrop">
          <ac:chgData name="Alina Blume" userId="1bd7c593-429c-4ade-baec-758408d7b7a6" providerId="ADAL" clId="{60FB38D2-555C-4E28-9217-154D8AC88BE1}" dt="2023-04-22T19:54:44.930" v="1514" actId="1035"/>
          <ac:picMkLst>
            <pc:docMk/>
            <pc:sldMk cId="4169191477" sldId="306"/>
            <ac:picMk id="53" creationId="{223609BB-AB1E-6EC0-E858-E337DD0F50E9}"/>
          </ac:picMkLst>
        </pc:picChg>
        <pc:cxnChg chg="mod">
          <ac:chgData name="Alina Blume" userId="1bd7c593-429c-4ade-baec-758408d7b7a6" providerId="ADAL" clId="{60FB38D2-555C-4E28-9217-154D8AC88BE1}" dt="2023-04-22T16:37:38.377" v="495" actId="1036"/>
          <ac:cxnSpMkLst>
            <pc:docMk/>
            <pc:sldMk cId="4169191477" sldId="306"/>
            <ac:cxnSpMk id="10" creationId="{0F773E0B-F71D-99F0-EC70-997515F9D511}"/>
          </ac:cxnSpMkLst>
        </pc:cxnChg>
      </pc:sldChg>
      <pc:sldChg chg="modSp mod modNotesTx">
        <pc:chgData name="Alina Blume" userId="1bd7c593-429c-4ade-baec-758408d7b7a6" providerId="ADAL" clId="{60FB38D2-555C-4E28-9217-154D8AC88BE1}" dt="2023-04-23T10:16:11.370" v="1618" actId="170"/>
        <pc:sldMkLst>
          <pc:docMk/>
          <pc:sldMk cId="968452448" sldId="333"/>
        </pc:sldMkLst>
        <pc:spChg chg="mod">
          <ac:chgData name="Alina Blume" userId="1bd7c593-429c-4ade-baec-758408d7b7a6" providerId="ADAL" clId="{60FB38D2-555C-4E28-9217-154D8AC88BE1}" dt="2023-04-22T17:07:52.395" v="878" actId="1035"/>
          <ac:spMkLst>
            <pc:docMk/>
            <pc:sldMk cId="968452448" sldId="333"/>
            <ac:spMk id="4" creationId="{6BBC16AE-6772-4205-A009-D50ECCD39237}"/>
          </ac:spMkLst>
        </pc:spChg>
        <pc:spChg chg="mod">
          <ac:chgData name="Alina Blume" userId="1bd7c593-429c-4ade-baec-758408d7b7a6" providerId="ADAL" clId="{60FB38D2-555C-4E28-9217-154D8AC88BE1}" dt="2023-04-22T17:08:53.215" v="911" actId="1035"/>
          <ac:spMkLst>
            <pc:docMk/>
            <pc:sldMk cId="968452448" sldId="333"/>
            <ac:spMk id="6" creationId="{D5E1217C-A438-A4A7-0214-5EA3B5E4F48E}"/>
          </ac:spMkLst>
        </pc:spChg>
        <pc:spChg chg="mod">
          <ac:chgData name="Alina Blume" userId="1bd7c593-429c-4ade-baec-758408d7b7a6" providerId="ADAL" clId="{60FB38D2-555C-4E28-9217-154D8AC88BE1}" dt="2023-04-22T17:07:58.690" v="890" actId="1036"/>
          <ac:spMkLst>
            <pc:docMk/>
            <pc:sldMk cId="968452448" sldId="333"/>
            <ac:spMk id="11" creationId="{AD8124AA-CDA6-4F2F-942A-E907F26C43D0}"/>
          </ac:spMkLst>
        </pc:spChg>
        <pc:spChg chg="mod">
          <ac:chgData name="Alina Blume" userId="1bd7c593-429c-4ade-baec-758408d7b7a6" providerId="ADAL" clId="{60FB38D2-555C-4E28-9217-154D8AC88BE1}" dt="2023-04-22T17:08:44.482" v="899" actId="1035"/>
          <ac:spMkLst>
            <pc:docMk/>
            <pc:sldMk cId="968452448" sldId="333"/>
            <ac:spMk id="12" creationId="{0DB8DA8D-5B92-4804-B0B0-9FDA5ABABD17}"/>
          </ac:spMkLst>
        </pc:spChg>
        <pc:spChg chg="mod">
          <ac:chgData name="Alina Blume" userId="1bd7c593-429c-4ade-baec-758408d7b7a6" providerId="ADAL" clId="{60FB38D2-555C-4E28-9217-154D8AC88BE1}" dt="2023-04-22T17:09:22.651" v="925" actId="1035"/>
          <ac:spMkLst>
            <pc:docMk/>
            <pc:sldMk cId="968452448" sldId="333"/>
            <ac:spMk id="13" creationId="{57BB6FA2-EB64-4B75-84C9-F791E4EAC441}"/>
          </ac:spMkLst>
        </pc:spChg>
        <pc:spChg chg="mod">
          <ac:chgData name="Alina Blume" userId="1bd7c593-429c-4ade-baec-758408d7b7a6" providerId="ADAL" clId="{60FB38D2-555C-4E28-9217-154D8AC88BE1}" dt="2023-04-22T20:04:39.933" v="1558" actId="207"/>
          <ac:spMkLst>
            <pc:docMk/>
            <pc:sldMk cId="968452448" sldId="333"/>
            <ac:spMk id="38" creationId="{85F4AE8D-1860-85FF-8C74-010DE587B48E}"/>
          </ac:spMkLst>
        </pc:spChg>
        <pc:grpChg chg="mod">
          <ac:chgData name="Alina Blume" userId="1bd7c593-429c-4ade-baec-758408d7b7a6" providerId="ADAL" clId="{60FB38D2-555C-4E28-9217-154D8AC88BE1}" dt="2023-04-22T20:04:39.933" v="1558" actId="207"/>
          <ac:grpSpMkLst>
            <pc:docMk/>
            <pc:sldMk cId="968452448" sldId="333"/>
            <ac:grpSpMk id="37" creationId="{6115FF98-58E3-2010-A8AD-F64B21D97D20}"/>
          </ac:grpSpMkLst>
        </pc:grpChg>
        <pc:picChg chg="mod">
          <ac:chgData name="Alina Blume" userId="1bd7c593-429c-4ade-baec-758408d7b7a6" providerId="ADAL" clId="{60FB38D2-555C-4E28-9217-154D8AC88BE1}" dt="2023-04-22T17:07:25.133" v="870" actId="1076"/>
          <ac:picMkLst>
            <pc:docMk/>
            <pc:sldMk cId="968452448" sldId="333"/>
            <ac:picMk id="7" creationId="{8FE53770-4187-2776-5245-31AF0F24123C}"/>
          </ac:picMkLst>
        </pc:picChg>
        <pc:picChg chg="mod">
          <ac:chgData name="Alina Blume" userId="1bd7c593-429c-4ade-baec-758408d7b7a6" providerId="ADAL" clId="{60FB38D2-555C-4E28-9217-154D8AC88BE1}" dt="2023-04-22T20:04:17.604" v="1557" actId="1076"/>
          <ac:picMkLst>
            <pc:docMk/>
            <pc:sldMk cId="968452448" sldId="333"/>
            <ac:picMk id="9" creationId="{0F65E675-1F75-40D4-99E6-645643EC544E}"/>
          </ac:picMkLst>
        </pc:picChg>
        <pc:picChg chg="ord">
          <ac:chgData name="Alina Blume" userId="1bd7c593-429c-4ade-baec-758408d7b7a6" providerId="ADAL" clId="{60FB38D2-555C-4E28-9217-154D8AC88BE1}" dt="2023-04-23T10:16:11.370" v="1618" actId="170"/>
          <ac:picMkLst>
            <pc:docMk/>
            <pc:sldMk cId="968452448" sldId="333"/>
            <ac:picMk id="22" creationId="{297998BD-F8E1-589D-D6E8-5E2E9E9B4558}"/>
          </ac:picMkLst>
        </pc:picChg>
        <pc:picChg chg="mod">
          <ac:chgData name="Alina Blume" userId="1bd7c593-429c-4ade-baec-758408d7b7a6" providerId="ADAL" clId="{60FB38D2-555C-4E28-9217-154D8AC88BE1}" dt="2023-04-22T20:04:39.933" v="1558" actId="207"/>
          <ac:picMkLst>
            <pc:docMk/>
            <pc:sldMk cId="968452448" sldId="333"/>
            <ac:picMk id="39" creationId="{A6B5B6AA-65A8-60C5-E4E9-22F63380D288}"/>
          </ac:picMkLst>
        </pc:picChg>
      </pc:sldChg>
      <pc:sldChg chg="addSp delSp modSp mod addAnim delAnim modAnim modNotesTx">
        <pc:chgData name="Alina Blume" userId="1bd7c593-429c-4ade-baec-758408d7b7a6" providerId="ADAL" clId="{60FB38D2-555C-4E28-9217-154D8AC88BE1}" dt="2023-04-23T12:14:07.040" v="1626" actId="478"/>
        <pc:sldMkLst>
          <pc:docMk/>
          <pc:sldMk cId="0" sldId="335"/>
        </pc:sldMkLst>
        <pc:spChg chg="add mod">
          <ac:chgData name="Alina Blume" userId="1bd7c593-429c-4ade-baec-758408d7b7a6" providerId="ADAL" clId="{60FB38D2-555C-4E28-9217-154D8AC88BE1}" dt="2023-04-22T20:43:34.320" v="1562"/>
          <ac:spMkLst>
            <pc:docMk/>
            <pc:sldMk cId="0" sldId="335"/>
            <ac:spMk id="3" creationId="{7A850708-7CE1-C58A-2CF5-F0B68115C32A}"/>
          </ac:spMkLst>
        </pc:spChg>
        <pc:spChg chg="add del mod">
          <ac:chgData name="Alina Blume" userId="1bd7c593-429c-4ade-baec-758408d7b7a6" providerId="ADAL" clId="{60FB38D2-555C-4E28-9217-154D8AC88BE1}" dt="2023-04-22T21:02:48.149" v="1572" actId="478"/>
          <ac:spMkLst>
            <pc:docMk/>
            <pc:sldMk cId="0" sldId="335"/>
            <ac:spMk id="4" creationId="{1B0E29A1-8D26-5FE9-51D7-131AAB86781A}"/>
          </ac:spMkLst>
        </pc:spChg>
        <pc:spChg chg="del mod">
          <ac:chgData name="Alina Blume" userId="1bd7c593-429c-4ade-baec-758408d7b7a6" providerId="ADAL" clId="{60FB38D2-555C-4E28-9217-154D8AC88BE1}" dt="2023-04-22T21:02:43.146" v="1571" actId="478"/>
          <ac:spMkLst>
            <pc:docMk/>
            <pc:sldMk cId="0" sldId="335"/>
            <ac:spMk id="14" creationId="{3941907D-0F5F-84BD-7EAB-E194EF99E58E}"/>
          </ac:spMkLst>
        </pc:spChg>
        <pc:spChg chg="mod">
          <ac:chgData name="Alina Blume" userId="1bd7c593-429c-4ade-baec-758408d7b7a6" providerId="ADAL" clId="{60FB38D2-555C-4E28-9217-154D8AC88BE1}" dt="2023-04-22T16:24:18.964" v="48" actId="20577"/>
          <ac:spMkLst>
            <pc:docMk/>
            <pc:sldMk cId="0" sldId="335"/>
            <ac:spMk id="26" creationId="{13EB7DD6-53E9-EE0A-29CC-6853F76FFC9F}"/>
          </ac:spMkLst>
        </pc:spChg>
        <pc:spChg chg="del">
          <ac:chgData name="Alina Blume" userId="1bd7c593-429c-4ade-baec-758408d7b7a6" providerId="ADAL" clId="{60FB38D2-555C-4E28-9217-154D8AC88BE1}" dt="2023-04-22T21:02:43.146" v="1571" actId="478"/>
          <ac:spMkLst>
            <pc:docMk/>
            <pc:sldMk cId="0" sldId="335"/>
            <ac:spMk id="124" creationId="{00000000-0000-0000-0000-000000000000}"/>
          </ac:spMkLst>
        </pc:spChg>
        <pc:picChg chg="del">
          <ac:chgData name="Alina Blume" userId="1bd7c593-429c-4ade-baec-758408d7b7a6" providerId="ADAL" clId="{60FB38D2-555C-4E28-9217-154D8AC88BE1}" dt="2023-04-22T21:02:43.146" v="1571" actId="478"/>
          <ac:picMkLst>
            <pc:docMk/>
            <pc:sldMk cId="0" sldId="335"/>
            <ac:picMk id="15" creationId="{DAD20C2F-458C-3C2F-BC1B-16210BD53F87}"/>
          </ac:picMkLst>
        </pc:picChg>
        <pc:picChg chg="del">
          <ac:chgData name="Alina Blume" userId="1bd7c593-429c-4ade-baec-758408d7b7a6" providerId="ADAL" clId="{60FB38D2-555C-4E28-9217-154D8AC88BE1}" dt="2023-04-22T11:13:03.258" v="3" actId="478"/>
          <ac:picMkLst>
            <pc:docMk/>
            <pc:sldMk cId="0" sldId="335"/>
            <ac:picMk id="17" creationId="{B89A7994-DF84-79C5-72DA-7295D6771AE9}"/>
          </ac:picMkLst>
        </pc:picChg>
        <pc:picChg chg="del">
          <ac:chgData name="Alina Blume" userId="1bd7c593-429c-4ade-baec-758408d7b7a6" providerId="ADAL" clId="{60FB38D2-555C-4E28-9217-154D8AC88BE1}" dt="2023-04-22T21:02:43.146" v="1571" actId="478"/>
          <ac:picMkLst>
            <pc:docMk/>
            <pc:sldMk cId="0" sldId="335"/>
            <ac:picMk id="18" creationId="{D719046B-9716-80F2-DEC5-10A8DA96D9AE}"/>
          </ac:picMkLst>
        </pc:picChg>
        <pc:picChg chg="del">
          <ac:chgData name="Alina Blume" userId="1bd7c593-429c-4ade-baec-758408d7b7a6" providerId="ADAL" clId="{60FB38D2-555C-4E28-9217-154D8AC88BE1}" dt="2023-04-22T21:02:43.146" v="1571" actId="478"/>
          <ac:picMkLst>
            <pc:docMk/>
            <pc:sldMk cId="0" sldId="335"/>
            <ac:picMk id="19" creationId="{0724B140-45FA-4B53-E257-11DED6691BB5}"/>
          </ac:picMkLst>
        </pc:picChg>
        <pc:picChg chg="add del">
          <ac:chgData name="Alina Blume" userId="1bd7c593-429c-4ade-baec-758408d7b7a6" providerId="ADAL" clId="{60FB38D2-555C-4E28-9217-154D8AC88BE1}" dt="2023-04-23T12:14:06.517" v="1625" actId="478"/>
          <ac:picMkLst>
            <pc:docMk/>
            <pc:sldMk cId="0" sldId="335"/>
            <ac:picMk id="130" creationId="{00000000-0000-0000-0000-000000000000}"/>
          </ac:picMkLst>
        </pc:picChg>
        <pc:picChg chg="add del">
          <ac:chgData name="Alina Blume" userId="1bd7c593-429c-4ade-baec-758408d7b7a6" providerId="ADAL" clId="{60FB38D2-555C-4E28-9217-154D8AC88BE1}" dt="2023-04-23T12:14:07.040" v="1626" actId="478"/>
          <ac:picMkLst>
            <pc:docMk/>
            <pc:sldMk cId="0" sldId="335"/>
            <ac:picMk id="131" creationId="{00000000-0000-0000-0000-000000000000}"/>
          </ac:picMkLst>
        </pc:picChg>
        <pc:picChg chg="add del">
          <ac:chgData name="Alina Blume" userId="1bd7c593-429c-4ade-baec-758408d7b7a6" providerId="ADAL" clId="{60FB38D2-555C-4E28-9217-154D8AC88BE1}" dt="2023-04-23T12:14:05.799" v="1624" actId="478"/>
          <ac:picMkLst>
            <pc:docMk/>
            <pc:sldMk cId="0" sldId="335"/>
            <ac:picMk id="132" creationId="{00000000-0000-0000-0000-000000000000}"/>
          </ac:picMkLst>
        </pc:picChg>
      </pc:sldChg>
      <pc:sldChg chg="modSp mod modNotesTx">
        <pc:chgData name="Alina Blume" userId="1bd7c593-429c-4ade-baec-758408d7b7a6" providerId="ADAL" clId="{60FB38D2-555C-4E28-9217-154D8AC88BE1}" dt="2023-04-22T20:44:40.043" v="1570" actId="1076"/>
        <pc:sldMkLst>
          <pc:docMk/>
          <pc:sldMk cId="1289983658" sldId="338"/>
        </pc:sldMkLst>
        <pc:spChg chg="mod">
          <ac:chgData name="Alina Blume" userId="1bd7c593-429c-4ade-baec-758408d7b7a6" providerId="ADAL" clId="{60FB38D2-555C-4E28-9217-154D8AC88BE1}" dt="2023-04-22T20:44:40.043" v="1570" actId="1076"/>
          <ac:spMkLst>
            <pc:docMk/>
            <pc:sldMk cId="1289983658" sldId="338"/>
            <ac:spMk id="17" creationId="{41E56B66-B7E5-5D8B-E60A-AF63ADC97F31}"/>
          </ac:spMkLst>
        </pc:spChg>
        <pc:picChg chg="mod">
          <ac:chgData name="Alina Blume" userId="1bd7c593-429c-4ade-baec-758408d7b7a6" providerId="ADAL" clId="{60FB38D2-555C-4E28-9217-154D8AC88BE1}" dt="2023-04-22T20:44:37.607" v="1569" actId="1076"/>
          <ac:picMkLst>
            <pc:docMk/>
            <pc:sldMk cId="1289983658" sldId="338"/>
            <ac:picMk id="3" creationId="{A47040EB-9DB9-9C84-B6BA-1B926C231642}"/>
          </ac:picMkLst>
        </pc:picChg>
      </pc:sldChg>
      <pc:sldChg chg="addSp modSp mod modAnim modNotesTx">
        <pc:chgData name="Alina Blume" userId="1bd7c593-429c-4ade-baec-758408d7b7a6" providerId="ADAL" clId="{60FB38D2-555C-4E28-9217-154D8AC88BE1}" dt="2023-04-22T20:43:06.060" v="1561"/>
        <pc:sldMkLst>
          <pc:docMk/>
          <pc:sldMk cId="3375422640" sldId="342"/>
        </pc:sldMkLst>
        <pc:spChg chg="add mod">
          <ac:chgData name="Alina Blume" userId="1bd7c593-429c-4ade-baec-758408d7b7a6" providerId="ADAL" clId="{60FB38D2-555C-4E28-9217-154D8AC88BE1}" dt="2023-04-22T20:43:06.060" v="1561"/>
          <ac:spMkLst>
            <pc:docMk/>
            <pc:sldMk cId="3375422640" sldId="342"/>
            <ac:spMk id="4" creationId="{D3908645-9B47-39BE-3C78-0F5702FD44B8}"/>
          </ac:spMkLst>
        </pc:spChg>
        <pc:spChg chg="mod">
          <ac:chgData name="Alina Blume" userId="1bd7c593-429c-4ade-baec-758408d7b7a6" providerId="ADAL" clId="{60FB38D2-555C-4E28-9217-154D8AC88BE1}" dt="2023-04-22T17:07:06.983" v="867" actId="1076"/>
          <ac:spMkLst>
            <pc:docMk/>
            <pc:sldMk cId="3375422640" sldId="342"/>
            <ac:spMk id="7" creationId="{B66E228A-C30F-0039-563E-8406A2201540}"/>
          </ac:spMkLst>
        </pc:spChg>
        <pc:spChg chg="mod">
          <ac:chgData name="Alina Blume" userId="1bd7c593-429c-4ade-baec-758408d7b7a6" providerId="ADAL" clId="{60FB38D2-555C-4E28-9217-154D8AC88BE1}" dt="2023-04-22T17:05:19.186" v="853" actId="1076"/>
          <ac:spMkLst>
            <pc:docMk/>
            <pc:sldMk cId="3375422640" sldId="342"/>
            <ac:spMk id="9" creationId="{803E71DC-D896-4744-63BE-5F817F7B4DD4}"/>
          </ac:spMkLst>
        </pc:spChg>
        <pc:spChg chg="mod">
          <ac:chgData name="Alina Blume" userId="1bd7c593-429c-4ade-baec-758408d7b7a6" providerId="ADAL" clId="{60FB38D2-555C-4E28-9217-154D8AC88BE1}" dt="2023-04-22T17:05:19.186" v="853" actId="1076"/>
          <ac:spMkLst>
            <pc:docMk/>
            <pc:sldMk cId="3375422640" sldId="342"/>
            <ac:spMk id="10" creationId="{19560033-C545-FC24-5837-D84A2603A0B2}"/>
          </ac:spMkLst>
        </pc:spChg>
        <pc:spChg chg="mod">
          <ac:chgData name="Alina Blume" userId="1bd7c593-429c-4ade-baec-758408d7b7a6" providerId="ADAL" clId="{60FB38D2-555C-4E28-9217-154D8AC88BE1}" dt="2023-04-22T17:06:56.159" v="865" actId="1076"/>
          <ac:spMkLst>
            <pc:docMk/>
            <pc:sldMk cId="3375422640" sldId="342"/>
            <ac:spMk id="11" creationId="{3835F0F8-D8D2-3A2C-210E-688D6D1A4137}"/>
          </ac:spMkLst>
        </pc:spChg>
        <pc:spChg chg="mod">
          <ac:chgData name="Alina Blume" userId="1bd7c593-429c-4ade-baec-758408d7b7a6" providerId="ADAL" clId="{60FB38D2-555C-4E28-9217-154D8AC88BE1}" dt="2023-04-22T17:07:06.983" v="867" actId="1076"/>
          <ac:spMkLst>
            <pc:docMk/>
            <pc:sldMk cId="3375422640" sldId="342"/>
            <ac:spMk id="13" creationId="{D251C5EF-872C-51AC-EACF-0B526FC48A1F}"/>
          </ac:spMkLst>
        </pc:spChg>
        <pc:spChg chg="mod">
          <ac:chgData name="Alina Blume" userId="1bd7c593-429c-4ade-baec-758408d7b7a6" providerId="ADAL" clId="{60FB38D2-555C-4E28-9217-154D8AC88BE1}" dt="2023-04-22T16:24:27.314" v="57" actId="20577"/>
          <ac:spMkLst>
            <pc:docMk/>
            <pc:sldMk cId="3375422640" sldId="342"/>
            <ac:spMk id="15" creationId="{14DE17D3-27AB-447E-B1E4-7E7FD0DFD65A}"/>
          </ac:spMkLst>
        </pc:spChg>
        <pc:spChg chg="mod">
          <ac:chgData name="Alina Blume" userId="1bd7c593-429c-4ade-baec-758408d7b7a6" providerId="ADAL" clId="{60FB38D2-555C-4E28-9217-154D8AC88BE1}" dt="2023-04-22T17:07:16.533" v="869" actId="20577"/>
          <ac:spMkLst>
            <pc:docMk/>
            <pc:sldMk cId="3375422640" sldId="342"/>
            <ac:spMk id="18" creationId="{F93C41ED-4956-EEA4-C42E-F22E99D6319C}"/>
          </ac:spMkLst>
        </pc:spChg>
        <pc:spChg chg="mod">
          <ac:chgData name="Alina Blume" userId="1bd7c593-429c-4ade-baec-758408d7b7a6" providerId="ADAL" clId="{60FB38D2-555C-4E28-9217-154D8AC88BE1}" dt="2023-04-22T17:10:13.278" v="932" actId="1036"/>
          <ac:spMkLst>
            <pc:docMk/>
            <pc:sldMk cId="3375422640" sldId="342"/>
            <ac:spMk id="24" creationId="{BD142DCA-D626-B639-1DA8-CD919B31545E}"/>
          </ac:spMkLst>
        </pc:spChg>
        <pc:spChg chg="mod">
          <ac:chgData name="Alina Blume" userId="1bd7c593-429c-4ade-baec-758408d7b7a6" providerId="ADAL" clId="{60FB38D2-555C-4E28-9217-154D8AC88BE1}" dt="2023-04-22T17:10:13.278" v="932" actId="1036"/>
          <ac:spMkLst>
            <pc:docMk/>
            <pc:sldMk cId="3375422640" sldId="342"/>
            <ac:spMk id="25" creationId="{C5E47C70-3241-0E40-E087-92C82BE3D81C}"/>
          </ac:spMkLst>
        </pc:spChg>
        <pc:spChg chg="mod">
          <ac:chgData name="Alina Blume" userId="1bd7c593-429c-4ade-baec-758408d7b7a6" providerId="ADAL" clId="{60FB38D2-555C-4E28-9217-154D8AC88BE1}" dt="2023-04-22T17:10:13.278" v="932" actId="1036"/>
          <ac:spMkLst>
            <pc:docMk/>
            <pc:sldMk cId="3375422640" sldId="342"/>
            <ac:spMk id="26" creationId="{A92BB05E-7546-2C0E-2424-C9AD0D7604BF}"/>
          </ac:spMkLst>
        </pc:spChg>
        <pc:spChg chg="mod">
          <ac:chgData name="Alina Blume" userId="1bd7c593-429c-4ade-baec-758408d7b7a6" providerId="ADAL" clId="{60FB38D2-555C-4E28-9217-154D8AC88BE1}" dt="2023-04-22T17:05:19.186" v="853" actId="1076"/>
          <ac:spMkLst>
            <pc:docMk/>
            <pc:sldMk cId="3375422640" sldId="342"/>
            <ac:spMk id="27" creationId="{D747A13F-4370-B05D-6920-534FA8C8BCFF}"/>
          </ac:spMkLst>
        </pc:spChg>
        <pc:spChg chg="mod">
          <ac:chgData name="Alina Blume" userId="1bd7c593-429c-4ade-baec-758408d7b7a6" providerId="ADAL" clId="{60FB38D2-555C-4E28-9217-154D8AC88BE1}" dt="2023-04-22T17:05:19.186" v="853" actId="1076"/>
          <ac:spMkLst>
            <pc:docMk/>
            <pc:sldMk cId="3375422640" sldId="342"/>
            <ac:spMk id="28" creationId="{5FD3EBDD-E310-7844-64C1-2988493E7DE2}"/>
          </ac:spMkLst>
        </pc:spChg>
        <pc:spChg chg="mod">
          <ac:chgData name="Alina Blume" userId="1bd7c593-429c-4ade-baec-758408d7b7a6" providerId="ADAL" clId="{60FB38D2-555C-4E28-9217-154D8AC88BE1}" dt="2023-04-22T17:05:19.186" v="853" actId="1076"/>
          <ac:spMkLst>
            <pc:docMk/>
            <pc:sldMk cId="3375422640" sldId="342"/>
            <ac:spMk id="29" creationId="{83D5C685-C1AC-6CF7-F001-2CAD8E3CF62C}"/>
          </ac:spMkLst>
        </pc:spChg>
        <pc:picChg chg="mod">
          <ac:chgData name="Alina Blume" userId="1bd7c593-429c-4ade-baec-758408d7b7a6" providerId="ADAL" clId="{60FB38D2-555C-4E28-9217-154D8AC88BE1}" dt="2023-04-22T17:07:06.983" v="867" actId="1076"/>
          <ac:picMkLst>
            <pc:docMk/>
            <pc:sldMk cId="3375422640" sldId="342"/>
            <ac:picMk id="16" creationId="{AEF11BC7-C01F-E843-7FD4-0879EB69073C}"/>
          </ac:picMkLst>
        </pc:picChg>
        <pc:picChg chg="mod">
          <ac:chgData name="Alina Blume" userId="1bd7c593-429c-4ade-baec-758408d7b7a6" providerId="ADAL" clId="{60FB38D2-555C-4E28-9217-154D8AC88BE1}" dt="2023-04-22T17:05:12.570" v="851" actId="1076"/>
          <ac:picMkLst>
            <pc:docMk/>
            <pc:sldMk cId="3375422640" sldId="342"/>
            <ac:picMk id="17" creationId="{31DA2F69-5D6E-8664-60E8-358D413D2674}"/>
          </ac:picMkLst>
        </pc:picChg>
        <pc:picChg chg="mod">
          <ac:chgData name="Alina Blume" userId="1bd7c593-429c-4ade-baec-758408d7b7a6" providerId="ADAL" clId="{60FB38D2-555C-4E28-9217-154D8AC88BE1}" dt="2023-04-22T17:05:19.186" v="853" actId="1076"/>
          <ac:picMkLst>
            <pc:docMk/>
            <pc:sldMk cId="3375422640" sldId="342"/>
            <ac:picMk id="2050" creationId="{75021DA9-666F-6D27-81E9-A6541AB08383}"/>
          </ac:picMkLst>
        </pc:picChg>
      </pc:sldChg>
      <pc:sldChg chg="modSp mod modNotesTx">
        <pc:chgData name="Alina Blume" userId="1bd7c593-429c-4ade-baec-758408d7b7a6" providerId="ADAL" clId="{60FB38D2-555C-4E28-9217-154D8AC88BE1}" dt="2023-04-22T20:05:52.547" v="1560" actId="20577"/>
        <pc:sldMkLst>
          <pc:docMk/>
          <pc:sldMk cId="1512869320" sldId="346"/>
        </pc:sldMkLst>
        <pc:spChg chg="mod">
          <ac:chgData name="Alina Blume" userId="1bd7c593-429c-4ade-baec-758408d7b7a6" providerId="ADAL" clId="{60FB38D2-555C-4E28-9217-154D8AC88BE1}" dt="2023-04-22T17:04:00.520" v="847" actId="1076"/>
          <ac:spMkLst>
            <pc:docMk/>
            <pc:sldMk cId="1512869320" sldId="346"/>
            <ac:spMk id="16" creationId="{58B78FB7-D2F6-82A1-604F-FC1C70D41B57}"/>
          </ac:spMkLst>
        </pc:spChg>
        <pc:spChg chg="mod">
          <ac:chgData name="Alina Blume" userId="1bd7c593-429c-4ade-baec-758408d7b7a6" providerId="ADAL" clId="{60FB38D2-555C-4E28-9217-154D8AC88BE1}" dt="2023-04-22T17:04:06.453" v="848" actId="1076"/>
          <ac:spMkLst>
            <pc:docMk/>
            <pc:sldMk cId="1512869320" sldId="346"/>
            <ac:spMk id="17" creationId="{E84714F9-4E7E-9FF9-9D5A-DDF8A0D1D10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4/23/2023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869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982B-56E5-4B3E-A286-E5D31190512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10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79450" y="1143000"/>
            <a:ext cx="5499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0" name="Google Shape;12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233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791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378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948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86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790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587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" y="6454954"/>
            <a:ext cx="9956800" cy="405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 err="1"/>
              <a:t>fth</a:t>
            </a:r>
            <a:r>
              <a:rPr lang="en-GB" noProof="0" dirty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5100B71-0323-4441-8622-B3D7882C2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"/>
            <a:ext cx="12225338" cy="68571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C2FAD4-6E78-43B8-9698-772ECD5A5CB4}"/>
              </a:ext>
            </a:extLst>
          </p:cNvPr>
          <p:cNvSpPr/>
          <p:nvPr userDrawn="1"/>
        </p:nvSpPr>
        <p:spPr>
          <a:xfrm>
            <a:off x="0" y="1009816"/>
            <a:ext cx="12225338" cy="5848184"/>
          </a:xfrm>
          <a:prstGeom prst="rect">
            <a:avLst/>
          </a:prstGeom>
          <a:solidFill>
            <a:srgbClr val="FCFC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D8AC9-6A03-4E12-A831-8FE00294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92" y="1230300"/>
            <a:ext cx="10544354" cy="654160"/>
          </a:xfrm>
        </p:spPr>
        <p:txBody>
          <a:bodyPr anchor="t"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3863B-6D29-4D50-BD7A-66537E04B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492" y="2104945"/>
            <a:ext cx="10544354" cy="407201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8C2B0-4D72-45D7-A963-C2FE48235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1353C-EB30-4784-820D-3E6830476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816B1-A037-46AC-92E0-7EA949D51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5143-D432-4534-A5C6-CDF8202BFB59}" type="slidenum">
              <a:rPr lang="en-GB" smtClean="0"/>
              <a:t>‹#›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80571-5E49-4B69-8E35-B19D573055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50" y="382668"/>
            <a:ext cx="8340006" cy="274516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D0F3DB5-2913-4BB9-8699-256B44F4C1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6" y="10690"/>
            <a:ext cx="1076872" cy="98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6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6" y="6452251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39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6" y="6452251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" y="6454954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8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6" y="6452251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59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5100B71-0323-4441-8622-B3D7882C2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"/>
            <a:ext cx="12225338" cy="68571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C2FAD4-6E78-43B8-9698-772ECD5A5CB4}"/>
              </a:ext>
            </a:extLst>
          </p:cNvPr>
          <p:cNvSpPr/>
          <p:nvPr userDrawn="1"/>
        </p:nvSpPr>
        <p:spPr>
          <a:xfrm>
            <a:off x="0" y="1009816"/>
            <a:ext cx="12225338" cy="5848184"/>
          </a:xfrm>
          <a:prstGeom prst="rect">
            <a:avLst/>
          </a:prstGeom>
          <a:solidFill>
            <a:srgbClr val="FCFC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D8AC9-6A03-4E12-A831-8FE00294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92" y="1230300"/>
            <a:ext cx="10544354" cy="654160"/>
          </a:xfrm>
        </p:spPr>
        <p:txBody>
          <a:bodyPr anchor="t"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3863B-6D29-4D50-BD7A-66537E04B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492" y="2104945"/>
            <a:ext cx="10544354" cy="407201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8C2B0-4D72-45D7-A963-C2FE48235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1353C-EB30-4784-820D-3E6830476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816B1-A037-46AC-92E0-7EA949D51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5143-D432-4534-A5C6-CDF8202BFB59}" type="slidenum">
              <a:rPr lang="en-GB" smtClean="0"/>
              <a:t>‹#›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80571-5E49-4B69-8E35-B19D573055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50" y="382668"/>
            <a:ext cx="8340006" cy="274516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D0F3DB5-2913-4BB9-8699-256B44F4C1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6" y="10690"/>
            <a:ext cx="1076872" cy="98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336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059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60" y="6465593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" y="6449087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5905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5100B71-0323-4441-8622-B3D7882C2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"/>
            <a:ext cx="12225338" cy="68571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C2FAD4-6E78-43B8-9698-772ECD5A5CB4}"/>
              </a:ext>
            </a:extLst>
          </p:cNvPr>
          <p:cNvSpPr/>
          <p:nvPr userDrawn="1"/>
        </p:nvSpPr>
        <p:spPr>
          <a:xfrm>
            <a:off x="0" y="1009816"/>
            <a:ext cx="12225338" cy="5848184"/>
          </a:xfrm>
          <a:prstGeom prst="rect">
            <a:avLst/>
          </a:prstGeom>
          <a:solidFill>
            <a:srgbClr val="FCFC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D8AC9-6A03-4E12-A831-8FE00294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92" y="1230300"/>
            <a:ext cx="10544354" cy="654160"/>
          </a:xfrm>
        </p:spPr>
        <p:txBody>
          <a:bodyPr anchor="t"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3863B-6D29-4D50-BD7A-66537E04B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492" y="2104945"/>
            <a:ext cx="10544354" cy="407201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8C2B0-4D72-45D7-A963-C2FE48235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1353C-EB30-4784-820D-3E6830476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816B1-A037-46AC-92E0-7EA949D51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5143-D432-4534-A5C6-CDF8202BFB59}" type="slidenum">
              <a:rPr lang="en-GB" smtClean="0"/>
              <a:t>‹#›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80571-5E49-4B69-8E35-B19D573055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50" y="382668"/>
            <a:ext cx="8340006" cy="274516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D0F3DB5-2913-4BB9-8699-256B44F4C1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6" y="10690"/>
            <a:ext cx="1076872" cy="98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92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6" y="6452251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45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" y="6449973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4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 dirty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2225"/>
            <a:ext cx="9956800" cy="4051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  <p:sldLayoutId id="2147483978" r:id="rId18"/>
    <p:sldLayoutId id="2147484044" r:id="rId1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7" y="6460601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79" r:id="rId2"/>
    <p:sldLayoutId id="2147483980" r:id="rId3"/>
    <p:sldLayoutId id="2147483981" r:id="rId4"/>
    <p:sldLayoutId id="2147483982" r:id="rId5"/>
  </p:sldLayoutIdLst>
  <p:hf hdr="0" ft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7" y="6455517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  <p:sldLayoutId id="2147483983" r:id="rId12"/>
    <p:sldLayoutId id="2147483984" r:id="rId13"/>
    <p:sldLayoutId id="2147483985" r:id="rId14"/>
  </p:sldLayoutIdLst>
  <p:hf hdr="0" ft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C1D1E1-F167-4275-B0D3-2DDB714BE6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E9226E0-2BA4-4DC2-994B-AD70CB993B22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38" y="6462927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hdr="0" ft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11" Type="http://schemas.openxmlformats.org/officeDocument/2006/relationships/image" Target="../media/image19.png"/><Relationship Id="rId5" Type="http://schemas.openxmlformats.org/officeDocument/2006/relationships/image" Target="../media/image51.png"/><Relationship Id="rId10" Type="http://schemas.microsoft.com/office/2007/relationships/hdphoto" Target="../media/hdphoto1.wdp"/><Relationship Id="rId4" Type="http://schemas.openxmlformats.org/officeDocument/2006/relationships/hyperlink" Target="https://www.linkedin.com/in/alina-blume/" TargetMode="Externa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9.png"/><Relationship Id="rId4" Type="http://schemas.openxmlformats.org/officeDocument/2006/relationships/image" Target="../media/image26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microsoft.com/office/2007/relationships/hdphoto" Target="../media/hdphoto4.wdp"/><Relationship Id="rId3" Type="http://schemas.openxmlformats.org/officeDocument/2006/relationships/image" Target="../media/image20.png"/><Relationship Id="rId21" Type="http://schemas.openxmlformats.org/officeDocument/2006/relationships/image" Target="../media/image44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6.svg"/><Relationship Id="rId5" Type="http://schemas.openxmlformats.org/officeDocument/2006/relationships/image" Target="../media/image31.jpe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19" Type="http://schemas.openxmlformats.org/officeDocument/2006/relationships/image" Target="../media/image42.PNG"/><Relationship Id="rId4" Type="http://schemas.openxmlformats.org/officeDocument/2006/relationships/image" Target="../media/image30.png"/><Relationship Id="rId9" Type="http://schemas.openxmlformats.org/officeDocument/2006/relationships/image" Target="../media/image34.jpeg"/><Relationship Id="rId14" Type="http://schemas.openxmlformats.org/officeDocument/2006/relationships/image" Target="../media/image38.jpg"/><Relationship Id="rId2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hyperlink" Target="https://www.avantixlearning.ca/microsoft-word/4-ways-to-insert-or-type-the-euro-symbol-in-word-e/" TargetMode="External"/><Relationship Id="rId4" Type="http://schemas.openxmlformats.org/officeDocument/2006/relationships/image" Target="../media/image45.jpe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48.png"/><Relationship Id="rId5" Type="http://schemas.microsoft.com/office/2007/relationships/hdphoto" Target="../media/hdphoto3.wdp"/><Relationship Id="rId10" Type="http://schemas.openxmlformats.org/officeDocument/2006/relationships/image" Target="../media/image47.png"/><Relationship Id="rId4" Type="http://schemas.openxmlformats.org/officeDocument/2006/relationships/image" Target="../media/image37.png"/><Relationship Id="rId9" Type="http://schemas.openxmlformats.org/officeDocument/2006/relationships/hyperlink" Target="https://ieee-dataport.org/documents/purely-spaceborne-open-source-approach-regional-bathymetry-mapping-bahamas-median-dem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38;p1" descr="A close-up of a crystal&#10;&#10;Description automatically generated with low confidence">
            <a:extLst>
              <a:ext uri="{FF2B5EF4-FFF2-40B4-BE49-F238E27FC236}">
                <a16:creationId xmlns:a16="http://schemas.microsoft.com/office/drawing/2014/main" id="{6EF6B76A-7565-3B21-53BB-D54BC5073AA1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4"/>
          <a:srcRect t="18571" r="-1" b="23597"/>
          <a:stretch/>
        </p:blipFill>
        <p:spPr>
          <a:xfrm>
            <a:off x="20" y="10"/>
            <a:ext cx="12225317" cy="685799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986062-0DC6-60C6-018F-10C96D780CA4}"/>
              </a:ext>
            </a:extLst>
          </p:cNvPr>
          <p:cNvSpPr/>
          <p:nvPr/>
        </p:nvSpPr>
        <p:spPr>
          <a:xfrm>
            <a:off x="0" y="1946736"/>
            <a:ext cx="12225338" cy="2964528"/>
          </a:xfrm>
          <a:prstGeom prst="rect">
            <a:avLst/>
          </a:prstGeom>
          <a:solidFill>
            <a:srgbClr val="003249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Climate Change Mitigation in The Bahamas</a:t>
            </a:r>
          </a:p>
          <a:p>
            <a:pPr algn="ctr"/>
            <a:r>
              <a:rPr lang="en-GB" sz="2400" dirty="0"/>
              <a:t>The Power of Earth Observation for Blue Carbon Accounting</a:t>
            </a:r>
          </a:p>
          <a:p>
            <a:pPr algn="ctr"/>
            <a:endParaRPr lang="en-US" sz="2000" dirty="0"/>
          </a:p>
          <a:p>
            <a:pPr algn="ctr"/>
            <a:r>
              <a:rPr lang="en-US" sz="2400" b="1" dirty="0"/>
              <a:t>Alina Blume</a:t>
            </a:r>
          </a:p>
          <a:p>
            <a:pPr algn="ctr"/>
            <a:r>
              <a:rPr lang="en-US" sz="1600" dirty="0"/>
              <a:t>European Space Agency</a:t>
            </a:r>
          </a:p>
          <a:p>
            <a:pPr algn="ctr"/>
            <a:endParaRPr lang="en-US" sz="1000" dirty="0"/>
          </a:p>
          <a:p>
            <a:pPr algn="ctr"/>
            <a:endParaRPr lang="en-GB" dirty="0">
              <a:solidFill>
                <a:schemeClr val="accent1"/>
              </a:solidFill>
            </a:endParaRPr>
          </a:p>
          <a:p>
            <a:pPr algn="ctr"/>
            <a:r>
              <a:rPr lang="en-GB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24.04.2023 EGU 2023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153FF28-D784-1283-1020-AFEE88E372C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572" y="6125807"/>
            <a:ext cx="1625746" cy="73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00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5E551AA6-91CC-4183-936F-E2026BD3E6D1}"/>
              </a:ext>
            </a:extLst>
          </p:cNvPr>
          <p:cNvSpPr/>
          <p:nvPr/>
        </p:nvSpPr>
        <p:spPr>
          <a:xfrm>
            <a:off x="16667" y="-25724"/>
            <a:ext cx="12192000" cy="3593750"/>
          </a:xfrm>
          <a:prstGeom prst="rect">
            <a:avLst/>
          </a:prstGeom>
          <a:solidFill>
            <a:srgbClr val="A5B5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95E0587-4851-44E8-AD70-4D2806D59EF4}"/>
              </a:ext>
            </a:extLst>
          </p:cNvPr>
          <p:cNvSpPr/>
          <p:nvPr/>
        </p:nvSpPr>
        <p:spPr>
          <a:xfrm>
            <a:off x="16667" y="37429"/>
            <a:ext cx="12192000" cy="345823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074" name="Picture 2" descr="Ein Bild, das Wirbellose, blau, Tag enthält.&#10;&#10;Automatisch generierte Beschreibung">
            <a:extLst>
              <a:ext uri="{FF2B5EF4-FFF2-40B4-BE49-F238E27FC236}">
                <a16:creationId xmlns:a16="http://schemas.microsoft.com/office/drawing/2014/main" id="{D8F893B2-786F-4323-9711-5BC5C06CD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7" t="37989" r="39457" b="17"/>
          <a:stretch/>
        </p:blipFill>
        <p:spPr bwMode="auto">
          <a:xfrm>
            <a:off x="3970" y="-36301"/>
            <a:ext cx="12221367" cy="689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6AC6E4-3AB9-4D8C-ABC3-82E83E236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273"/>
            <a:ext cx="12192000" cy="1138155"/>
          </a:xfrm>
        </p:spPr>
        <p:txBody>
          <a:bodyPr>
            <a:noAutofit/>
          </a:bodyPr>
          <a:lstStyle/>
          <a:p>
            <a:pPr algn="ctr"/>
            <a:r>
              <a:rPr lang="de-DE" sz="8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8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8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8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10" name="Grafik 9">
            <a:hlinkClick r:id="rId4"/>
            <a:extLst>
              <a:ext uri="{FF2B5EF4-FFF2-40B4-BE49-F238E27FC236}">
                <a16:creationId xmlns:a16="http://schemas.microsoft.com/office/drawing/2014/main" id="{E839A2A2-5C93-4262-8C45-8F9A10EAB4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7153" r="8800" b="8848"/>
          <a:stretch/>
        </p:blipFill>
        <p:spPr>
          <a:xfrm>
            <a:off x="10097270" y="4887078"/>
            <a:ext cx="1631651" cy="165529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A6F7367B-EBB6-465D-95EF-86D03F217CF5}"/>
              </a:ext>
            </a:extLst>
          </p:cNvPr>
          <p:cNvSpPr/>
          <p:nvPr/>
        </p:nvSpPr>
        <p:spPr>
          <a:xfrm>
            <a:off x="10173946" y="4119920"/>
            <a:ext cx="516792" cy="52269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CD8631E-0530-4B27-A5E4-C60B1D788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270" y="4066997"/>
            <a:ext cx="626334" cy="626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A8669E0C-105E-45B0-8FE5-3DC46FA6550A}"/>
              </a:ext>
            </a:extLst>
          </p:cNvPr>
          <p:cNvSpPr txBox="1"/>
          <p:nvPr/>
        </p:nvSpPr>
        <p:spPr>
          <a:xfrm>
            <a:off x="10690738" y="4066997"/>
            <a:ext cx="1128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FFFFFF"/>
                </a:solidFill>
              </a:rPr>
              <a:t>Contact</a:t>
            </a:r>
          </a:p>
          <a:p>
            <a:pPr algn="ctr"/>
            <a:r>
              <a:rPr lang="de-DE" dirty="0" err="1">
                <a:solidFill>
                  <a:srgbClr val="FFFFFF"/>
                </a:solidFill>
              </a:rPr>
              <a:t>me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1B61B31-E329-4818-A555-471B11EFB4F6}"/>
              </a:ext>
            </a:extLst>
          </p:cNvPr>
          <p:cNvSpPr txBox="1"/>
          <p:nvPr/>
        </p:nvSpPr>
        <p:spPr>
          <a:xfrm>
            <a:off x="378283" y="3094237"/>
            <a:ext cx="46297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Alina Blume</a:t>
            </a:r>
          </a:p>
          <a:p>
            <a:r>
              <a:rPr lang="de-DE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alina.blume@esa.int</a:t>
            </a:r>
          </a:p>
        </p:txBody>
      </p:sp>
      <p:pic>
        <p:nvPicPr>
          <p:cNvPr id="30" name="Grafik 29" descr="C:\ProgramData\DLR\CD-Vorlagen\Stammdaten\dlrlogo\tif\DLR-Logo_Weiss_US.tif">
            <a:extLst>
              <a:ext uri="{FF2B5EF4-FFF2-40B4-BE49-F238E27FC236}">
                <a16:creationId xmlns:a16="http://schemas.microsoft.com/office/drawing/2014/main" id="{24F9EB0F-5FED-4D5A-93F8-2EC1BC1DFE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25" y="5593011"/>
            <a:ext cx="2861019" cy="863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78A3F300-0C94-434C-A704-26037EA8FC36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54" y="5103457"/>
            <a:ext cx="2126516" cy="1653284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65DD972-72B6-3CF8-4D17-456DD74B68E2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246" y="5494640"/>
            <a:ext cx="2731449" cy="11364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AFCBF-A1AC-9A79-5969-13EB0D759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5143-D432-4534-A5C6-CDF8202BFB59}" type="slidenum">
              <a:rPr lang="en-GB" smtClean="0"/>
              <a:t>10</a:t>
            </a:fld>
            <a:endParaRPr lang="en-GB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123E623-DD34-0868-284F-FCF6D442CA08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97" y="5485642"/>
            <a:ext cx="2346383" cy="105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73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34D1-195E-A976-18A7-9F6C7380B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CAB0B-1623-F5D9-2A58-B909CB049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EDD9B-6738-1B2D-0CDF-9FA8B3C62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5143-D432-4534-A5C6-CDF8202BFB59}" type="slidenum">
              <a:rPr lang="en-GB" smtClean="0"/>
              <a:t>11</a:t>
            </a:fld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94FE2BD-2AD9-A943-0DB8-CCE1A824F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6770" cy="690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305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FE7803-CF99-BF69-61FD-46EDDCB6F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225338" cy="6858000"/>
          </a:xfrm>
          <a:prstGeom prst="rect">
            <a:avLst/>
          </a:prstGeom>
        </p:spPr>
      </p:pic>
      <p:pic>
        <p:nvPicPr>
          <p:cNvPr id="128" name="Google Shape;128;p2"/>
          <p:cNvPicPr preferRelativeResize="0"/>
          <p:nvPr/>
        </p:nvPicPr>
        <p:blipFill rotWithShape="1">
          <a:blip r:embed="rId4">
            <a:alphaModFix/>
          </a:blip>
          <a:srcRect l="1006" t="1881" r="1037" b="2098"/>
          <a:stretch/>
        </p:blipFill>
        <p:spPr>
          <a:xfrm>
            <a:off x="213732" y="803913"/>
            <a:ext cx="11797990" cy="560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"/>
          <p:cNvPicPr preferRelativeResize="0"/>
          <p:nvPr/>
        </p:nvPicPr>
        <p:blipFill rotWithShape="1">
          <a:blip r:embed="rId5">
            <a:alphaModFix/>
          </a:blip>
          <a:srcRect l="1006" t="1881" r="1037" b="2098"/>
          <a:stretch/>
        </p:blipFill>
        <p:spPr>
          <a:xfrm>
            <a:off x="213732" y="803912"/>
            <a:ext cx="11797990" cy="560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"/>
          <p:cNvPicPr preferRelativeResize="0"/>
          <p:nvPr/>
        </p:nvPicPr>
        <p:blipFill rotWithShape="1">
          <a:blip r:embed="rId4">
            <a:alphaModFix/>
          </a:blip>
          <a:srcRect l="15758" t="6524" r="65818" b="48614"/>
          <a:stretch/>
        </p:blipFill>
        <p:spPr>
          <a:xfrm>
            <a:off x="1997927" y="1071542"/>
            <a:ext cx="2219094" cy="262053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1" name="Google Shape;131;p2"/>
          <p:cNvPicPr preferRelativeResize="0"/>
          <p:nvPr/>
        </p:nvPicPr>
        <p:blipFill rotWithShape="1">
          <a:blip r:embed="rId4">
            <a:alphaModFix/>
          </a:blip>
          <a:srcRect l="1161" t="30070" r="82729" b="5597"/>
          <a:stretch/>
        </p:blipFill>
        <p:spPr>
          <a:xfrm>
            <a:off x="224884" y="2443143"/>
            <a:ext cx="1940312" cy="375796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2" name="Google Shape;132;p2"/>
          <p:cNvPicPr preferRelativeResize="0"/>
          <p:nvPr/>
        </p:nvPicPr>
        <p:blipFill rotWithShape="1">
          <a:blip r:embed="rId4">
            <a:alphaModFix/>
          </a:blip>
          <a:srcRect l="61309" t="2007" r="1072" b="67003"/>
          <a:stretch/>
        </p:blipFill>
        <p:spPr>
          <a:xfrm>
            <a:off x="7469271" y="813811"/>
            <a:ext cx="4531112" cy="181021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3" name="Google Shape;133;p2"/>
          <p:cNvPicPr preferRelativeResize="0"/>
          <p:nvPr/>
        </p:nvPicPr>
        <p:blipFill rotWithShape="1">
          <a:blip r:embed="rId4">
            <a:alphaModFix/>
          </a:blip>
          <a:srcRect l="72856" t="33443" r="1257" b="17113"/>
          <a:stretch/>
        </p:blipFill>
        <p:spPr>
          <a:xfrm>
            <a:off x="8875522" y="2643865"/>
            <a:ext cx="3118115" cy="288816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D3E041-80E2-C080-1774-35BCCAAE6F2B}"/>
              </a:ext>
            </a:extLst>
          </p:cNvPr>
          <p:cNvCxnSpPr>
            <a:cxnSpLocks/>
          </p:cNvCxnSpPr>
          <p:nvPr/>
        </p:nvCxnSpPr>
        <p:spPr>
          <a:xfrm>
            <a:off x="216000" y="6467084"/>
            <a:ext cx="11724729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DE8998E-FC2F-BD18-9F56-41F988894509}"/>
              </a:ext>
            </a:extLst>
          </p:cNvPr>
          <p:cNvSpPr txBox="1"/>
          <p:nvPr/>
        </p:nvSpPr>
        <p:spPr>
          <a:xfrm>
            <a:off x="4698660" y="6520014"/>
            <a:ext cx="2828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accent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Alina Blume – EGU 2023 – 24.04.2023</a:t>
            </a:r>
            <a:endParaRPr lang="en-GB" sz="1200" dirty="0">
              <a:solidFill>
                <a:schemeClr val="accent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6" name="Title 14">
            <a:extLst>
              <a:ext uri="{FF2B5EF4-FFF2-40B4-BE49-F238E27FC236}">
                <a16:creationId xmlns:a16="http://schemas.microsoft.com/office/drawing/2014/main" id="{13EB7DD6-53E9-EE0A-29CC-6853F76FFC9F}"/>
              </a:ext>
            </a:extLst>
          </p:cNvPr>
          <p:cNvSpPr txBox="1">
            <a:spLocks/>
          </p:cNvSpPr>
          <p:nvPr/>
        </p:nvSpPr>
        <p:spPr bwMode="auto">
          <a:xfrm>
            <a:off x="216000" y="154800"/>
            <a:ext cx="11718788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200" b="1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kern="0" dirty="0"/>
              <a:t>Seagrass Ecosystem Services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64A2897-674D-8B65-20A8-D89AF270711E}"/>
              </a:ext>
            </a:extLst>
          </p:cNvPr>
          <p:cNvCxnSpPr>
            <a:cxnSpLocks/>
          </p:cNvCxnSpPr>
          <p:nvPr/>
        </p:nvCxnSpPr>
        <p:spPr>
          <a:xfrm>
            <a:off x="223886" y="720000"/>
            <a:ext cx="11724729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8B9DE65C-6F0D-FFDD-4EFF-436B461971B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954" y="58879"/>
            <a:ext cx="1588932" cy="661121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B7C3E32F-B35B-0593-D3B6-5EC65B56B46E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3" y="4397"/>
            <a:ext cx="1588932" cy="715603"/>
          </a:xfrm>
          <a:prstGeom prst="rect">
            <a:avLst/>
          </a:prstGeom>
        </p:spPr>
      </p:pic>
      <p:sp>
        <p:nvSpPr>
          <p:cNvPr id="3" name="Google Shape;124;p2">
            <a:extLst>
              <a:ext uri="{FF2B5EF4-FFF2-40B4-BE49-F238E27FC236}">
                <a16:creationId xmlns:a16="http://schemas.microsoft.com/office/drawing/2014/main" id="{7A850708-7CE1-C58A-2CF5-F0B68115C32A}"/>
              </a:ext>
            </a:extLst>
          </p:cNvPr>
          <p:cNvSpPr txBox="1"/>
          <p:nvPr/>
        </p:nvSpPr>
        <p:spPr>
          <a:xfrm>
            <a:off x="10284823" y="6178901"/>
            <a:ext cx="181492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050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Global </a:t>
            </a:r>
            <a:r>
              <a:rPr lang="de-DE" sz="1050" dirty="0" err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Seagrass</a:t>
            </a:r>
            <a:r>
              <a:rPr lang="de-DE" sz="1050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 Watch (2019)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1DA2F69-5D6E-8664-60E8-358D413D2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" y="0"/>
            <a:ext cx="12223992" cy="6858000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14DE17D3-27AB-447E-B1E4-7E7FD0DFD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1718788" cy="565200"/>
          </a:xfrm>
        </p:spPr>
        <p:txBody>
          <a:bodyPr/>
          <a:lstStyle/>
          <a:p>
            <a:pPr algn="ctr"/>
            <a:r>
              <a:rPr lang="en-US" dirty="0"/>
              <a:t>Seagrass Blue Carbon</a:t>
            </a:r>
            <a:endParaRPr lang="en-GB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C2FBBE8-24D0-9041-847F-14A1390E1D2B}"/>
              </a:ext>
            </a:extLst>
          </p:cNvPr>
          <p:cNvCxnSpPr>
            <a:cxnSpLocks/>
          </p:cNvCxnSpPr>
          <p:nvPr/>
        </p:nvCxnSpPr>
        <p:spPr>
          <a:xfrm>
            <a:off x="223886" y="720000"/>
            <a:ext cx="11724729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7A0E69A-BD8E-BCAC-4E4A-44162803CE08}"/>
              </a:ext>
            </a:extLst>
          </p:cNvPr>
          <p:cNvCxnSpPr>
            <a:cxnSpLocks/>
          </p:cNvCxnSpPr>
          <p:nvPr/>
        </p:nvCxnSpPr>
        <p:spPr>
          <a:xfrm>
            <a:off x="216000" y="6467084"/>
            <a:ext cx="11724729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66E228A-C30F-0039-563E-8406A2201540}"/>
              </a:ext>
            </a:extLst>
          </p:cNvPr>
          <p:cNvSpPr txBox="1"/>
          <p:nvPr/>
        </p:nvSpPr>
        <p:spPr>
          <a:xfrm>
            <a:off x="4299715" y="3601009"/>
            <a:ext cx="74571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b="0" i="0" u="none" strike="noStrike" baseline="0" dirty="0">
                <a:latin typeface="Calibri" panose="020F0502020204030204" pitchFamily="34" charset="0"/>
              </a:rPr>
              <a:t>(Howard et al., 2014)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1C72D9-7969-FF0D-40D1-F24C245B5CE5}"/>
              </a:ext>
            </a:extLst>
          </p:cNvPr>
          <p:cNvSpPr txBox="1"/>
          <p:nvPr/>
        </p:nvSpPr>
        <p:spPr>
          <a:xfrm>
            <a:off x="4698660" y="6520014"/>
            <a:ext cx="2828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accent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Alina Blume – EGU 2023 – 24.04.2023</a:t>
            </a:r>
            <a:endParaRPr lang="en-GB" sz="1200" dirty="0">
              <a:solidFill>
                <a:schemeClr val="accent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9" name="Rechteck 7">
            <a:extLst>
              <a:ext uri="{FF2B5EF4-FFF2-40B4-BE49-F238E27FC236}">
                <a16:creationId xmlns:a16="http://schemas.microsoft.com/office/drawing/2014/main" id="{803E71DC-D896-4744-63BE-5F817F7B4DD4}"/>
              </a:ext>
            </a:extLst>
          </p:cNvPr>
          <p:cNvSpPr/>
          <p:nvPr/>
        </p:nvSpPr>
        <p:spPr>
          <a:xfrm>
            <a:off x="7295599" y="1594580"/>
            <a:ext cx="4573369" cy="4024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5021DA9-666F-6D27-81E9-A6541AB08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458" y="1772365"/>
            <a:ext cx="4245115" cy="35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22">
            <a:extLst>
              <a:ext uri="{FF2B5EF4-FFF2-40B4-BE49-F238E27FC236}">
                <a16:creationId xmlns:a16="http://schemas.microsoft.com/office/drawing/2014/main" id="{19560033-C545-FC24-5837-D84A2603A0B2}"/>
              </a:ext>
            </a:extLst>
          </p:cNvPr>
          <p:cNvSpPr txBox="1"/>
          <p:nvPr/>
        </p:nvSpPr>
        <p:spPr>
          <a:xfrm>
            <a:off x="7371799" y="5289295"/>
            <a:ext cx="1774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AGB = Above-Ground </a:t>
            </a:r>
            <a:r>
              <a:rPr lang="de-DE" sz="800" dirty="0" err="1"/>
              <a:t>Biomass</a:t>
            </a:r>
            <a:endParaRPr lang="de-DE" sz="800" dirty="0"/>
          </a:p>
          <a:p>
            <a:r>
              <a:rPr lang="de-DE" sz="800" dirty="0"/>
              <a:t>BGB = Below-Ground </a:t>
            </a:r>
            <a:r>
              <a:rPr lang="de-DE" sz="800" dirty="0" err="1"/>
              <a:t>Biomass</a:t>
            </a:r>
            <a:endParaRPr lang="de-DE" sz="800" dirty="0"/>
          </a:p>
        </p:txBody>
      </p:sp>
      <p:sp>
        <p:nvSpPr>
          <p:cNvPr id="11" name="Textfeld 2">
            <a:extLst>
              <a:ext uri="{FF2B5EF4-FFF2-40B4-BE49-F238E27FC236}">
                <a16:creationId xmlns:a16="http://schemas.microsoft.com/office/drawing/2014/main" id="{3835F0F8-D8D2-3A2C-210E-688D6D1A4137}"/>
              </a:ext>
            </a:extLst>
          </p:cNvPr>
          <p:cNvSpPr txBox="1"/>
          <p:nvPr/>
        </p:nvSpPr>
        <p:spPr>
          <a:xfrm>
            <a:off x="291146" y="1285200"/>
            <a:ext cx="6511338" cy="4492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Sequestration </a:t>
            </a:r>
            <a:r>
              <a:rPr lang="de-DE" sz="2000" dirty="0" err="1">
                <a:solidFill>
                  <a:schemeClr val="bg1"/>
                </a:solidFill>
              </a:rPr>
              <a:t>rates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>
                <a:solidFill>
                  <a:srgbClr val="00CC99"/>
                </a:solidFill>
              </a:rPr>
              <a:t>35x</a:t>
            </a:r>
            <a:r>
              <a:rPr lang="de-DE" sz="2000" b="1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faster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than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tropical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rainforests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</a:p>
          <a:p>
            <a:pPr marL="342900" indent="-342900" algn="just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bg1"/>
                </a:solidFill>
              </a:rPr>
              <a:t>C</a:t>
            </a:r>
            <a:r>
              <a:rPr lang="de-DE" sz="2000" baseline="-25000" dirty="0" err="1">
                <a:solidFill>
                  <a:schemeClr val="bg1"/>
                </a:solidFill>
              </a:rPr>
              <a:t>total</a:t>
            </a:r>
            <a:r>
              <a:rPr lang="de-DE" sz="2000" dirty="0">
                <a:solidFill>
                  <a:schemeClr val="bg1"/>
                </a:solidFill>
              </a:rPr>
              <a:t> = C</a:t>
            </a:r>
            <a:r>
              <a:rPr lang="de-DE" sz="2000" baseline="-25000" dirty="0">
                <a:solidFill>
                  <a:schemeClr val="bg1"/>
                </a:solidFill>
              </a:rPr>
              <a:t>AGB</a:t>
            </a:r>
            <a:r>
              <a:rPr lang="de-DE" sz="2000" dirty="0">
                <a:solidFill>
                  <a:schemeClr val="bg1"/>
                </a:solidFill>
              </a:rPr>
              <a:t> + C</a:t>
            </a:r>
            <a:r>
              <a:rPr lang="de-DE" sz="2000" baseline="-25000" dirty="0">
                <a:solidFill>
                  <a:schemeClr val="bg1"/>
                </a:solidFill>
              </a:rPr>
              <a:t>BGB</a:t>
            </a:r>
            <a:r>
              <a:rPr lang="de-DE" sz="2000" dirty="0">
                <a:solidFill>
                  <a:schemeClr val="bg1"/>
                </a:solidFill>
              </a:rPr>
              <a:t> + </a:t>
            </a:r>
            <a:r>
              <a:rPr lang="de-DE" sz="2000" dirty="0" err="1">
                <a:solidFill>
                  <a:schemeClr val="bg1"/>
                </a:solidFill>
              </a:rPr>
              <a:t>C</a:t>
            </a:r>
            <a:r>
              <a:rPr lang="de-DE" sz="2000" baseline="-25000" dirty="0" err="1">
                <a:solidFill>
                  <a:schemeClr val="bg1"/>
                </a:solidFill>
              </a:rPr>
              <a:t>soil</a:t>
            </a:r>
            <a:endParaRPr lang="de-DE" sz="2000" baseline="-25000" dirty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  <a:buClr>
                <a:srgbClr val="70A702"/>
              </a:buClr>
            </a:pPr>
            <a:endParaRPr lang="de-DE" sz="2000" baseline="-25000" dirty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  <a:buClr>
                <a:srgbClr val="70A702"/>
              </a:buClr>
            </a:pPr>
            <a:endParaRPr lang="de-DE" sz="2000" baseline="-25000" dirty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  <a:buClr>
                <a:srgbClr val="70A702"/>
              </a:buClr>
            </a:pPr>
            <a:endParaRPr lang="de-DE" sz="2000" baseline="-25000" dirty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  <a:buClr>
                <a:srgbClr val="70A702"/>
              </a:buClr>
            </a:pPr>
            <a:endParaRPr lang="de-DE" sz="2000" baseline="-25000" dirty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  <a:buClr>
                <a:srgbClr val="70A702"/>
              </a:buClr>
            </a:pPr>
            <a:endParaRPr lang="de-DE" sz="2000" baseline="-25000" dirty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  <a:buClr>
                <a:srgbClr val="70A702"/>
              </a:buClr>
            </a:pPr>
            <a:endParaRPr lang="de-DE" sz="2000" baseline="-25000" dirty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  <a:buClr>
                <a:srgbClr val="70A702"/>
              </a:buClr>
            </a:pPr>
            <a:endParaRPr lang="de-DE" sz="2000" baseline="-25000" dirty="0">
              <a:solidFill>
                <a:schemeClr val="bg1"/>
              </a:solidFill>
            </a:endParaRPr>
          </a:p>
          <a:p>
            <a:pPr marL="342900" indent="-342900" algn="just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bg1"/>
                </a:solidFill>
              </a:rPr>
              <a:t>Soil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carbon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can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be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stored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for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rgbClr val="00CC99"/>
                </a:solidFill>
              </a:rPr>
              <a:t>millennia</a:t>
            </a:r>
            <a:endParaRPr lang="de-DE" sz="2000" b="1" dirty="0">
              <a:solidFill>
                <a:srgbClr val="00CC99"/>
              </a:solidFill>
            </a:endParaRPr>
          </a:p>
          <a:p>
            <a:pPr marL="342900" indent="-342900" algn="just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Global </a:t>
            </a:r>
            <a:r>
              <a:rPr lang="de-DE" sz="2000" dirty="0" err="1">
                <a:solidFill>
                  <a:schemeClr val="bg1"/>
                </a:solidFill>
              </a:rPr>
              <a:t>carbon</a:t>
            </a:r>
            <a:r>
              <a:rPr lang="de-DE" sz="2000" dirty="0">
                <a:solidFill>
                  <a:schemeClr val="bg1"/>
                </a:solidFill>
              </a:rPr>
              <a:t> stock </a:t>
            </a:r>
            <a:r>
              <a:rPr lang="de-DE" sz="2000" b="1" dirty="0">
                <a:solidFill>
                  <a:srgbClr val="00CC99"/>
                </a:solidFill>
              </a:rPr>
              <a:t>9.8 – 19.8 </a:t>
            </a:r>
            <a:r>
              <a:rPr lang="de-DE" sz="2000" b="1" dirty="0" err="1">
                <a:solidFill>
                  <a:srgbClr val="00CC99"/>
                </a:solidFill>
              </a:rPr>
              <a:t>Pg</a:t>
            </a:r>
            <a:r>
              <a:rPr lang="de-DE" sz="2000" b="1" dirty="0">
                <a:solidFill>
                  <a:srgbClr val="00CC99"/>
                </a:solidFill>
              </a:rPr>
              <a:t> C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251C5EF-872C-51AC-EACF-0B526FC48A1F}"/>
              </a:ext>
            </a:extLst>
          </p:cNvPr>
          <p:cNvSpPr/>
          <p:nvPr/>
        </p:nvSpPr>
        <p:spPr>
          <a:xfrm>
            <a:off x="682892" y="2875157"/>
            <a:ext cx="6190692" cy="169079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AEF11BC7-C01F-E843-7FD4-0879EB6907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7" y="2708044"/>
            <a:ext cx="5475932" cy="1780646"/>
          </a:xfrm>
          <a:prstGeom prst="rect">
            <a:avLst/>
          </a:prstGeom>
        </p:spPr>
      </p:pic>
      <p:sp>
        <p:nvSpPr>
          <p:cNvPr id="18" name="Textfeld 14">
            <a:extLst>
              <a:ext uri="{FF2B5EF4-FFF2-40B4-BE49-F238E27FC236}">
                <a16:creationId xmlns:a16="http://schemas.microsoft.com/office/drawing/2014/main" id="{F93C41ED-4956-EEA4-C42E-F22E99D6319C}"/>
              </a:ext>
            </a:extLst>
          </p:cNvPr>
          <p:cNvSpPr txBox="1"/>
          <p:nvPr/>
        </p:nvSpPr>
        <p:spPr>
          <a:xfrm>
            <a:off x="6003959" y="2987530"/>
            <a:ext cx="8194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/>
              <a:t>13,970</a:t>
            </a:r>
          </a:p>
          <a:p>
            <a:pPr algn="r"/>
            <a:r>
              <a:rPr lang="de-DE" sz="1400" dirty="0"/>
              <a:t>168</a:t>
            </a:r>
          </a:p>
          <a:p>
            <a:pPr algn="r"/>
            <a:r>
              <a:rPr lang="de-DE" sz="1400" dirty="0"/>
              <a:t>84</a:t>
            </a:r>
          </a:p>
        </p:txBody>
      </p: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C6759B91-81F7-9854-550B-93DECBDB376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954" y="58879"/>
            <a:ext cx="1588932" cy="661121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464A6DA9-5593-CF56-339A-E3A8911817E5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3" y="4397"/>
            <a:ext cx="1588932" cy="71560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D142DCA-D626-B639-1DA8-CD919B31545E}"/>
              </a:ext>
            </a:extLst>
          </p:cNvPr>
          <p:cNvSpPr/>
          <p:nvPr/>
        </p:nvSpPr>
        <p:spPr>
          <a:xfrm>
            <a:off x="1625177" y="2311029"/>
            <a:ext cx="667820" cy="42409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5E47C70-3241-0E40-E087-92C82BE3D81C}"/>
              </a:ext>
            </a:extLst>
          </p:cNvPr>
          <p:cNvSpPr/>
          <p:nvPr/>
        </p:nvSpPr>
        <p:spPr>
          <a:xfrm>
            <a:off x="2539860" y="2291414"/>
            <a:ext cx="667820" cy="42409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92BB05E-7546-2C0E-2424-C9AD0D7604BF}"/>
              </a:ext>
            </a:extLst>
          </p:cNvPr>
          <p:cNvSpPr/>
          <p:nvPr/>
        </p:nvSpPr>
        <p:spPr>
          <a:xfrm>
            <a:off x="3474023" y="2291414"/>
            <a:ext cx="667820" cy="42409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7A13F-4370-B05D-6920-534FA8C8BCFF}"/>
              </a:ext>
            </a:extLst>
          </p:cNvPr>
          <p:cNvSpPr/>
          <p:nvPr/>
        </p:nvSpPr>
        <p:spPr>
          <a:xfrm>
            <a:off x="8737012" y="3644994"/>
            <a:ext cx="581743" cy="33855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FD3EBDD-E310-7844-64C1-2988493E7DE2}"/>
              </a:ext>
            </a:extLst>
          </p:cNvPr>
          <p:cNvSpPr/>
          <p:nvPr/>
        </p:nvSpPr>
        <p:spPr>
          <a:xfrm>
            <a:off x="8392243" y="3835852"/>
            <a:ext cx="581743" cy="33855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3D5C685-C1AC-6CF7-F001-2CAD8E3CF62C}"/>
              </a:ext>
            </a:extLst>
          </p:cNvPr>
          <p:cNvSpPr/>
          <p:nvPr/>
        </p:nvSpPr>
        <p:spPr>
          <a:xfrm>
            <a:off x="9247386" y="4119786"/>
            <a:ext cx="1038841" cy="38994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feld 4">
            <a:extLst>
              <a:ext uri="{FF2B5EF4-FFF2-40B4-BE49-F238E27FC236}">
                <a16:creationId xmlns:a16="http://schemas.microsoft.com/office/drawing/2014/main" id="{D3908645-9B47-39BE-3C78-0F5702FD44B8}"/>
              </a:ext>
            </a:extLst>
          </p:cNvPr>
          <p:cNvSpPr txBox="1"/>
          <p:nvPr/>
        </p:nvSpPr>
        <p:spPr>
          <a:xfrm>
            <a:off x="9930242" y="5429766"/>
            <a:ext cx="20104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accent6">
                    <a:lumMod val="50000"/>
                  </a:schemeClr>
                </a:solidFill>
              </a:rPr>
              <a:t>Adapted from Howard et al. (2014)</a:t>
            </a:r>
            <a:endParaRPr lang="de-DE" sz="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2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7040EB-9DB9-9C84-B6BA-1B926C231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" y="0"/>
            <a:ext cx="1222399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89B1BF-8FF8-4508-B038-9DDFDB228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1724728" cy="565200"/>
          </a:xfrm>
        </p:spPr>
        <p:txBody>
          <a:bodyPr/>
          <a:lstStyle/>
          <a:p>
            <a:pPr algn="ctr"/>
            <a:r>
              <a:rPr lang="en-US" dirty="0"/>
              <a:t>Seagrasses &amp; the Paris Agreement</a:t>
            </a:r>
            <a:endParaRPr lang="en-GB" dirty="0"/>
          </a:p>
        </p:txBody>
      </p:sp>
      <p:pic>
        <p:nvPicPr>
          <p:cNvPr id="4" name="Inhaltsplatzhalter 5">
            <a:extLst>
              <a:ext uri="{FF2B5EF4-FFF2-40B4-BE49-F238E27FC236}">
                <a16:creationId xmlns:a16="http://schemas.microsoft.com/office/drawing/2014/main" id="{7356AC88-A577-4BBA-9DD6-850B1883ED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65"/>
          <a:stretch/>
        </p:blipFill>
        <p:spPr bwMode="auto">
          <a:xfrm>
            <a:off x="243030" y="1179515"/>
            <a:ext cx="11739278" cy="49298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B93310B7-54BA-4F4D-A478-67C5D5E2C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90" y="1323562"/>
            <a:ext cx="789053" cy="1410432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E67950-D8B4-4F55-A374-915DEEECABBF}"/>
              </a:ext>
            </a:extLst>
          </p:cNvPr>
          <p:cNvSpPr/>
          <p:nvPr/>
        </p:nvSpPr>
        <p:spPr>
          <a:xfrm>
            <a:off x="3765910" y="2733994"/>
            <a:ext cx="971164" cy="38608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CF1A94-11E2-4317-8291-F6A684558ADD}"/>
              </a:ext>
            </a:extLst>
          </p:cNvPr>
          <p:cNvSpPr txBox="1"/>
          <p:nvPr/>
        </p:nvSpPr>
        <p:spPr>
          <a:xfrm>
            <a:off x="8251637" y="3584113"/>
            <a:ext cx="978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Seychelles</a:t>
            </a:r>
            <a:endParaRPr lang="en-GB" sz="1200" b="1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E75B7-41C6-469D-914A-25F0FA6813FE}"/>
              </a:ext>
            </a:extLst>
          </p:cNvPr>
          <p:cNvSpPr txBox="1"/>
          <p:nvPr/>
        </p:nvSpPr>
        <p:spPr>
          <a:xfrm>
            <a:off x="5038033" y="3584113"/>
            <a:ext cx="10209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Cape Verde</a:t>
            </a:r>
            <a:endParaRPr lang="en-GB" sz="1200" b="1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D707D4-CD09-439A-8097-A1839DDD568B}"/>
              </a:ext>
            </a:extLst>
          </p:cNvPr>
          <p:cNvSpPr txBox="1"/>
          <p:nvPr/>
        </p:nvSpPr>
        <p:spPr>
          <a:xfrm>
            <a:off x="6807891" y="4494948"/>
            <a:ext cx="1117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Mozambique</a:t>
            </a:r>
            <a:endParaRPr lang="en-GB" sz="1200" b="1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3103D5D-05B4-4253-AC56-29D4641F2FC1}"/>
              </a:ext>
            </a:extLst>
          </p:cNvPr>
          <p:cNvSpPr/>
          <p:nvPr/>
        </p:nvSpPr>
        <p:spPr>
          <a:xfrm>
            <a:off x="7822741" y="3644435"/>
            <a:ext cx="139249" cy="156359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456136-18D6-4223-80D2-306B9BCF24C9}"/>
              </a:ext>
            </a:extLst>
          </p:cNvPr>
          <p:cNvSpPr/>
          <p:nvPr/>
        </p:nvSpPr>
        <p:spPr>
          <a:xfrm>
            <a:off x="5424981" y="3041894"/>
            <a:ext cx="139249" cy="156359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E379E6-4151-4E75-BF01-42A7AF2F0611}"/>
              </a:ext>
            </a:extLst>
          </p:cNvPr>
          <p:cNvSpPr/>
          <p:nvPr/>
        </p:nvSpPr>
        <p:spPr>
          <a:xfrm rot="742350">
            <a:off x="7233462" y="3740190"/>
            <a:ext cx="210369" cy="427281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D7D4DB-B63E-420D-9F4D-AA3C5BDE71F7}"/>
              </a:ext>
            </a:extLst>
          </p:cNvPr>
          <p:cNvCxnSpPr/>
          <p:nvPr/>
        </p:nvCxnSpPr>
        <p:spPr>
          <a:xfrm>
            <a:off x="7961990" y="3722613"/>
            <a:ext cx="330827" cy="0"/>
          </a:xfrm>
          <a:prstGeom prst="line">
            <a:avLst/>
          </a:prstGeom>
          <a:ln w="15875">
            <a:solidFill>
              <a:schemeClr val="dk1">
                <a:shade val="95000"/>
                <a:satMod val="105000"/>
                <a:alpha val="47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E7364E-D820-4E63-BD55-B5E19E300EE6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7292871" y="4162509"/>
            <a:ext cx="11414" cy="383758"/>
          </a:xfrm>
          <a:prstGeom prst="line">
            <a:avLst/>
          </a:prstGeom>
          <a:ln w="15875">
            <a:solidFill>
              <a:schemeClr val="dk1">
                <a:shade val="95000"/>
                <a:satMod val="105000"/>
                <a:alpha val="47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EBF2D4-2BE9-4FE9-88FE-0482DD86DFD3}"/>
              </a:ext>
            </a:extLst>
          </p:cNvPr>
          <p:cNvCxnSpPr>
            <a:cxnSpLocks/>
          </p:cNvCxnSpPr>
          <p:nvPr/>
        </p:nvCxnSpPr>
        <p:spPr>
          <a:xfrm>
            <a:off x="5494605" y="3260677"/>
            <a:ext cx="11414" cy="383758"/>
          </a:xfrm>
          <a:prstGeom prst="line">
            <a:avLst/>
          </a:prstGeom>
          <a:ln w="15875">
            <a:solidFill>
              <a:schemeClr val="dk1">
                <a:shade val="95000"/>
                <a:satMod val="105000"/>
                <a:alpha val="47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2D2ABE-F80B-0CBF-0980-EE6B4DB13A48}"/>
              </a:ext>
            </a:extLst>
          </p:cNvPr>
          <p:cNvCxnSpPr>
            <a:cxnSpLocks/>
          </p:cNvCxnSpPr>
          <p:nvPr/>
        </p:nvCxnSpPr>
        <p:spPr>
          <a:xfrm>
            <a:off x="223886" y="720000"/>
            <a:ext cx="11724729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4DA680-7B76-AE07-4DEF-57B96FDA803F}"/>
              </a:ext>
            </a:extLst>
          </p:cNvPr>
          <p:cNvCxnSpPr>
            <a:cxnSpLocks/>
          </p:cNvCxnSpPr>
          <p:nvPr/>
        </p:nvCxnSpPr>
        <p:spPr>
          <a:xfrm>
            <a:off x="216000" y="6467084"/>
            <a:ext cx="11724729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1E56B66-B7E5-5D8B-E60A-AF63ADC97F31}"/>
              </a:ext>
            </a:extLst>
          </p:cNvPr>
          <p:cNvSpPr txBox="1"/>
          <p:nvPr/>
        </p:nvSpPr>
        <p:spPr>
          <a:xfrm>
            <a:off x="11317420" y="5937945"/>
            <a:ext cx="6880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700" b="0" i="0" u="none" strike="noStrike" baseline="0" dirty="0">
                <a:latin typeface="Calibri" panose="020F0502020204030204" pitchFamily="34" charset="0"/>
              </a:rPr>
              <a:t>(UNEP, 2020) </a:t>
            </a:r>
            <a:endParaRPr lang="en-GB" sz="7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18" name="Inhaltsplatzhalter 5">
            <a:extLst>
              <a:ext uri="{FF2B5EF4-FFF2-40B4-BE49-F238E27FC236}">
                <a16:creationId xmlns:a16="http://schemas.microsoft.com/office/drawing/2014/main" id="{AB64DF49-395C-5727-BAF5-087CB12254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t="27067" r="54956" b="58602"/>
          <a:stretch/>
        </p:blipFill>
        <p:spPr bwMode="auto">
          <a:xfrm>
            <a:off x="10047845" y="-738103"/>
            <a:ext cx="1412590" cy="6878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21" name="Inhaltsplatzhalter 5">
            <a:extLst>
              <a:ext uri="{FF2B5EF4-FFF2-40B4-BE49-F238E27FC236}">
                <a16:creationId xmlns:a16="http://schemas.microsoft.com/office/drawing/2014/main" id="{2404E3C8-EEAD-F7FB-9D7B-26CB99F0F3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4" t="8445" r="25078" b="80536"/>
          <a:stretch/>
        </p:blipFill>
        <p:spPr bwMode="auto">
          <a:xfrm>
            <a:off x="7934960" y="-738105"/>
            <a:ext cx="1714532" cy="6899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22" name="Grafik 7">
            <a:extLst>
              <a:ext uri="{FF2B5EF4-FFF2-40B4-BE49-F238E27FC236}">
                <a16:creationId xmlns:a16="http://schemas.microsoft.com/office/drawing/2014/main" id="{8383C30F-2CDA-EF9F-2B0D-4DEAB22DB6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73340" r="60414" b="15486"/>
          <a:stretch/>
        </p:blipFill>
        <p:spPr>
          <a:xfrm>
            <a:off x="11832571" y="-728091"/>
            <a:ext cx="1427186" cy="68940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333333">
                <a:alpha val="40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815C48-8D0E-80A0-ED27-2323D6A68833}"/>
              </a:ext>
            </a:extLst>
          </p:cNvPr>
          <p:cNvSpPr txBox="1"/>
          <p:nvPr/>
        </p:nvSpPr>
        <p:spPr>
          <a:xfrm>
            <a:off x="4698660" y="6520014"/>
            <a:ext cx="2828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accent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Alina Blume – EGU 2023 – 24.04.2023</a:t>
            </a:r>
            <a:endParaRPr lang="en-GB" sz="1200" dirty="0">
              <a:solidFill>
                <a:schemeClr val="accent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32" name="Picture 31" descr="Logo, company name&#10;&#10;Description automatically generated">
            <a:extLst>
              <a:ext uri="{FF2B5EF4-FFF2-40B4-BE49-F238E27FC236}">
                <a16:creationId xmlns:a16="http://schemas.microsoft.com/office/drawing/2014/main" id="{013CE741-B6EC-7743-9387-F80F8ED2D64E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954" y="58879"/>
            <a:ext cx="1588932" cy="661121"/>
          </a:xfrm>
          <a:prstGeom prst="rect">
            <a:avLst/>
          </a:prstGeom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5A5C677B-CDD0-DE38-7AE0-C7EB9BD53542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9006" y="2569232"/>
            <a:ext cx="1588932" cy="715603"/>
          </a:xfrm>
          <a:prstGeom prst="rect">
            <a:avLst/>
          </a:prstGeom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ACDC5EA4-7413-2B47-5751-E136B8E14C79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3" y="4397"/>
            <a:ext cx="1588932" cy="71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83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E53770-4187-2776-5245-31AF0F241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" y="0"/>
            <a:ext cx="12223992" cy="6858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CD5F1CF-435B-F269-7017-D41640596184}"/>
              </a:ext>
            </a:extLst>
          </p:cNvPr>
          <p:cNvSpPr txBox="1"/>
          <p:nvPr/>
        </p:nvSpPr>
        <p:spPr>
          <a:xfrm>
            <a:off x="4698660" y="6520014"/>
            <a:ext cx="2828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accent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Alina Blume – EGU 2023 – 24.04.2023</a:t>
            </a:r>
            <a:endParaRPr lang="en-GB" sz="1200" dirty="0">
              <a:solidFill>
                <a:schemeClr val="accent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9F2C0A5-44AF-4D7A-8747-C9B82A422138}"/>
              </a:ext>
            </a:extLst>
          </p:cNvPr>
          <p:cNvSpPr txBox="1"/>
          <p:nvPr/>
        </p:nvSpPr>
        <p:spPr>
          <a:xfrm>
            <a:off x="8794828" y="5188878"/>
            <a:ext cx="1818285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sz="1200" dirty="0">
                <a:solidFill>
                  <a:schemeClr val="bg1"/>
                </a:solidFill>
              </a:rPr>
              <a:t>View Paper </a:t>
            </a:r>
            <a:r>
              <a:rPr lang="de-DE" sz="1200" dirty="0" err="1">
                <a:solidFill>
                  <a:schemeClr val="bg1"/>
                </a:solidFill>
              </a:rPr>
              <a:t>here</a:t>
            </a:r>
            <a:r>
              <a:rPr lang="de-DE" sz="1200" dirty="0">
                <a:solidFill>
                  <a:schemeClr val="bg1"/>
                </a:solidFill>
              </a:rPr>
              <a:t>:</a:t>
            </a:r>
          </a:p>
          <a:p>
            <a:pPr algn="just"/>
            <a:r>
              <a:rPr lang="de-DE" sz="1100" dirty="0">
                <a:solidFill>
                  <a:srgbClr val="00B7A6"/>
                </a:solidFill>
              </a:rPr>
              <a:t>Blume et al. (2023) </a:t>
            </a:r>
            <a:r>
              <a:rPr lang="en-GB" sz="1100" dirty="0">
                <a:solidFill>
                  <a:srgbClr val="00B7A6"/>
                </a:solidFill>
              </a:rPr>
              <a:t> Bahamian seagrass extent and blue carbon accounting using Earth Observation</a:t>
            </a:r>
            <a:r>
              <a:rPr lang="de-DE" sz="1100" dirty="0">
                <a:solidFill>
                  <a:srgbClr val="00B7A6"/>
                </a:solidFill>
              </a:rPr>
              <a:t>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115FF98-58E3-2010-A8AD-F64B21D97D20}"/>
              </a:ext>
            </a:extLst>
          </p:cNvPr>
          <p:cNvGrpSpPr/>
          <p:nvPr/>
        </p:nvGrpSpPr>
        <p:grpSpPr>
          <a:xfrm>
            <a:off x="10680700" y="5170487"/>
            <a:ext cx="1234391" cy="1218568"/>
            <a:chOff x="10680700" y="5170487"/>
            <a:chExt cx="1234391" cy="1218568"/>
          </a:xfrm>
          <a:solidFill>
            <a:schemeClr val="bg1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5F4AE8D-1860-85FF-8C74-010DE587B48E}"/>
                </a:ext>
              </a:extLst>
            </p:cNvPr>
            <p:cNvSpPr/>
            <p:nvPr/>
          </p:nvSpPr>
          <p:spPr>
            <a:xfrm>
              <a:off x="10680700" y="5170487"/>
              <a:ext cx="1234391" cy="12185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9" name="Picture 38" descr="Qr code&#10;&#10;Description automatically generated">
              <a:extLst>
                <a:ext uri="{FF2B5EF4-FFF2-40B4-BE49-F238E27FC236}">
                  <a16:creationId xmlns:a16="http://schemas.microsoft.com/office/drawing/2014/main" id="{A6B5B6AA-65A8-60C5-E4E9-22F63380D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9267" y="5196705"/>
              <a:ext cx="1183523" cy="1183523"/>
            </a:xfrm>
            <a:prstGeom prst="rect">
              <a:avLst/>
            </a:prstGeom>
            <a:grpFill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2E93198-DB40-42CF-89BD-D834F5918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60401"/>
            <a:ext cx="12195698" cy="55399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Workflow</a:t>
            </a:r>
            <a:endParaRPr lang="en-GB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54A2E33E-48F8-4B2F-B372-7CF89C558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664613" y="882650"/>
            <a:ext cx="4873887" cy="5327650"/>
          </a:xfr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297998BD-F8E1-589D-D6E8-5E2E9E9B45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09" y="976937"/>
            <a:ext cx="4692734" cy="5131763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96A320-94BB-44A4-9A0D-F700C4C0E9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715" b="319"/>
          <a:stretch/>
        </p:blipFill>
        <p:spPr>
          <a:xfrm>
            <a:off x="3671012" y="976938"/>
            <a:ext cx="445017" cy="388174"/>
          </a:xfrm>
          <a:prstGeom prst="rect">
            <a:avLst/>
          </a:prstGeom>
        </p:spPr>
      </p:pic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0F65E675-1F75-40D4-99E6-645643EC54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62" y="2050573"/>
            <a:ext cx="3454663" cy="2955073"/>
          </a:xfrm>
          <a:prstGeom prst="rect">
            <a:avLst/>
          </a:prstGeom>
        </p:spPr>
      </p:pic>
      <p:sp>
        <p:nvSpPr>
          <p:cNvPr id="8" name="Textfeld 28">
            <a:extLst>
              <a:ext uri="{FF2B5EF4-FFF2-40B4-BE49-F238E27FC236}">
                <a16:creationId xmlns:a16="http://schemas.microsoft.com/office/drawing/2014/main" id="{47B36790-5592-4A14-A5A0-346282B96BFA}"/>
              </a:ext>
            </a:extLst>
          </p:cNvPr>
          <p:cNvSpPr txBox="1"/>
          <p:nvPr/>
        </p:nvSpPr>
        <p:spPr>
          <a:xfrm>
            <a:off x="127340" y="6176663"/>
            <a:ext cx="3427624" cy="23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700" dirty="0">
                <a:solidFill>
                  <a:schemeClr val="bg1"/>
                </a:solidFill>
              </a:rPr>
              <a:t>(The Blue Carbon Initiative , 2021)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0" name="Grafik 13" descr="Laubbaum">
            <a:extLst>
              <a:ext uri="{FF2B5EF4-FFF2-40B4-BE49-F238E27FC236}">
                <a16:creationId xmlns:a16="http://schemas.microsoft.com/office/drawing/2014/main" id="{6EBE69D1-3345-4072-A0A7-6AD9A472E6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15328" y="2907126"/>
            <a:ext cx="447438" cy="447438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FC7839-0E67-4C1B-AE7E-CC451B1AFF2C}"/>
              </a:ext>
            </a:extLst>
          </p:cNvPr>
          <p:cNvSpPr txBox="1"/>
          <p:nvPr/>
        </p:nvSpPr>
        <p:spPr>
          <a:xfrm>
            <a:off x="8959057" y="3181316"/>
            <a:ext cx="2763683" cy="9002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S2 Bands 1-5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HSV (Hue, Saturation, Value)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Clusters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GLCM (Grey Level Occurrence Matrix)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050" dirty="0" err="1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Eigens</a:t>
            </a:r>
            <a:r>
              <a:rPr lang="en-US" sz="105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of PCA</a:t>
            </a:r>
            <a:endParaRPr lang="en-GB" sz="105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BC16AE-6772-4205-A009-D50ECCD39237}"/>
              </a:ext>
            </a:extLst>
          </p:cNvPr>
          <p:cNvSpPr/>
          <p:nvPr/>
        </p:nvSpPr>
        <p:spPr>
          <a:xfrm>
            <a:off x="3662629" y="878716"/>
            <a:ext cx="2280971" cy="158000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8124AA-CDA6-4F2F-942A-E907F26C43D0}"/>
              </a:ext>
            </a:extLst>
          </p:cNvPr>
          <p:cNvSpPr/>
          <p:nvPr/>
        </p:nvSpPr>
        <p:spPr>
          <a:xfrm>
            <a:off x="6081795" y="877848"/>
            <a:ext cx="2480914" cy="158000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DB8DA8D-5B92-4804-B0B0-9FDA5ABABD17}"/>
              </a:ext>
            </a:extLst>
          </p:cNvPr>
          <p:cNvSpPr/>
          <p:nvPr/>
        </p:nvSpPr>
        <p:spPr>
          <a:xfrm>
            <a:off x="3662630" y="2446422"/>
            <a:ext cx="2302444" cy="216429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BB6FA2-EB64-4B75-84C9-F791E4EAC441}"/>
              </a:ext>
            </a:extLst>
          </p:cNvPr>
          <p:cNvSpPr/>
          <p:nvPr/>
        </p:nvSpPr>
        <p:spPr>
          <a:xfrm>
            <a:off x="3654246" y="4553566"/>
            <a:ext cx="4908463" cy="162444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7299BF79-BF76-4240-857F-A6F6177460C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6095"/>
                    </a14:imgEffect>
                    <a14:imgEffect>
                      <a14:brightnessContrast bright="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243"/>
          <a:stretch/>
        </p:blipFill>
        <p:spPr>
          <a:xfrm>
            <a:off x="11116551" y="49784"/>
            <a:ext cx="821738" cy="832866"/>
          </a:xfrm>
          <a:prstGeom prst="rect">
            <a:avLst/>
          </a:prstGeom>
        </p:spPr>
      </p:pic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7828668B-0426-4CC1-8FBC-EF7AC70FED33}"/>
              </a:ext>
            </a:extLst>
          </p:cNvPr>
          <p:cNvGraphicFramePr>
            <a:graphicFrameLocks noGrp="1"/>
          </p:cNvGraphicFramePr>
          <p:nvPr/>
        </p:nvGraphicFramePr>
        <p:xfrm>
          <a:off x="216000" y="5117030"/>
          <a:ext cx="3377531" cy="11125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046462">
                  <a:extLst>
                    <a:ext uri="{9D8B030D-6E8A-4147-A177-3AD203B41FA5}">
                      <a16:colId xmlns:a16="http://schemas.microsoft.com/office/drawing/2014/main" val="2339087500"/>
                    </a:ext>
                  </a:extLst>
                </a:gridCol>
                <a:gridCol w="2331069">
                  <a:extLst>
                    <a:ext uri="{9D8B030D-6E8A-4147-A177-3AD203B41FA5}">
                      <a16:colId xmlns:a16="http://schemas.microsoft.com/office/drawing/2014/main" val="2475278302"/>
                    </a:ext>
                  </a:extLst>
                </a:gridCol>
              </a:tblGrid>
              <a:tr h="24319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Tier Assessment </a:t>
                      </a:r>
                      <a:endParaRPr lang="en-GB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Requirements</a:t>
                      </a:r>
                      <a:endParaRPr lang="en-GB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6042547"/>
                  </a:ext>
                </a:extLst>
              </a:tr>
              <a:tr h="24319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  <a:endParaRPr lang="en-GB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dirty="0"/>
                        <a:t>IPCC default factors</a:t>
                      </a:r>
                      <a:endParaRPr lang="en-GB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7781170"/>
                  </a:ext>
                </a:extLst>
              </a:tr>
              <a:tr h="34249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  <a:endParaRPr lang="en-GB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dirty="0"/>
                        <a:t>Country-specific data for key factors</a:t>
                      </a:r>
                      <a:endParaRPr lang="en-GB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8372085"/>
                  </a:ext>
                </a:extLst>
              </a:tr>
            </a:tbl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110DBB-79EC-15ED-3EA8-E7CA604B4418}"/>
              </a:ext>
            </a:extLst>
          </p:cNvPr>
          <p:cNvCxnSpPr>
            <a:cxnSpLocks/>
          </p:cNvCxnSpPr>
          <p:nvPr/>
        </p:nvCxnSpPr>
        <p:spPr>
          <a:xfrm>
            <a:off x="223886" y="720000"/>
            <a:ext cx="11724729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B502AA-6423-7B21-6BE2-E7FFFBEF2264}"/>
              </a:ext>
            </a:extLst>
          </p:cNvPr>
          <p:cNvCxnSpPr>
            <a:cxnSpLocks/>
          </p:cNvCxnSpPr>
          <p:nvPr/>
        </p:nvCxnSpPr>
        <p:spPr>
          <a:xfrm>
            <a:off x="216000" y="6467084"/>
            <a:ext cx="11724729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9" name="Google Shape;235;p8">
            <a:extLst>
              <a:ext uri="{FF2B5EF4-FFF2-40B4-BE49-F238E27FC236}">
                <a16:creationId xmlns:a16="http://schemas.microsoft.com/office/drawing/2014/main" id="{CDEC8E17-4C15-62B3-FA14-41D9CDC4AE0F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587" t="1003" r="50304" b="-187"/>
          <a:stretch/>
        </p:blipFill>
        <p:spPr>
          <a:xfrm>
            <a:off x="8609084" y="636708"/>
            <a:ext cx="3499844" cy="2989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35;p8">
            <a:extLst>
              <a:ext uri="{FF2B5EF4-FFF2-40B4-BE49-F238E27FC236}">
                <a16:creationId xmlns:a16="http://schemas.microsoft.com/office/drawing/2014/main" id="{99C5346B-3DC3-263F-A001-8AAA8E48CFD2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587" t="1003" r="50504" b="-187"/>
          <a:stretch/>
        </p:blipFill>
        <p:spPr>
          <a:xfrm>
            <a:off x="8608099" y="3532849"/>
            <a:ext cx="3485630" cy="2989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35;p8">
            <a:extLst>
              <a:ext uri="{FF2B5EF4-FFF2-40B4-BE49-F238E27FC236}">
                <a16:creationId xmlns:a16="http://schemas.microsoft.com/office/drawing/2014/main" id="{54F7A065-5451-A359-EB47-AF5F5F3F0C0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50504" t="817" r="2458"/>
          <a:stretch/>
        </p:blipFill>
        <p:spPr>
          <a:xfrm>
            <a:off x="8772885" y="3528110"/>
            <a:ext cx="3352311" cy="29891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E1217C-A438-A4A7-0214-5EA3B5E4F48E}"/>
              </a:ext>
            </a:extLst>
          </p:cNvPr>
          <p:cNvSpPr/>
          <p:nvPr/>
        </p:nvSpPr>
        <p:spPr>
          <a:xfrm>
            <a:off x="6112608" y="2406530"/>
            <a:ext cx="2425892" cy="216429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Grafik 20">
            <a:extLst>
              <a:ext uri="{FF2B5EF4-FFF2-40B4-BE49-F238E27FC236}">
                <a16:creationId xmlns:a16="http://schemas.microsoft.com/office/drawing/2014/main" id="{994BC4DE-31C7-3EB6-2868-977405798A6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"/>
          <a:stretch/>
        </p:blipFill>
        <p:spPr>
          <a:xfrm>
            <a:off x="1895682" y="0"/>
            <a:ext cx="8919852" cy="6858000"/>
          </a:xfrm>
          <a:prstGeom prst="rect">
            <a:avLst/>
          </a:prstGeom>
        </p:spPr>
      </p:pic>
      <p:pic>
        <p:nvPicPr>
          <p:cNvPr id="25" name="Inhaltsplatzhalter 6">
            <a:extLst>
              <a:ext uri="{FF2B5EF4-FFF2-40B4-BE49-F238E27FC236}">
                <a16:creationId xmlns:a16="http://schemas.microsoft.com/office/drawing/2014/main" id="{5161D8E6-662B-878A-A558-B4A92B73F3F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9" b="2024"/>
          <a:stretch/>
        </p:blipFill>
        <p:spPr bwMode="auto">
          <a:xfrm>
            <a:off x="1895682" y="0"/>
            <a:ext cx="8950665" cy="684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26" name="Grafik 5">
            <a:extLst>
              <a:ext uri="{FF2B5EF4-FFF2-40B4-BE49-F238E27FC236}">
                <a16:creationId xmlns:a16="http://schemas.microsoft.com/office/drawing/2014/main" id="{4A814297-D871-EBE7-5D8D-23D0B49CA6E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"/>
          <a:stretch/>
        </p:blipFill>
        <p:spPr>
          <a:xfrm>
            <a:off x="1902165" y="-28594"/>
            <a:ext cx="9026749" cy="7013663"/>
          </a:xfrm>
          <a:prstGeom prst="rect">
            <a:avLst/>
          </a:prstGeom>
          <a:effectLst>
            <a:outerShdw blurRad="50800" dist="889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7" name="Grafik 12">
            <a:extLst>
              <a:ext uri="{FF2B5EF4-FFF2-40B4-BE49-F238E27FC236}">
                <a16:creationId xmlns:a16="http://schemas.microsoft.com/office/drawing/2014/main" id="{0AED50C3-662D-7B82-EE8E-BC4EA1073D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256" y="4558543"/>
            <a:ext cx="5175928" cy="2281030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sp>
        <p:nvSpPr>
          <p:cNvPr id="28" name="Rechteck 15">
            <a:extLst>
              <a:ext uri="{FF2B5EF4-FFF2-40B4-BE49-F238E27FC236}">
                <a16:creationId xmlns:a16="http://schemas.microsoft.com/office/drawing/2014/main" id="{096CC86E-E617-488B-48F7-70DE950FA169}"/>
              </a:ext>
            </a:extLst>
          </p:cNvPr>
          <p:cNvSpPr/>
          <p:nvPr/>
        </p:nvSpPr>
        <p:spPr>
          <a:xfrm>
            <a:off x="5692456" y="4683068"/>
            <a:ext cx="1033670" cy="48741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16">
            <a:extLst>
              <a:ext uri="{FF2B5EF4-FFF2-40B4-BE49-F238E27FC236}">
                <a16:creationId xmlns:a16="http://schemas.microsoft.com/office/drawing/2014/main" id="{7DB5ACD4-B539-5645-4138-F90FD4510121}"/>
              </a:ext>
            </a:extLst>
          </p:cNvPr>
          <p:cNvSpPr/>
          <p:nvPr/>
        </p:nvSpPr>
        <p:spPr>
          <a:xfrm>
            <a:off x="4987587" y="4330229"/>
            <a:ext cx="556591" cy="352839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Grafik 24">
            <a:extLst>
              <a:ext uri="{FF2B5EF4-FFF2-40B4-BE49-F238E27FC236}">
                <a16:creationId xmlns:a16="http://schemas.microsoft.com/office/drawing/2014/main" id="{DFEBEA13-F090-8414-B2F2-4D7CD787C61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121" y="18428"/>
            <a:ext cx="6180578" cy="3625803"/>
          </a:xfrm>
          <a:prstGeom prst="rect">
            <a:avLst/>
          </a:prstGeom>
          <a:ln w="15875">
            <a:solidFill>
              <a:srgbClr val="92D050"/>
            </a:solidFill>
          </a:ln>
        </p:spPr>
      </p:pic>
      <p:sp>
        <p:nvSpPr>
          <p:cNvPr id="31" name="Rechteck 27">
            <a:extLst>
              <a:ext uri="{FF2B5EF4-FFF2-40B4-BE49-F238E27FC236}">
                <a16:creationId xmlns:a16="http://schemas.microsoft.com/office/drawing/2014/main" id="{D6C138A0-A11A-EBBD-14AA-47176A9AEC75}"/>
              </a:ext>
            </a:extLst>
          </p:cNvPr>
          <p:cNvSpPr/>
          <p:nvPr/>
        </p:nvSpPr>
        <p:spPr>
          <a:xfrm>
            <a:off x="4542830" y="2107341"/>
            <a:ext cx="914400" cy="4953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" name="Grafik 2">
            <a:extLst>
              <a:ext uri="{FF2B5EF4-FFF2-40B4-BE49-F238E27FC236}">
                <a16:creationId xmlns:a16="http://schemas.microsoft.com/office/drawing/2014/main" id="{0611C848-F957-E006-52A5-86C8CD04799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" y="3933954"/>
            <a:ext cx="4636842" cy="2905619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33" name="Textfeld 3">
            <a:extLst>
              <a:ext uri="{FF2B5EF4-FFF2-40B4-BE49-F238E27FC236}">
                <a16:creationId xmlns:a16="http://schemas.microsoft.com/office/drawing/2014/main" id="{280A69DE-E89A-7F99-3A64-857231FCF95E}"/>
              </a:ext>
            </a:extLst>
          </p:cNvPr>
          <p:cNvSpPr txBox="1"/>
          <p:nvPr/>
        </p:nvSpPr>
        <p:spPr>
          <a:xfrm>
            <a:off x="7876057" y="0"/>
            <a:ext cx="29933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4 </a:t>
            </a:r>
            <a:r>
              <a:rPr lang="de-DE" sz="2800" dirty="0" err="1">
                <a:solidFill>
                  <a:schemeClr val="bg1"/>
                </a:solidFill>
              </a:rPr>
              <a:t>year‘s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2800" dirty="0" err="1">
                <a:solidFill>
                  <a:schemeClr val="bg1"/>
                </a:solidFill>
              </a:rPr>
              <a:t>worth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2800" dirty="0" err="1">
                <a:solidFill>
                  <a:schemeClr val="bg1"/>
                </a:solidFill>
              </a:rPr>
              <a:t>of</a:t>
            </a:r>
            <a:endParaRPr lang="de-DE" sz="2800" dirty="0">
              <a:solidFill>
                <a:schemeClr val="bg1"/>
              </a:solidFill>
            </a:endParaRPr>
          </a:p>
          <a:p>
            <a:r>
              <a:rPr lang="de-DE" sz="2800" dirty="0">
                <a:solidFill>
                  <a:schemeClr val="bg1"/>
                </a:solidFill>
              </a:rPr>
              <a:t>Sentinel-2 </a:t>
            </a:r>
            <a:r>
              <a:rPr lang="de-DE" sz="2800" dirty="0" err="1">
                <a:solidFill>
                  <a:schemeClr val="bg1"/>
                </a:solidFill>
              </a:rPr>
              <a:t>imagery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34" name="Textfeld 18">
            <a:extLst>
              <a:ext uri="{FF2B5EF4-FFF2-40B4-BE49-F238E27FC236}">
                <a16:creationId xmlns:a16="http://schemas.microsoft.com/office/drawing/2014/main" id="{FDBFCB87-29F2-2D82-DCA9-A1226E2C4393}"/>
              </a:ext>
            </a:extLst>
          </p:cNvPr>
          <p:cNvSpPr txBox="1"/>
          <p:nvPr/>
        </p:nvSpPr>
        <p:spPr>
          <a:xfrm>
            <a:off x="7986972" y="1"/>
            <a:ext cx="299338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Pre-Processed</a:t>
            </a:r>
            <a:endParaRPr lang="de-DE" sz="2800" dirty="0">
              <a:solidFill>
                <a:schemeClr val="bg1"/>
              </a:solidFill>
            </a:endParaRPr>
          </a:p>
          <a:p>
            <a:r>
              <a:rPr lang="de-DE" sz="2800" dirty="0">
                <a:solidFill>
                  <a:schemeClr val="bg1"/>
                </a:solidFill>
              </a:rPr>
              <a:t>Composite</a:t>
            </a:r>
          </a:p>
          <a:p>
            <a:r>
              <a:rPr lang="de-DE" sz="1600" dirty="0">
                <a:solidFill>
                  <a:schemeClr val="bg1"/>
                </a:solidFill>
              </a:rPr>
              <a:t>(</a:t>
            </a:r>
            <a:r>
              <a:rPr lang="de-DE" sz="1600" dirty="0" err="1">
                <a:solidFill>
                  <a:schemeClr val="bg1"/>
                </a:solidFill>
              </a:rPr>
              <a:t>made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of</a:t>
            </a:r>
            <a:r>
              <a:rPr lang="de-DE" sz="1600" dirty="0">
                <a:solidFill>
                  <a:schemeClr val="bg1"/>
                </a:solidFill>
              </a:rPr>
              <a:t> ~19,000 </a:t>
            </a:r>
            <a:r>
              <a:rPr lang="de-DE" sz="1600" dirty="0" err="1">
                <a:solidFill>
                  <a:schemeClr val="bg1"/>
                </a:solidFill>
              </a:rPr>
              <a:t>single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images</a:t>
            </a:r>
            <a:r>
              <a:rPr lang="de-DE" sz="1600" dirty="0">
                <a:solidFill>
                  <a:schemeClr val="bg1"/>
                </a:solidFill>
              </a:rPr>
              <a:t>)</a:t>
            </a:r>
          </a:p>
          <a:p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35" name="Textfeld 19">
            <a:extLst>
              <a:ext uri="{FF2B5EF4-FFF2-40B4-BE49-F238E27FC236}">
                <a16:creationId xmlns:a16="http://schemas.microsoft.com/office/drawing/2014/main" id="{D8A641FA-254A-ABF1-E941-A4777F508C5F}"/>
              </a:ext>
            </a:extLst>
          </p:cNvPr>
          <p:cNvSpPr txBox="1"/>
          <p:nvPr/>
        </p:nvSpPr>
        <p:spPr>
          <a:xfrm>
            <a:off x="8011485" y="1"/>
            <a:ext cx="2993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Land and Deep </a:t>
            </a:r>
            <a:r>
              <a:rPr lang="de-DE" sz="2800" dirty="0" err="1">
                <a:solidFill>
                  <a:schemeClr val="bg1"/>
                </a:solidFill>
              </a:rPr>
              <a:t>Water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2800" dirty="0" err="1">
                <a:solidFill>
                  <a:schemeClr val="bg1"/>
                </a:solidFill>
              </a:rPr>
              <a:t>Masked</a:t>
            </a:r>
            <a:r>
              <a:rPr lang="de-DE" sz="2800" dirty="0">
                <a:solidFill>
                  <a:schemeClr val="bg1"/>
                </a:solidFill>
              </a:rPr>
              <a:t> Composite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5390393D-89E2-C3F6-2FAA-EC4A009EED3E}"/>
              </a:ext>
            </a:extLst>
          </p:cNvPr>
          <p:cNvPicPr>
            <a:picLocks noChangeAspect="1"/>
          </p:cNvPicPr>
          <p:nvPr/>
        </p:nvPicPr>
        <p:blipFill>
          <a:blip r:embed="rId22">
            <a:biLevel thresh="25000"/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3" y="4397"/>
            <a:ext cx="1588932" cy="71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5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6" grpId="0" animBg="1"/>
      <p:bldP spid="6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3F974-B9C6-E695-B087-EFBAABD75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" y="0"/>
            <a:ext cx="1222399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BA6990-0495-4AF0-A068-FCBA11140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1724728" cy="5652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Distribution &amp; Carbon Stocks </a:t>
            </a:r>
            <a:endParaRPr lang="en-GB" dirty="0"/>
          </a:p>
        </p:txBody>
      </p:sp>
      <p:pic>
        <p:nvPicPr>
          <p:cNvPr id="5" name="Content Placeholder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C52EE226-A9B4-4C9F-A731-239D7C7B7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3"/>
          <a:stretch/>
        </p:blipFill>
        <p:spPr>
          <a:xfrm>
            <a:off x="226198" y="808262"/>
            <a:ext cx="8090158" cy="561980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8C5310-7C9D-4BD0-BC83-8E1A86A27D3C}"/>
              </a:ext>
            </a:extLst>
          </p:cNvPr>
          <p:cNvSpPr txBox="1"/>
          <p:nvPr/>
        </p:nvSpPr>
        <p:spPr>
          <a:xfrm>
            <a:off x="8340180" y="1212418"/>
            <a:ext cx="36621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sz="1400" b="0" i="0" u="none" strike="noStrike" baseline="0" dirty="0" err="1">
                <a:solidFill>
                  <a:schemeClr val="bg1"/>
                </a:solidFill>
              </a:rPr>
              <a:t>Extent</a:t>
            </a:r>
            <a:r>
              <a:rPr lang="de-DE" sz="1400" b="0" i="0" u="none" strike="noStrike" baseline="0" dirty="0">
                <a:solidFill>
                  <a:schemeClr val="bg1"/>
                </a:solidFill>
              </a:rPr>
              <a:t>: </a:t>
            </a:r>
            <a:r>
              <a:rPr lang="de-DE" sz="1400" b="1" i="0" u="none" strike="noStrike" baseline="0" dirty="0">
                <a:solidFill>
                  <a:srgbClr val="00CC99"/>
                </a:solidFill>
              </a:rPr>
              <a:t>39,210 km</a:t>
            </a:r>
            <a:r>
              <a:rPr lang="de-DE" sz="1400" b="1" i="0" u="none" strike="noStrike" baseline="30000" dirty="0">
                <a:solidFill>
                  <a:srgbClr val="00CC99"/>
                </a:solidFill>
              </a:rPr>
              <a:t>2</a:t>
            </a:r>
            <a:r>
              <a:rPr lang="de-DE" sz="1400" b="1" i="0" u="none" strike="noStrike" dirty="0">
                <a:solidFill>
                  <a:srgbClr val="00CC99"/>
                </a:solidFill>
              </a:rPr>
              <a:t> </a:t>
            </a:r>
          </a:p>
          <a:p>
            <a:pPr algn="just"/>
            <a:r>
              <a:rPr lang="de-DE" sz="1400" b="0" i="0" u="none" strike="noStrike" dirty="0">
                <a:solidFill>
                  <a:schemeClr val="bg1"/>
                </a:solidFill>
              </a:rPr>
              <a:t>(</a:t>
            </a:r>
            <a:r>
              <a:rPr lang="de-DE" sz="1400" dirty="0">
                <a:solidFill>
                  <a:schemeClr val="bg1"/>
                </a:solidFill>
              </a:rPr>
              <a:t>OA: 71.00%, </a:t>
            </a:r>
            <a:r>
              <a:rPr lang="de-DE" sz="1400" b="0" i="0" u="none" strike="noStrike" dirty="0">
                <a:solidFill>
                  <a:schemeClr val="bg1"/>
                </a:solidFill>
              </a:rPr>
              <a:t>F1</a:t>
            </a:r>
            <a:r>
              <a:rPr lang="de-DE" sz="1400" dirty="0">
                <a:solidFill>
                  <a:schemeClr val="bg1"/>
                </a:solidFill>
              </a:rPr>
              <a:t>: 61.70%)</a:t>
            </a:r>
            <a:endParaRPr lang="de-DE" sz="1400" b="0" i="0" u="none" strike="noStrike" baseline="30000" dirty="0">
              <a:solidFill>
                <a:schemeClr val="bg1"/>
              </a:solidFill>
            </a:endParaRPr>
          </a:p>
          <a:p>
            <a:pPr algn="just"/>
            <a:r>
              <a:rPr lang="de-DE" sz="1400" b="0" i="0" u="none" strike="noStrike" dirty="0">
                <a:solidFill>
                  <a:schemeClr val="bg1"/>
                </a:solidFill>
              </a:rPr>
              <a:t>Carbon Storage:</a:t>
            </a:r>
            <a:r>
              <a:rPr lang="de-DE" sz="1400" b="0" i="0" u="none" strike="noStrike" dirty="0"/>
              <a:t> </a:t>
            </a:r>
            <a:r>
              <a:rPr lang="de-DE" sz="1400" b="1" dirty="0">
                <a:solidFill>
                  <a:srgbClr val="00CC99"/>
                </a:solidFill>
              </a:rPr>
              <a:t>605 Million </a:t>
            </a:r>
            <a:r>
              <a:rPr lang="de-DE" sz="1400" b="1" i="0" u="none" strike="noStrike" baseline="0" dirty="0">
                <a:solidFill>
                  <a:srgbClr val="00CC99"/>
                </a:solidFill>
              </a:rPr>
              <a:t>Mg</a:t>
            </a:r>
            <a:endParaRPr lang="de-DE" sz="1400" dirty="0">
              <a:solidFill>
                <a:srgbClr val="00CC99"/>
              </a:solidFill>
            </a:endParaRPr>
          </a:p>
          <a:p>
            <a:pPr algn="just"/>
            <a:r>
              <a:rPr lang="de-DE" sz="1400" b="0" i="0" u="none" strike="noStrike" dirty="0" err="1">
                <a:solidFill>
                  <a:schemeClr val="bg1"/>
                </a:solidFill>
              </a:rPr>
              <a:t>Yearly</a:t>
            </a:r>
            <a:r>
              <a:rPr lang="de-DE" sz="1400" b="0" i="0" u="none" strike="noStrike" dirty="0">
                <a:solidFill>
                  <a:schemeClr val="bg1"/>
                </a:solidFill>
              </a:rPr>
              <a:t> Sequestration: </a:t>
            </a:r>
            <a:r>
              <a:rPr lang="de-DE" sz="1400" b="1" dirty="0">
                <a:solidFill>
                  <a:srgbClr val="00CC99"/>
                </a:solidFill>
                <a:sym typeface="Wingdings" panose="05000000000000000000" pitchFamily="2" charset="2"/>
              </a:rPr>
              <a:t>57x</a:t>
            </a:r>
            <a:r>
              <a:rPr lang="de-DE" sz="1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bg1"/>
                </a:solidFill>
                <a:sym typeface="Wingdings" panose="05000000000000000000" pitchFamily="2" charset="2"/>
              </a:rPr>
              <a:t>the</a:t>
            </a:r>
            <a:r>
              <a:rPr lang="de-DE" sz="1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bg1"/>
                </a:solidFill>
                <a:sym typeface="Wingdings" panose="05000000000000000000" pitchFamily="2" charset="2"/>
              </a:rPr>
              <a:t>amount</a:t>
            </a:r>
            <a:r>
              <a:rPr lang="de-DE" sz="1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bg1"/>
                </a:solidFill>
                <a:sym typeface="Wingdings" panose="05000000000000000000" pitchFamily="2" charset="2"/>
              </a:rPr>
              <a:t>of</a:t>
            </a:r>
            <a:r>
              <a:rPr lang="de-DE" sz="1400" dirty="0">
                <a:solidFill>
                  <a:schemeClr val="bg1"/>
                </a:solidFill>
                <a:sym typeface="Wingdings" panose="05000000000000000000" pitchFamily="2" charset="2"/>
              </a:rPr>
              <a:t> CO</a:t>
            </a:r>
            <a:r>
              <a:rPr lang="de-DE" sz="1400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2</a:t>
            </a:r>
            <a:r>
              <a:rPr lang="de-DE" sz="1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bg1"/>
                </a:solidFill>
                <a:sym typeface="Wingdings" panose="05000000000000000000" pitchFamily="2" charset="2"/>
              </a:rPr>
              <a:t>emitted</a:t>
            </a:r>
            <a:r>
              <a:rPr lang="de-DE" sz="1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bg1"/>
                </a:solidFill>
                <a:sym typeface="Wingdings" panose="05000000000000000000" pitchFamily="2" charset="2"/>
              </a:rPr>
              <a:t>by</a:t>
            </a:r>
            <a:r>
              <a:rPr lang="de-DE" sz="1400" dirty="0">
                <a:solidFill>
                  <a:schemeClr val="bg1"/>
                </a:solidFill>
                <a:sym typeface="Wingdings" panose="05000000000000000000" pitchFamily="2" charset="2"/>
              </a:rPr>
              <a:t> The Bahamas in 2019</a:t>
            </a:r>
          </a:p>
          <a:p>
            <a:pPr algn="just"/>
            <a:r>
              <a:rPr lang="de-DE" sz="1400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b="1" dirty="0">
                <a:solidFill>
                  <a:srgbClr val="00CC99"/>
                </a:solidFill>
                <a:sym typeface="Wingdings" panose="05000000000000000000" pitchFamily="2" charset="2"/>
              </a:rPr>
              <a:t>7 </a:t>
            </a:r>
            <a:r>
              <a:rPr lang="de-DE" sz="1400" b="1" dirty="0" err="1">
                <a:solidFill>
                  <a:srgbClr val="00CC99"/>
                </a:solidFill>
                <a:sym typeface="Wingdings" panose="05000000000000000000" pitchFamily="2" charset="2"/>
              </a:rPr>
              <a:t>billion</a:t>
            </a:r>
            <a:r>
              <a:rPr lang="de-DE" sz="1400" b="1" dirty="0">
                <a:solidFill>
                  <a:srgbClr val="00CC99"/>
                </a:solidFill>
                <a:sym typeface="Wingdings" panose="05000000000000000000" pitchFamily="2" charset="2"/>
              </a:rPr>
              <a:t> </a:t>
            </a:r>
            <a:r>
              <a:rPr lang="en-GB" sz="1400" b="1" dirty="0">
                <a:solidFill>
                  <a:srgbClr val="00CC99"/>
                </a:solidFill>
              </a:rPr>
              <a:t>€</a:t>
            </a:r>
            <a:endParaRPr lang="en-GB" sz="1400" b="1" dirty="0">
              <a:solidFill>
                <a:srgbClr val="00CC99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just"/>
            <a:endParaRPr lang="de-DE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B9C841-370C-4149-8745-5AA108575D91}"/>
              </a:ext>
            </a:extLst>
          </p:cNvPr>
          <p:cNvSpPr txBox="1"/>
          <p:nvPr/>
        </p:nvSpPr>
        <p:spPr>
          <a:xfrm>
            <a:off x="8331917" y="776719"/>
            <a:ext cx="2560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Minimum Extent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7026E0-EBF6-48DD-879F-5D554FA4852C}"/>
              </a:ext>
            </a:extLst>
          </p:cNvPr>
          <p:cNvSpPr txBox="1"/>
          <p:nvPr/>
        </p:nvSpPr>
        <p:spPr>
          <a:xfrm>
            <a:off x="8350949" y="3052159"/>
            <a:ext cx="2630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Maximum Extent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4E68D7-C149-44DB-B5DB-ECDF506CC099}"/>
              </a:ext>
            </a:extLst>
          </p:cNvPr>
          <p:cNvSpPr txBox="1"/>
          <p:nvPr/>
        </p:nvSpPr>
        <p:spPr>
          <a:xfrm>
            <a:off x="8350949" y="3552078"/>
            <a:ext cx="36621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sz="1400" b="0" i="0" u="none" strike="noStrike" baseline="0" dirty="0" err="1">
                <a:solidFill>
                  <a:schemeClr val="bg1"/>
                </a:solidFill>
              </a:rPr>
              <a:t>Extent</a:t>
            </a:r>
            <a:r>
              <a:rPr lang="de-DE" sz="1400" b="0" i="0" u="none" strike="noStrike" baseline="0" dirty="0">
                <a:solidFill>
                  <a:schemeClr val="bg1"/>
                </a:solidFill>
              </a:rPr>
              <a:t>: </a:t>
            </a:r>
            <a:r>
              <a:rPr lang="de-DE" sz="1400" b="1" dirty="0">
                <a:solidFill>
                  <a:srgbClr val="00CC99"/>
                </a:solidFill>
              </a:rPr>
              <a:t>46,792 </a:t>
            </a:r>
            <a:r>
              <a:rPr lang="de-DE" sz="1400" b="1" i="0" u="none" strike="noStrike" baseline="0" dirty="0">
                <a:solidFill>
                  <a:srgbClr val="00CC99"/>
                </a:solidFill>
              </a:rPr>
              <a:t>km</a:t>
            </a:r>
            <a:r>
              <a:rPr lang="de-DE" sz="1400" b="1" i="0" u="none" strike="noStrike" baseline="30000" dirty="0">
                <a:solidFill>
                  <a:srgbClr val="00CC99"/>
                </a:solidFill>
              </a:rPr>
              <a:t>2</a:t>
            </a:r>
            <a:r>
              <a:rPr lang="de-DE" sz="1400" b="1" i="0" u="none" strike="noStrike" dirty="0">
                <a:solidFill>
                  <a:srgbClr val="00CC99"/>
                </a:solidFill>
              </a:rPr>
              <a:t> </a:t>
            </a:r>
          </a:p>
          <a:p>
            <a:pPr algn="just"/>
            <a:r>
              <a:rPr lang="de-DE" sz="1400" b="0" i="0" u="none" strike="noStrike" dirty="0">
                <a:solidFill>
                  <a:schemeClr val="bg1"/>
                </a:solidFill>
              </a:rPr>
              <a:t>(</a:t>
            </a:r>
            <a:r>
              <a:rPr lang="de-DE" sz="1400" dirty="0">
                <a:solidFill>
                  <a:schemeClr val="bg1"/>
                </a:solidFill>
              </a:rPr>
              <a:t>OA: 76.55%, </a:t>
            </a:r>
            <a:r>
              <a:rPr lang="de-DE" sz="1400" b="0" i="0" u="none" strike="noStrike" dirty="0">
                <a:solidFill>
                  <a:schemeClr val="bg1"/>
                </a:solidFill>
              </a:rPr>
              <a:t>F1</a:t>
            </a:r>
            <a:r>
              <a:rPr lang="de-DE" sz="1400" dirty="0">
                <a:solidFill>
                  <a:schemeClr val="bg1"/>
                </a:solidFill>
              </a:rPr>
              <a:t>: 74.76%)</a:t>
            </a:r>
            <a:endParaRPr lang="de-DE" sz="1400" b="0" i="0" u="none" strike="noStrike" baseline="30000" dirty="0">
              <a:solidFill>
                <a:schemeClr val="bg1"/>
              </a:solidFill>
            </a:endParaRPr>
          </a:p>
          <a:p>
            <a:pPr algn="just"/>
            <a:r>
              <a:rPr lang="de-DE" sz="1400" b="0" i="0" u="none" strike="noStrike" dirty="0">
                <a:solidFill>
                  <a:schemeClr val="bg1"/>
                </a:solidFill>
              </a:rPr>
              <a:t>Carbon Storage: </a:t>
            </a:r>
            <a:r>
              <a:rPr lang="de-DE" sz="1400" b="1" dirty="0">
                <a:solidFill>
                  <a:srgbClr val="00CC99"/>
                </a:solidFill>
              </a:rPr>
              <a:t>771 Million </a:t>
            </a:r>
            <a:r>
              <a:rPr lang="de-DE" sz="1400" b="1" i="0" u="none" strike="noStrike" baseline="0" dirty="0">
                <a:solidFill>
                  <a:srgbClr val="00CC99"/>
                </a:solidFill>
              </a:rPr>
              <a:t>Mg</a:t>
            </a:r>
            <a:endParaRPr lang="de-DE" sz="1400" dirty="0">
              <a:solidFill>
                <a:srgbClr val="00CC99"/>
              </a:solidFill>
            </a:endParaRPr>
          </a:p>
          <a:p>
            <a:pPr algn="just"/>
            <a:r>
              <a:rPr lang="de-DE" sz="1400" b="0" i="0" u="none" strike="noStrike" dirty="0" err="1">
                <a:solidFill>
                  <a:schemeClr val="bg1"/>
                </a:solidFill>
              </a:rPr>
              <a:t>Yearly</a:t>
            </a:r>
            <a:r>
              <a:rPr lang="de-DE" sz="1400" b="0" i="0" u="none" strike="noStrike" dirty="0">
                <a:solidFill>
                  <a:schemeClr val="bg1"/>
                </a:solidFill>
              </a:rPr>
              <a:t> Sequestration:</a:t>
            </a:r>
            <a:r>
              <a:rPr lang="de-DE" sz="1400" b="0" i="0" u="none" strike="noStrike" dirty="0">
                <a:solidFill>
                  <a:srgbClr val="00CC99"/>
                </a:solidFill>
              </a:rPr>
              <a:t> </a:t>
            </a:r>
            <a:r>
              <a:rPr lang="de-DE" sz="1400" b="1" dirty="0">
                <a:solidFill>
                  <a:srgbClr val="00CC99"/>
                </a:solidFill>
                <a:sym typeface="Wingdings" panose="05000000000000000000" pitchFamily="2" charset="2"/>
              </a:rPr>
              <a:t>68x</a:t>
            </a:r>
            <a:r>
              <a:rPr lang="de-DE" sz="1400" dirty="0">
                <a:solidFill>
                  <a:srgbClr val="00CC99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bg1"/>
                </a:solidFill>
                <a:sym typeface="Wingdings" panose="05000000000000000000" pitchFamily="2" charset="2"/>
              </a:rPr>
              <a:t>the</a:t>
            </a:r>
            <a:r>
              <a:rPr lang="de-DE" sz="1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bg1"/>
                </a:solidFill>
                <a:sym typeface="Wingdings" panose="05000000000000000000" pitchFamily="2" charset="2"/>
              </a:rPr>
              <a:t>amount</a:t>
            </a:r>
            <a:r>
              <a:rPr lang="de-DE" sz="1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bg1"/>
                </a:solidFill>
                <a:sym typeface="Wingdings" panose="05000000000000000000" pitchFamily="2" charset="2"/>
              </a:rPr>
              <a:t>of</a:t>
            </a:r>
            <a:r>
              <a:rPr lang="de-DE" sz="1400" dirty="0">
                <a:solidFill>
                  <a:schemeClr val="bg1"/>
                </a:solidFill>
                <a:sym typeface="Wingdings" panose="05000000000000000000" pitchFamily="2" charset="2"/>
              </a:rPr>
              <a:t> CO</a:t>
            </a:r>
            <a:r>
              <a:rPr lang="de-DE" sz="1400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2</a:t>
            </a:r>
            <a:r>
              <a:rPr lang="de-DE" sz="1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bg1"/>
                </a:solidFill>
                <a:sym typeface="Wingdings" panose="05000000000000000000" pitchFamily="2" charset="2"/>
              </a:rPr>
              <a:t>emitted</a:t>
            </a:r>
            <a:r>
              <a:rPr lang="de-DE" sz="1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bg1"/>
                </a:solidFill>
                <a:sym typeface="Wingdings" panose="05000000000000000000" pitchFamily="2" charset="2"/>
              </a:rPr>
              <a:t>by</a:t>
            </a:r>
            <a:r>
              <a:rPr lang="de-DE" sz="1400" dirty="0">
                <a:solidFill>
                  <a:schemeClr val="bg1"/>
                </a:solidFill>
                <a:sym typeface="Wingdings" panose="05000000000000000000" pitchFamily="2" charset="2"/>
              </a:rPr>
              <a:t> The Bahamas in 2019 </a:t>
            </a:r>
          </a:p>
          <a:p>
            <a:pPr algn="just"/>
            <a:r>
              <a:rPr lang="de-DE" sz="14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sz="1400" b="1" dirty="0">
                <a:solidFill>
                  <a:srgbClr val="00CC99"/>
                </a:solidFill>
                <a:sym typeface="Wingdings" panose="05000000000000000000" pitchFamily="2" charset="2"/>
              </a:rPr>
              <a:t>8.5 </a:t>
            </a:r>
            <a:r>
              <a:rPr lang="de-DE" sz="1400" b="1" dirty="0" err="1">
                <a:solidFill>
                  <a:srgbClr val="00CC99"/>
                </a:solidFill>
                <a:sym typeface="Wingdings" panose="05000000000000000000" pitchFamily="2" charset="2"/>
              </a:rPr>
              <a:t>billion</a:t>
            </a:r>
            <a:r>
              <a:rPr lang="de-DE" sz="1400" b="1" dirty="0">
                <a:solidFill>
                  <a:srgbClr val="00CC99"/>
                </a:solidFill>
                <a:sym typeface="Wingdings" panose="05000000000000000000" pitchFamily="2" charset="2"/>
              </a:rPr>
              <a:t> </a:t>
            </a:r>
            <a:r>
              <a:rPr lang="en-GB" sz="1400" b="1" dirty="0">
                <a:solidFill>
                  <a:srgbClr val="00CC99"/>
                </a:solidFill>
              </a:rPr>
              <a:t>€</a:t>
            </a:r>
            <a:endParaRPr lang="en-GB" sz="1400" b="1" dirty="0">
              <a:solidFill>
                <a:srgbClr val="00CC99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just"/>
            <a:endParaRPr lang="de-DE" sz="1400" dirty="0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62E6AB3E-A536-4783-85B7-C118335AEB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095"/>
                    </a14:imgEffect>
                    <a14:imgEffect>
                      <a14:brightnessContrast bright="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243"/>
          <a:stretch/>
        </p:blipFill>
        <p:spPr>
          <a:xfrm>
            <a:off x="11223967" y="67397"/>
            <a:ext cx="821738" cy="83286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BD4132-003A-89C7-687C-E2FCBE958BB9}"/>
              </a:ext>
            </a:extLst>
          </p:cNvPr>
          <p:cNvCxnSpPr>
            <a:cxnSpLocks/>
          </p:cNvCxnSpPr>
          <p:nvPr/>
        </p:nvCxnSpPr>
        <p:spPr>
          <a:xfrm>
            <a:off x="223886" y="720000"/>
            <a:ext cx="11724729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BEB8FA-4FF3-C3FF-9807-C513D9B1759D}"/>
              </a:ext>
            </a:extLst>
          </p:cNvPr>
          <p:cNvCxnSpPr>
            <a:cxnSpLocks/>
          </p:cNvCxnSpPr>
          <p:nvPr/>
        </p:nvCxnSpPr>
        <p:spPr>
          <a:xfrm>
            <a:off x="216000" y="6467084"/>
            <a:ext cx="11724729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34FCF91-4BB0-EB69-B73D-2516244A8800}"/>
              </a:ext>
            </a:extLst>
          </p:cNvPr>
          <p:cNvSpPr txBox="1"/>
          <p:nvPr/>
        </p:nvSpPr>
        <p:spPr>
          <a:xfrm>
            <a:off x="6459102" y="1439999"/>
            <a:ext cx="1689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Maximum 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Extent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743F95-C8D3-17BD-2451-2707BAD79C58}"/>
              </a:ext>
            </a:extLst>
          </p:cNvPr>
          <p:cNvSpPr txBox="1"/>
          <p:nvPr/>
        </p:nvSpPr>
        <p:spPr>
          <a:xfrm>
            <a:off x="2630369" y="1440000"/>
            <a:ext cx="16193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Minimum 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Extent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6E46B5-CFA2-8148-E8D6-E6214ECC600E}"/>
              </a:ext>
            </a:extLst>
          </p:cNvPr>
          <p:cNvSpPr txBox="1"/>
          <p:nvPr/>
        </p:nvSpPr>
        <p:spPr>
          <a:xfrm>
            <a:off x="8386355" y="5446491"/>
            <a:ext cx="1784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sz="1400" dirty="0">
                <a:solidFill>
                  <a:schemeClr val="bg1"/>
                </a:solidFill>
              </a:rPr>
              <a:t>View </a:t>
            </a:r>
            <a:r>
              <a:rPr lang="de-DE" sz="1400" dirty="0" err="1">
                <a:solidFill>
                  <a:schemeClr val="bg1"/>
                </a:solidFill>
              </a:rPr>
              <a:t>detailed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de-DE" sz="1400" dirty="0" err="1">
                <a:solidFill>
                  <a:schemeClr val="bg1"/>
                </a:solidFill>
              </a:rPr>
              <a:t>results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here</a:t>
            </a:r>
            <a:r>
              <a:rPr lang="de-DE" sz="1400" dirty="0">
                <a:solidFill>
                  <a:schemeClr val="bg1"/>
                </a:solidFill>
              </a:rPr>
              <a:t>:</a:t>
            </a:r>
            <a:endParaRPr lang="de-DE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553717-2E94-5C8F-E97B-F6A8B5A452CA}"/>
              </a:ext>
            </a:extLst>
          </p:cNvPr>
          <p:cNvSpPr/>
          <p:nvPr/>
        </p:nvSpPr>
        <p:spPr>
          <a:xfrm>
            <a:off x="2103786" y="3028300"/>
            <a:ext cx="162629" cy="1654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22385-38BC-12E3-3E08-E66A5F7D56A3}"/>
              </a:ext>
            </a:extLst>
          </p:cNvPr>
          <p:cNvSpPr/>
          <p:nvPr/>
        </p:nvSpPr>
        <p:spPr>
          <a:xfrm>
            <a:off x="1675072" y="2905847"/>
            <a:ext cx="162629" cy="1654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A00DC4-0089-7A1E-4EDB-BF9354333ED1}"/>
              </a:ext>
            </a:extLst>
          </p:cNvPr>
          <p:cNvSpPr/>
          <p:nvPr/>
        </p:nvSpPr>
        <p:spPr>
          <a:xfrm>
            <a:off x="5580500" y="2899319"/>
            <a:ext cx="162629" cy="1654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FB80EB-A53D-AC9D-6215-B98EE97DE2C4}"/>
              </a:ext>
            </a:extLst>
          </p:cNvPr>
          <p:cNvSpPr/>
          <p:nvPr/>
        </p:nvSpPr>
        <p:spPr>
          <a:xfrm>
            <a:off x="6048184" y="3000735"/>
            <a:ext cx="162629" cy="1654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D7CB6C-4A8E-4AFD-DFB3-A7719E00FBFF}"/>
              </a:ext>
            </a:extLst>
          </p:cNvPr>
          <p:cNvSpPr txBox="1"/>
          <p:nvPr/>
        </p:nvSpPr>
        <p:spPr>
          <a:xfrm>
            <a:off x="1672778" y="2697013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</a:t>
            </a:r>
            <a:endParaRPr lang="en-GB" sz="1100" dirty="0">
              <a:solidFill>
                <a:srgbClr val="C0000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769F08-888D-33F9-307B-BE667375BB1C}"/>
              </a:ext>
            </a:extLst>
          </p:cNvPr>
          <p:cNvSpPr txBox="1"/>
          <p:nvPr/>
        </p:nvSpPr>
        <p:spPr>
          <a:xfrm>
            <a:off x="5585142" y="267941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</a:t>
            </a:r>
            <a:endParaRPr lang="en-GB" sz="1100" dirty="0">
              <a:solidFill>
                <a:srgbClr val="C0000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1AB631-111C-EE57-F2AD-92667038C2B1}"/>
              </a:ext>
            </a:extLst>
          </p:cNvPr>
          <p:cNvSpPr txBox="1"/>
          <p:nvPr/>
        </p:nvSpPr>
        <p:spPr>
          <a:xfrm>
            <a:off x="2032092" y="2803192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</a:t>
            </a:r>
            <a:endParaRPr lang="en-GB" sz="1100" dirty="0">
              <a:solidFill>
                <a:srgbClr val="C0000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9DE432-B1F5-A10E-0D0C-6E5ECF052E3E}"/>
              </a:ext>
            </a:extLst>
          </p:cNvPr>
          <p:cNvSpPr txBox="1"/>
          <p:nvPr/>
        </p:nvSpPr>
        <p:spPr>
          <a:xfrm>
            <a:off x="5928951" y="2791901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</a:t>
            </a:r>
            <a:endParaRPr lang="en-GB" sz="1100" dirty="0">
              <a:solidFill>
                <a:srgbClr val="C0000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F61032-45B1-08CF-F8A8-2EB652106767}"/>
              </a:ext>
            </a:extLst>
          </p:cNvPr>
          <p:cNvSpPr txBox="1"/>
          <p:nvPr/>
        </p:nvSpPr>
        <p:spPr>
          <a:xfrm>
            <a:off x="4698660" y="6518024"/>
            <a:ext cx="2828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accent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Alina Blume – EGU 2023 – 24.04.2023</a:t>
            </a:r>
            <a:endParaRPr lang="en-GB" sz="1200" dirty="0">
              <a:solidFill>
                <a:schemeClr val="accent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1ABF122B-281B-91A4-FD6C-DF5D3F325B0C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3" y="4397"/>
            <a:ext cx="1588932" cy="715603"/>
          </a:xfrm>
          <a:prstGeom prst="rect">
            <a:avLst/>
          </a:prstGeom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C99FD68A-E737-C323-98ED-3549DA24C6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t="8442" r="7661" b="8771"/>
          <a:stretch/>
        </p:blipFill>
        <p:spPr>
          <a:xfrm>
            <a:off x="10645403" y="5136147"/>
            <a:ext cx="1303212" cy="1278207"/>
          </a:xfrm>
          <a:prstGeom prst="rect">
            <a:avLst/>
          </a:prstGeom>
        </p:spPr>
      </p:pic>
      <p:sp>
        <p:nvSpPr>
          <p:cNvPr id="10" name="Google Shape;124;p2">
            <a:extLst>
              <a:ext uri="{FF2B5EF4-FFF2-40B4-BE49-F238E27FC236}">
                <a16:creationId xmlns:a16="http://schemas.microsoft.com/office/drawing/2014/main" id="{EBB33714-BDF1-63D9-DCB8-6735E0281209}"/>
              </a:ext>
            </a:extLst>
          </p:cNvPr>
          <p:cNvSpPr txBox="1"/>
          <p:nvPr/>
        </p:nvSpPr>
        <p:spPr>
          <a:xfrm>
            <a:off x="217172" y="5969711"/>
            <a:ext cx="181492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050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Blume et al. (2023)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3467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B3C049-0ED9-56EB-1945-C21BB1423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" y="0"/>
            <a:ext cx="1222399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BB9423-00B1-11B6-18F2-B28100CC2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54800"/>
            <a:ext cx="11732615" cy="565200"/>
          </a:xfrm>
        </p:spPr>
        <p:txBody>
          <a:bodyPr/>
          <a:lstStyle/>
          <a:p>
            <a:pPr algn="ctr"/>
            <a:r>
              <a:rPr lang="en-US" dirty="0"/>
              <a:t>Current Developments</a:t>
            </a:r>
            <a:endParaRPr lang="en-GB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DDB05E5-657F-66DA-13B4-9D2079C170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095"/>
                    </a14:imgEffect>
                    <a14:imgEffect>
                      <a14:brightnessContrast bright="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243"/>
          <a:stretch/>
        </p:blipFill>
        <p:spPr>
          <a:xfrm>
            <a:off x="9588438" y="74652"/>
            <a:ext cx="821738" cy="83286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322D4E-B54C-A528-D79E-1669B424F44E}"/>
              </a:ext>
            </a:extLst>
          </p:cNvPr>
          <p:cNvCxnSpPr>
            <a:cxnSpLocks/>
          </p:cNvCxnSpPr>
          <p:nvPr/>
        </p:nvCxnSpPr>
        <p:spPr>
          <a:xfrm>
            <a:off x="223886" y="720000"/>
            <a:ext cx="11724729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773E0B-F71D-99F0-EC70-997515F9D511}"/>
              </a:ext>
            </a:extLst>
          </p:cNvPr>
          <p:cNvCxnSpPr>
            <a:cxnSpLocks/>
          </p:cNvCxnSpPr>
          <p:nvPr/>
        </p:nvCxnSpPr>
        <p:spPr>
          <a:xfrm>
            <a:off x="216000" y="6467084"/>
            <a:ext cx="11724729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1A484919-8380-E73F-4305-BEA0FC664F0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954" y="58879"/>
            <a:ext cx="1588932" cy="661121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ACAA624E-3140-2469-D687-384CEFC3D58E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3" y="4397"/>
            <a:ext cx="1588932" cy="71560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BB6E272-7CCD-72D7-0428-AE98D78CF9D2}"/>
              </a:ext>
            </a:extLst>
          </p:cNvPr>
          <p:cNvSpPr txBox="1"/>
          <p:nvPr/>
        </p:nvSpPr>
        <p:spPr>
          <a:xfrm>
            <a:off x="4698660" y="6518024"/>
            <a:ext cx="2828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accent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Alina Blume – EGU 2023 – 24.04.2023</a:t>
            </a:r>
            <a:endParaRPr lang="en-GB" sz="1200" dirty="0">
              <a:solidFill>
                <a:schemeClr val="accent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3" name="Arrow: U-Turn 12">
            <a:extLst>
              <a:ext uri="{FF2B5EF4-FFF2-40B4-BE49-F238E27FC236}">
                <a16:creationId xmlns:a16="http://schemas.microsoft.com/office/drawing/2014/main" id="{4784B814-E9A1-7380-F5DD-6469EE0F6F83}"/>
              </a:ext>
            </a:extLst>
          </p:cNvPr>
          <p:cNvSpPr/>
          <p:nvPr/>
        </p:nvSpPr>
        <p:spPr>
          <a:xfrm rot="5400000">
            <a:off x="10704273" y="5441515"/>
            <a:ext cx="1391108" cy="660033"/>
          </a:xfrm>
          <a:prstGeom prst="uturnArrow">
            <a:avLst>
              <a:gd name="adj1" fmla="val 23740"/>
              <a:gd name="adj2" fmla="val 25000"/>
              <a:gd name="adj3" fmla="val 40586"/>
              <a:gd name="adj4" fmla="val 54140"/>
              <a:gd name="adj5" fmla="val 100000"/>
            </a:avLst>
          </a:prstGeom>
          <a:ln>
            <a:solidFill>
              <a:srgbClr val="42A39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9B2E71-15DC-04C3-DD37-3FED6360FFA7}"/>
              </a:ext>
            </a:extLst>
          </p:cNvPr>
          <p:cNvSpPr txBox="1"/>
          <p:nvPr/>
        </p:nvSpPr>
        <p:spPr>
          <a:xfrm>
            <a:off x="8907869" y="3391402"/>
            <a:ext cx="2108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Bathymetry based on the dataset of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Thomas et al. (2022) </a:t>
            </a:r>
            <a:endParaRPr lang="en-GB" sz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BFF0A4-1873-52CF-C225-DA1B1C63E4AB}"/>
              </a:ext>
            </a:extLst>
          </p:cNvPr>
          <p:cNvSpPr/>
          <p:nvPr/>
        </p:nvSpPr>
        <p:spPr>
          <a:xfrm>
            <a:off x="4042288" y="906488"/>
            <a:ext cx="1174282" cy="232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A1FA5BF-19F6-67CA-4B2C-42EF8614DA2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264"/>
          <a:stretch/>
        </p:blipFill>
        <p:spPr>
          <a:xfrm>
            <a:off x="3301540" y="735910"/>
            <a:ext cx="2268564" cy="331962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89DD556-93FC-5050-3A06-D17270DC6A4F}"/>
              </a:ext>
            </a:extLst>
          </p:cNvPr>
          <p:cNvSpPr/>
          <p:nvPr/>
        </p:nvSpPr>
        <p:spPr>
          <a:xfrm>
            <a:off x="3306063" y="729924"/>
            <a:ext cx="2252611" cy="385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2090D0-CDDA-599A-42E1-08F817D58E02}"/>
              </a:ext>
            </a:extLst>
          </p:cNvPr>
          <p:cNvSpPr txBox="1"/>
          <p:nvPr/>
        </p:nvSpPr>
        <p:spPr>
          <a:xfrm>
            <a:off x="3857390" y="660032"/>
            <a:ext cx="154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Depth of </a:t>
            </a:r>
          </a:p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Ground Truth</a:t>
            </a:r>
            <a:endParaRPr lang="en-GB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851DD35-4181-74D7-A0AD-B6EC4EBBDB60}"/>
              </a:ext>
            </a:extLst>
          </p:cNvPr>
          <p:cNvSpPr/>
          <p:nvPr/>
        </p:nvSpPr>
        <p:spPr>
          <a:xfrm>
            <a:off x="6992800" y="962113"/>
            <a:ext cx="1174282" cy="232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149BC1-8C61-D615-A73E-7D9816E41EC3}"/>
              </a:ext>
            </a:extLst>
          </p:cNvPr>
          <p:cNvSpPr txBox="1"/>
          <p:nvPr/>
        </p:nvSpPr>
        <p:spPr>
          <a:xfrm>
            <a:off x="7167639" y="91080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Slope</a:t>
            </a:r>
            <a:endParaRPr lang="en-GB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DBD43F-4FD4-FD49-E7D8-13056CB5E30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036"/>
          <a:stretch/>
        </p:blipFill>
        <p:spPr>
          <a:xfrm>
            <a:off x="6631419" y="712609"/>
            <a:ext cx="2268564" cy="330251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9D1D449-70B3-4151-F3D0-0FDAC13DBF2F}"/>
              </a:ext>
            </a:extLst>
          </p:cNvPr>
          <p:cNvSpPr/>
          <p:nvPr/>
        </p:nvSpPr>
        <p:spPr>
          <a:xfrm>
            <a:off x="6636331" y="730423"/>
            <a:ext cx="2252611" cy="385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1F503F-5320-207B-B634-3D3B63C8E20A}"/>
              </a:ext>
            </a:extLst>
          </p:cNvPr>
          <p:cNvSpPr txBox="1"/>
          <p:nvPr/>
        </p:nvSpPr>
        <p:spPr>
          <a:xfrm>
            <a:off x="7170171" y="660032"/>
            <a:ext cx="154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Slope of </a:t>
            </a:r>
          </a:p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Ground Truth</a:t>
            </a:r>
            <a:endParaRPr lang="en-GB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DA3ADC-A386-81A5-019D-E046676A6FB0}"/>
              </a:ext>
            </a:extLst>
          </p:cNvPr>
          <p:cNvSpPr txBox="1"/>
          <p:nvPr/>
        </p:nvSpPr>
        <p:spPr>
          <a:xfrm rot="16200000">
            <a:off x="11039914" y="5416211"/>
            <a:ext cx="1782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+ 5 to 10% </a:t>
            </a:r>
            <a:endParaRPr lang="en-GB" sz="2400" b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C925E42-55D3-6B34-480B-6CFA346A7AB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46381"/>
          <a:stretch/>
        </p:blipFill>
        <p:spPr>
          <a:xfrm>
            <a:off x="1147046" y="3999125"/>
            <a:ext cx="9931245" cy="135985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9D618417-2778-3750-BF6B-53AE2811E8A6}"/>
              </a:ext>
            </a:extLst>
          </p:cNvPr>
          <p:cNvSpPr/>
          <p:nvPr/>
        </p:nvSpPr>
        <p:spPr>
          <a:xfrm>
            <a:off x="1208786" y="5043606"/>
            <a:ext cx="962914" cy="292195"/>
          </a:xfrm>
          <a:prstGeom prst="rect">
            <a:avLst/>
          </a:prstGeom>
          <a:solidFill>
            <a:srgbClr val="E7F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1297661-50E7-94E7-23AC-EC7735754571}"/>
              </a:ext>
            </a:extLst>
          </p:cNvPr>
          <p:cNvSpPr txBox="1"/>
          <p:nvPr/>
        </p:nvSpPr>
        <p:spPr>
          <a:xfrm>
            <a:off x="1147046" y="5005037"/>
            <a:ext cx="26274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00" b="1" dirty="0">
                <a:solidFill>
                  <a:srgbClr val="07384E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Blume et al. (2023)</a:t>
            </a:r>
            <a:endParaRPr lang="en-GB" sz="1700" b="1" dirty="0">
              <a:solidFill>
                <a:srgbClr val="07384E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BCDBD8E-2C97-B4D3-A30C-3ABA9DFC45B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3136" b="31603"/>
          <a:stretch/>
        </p:blipFill>
        <p:spPr>
          <a:xfrm>
            <a:off x="1147046" y="5347439"/>
            <a:ext cx="9931245" cy="38703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23609BB-AB1E-6EC0-E858-E337DD0F50E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68007" b="17817"/>
          <a:stretch/>
        </p:blipFill>
        <p:spPr>
          <a:xfrm>
            <a:off x="1147033" y="5725898"/>
            <a:ext cx="9931245" cy="35954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CBBF3B6-B765-2A0C-C44B-477DDF1F45C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2988"/>
          <a:stretch/>
        </p:blipFill>
        <p:spPr>
          <a:xfrm>
            <a:off x="1147033" y="5346175"/>
            <a:ext cx="9931245" cy="11922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F85FE3-999C-195C-9D3C-742510971D70}"/>
              </a:ext>
            </a:extLst>
          </p:cNvPr>
          <p:cNvSpPr/>
          <p:nvPr/>
        </p:nvSpPr>
        <p:spPr>
          <a:xfrm>
            <a:off x="4171950" y="4952958"/>
            <a:ext cx="6872938" cy="3706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E4A5EE-0A33-219C-37DE-E6EA29DAA224}"/>
              </a:ext>
            </a:extLst>
          </p:cNvPr>
          <p:cNvSpPr/>
          <p:nvPr/>
        </p:nvSpPr>
        <p:spPr>
          <a:xfrm>
            <a:off x="4171950" y="6085440"/>
            <a:ext cx="6872938" cy="39445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19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/>
      <p:bldP spid="5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B3C049-0ED9-56EB-1945-C21BB1423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" y="0"/>
            <a:ext cx="1222399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BB9423-00B1-11B6-18F2-B28100CC2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54800"/>
            <a:ext cx="11732615" cy="565200"/>
          </a:xfrm>
        </p:spPr>
        <p:txBody>
          <a:bodyPr/>
          <a:lstStyle/>
          <a:p>
            <a:pPr algn="ctr"/>
            <a:r>
              <a:rPr lang="en-US" dirty="0"/>
              <a:t>Remaining Challenges</a:t>
            </a:r>
            <a:endParaRPr lang="en-GB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DDB05E5-657F-66DA-13B4-9D2079C170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095"/>
                    </a14:imgEffect>
                    <a14:imgEffect>
                      <a14:brightnessContrast bright="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243"/>
          <a:stretch/>
        </p:blipFill>
        <p:spPr>
          <a:xfrm>
            <a:off x="9588438" y="74652"/>
            <a:ext cx="821738" cy="83286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322D4E-B54C-A528-D79E-1669B424F44E}"/>
              </a:ext>
            </a:extLst>
          </p:cNvPr>
          <p:cNvCxnSpPr>
            <a:cxnSpLocks/>
          </p:cNvCxnSpPr>
          <p:nvPr/>
        </p:nvCxnSpPr>
        <p:spPr>
          <a:xfrm>
            <a:off x="223886" y="720000"/>
            <a:ext cx="11724729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773E0B-F71D-99F0-EC70-997515F9D511}"/>
              </a:ext>
            </a:extLst>
          </p:cNvPr>
          <p:cNvCxnSpPr>
            <a:cxnSpLocks/>
          </p:cNvCxnSpPr>
          <p:nvPr/>
        </p:nvCxnSpPr>
        <p:spPr>
          <a:xfrm>
            <a:off x="216000" y="6467084"/>
            <a:ext cx="11724729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1A484919-8380-E73F-4305-BEA0FC664F0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954" y="58879"/>
            <a:ext cx="1588932" cy="661121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ACAA624E-3140-2469-D687-384CEFC3D58E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3" y="4397"/>
            <a:ext cx="1588932" cy="71560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D97853-1E7E-BC8F-2C9B-61A5E5C0F9D1}"/>
              </a:ext>
            </a:extLst>
          </p:cNvPr>
          <p:cNvCxnSpPr>
            <a:cxnSpLocks/>
          </p:cNvCxnSpPr>
          <p:nvPr/>
        </p:nvCxnSpPr>
        <p:spPr>
          <a:xfrm>
            <a:off x="255118" y="3700110"/>
            <a:ext cx="117405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2FB78815-CCF7-2673-F9E8-48EE72257C45}"/>
              </a:ext>
            </a:extLst>
          </p:cNvPr>
          <p:cNvSpPr txBox="1">
            <a:spLocks/>
          </p:cNvSpPr>
          <p:nvPr/>
        </p:nvSpPr>
        <p:spPr bwMode="auto">
          <a:xfrm>
            <a:off x="268837" y="3092266"/>
            <a:ext cx="117405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kern="0" dirty="0"/>
              <a:t>Looking Forward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8B78FB7-D2F6-82A1-604F-FC1C70D41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418" y="982170"/>
            <a:ext cx="11671892" cy="2425363"/>
          </a:xfrm>
        </p:spPr>
        <p:txBody>
          <a:bodyPr/>
          <a:lstStyle/>
          <a:p>
            <a:pPr marL="285750" indent="-285750">
              <a:lnSpc>
                <a:spcPct val="200000"/>
              </a:lnSpc>
              <a:buClr>
                <a:srgbClr val="00CC99"/>
              </a:buClr>
              <a:buFont typeface="Arial" panose="020B0604020202020204" pitchFamily="34" charset="0"/>
              <a:buChar char="•"/>
              <a:tabLst>
                <a:tab pos="2152650" algn="l"/>
              </a:tabLst>
            </a:pPr>
            <a:r>
              <a:rPr lang="en-US" sz="2000" b="1" dirty="0">
                <a:solidFill>
                  <a:srgbClr val="00CC99"/>
                </a:solidFill>
              </a:rPr>
              <a:t>Artifacts</a:t>
            </a:r>
            <a:r>
              <a:rPr lang="en-US" sz="2000" dirty="0">
                <a:solidFill>
                  <a:schemeClr val="bg1"/>
                </a:solidFill>
              </a:rPr>
              <a:t> in composite</a:t>
            </a:r>
          </a:p>
          <a:p>
            <a:pPr marL="285750" indent="-285750">
              <a:lnSpc>
                <a:spcPct val="200000"/>
              </a:lnSpc>
              <a:buClr>
                <a:srgbClr val="00CC99"/>
              </a:buClr>
              <a:buFont typeface="Arial" panose="020B0604020202020204" pitchFamily="34" charset="0"/>
              <a:buChar char="•"/>
              <a:tabLst>
                <a:tab pos="2152650" algn="l"/>
              </a:tabLst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Lack of </a:t>
            </a:r>
            <a:r>
              <a:rPr lang="en-US" sz="2000" b="1" dirty="0">
                <a:solidFill>
                  <a:srgbClr val="00CC99"/>
                </a:solidFill>
                <a:sym typeface="Wingdings" panose="05000000000000000000" pitchFamily="2" charset="2"/>
              </a:rPr>
              <a:t>ground truth data</a:t>
            </a: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buClr>
                <a:srgbClr val="00CC99"/>
              </a:buClr>
              <a:buFont typeface="Arial" panose="020B0604020202020204" pitchFamily="34" charset="0"/>
              <a:buChar char="•"/>
              <a:tabLst>
                <a:tab pos="2152650" algn="l"/>
              </a:tabLst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Lack of </a:t>
            </a:r>
            <a:r>
              <a:rPr lang="en-US" sz="2000" b="1" dirty="0">
                <a:solidFill>
                  <a:srgbClr val="00CC99"/>
                </a:solidFill>
                <a:sym typeface="Wingdings" panose="05000000000000000000" pitchFamily="2" charset="2"/>
              </a:rPr>
              <a:t>in-situ data</a:t>
            </a:r>
            <a:endParaRPr lang="en-US" sz="20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84714F9-4E7E-9FF9-9D5A-DDF8A0D1D101}"/>
              </a:ext>
            </a:extLst>
          </p:cNvPr>
          <p:cNvSpPr txBox="1">
            <a:spLocks/>
          </p:cNvSpPr>
          <p:nvPr/>
        </p:nvSpPr>
        <p:spPr bwMode="auto">
          <a:xfrm>
            <a:off x="215999" y="4001433"/>
            <a:ext cx="11724730" cy="242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lnSpc>
                <a:spcPct val="200000"/>
              </a:lnSpc>
              <a:buClr>
                <a:srgbClr val="00CC99"/>
              </a:buClr>
              <a:buFont typeface="Arial" panose="020B0604020202020204" pitchFamily="34" charset="0"/>
              <a:buChar char="•"/>
              <a:tabLst>
                <a:tab pos="2152650" algn="l"/>
              </a:tabLst>
            </a:pPr>
            <a:r>
              <a:rPr lang="en-GB" sz="2000" b="1" kern="0" dirty="0">
                <a:solidFill>
                  <a:srgbClr val="00CC99"/>
                </a:solidFill>
                <a:sym typeface="Wingdings" panose="05000000000000000000" pitchFamily="2" charset="2"/>
              </a:rPr>
              <a:t>D</a:t>
            </a:r>
            <a:r>
              <a:rPr lang="en-US" sz="2000" b="1" dirty="0" err="1">
                <a:solidFill>
                  <a:srgbClr val="00CC99"/>
                </a:solidFill>
                <a:sym typeface="Wingdings" panose="05000000000000000000" pitchFamily="2" charset="2"/>
              </a:rPr>
              <a:t>epth</a:t>
            </a:r>
            <a:r>
              <a:rPr lang="en-US" sz="2000" b="1" dirty="0">
                <a:solidFill>
                  <a:srgbClr val="00CC99"/>
                </a:solidFill>
                <a:sym typeface="Wingdings" panose="05000000000000000000" pitchFamily="2" charset="2"/>
              </a:rPr>
              <a:t> dependent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mapping</a:t>
            </a:r>
          </a:p>
          <a:p>
            <a:pPr marL="285750" indent="-285750">
              <a:lnSpc>
                <a:spcPct val="200000"/>
              </a:lnSpc>
              <a:buClr>
                <a:srgbClr val="00CC99"/>
              </a:buClr>
              <a:buFont typeface="Arial" panose="020B0604020202020204" pitchFamily="34" charset="0"/>
              <a:buChar char="•"/>
              <a:tabLst>
                <a:tab pos="2152650" algn="l"/>
              </a:tabLst>
            </a:pPr>
            <a:r>
              <a:rPr lang="en-US" sz="2000" b="1" dirty="0">
                <a:solidFill>
                  <a:srgbClr val="00CC99"/>
                </a:solidFill>
                <a:sym typeface="Wingdings" panose="05000000000000000000" pitchFamily="2" charset="2"/>
              </a:rPr>
              <a:t>Refinement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 of carbon stocks (Depth dependent assessments + inclusion of new field data)</a:t>
            </a:r>
          </a:p>
          <a:p>
            <a:pPr marL="285750" indent="-285750">
              <a:lnSpc>
                <a:spcPct val="200000"/>
              </a:lnSpc>
              <a:buClr>
                <a:srgbClr val="00CC99"/>
              </a:buClr>
              <a:buFont typeface="Arial" panose="020B0604020202020204" pitchFamily="34" charset="0"/>
              <a:buChar char="•"/>
              <a:tabLst>
                <a:tab pos="2152650" algn="l"/>
              </a:tabLst>
            </a:pPr>
            <a:r>
              <a:rPr lang="en-US" sz="2000" b="1" dirty="0">
                <a:solidFill>
                  <a:srgbClr val="00CC99"/>
                </a:solidFill>
              </a:rPr>
              <a:t>Time series </a:t>
            </a:r>
            <a:r>
              <a:rPr lang="en-US" sz="2000" dirty="0">
                <a:solidFill>
                  <a:schemeClr val="bg1"/>
                </a:solidFill>
              </a:rPr>
              <a:t>analysis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(based on historic imagery e.g. Landsat)</a:t>
            </a:r>
          </a:p>
          <a:p>
            <a:pPr marL="1124226" lvl="1" indent="-342900">
              <a:lnSpc>
                <a:spcPct val="200000"/>
              </a:lnSpc>
              <a:buClr>
                <a:srgbClr val="00CC99"/>
              </a:buClr>
              <a:buFont typeface="Wingdings" panose="05000000000000000000" pitchFamily="2" charset="2"/>
              <a:buChar char="à"/>
              <a:tabLst>
                <a:tab pos="2152650" algn="l"/>
              </a:tabLst>
            </a:pPr>
            <a:endParaRPr lang="en-GB" sz="2000" kern="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152D28-FA7C-DA6A-60C3-82887B845444}"/>
              </a:ext>
            </a:extLst>
          </p:cNvPr>
          <p:cNvSpPr txBox="1"/>
          <p:nvPr/>
        </p:nvSpPr>
        <p:spPr>
          <a:xfrm>
            <a:off x="4698660" y="6518024"/>
            <a:ext cx="2828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accent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Alina Blume – EGU 2023 – 24.04.2023</a:t>
            </a:r>
            <a:endParaRPr lang="en-GB" sz="1200" dirty="0">
              <a:solidFill>
                <a:schemeClr val="accent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869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4ECC50-8FDD-4834-5768-3663CE86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1764800" cy="565200"/>
          </a:xfrm>
        </p:spPr>
        <p:txBody>
          <a:bodyPr/>
          <a:lstStyle/>
          <a:p>
            <a:pPr algn="ctr"/>
            <a:r>
              <a:rPr lang="en-US" dirty="0"/>
              <a:t>Upcoming Invitation to Tender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3156C-8978-7507-84DF-87C33F0CB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" y="720000"/>
            <a:ext cx="11764800" cy="5328000"/>
          </a:xfrm>
        </p:spPr>
        <p:txBody>
          <a:bodyPr/>
          <a:lstStyle/>
          <a:p>
            <a:pPr algn="just"/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just"/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The Blue Carbon project</a:t>
            </a:r>
          </a:p>
          <a:p>
            <a:pPr algn="just"/>
            <a:endParaRPr kumimoji="0" lang="en-GB" sz="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  <a:p>
            <a:pPr algn="just"/>
            <a:endParaRPr lang="en-US" altLang="en-US" sz="600" dirty="0">
              <a:solidFill>
                <a:schemeClr val="bg1"/>
              </a:solidFill>
              <a:latin typeface="Arial"/>
              <a:ea typeface="MS PGothic"/>
              <a:cs typeface="Arial"/>
            </a:endParaRPr>
          </a:p>
          <a:p>
            <a:pPr algn="just"/>
            <a:r>
              <a:rPr lang="en-US" altLang="en-US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Aim</a:t>
            </a:r>
            <a:r>
              <a:rPr lang="en-US" altLang="en-US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: Developing new methods to </a:t>
            </a:r>
            <a:r>
              <a:rPr lang="en-US" altLang="en-US" sz="2000" b="1" kern="1200" dirty="0">
                <a:solidFill>
                  <a:srgbClr val="00CC99"/>
                </a:solidFill>
                <a:latin typeface="+mj-lt"/>
                <a:ea typeface="+mn-ea"/>
                <a:cs typeface="+mn-cs"/>
              </a:rPr>
              <a:t>improve the estimation and to monitor the changes of the extent and carbon stock of major Blue Carbon Coastal </a:t>
            </a:r>
            <a:r>
              <a:rPr lang="en-US" altLang="en-US" sz="2000" b="1" dirty="0">
                <a:solidFill>
                  <a:srgbClr val="00CC99"/>
                </a:solidFill>
                <a:latin typeface="Arial"/>
                <a:ea typeface="MS PGothic"/>
                <a:cs typeface="Arial"/>
              </a:rPr>
              <a:t>ecosystems</a:t>
            </a:r>
            <a:r>
              <a:rPr lang="en-US" altLang="en-US" sz="2000" b="1" dirty="0">
                <a:solidFill>
                  <a:srgbClr val="00B7A6"/>
                </a:solidFill>
                <a:latin typeface="Arial"/>
                <a:ea typeface="MS PGothic"/>
                <a:cs typeface="Arial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(</a:t>
            </a:r>
            <a:r>
              <a:rPr lang="en-US" altLang="en-US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mangroves, salt marshes, and seagrasses).</a:t>
            </a:r>
            <a:r>
              <a:rPr lang="en-US" altLang="en-US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 </a:t>
            </a:r>
          </a:p>
          <a:p>
            <a:pPr algn="just"/>
            <a:endParaRPr lang="en-US" altLang="en-US" sz="600" dirty="0">
              <a:solidFill>
                <a:schemeClr val="bg1"/>
              </a:solidFill>
              <a:latin typeface="Arial"/>
              <a:ea typeface="MS PGothic"/>
              <a:cs typeface="Arial"/>
            </a:endParaRPr>
          </a:p>
          <a:p>
            <a:pPr algn="just"/>
            <a:endParaRPr lang="en-US" altLang="en-US" sz="600" dirty="0">
              <a:solidFill>
                <a:schemeClr val="bg1"/>
              </a:solidFill>
              <a:latin typeface="Arial"/>
              <a:ea typeface="MS PGothic"/>
              <a:cs typeface="Arial"/>
            </a:endParaRPr>
          </a:p>
          <a:p>
            <a:pPr algn="just"/>
            <a:r>
              <a:rPr lang="en-US" altLang="en-US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The project to be implemented in close collaboration with key end-users: </a:t>
            </a:r>
            <a:r>
              <a:rPr lang="en-GB" altLang="en-US" sz="2000" b="1" kern="1200" dirty="0">
                <a:solidFill>
                  <a:srgbClr val="00CC99"/>
                </a:solidFill>
                <a:latin typeface="+mj-lt"/>
                <a:ea typeface="+mn-ea"/>
                <a:cs typeface="+mn-cs"/>
              </a:rPr>
              <a:t>government agencies, environmental organisations and also local communities</a:t>
            </a:r>
            <a:r>
              <a:rPr lang="en-US" altLang="en-US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. The activity also aims at the provision of the necessary information products and tools to support countries integrating Blue Carbon into their national carbon accounts. </a:t>
            </a:r>
          </a:p>
          <a:p>
            <a:pPr algn="just"/>
            <a:endParaRPr lang="en-US" altLang="en-US" sz="600" dirty="0">
              <a:solidFill>
                <a:schemeClr val="bg1"/>
              </a:solidFill>
              <a:latin typeface="Arial"/>
              <a:ea typeface="MS PGothic"/>
              <a:cs typeface="Arial"/>
            </a:endParaRPr>
          </a:p>
          <a:p>
            <a:pPr algn="just"/>
            <a:endParaRPr lang="en-US" altLang="en-US" sz="600" dirty="0">
              <a:solidFill>
                <a:schemeClr val="bg1"/>
              </a:solidFill>
              <a:latin typeface="Arial"/>
              <a:ea typeface="MS PGothic"/>
              <a:cs typeface="Arial"/>
            </a:endParaRPr>
          </a:p>
          <a:p>
            <a:pPr algn="just"/>
            <a:r>
              <a:rPr lang="en-US" altLang="en-US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The project shall have a </a:t>
            </a:r>
            <a:r>
              <a:rPr lang="en-US" altLang="en-US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multi-sensor approach </a:t>
            </a:r>
            <a:r>
              <a:rPr lang="en-US" altLang="en-US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and </a:t>
            </a:r>
            <a:r>
              <a:rPr lang="en-US" altLang="en-US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leverage on state-of-the-art existing datasets </a:t>
            </a:r>
            <a:r>
              <a:rPr lang="en-US" altLang="en-US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(e.g., global mangrove watch) and integrate open non-EO data as necessary, in-situ measurements of both blue carbon extent and stock. </a:t>
            </a:r>
          </a:p>
          <a:p>
            <a:pPr algn="just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47A89A-5892-5A79-DCEB-00278351015E}"/>
              </a:ext>
            </a:extLst>
          </p:cNvPr>
          <p:cNvSpPr txBox="1"/>
          <p:nvPr/>
        </p:nvSpPr>
        <p:spPr>
          <a:xfrm>
            <a:off x="216000" y="5998950"/>
            <a:ext cx="11764800" cy="378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400"/>
              </a:spcBef>
            </a:pPr>
            <a:r>
              <a:rPr lang="en-GB" sz="1800" b="1" dirty="0">
                <a:solidFill>
                  <a:schemeClr val="bg1"/>
                </a:solidFill>
                <a:latin typeface="+mj-lt"/>
              </a:rPr>
              <a:t>Plan: </a:t>
            </a:r>
            <a:r>
              <a:rPr lang="en-GB" sz="1800" b="1" dirty="0">
                <a:solidFill>
                  <a:srgbClr val="00CC99"/>
                </a:solidFill>
                <a:latin typeface="+mj-lt"/>
              </a:rPr>
              <a:t>ITT Q2 2023. Single Contract</a:t>
            </a:r>
            <a:r>
              <a:rPr lang="en-GB" sz="1800" b="1" dirty="0">
                <a:solidFill>
                  <a:schemeClr val="bg1"/>
                </a:solidFill>
                <a:latin typeface="+mj-lt"/>
              </a:rPr>
              <a:t>.   |    Duration: </a:t>
            </a:r>
            <a:r>
              <a:rPr lang="en-GB" sz="1800" b="1" dirty="0">
                <a:solidFill>
                  <a:srgbClr val="00CC99"/>
                </a:solidFill>
                <a:latin typeface="+mj-lt"/>
              </a:rPr>
              <a:t>24 months</a:t>
            </a:r>
            <a:r>
              <a:rPr lang="en-GB" sz="1800" b="1" dirty="0">
                <a:solidFill>
                  <a:schemeClr val="bg1"/>
                </a:solidFill>
                <a:latin typeface="+mj-lt"/>
              </a:rPr>
              <a:t>. |  Budget: </a:t>
            </a:r>
            <a:r>
              <a:rPr lang="en-GB" sz="1800" b="1" dirty="0">
                <a:solidFill>
                  <a:srgbClr val="00CC99"/>
                </a:solidFill>
                <a:latin typeface="+mj-lt"/>
              </a:rPr>
              <a:t>1 </a:t>
            </a:r>
            <a:r>
              <a:rPr lang="en-GB" sz="1800" b="1" dirty="0" err="1">
                <a:solidFill>
                  <a:srgbClr val="00CC99"/>
                </a:solidFill>
                <a:latin typeface="+mj-lt"/>
              </a:rPr>
              <a:t>Meuro</a:t>
            </a:r>
            <a:r>
              <a:rPr lang="en-GB" sz="1800" b="1" dirty="0">
                <a:solidFill>
                  <a:schemeClr val="bg1"/>
                </a:solidFill>
                <a:latin typeface="+mj-lt"/>
              </a:rPr>
              <a:t>. |  PEOPLE-series 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BCAF4B6E-6918-EC65-912C-202EBD40AAD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3" y="4397"/>
            <a:ext cx="1588932" cy="71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1023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6AA67823-AB11-4C2B-8D34-BC63FAC8D624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1B2B1F32-0869-4E70-95F0-DD1D08A8AFC1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FD0E5E75-7717-46C2-B7DD-6B9340E741A3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8F05BAB2-BE42-419F-A679-AC1342FCD50B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B14A63-63A1-4694-A9CB-C52F3967F03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2253E4B-BB15-4AC1-82DB-CDDE390D88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purl.org/dc/elements/1.1/"/>
    <ds:schemaRef ds:uri="http://schemas.microsoft.com/office/2006/metadata/properties"/>
    <ds:schemaRef ds:uri="http://schemas.microsoft.com/sharepoint/v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sharepoint/v3/fields"/>
    <ds:schemaRef ds:uri="ddc99d1b-0883-4f2c-a8e6-6d8ebaa0e5d6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2020_ESA_Presentation</Template>
  <TotalTime>17309</TotalTime>
  <Words>610</Words>
  <Application>Microsoft Office PowerPoint</Application>
  <PresentationFormat>Custom</PresentationFormat>
  <Paragraphs>133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Verdana</vt:lpstr>
      <vt:lpstr>Wingdings</vt:lpstr>
      <vt:lpstr>ESA_Presentation_DARK</vt:lpstr>
      <vt:lpstr>ESA_Presentation_DARK_BG</vt:lpstr>
      <vt:lpstr>ESA_Presentation_CLEAR</vt:lpstr>
      <vt:lpstr>ESA_Presentation_CLEAR_BG</vt:lpstr>
      <vt:lpstr>PowerPoint Presentation</vt:lpstr>
      <vt:lpstr>PowerPoint Presentation</vt:lpstr>
      <vt:lpstr>Seagrass Blue Carbon</vt:lpstr>
      <vt:lpstr>Seagrasses &amp; the Paris Agreement</vt:lpstr>
      <vt:lpstr>Workflow</vt:lpstr>
      <vt:lpstr>Distribution &amp; Carbon Stocks </vt:lpstr>
      <vt:lpstr>Current Developments</vt:lpstr>
      <vt:lpstr>Remaining Challenges</vt:lpstr>
      <vt:lpstr>Upcoming Invitation to Tender</vt:lpstr>
      <vt:lpstr>PowerPoint Presentation</vt:lpstr>
      <vt:lpstr>PowerPoint Presentation</vt:lpstr>
    </vt:vector>
  </TitlesOfParts>
  <Manager/>
  <Company>ESA European Space Agency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Presentation</dc:subject>
  <dc:creator>Alina Blume</dc:creator>
  <cp:keywords/>
  <dc:description/>
  <cp:lastModifiedBy>Alina Blume</cp:lastModifiedBy>
  <cp:revision>2</cp:revision>
  <cp:lastPrinted>2008-08-26T16:26:23Z</cp:lastPrinted>
  <dcterms:created xsi:type="dcterms:W3CDTF">2023-03-17T08:12:57Z</dcterms:created>
  <dcterms:modified xsi:type="dcterms:W3CDTF">2023-04-23T12:14:13Z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2020-08-04T22:00:00Z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