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14"/>
  </p:handoutMasterIdLst>
  <p:sldIdLst>
    <p:sldId id="258" r:id="rId4"/>
    <p:sldId id="260" r:id="rId6"/>
    <p:sldId id="261" r:id="rId7"/>
    <p:sldId id="262" r:id="rId8"/>
    <p:sldId id="267" r:id="rId9"/>
    <p:sldId id="264" r:id="rId10"/>
    <p:sldId id="263" r:id="rId11"/>
    <p:sldId id="266" r:id="rId12"/>
    <p:sldId id="271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æ·±è²æ ·å¼ 1 - å¼ºè°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4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27559-FDD8-4274-B634-C7FBCF5BC573}" type="doc">
      <dgm:prSet loTypeId="urn:microsoft.com/office/officeart/2005/8/layout/chevron1" loCatId="process" qsTypeId="urn:microsoft.com/office/officeart/2005/8/quickstyle/simple2#1" qsCatId="simple" csTypeId="urn:microsoft.com/office/officeart/2005/8/colors/accent2_1#1" csCatId="accent1" phldr="0"/>
      <dgm:spPr/>
    </dgm:pt>
    <dgm:pt modelId="{870E4F47-8CC4-4F59-B4C1-42B5AAA5CEFE}">
      <dgm:prSet phldrT="[Text]" phldr="0" custT="0"/>
      <dgm:spPr>
        <a:solidFill>
          <a:schemeClr val="accent2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noProof="0" dirty="0"/>
            <a:t>Context</a:t>
          </a:r>
          <a:r>
            <a:rPr lang="fr-FR" dirty="0"/>
            <a:t> &amp; issues</a:t>
          </a:r>
          <a:endParaRPr dirty="0"/>
        </a:p>
      </dgm:t>
    </dgm:pt>
    <dgm:pt modelId="{3D1AB2CA-88A4-4E4C-9A8A-508DF0E06639}" cxnId="{6EE6E1AB-988C-44A7-AB12-ADC5A1480C61}" type="parTrans">
      <dgm:prSet/>
      <dgm:spPr/>
      <dgm:t>
        <a:bodyPr/>
        <a:lstStyle/>
        <a:p>
          <a:endParaRPr lang="fr-FR"/>
        </a:p>
      </dgm:t>
    </dgm:pt>
    <dgm:pt modelId="{856E2728-BF00-49C7-82BA-8F4DCB00940B}" cxnId="{6EE6E1AB-988C-44A7-AB12-ADC5A1480C61}" type="sibTrans">
      <dgm:prSet/>
      <dgm:spPr/>
      <dgm:t>
        <a:bodyPr/>
        <a:lstStyle/>
        <a:p>
          <a:endParaRPr lang="fr-FR"/>
        </a:p>
      </dgm:t>
    </dgm:pt>
    <dgm:pt modelId="{92382253-0264-40DF-AA37-D6E82F536AF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noProof="0" dirty="0">
              <a:sym typeface="+mn-ea"/>
            </a:rPr>
            <a:t>Material</a:t>
          </a:r>
          <a:r>
            <a:rPr lang="fr-FR" dirty="0">
              <a:sym typeface="+mn-ea"/>
            </a:rPr>
            <a:t> &amp; </a:t>
          </a:r>
          <a:r>
            <a:rPr lang="fr-FR" dirty="0" err="1">
              <a:sym typeface="+mn-ea"/>
            </a:rPr>
            <a:t>methods</a:t>
          </a:r>
          <a:endParaRPr dirty="0"/>
        </a:p>
      </dgm:t>
    </dgm:pt>
    <dgm:pt modelId="{69778B7E-4849-4671-BBAB-A681894BA605}" cxnId="{34589D79-160F-4F87-96D0-C3B64D05986D}" type="parTrans">
      <dgm:prSet/>
      <dgm:spPr/>
      <dgm:t>
        <a:bodyPr/>
        <a:lstStyle/>
        <a:p>
          <a:endParaRPr lang="fr-FR"/>
        </a:p>
      </dgm:t>
    </dgm:pt>
    <dgm:pt modelId="{EFADBD2A-760D-4BD5-A895-9EA4A512F514}" cxnId="{34589D79-160F-4F87-96D0-C3B64D05986D}" type="sibTrans">
      <dgm:prSet/>
      <dgm:spPr/>
      <dgm:t>
        <a:bodyPr/>
        <a:lstStyle/>
        <a:p>
          <a:endParaRPr lang="fr-FR"/>
        </a:p>
      </dgm:t>
    </dgm:pt>
    <dgm:pt modelId="{1AA64000-5F0F-47A8-A435-2AF8D82F28B1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/>
            <a:t>Results</a:t>
          </a:r>
          <a:endParaRPr/>
        </a:p>
      </dgm:t>
    </dgm:pt>
    <dgm:pt modelId="{845A32C3-0E8A-4EED-972E-FC6F9A8364F8}" cxnId="{0B3899C4-FBE6-4395-8D8C-B6A1F37FCCE4}" type="parTrans">
      <dgm:prSet/>
      <dgm:spPr/>
      <dgm:t>
        <a:bodyPr/>
        <a:lstStyle/>
        <a:p>
          <a:endParaRPr lang="fr-FR"/>
        </a:p>
      </dgm:t>
    </dgm:pt>
    <dgm:pt modelId="{C0D86BAE-7711-4781-A574-7BE0EA273229}" cxnId="{0B3899C4-FBE6-4395-8D8C-B6A1F37FCCE4}" type="sibTrans">
      <dgm:prSet/>
      <dgm:spPr/>
      <dgm:t>
        <a:bodyPr/>
        <a:lstStyle/>
        <a:p>
          <a:endParaRPr lang="fr-FR"/>
        </a:p>
      </dgm:t>
    </dgm:pt>
    <dgm:pt modelId="{2EDFEB28-6288-4413-A9B7-68B2A328CB6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>
              <a:sym typeface="+mn-ea"/>
            </a:rPr>
            <a:t>Conclusion</a:t>
          </a:r>
          <a:endParaRPr/>
        </a:p>
      </dgm:t>
    </dgm:pt>
    <dgm:pt modelId="{F91206A1-5744-462F-AD61-C521BBA875AF}" cxnId="{617A878F-3E30-4DD3-BD8F-430A296F0CB8}" type="parTrans">
      <dgm:prSet/>
      <dgm:spPr/>
      <dgm:t>
        <a:bodyPr/>
        <a:lstStyle/>
        <a:p>
          <a:endParaRPr lang="fr-FR"/>
        </a:p>
      </dgm:t>
    </dgm:pt>
    <dgm:pt modelId="{1E372E2C-6054-4907-9A5A-110A3C334013}" cxnId="{617A878F-3E30-4DD3-BD8F-430A296F0CB8}" type="sibTrans">
      <dgm:prSet/>
      <dgm:spPr/>
      <dgm:t>
        <a:bodyPr/>
        <a:lstStyle/>
        <a:p>
          <a:endParaRPr lang="fr-FR"/>
        </a:p>
      </dgm:t>
    </dgm:pt>
    <dgm:pt modelId="{60E81CF5-4537-4C2F-8762-598D2E914097}" type="pres">
      <dgm:prSet presAssocID="{9D527559-FDD8-4274-B634-C7FBCF5BC573}" presName="Name0" presStyleCnt="0">
        <dgm:presLayoutVars>
          <dgm:dir/>
          <dgm:animLvl val="lvl"/>
          <dgm:resizeHandles val="exact"/>
        </dgm:presLayoutVars>
      </dgm:prSet>
      <dgm:spPr/>
    </dgm:pt>
    <dgm:pt modelId="{67FF3BB9-6612-4697-87EE-EC66312779BE}" type="pres">
      <dgm:prSet presAssocID="{870E4F47-8CC4-4F59-B4C1-42B5AAA5CEF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84CEA2-673C-4A85-8A00-8580D721B29A}" type="pres">
      <dgm:prSet presAssocID="{856E2728-BF00-49C7-82BA-8F4DCB00940B}" presName="parTxOnlySpace" presStyleCnt="0"/>
      <dgm:spPr/>
    </dgm:pt>
    <dgm:pt modelId="{000D68FE-966C-44AB-9676-45BB099A66E4}" type="pres">
      <dgm:prSet presAssocID="{92382253-0264-40DF-AA37-D6E82F536AF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881426-CD37-46BB-B2B2-B01BA47DC332}" type="pres">
      <dgm:prSet presAssocID="{EFADBD2A-760D-4BD5-A895-9EA4A512F514}" presName="parTxOnlySpace" presStyleCnt="0"/>
      <dgm:spPr/>
    </dgm:pt>
    <dgm:pt modelId="{D3000CD6-B08B-4D3B-8D2A-7F1C26A23961}" type="pres">
      <dgm:prSet presAssocID="{1AA64000-5F0F-47A8-A435-2AF8D82F28B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773A515-DFFE-41F0-B581-98757CBEC16E}" type="pres">
      <dgm:prSet presAssocID="{C0D86BAE-7711-4781-A574-7BE0EA273229}" presName="parTxOnlySpace" presStyleCnt="0"/>
      <dgm:spPr/>
    </dgm:pt>
    <dgm:pt modelId="{D73C0373-9C1E-46F9-BFD0-45CDC2A6C543}" type="pres">
      <dgm:prSet presAssocID="{2EDFEB28-6288-4413-A9B7-68B2A328CB6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22DB339-8025-4E40-80A7-39D758751C90}" type="presOf" srcId="{1AA64000-5F0F-47A8-A435-2AF8D82F28B1}" destId="{D3000CD6-B08B-4D3B-8D2A-7F1C26A23961}" srcOrd="0" destOrd="0" presId="urn:microsoft.com/office/officeart/2005/8/layout/chevron1"/>
    <dgm:cxn modelId="{34589D79-160F-4F87-96D0-C3B64D05986D}" srcId="{9D527559-FDD8-4274-B634-C7FBCF5BC573}" destId="{92382253-0264-40DF-AA37-D6E82F536AF2}" srcOrd="1" destOrd="0" parTransId="{69778B7E-4849-4671-BBAB-A681894BA605}" sibTransId="{EFADBD2A-760D-4BD5-A895-9EA4A512F514}"/>
    <dgm:cxn modelId="{617A878F-3E30-4DD3-BD8F-430A296F0CB8}" srcId="{9D527559-FDD8-4274-B634-C7FBCF5BC573}" destId="{2EDFEB28-6288-4413-A9B7-68B2A328CB6D}" srcOrd="3" destOrd="0" parTransId="{F91206A1-5744-462F-AD61-C521BBA875AF}" sibTransId="{1E372E2C-6054-4907-9A5A-110A3C334013}"/>
    <dgm:cxn modelId="{7ECACF90-F5B7-47AC-B5FD-0C0B428EC8EF}" type="presOf" srcId="{92382253-0264-40DF-AA37-D6E82F536AF2}" destId="{000D68FE-966C-44AB-9676-45BB099A66E4}" srcOrd="0" destOrd="0" presId="urn:microsoft.com/office/officeart/2005/8/layout/chevron1"/>
    <dgm:cxn modelId="{763F6AA0-FBC8-4A7E-9D67-DE9AF4662574}" type="presOf" srcId="{9D527559-FDD8-4274-B634-C7FBCF5BC573}" destId="{60E81CF5-4537-4C2F-8762-598D2E914097}" srcOrd="0" destOrd="0" presId="urn:microsoft.com/office/officeart/2005/8/layout/chevron1"/>
    <dgm:cxn modelId="{80B5E6AA-53CE-4352-A9E0-366D019555F7}" type="presOf" srcId="{870E4F47-8CC4-4F59-B4C1-42B5AAA5CEFE}" destId="{67FF3BB9-6612-4697-87EE-EC66312779BE}" srcOrd="0" destOrd="0" presId="urn:microsoft.com/office/officeart/2005/8/layout/chevron1"/>
    <dgm:cxn modelId="{6EE6E1AB-988C-44A7-AB12-ADC5A1480C61}" srcId="{9D527559-FDD8-4274-B634-C7FBCF5BC573}" destId="{870E4F47-8CC4-4F59-B4C1-42B5AAA5CEFE}" srcOrd="0" destOrd="0" parTransId="{3D1AB2CA-88A4-4E4C-9A8A-508DF0E06639}" sibTransId="{856E2728-BF00-49C7-82BA-8F4DCB00940B}"/>
    <dgm:cxn modelId="{0B3899C4-FBE6-4395-8D8C-B6A1F37FCCE4}" srcId="{9D527559-FDD8-4274-B634-C7FBCF5BC573}" destId="{1AA64000-5F0F-47A8-A435-2AF8D82F28B1}" srcOrd="2" destOrd="0" parTransId="{845A32C3-0E8A-4EED-972E-FC6F9A8364F8}" sibTransId="{C0D86BAE-7711-4781-A574-7BE0EA273229}"/>
    <dgm:cxn modelId="{310269E2-2948-44AB-8B0F-BDE50E996F3C}" type="presOf" srcId="{2EDFEB28-6288-4413-A9B7-68B2A328CB6D}" destId="{D73C0373-9C1E-46F9-BFD0-45CDC2A6C543}" srcOrd="0" destOrd="0" presId="urn:microsoft.com/office/officeart/2005/8/layout/chevron1"/>
    <dgm:cxn modelId="{001D72BF-1D65-48ED-B2A2-42860450DA02}" type="presParOf" srcId="{60E81CF5-4537-4C2F-8762-598D2E914097}" destId="{67FF3BB9-6612-4697-87EE-EC66312779BE}" srcOrd="0" destOrd="0" presId="urn:microsoft.com/office/officeart/2005/8/layout/chevron1"/>
    <dgm:cxn modelId="{27ECA657-61C2-4ABE-9F7E-9E1EB493B765}" type="presParOf" srcId="{60E81CF5-4537-4C2F-8762-598D2E914097}" destId="{E484CEA2-673C-4A85-8A00-8580D721B29A}" srcOrd="1" destOrd="0" presId="urn:microsoft.com/office/officeart/2005/8/layout/chevron1"/>
    <dgm:cxn modelId="{CE4502DD-65B1-4F33-9F86-EFEDEA5DE553}" type="presParOf" srcId="{60E81CF5-4537-4C2F-8762-598D2E914097}" destId="{000D68FE-966C-44AB-9676-45BB099A66E4}" srcOrd="2" destOrd="0" presId="urn:microsoft.com/office/officeart/2005/8/layout/chevron1"/>
    <dgm:cxn modelId="{74FA8C30-8B84-41BB-93C1-0FB51DFBD3E0}" type="presParOf" srcId="{60E81CF5-4537-4C2F-8762-598D2E914097}" destId="{90881426-CD37-46BB-B2B2-B01BA47DC332}" srcOrd="3" destOrd="0" presId="urn:microsoft.com/office/officeart/2005/8/layout/chevron1"/>
    <dgm:cxn modelId="{F14AF55E-4E1D-43A4-AF79-EBF6DFC3DAEC}" type="presParOf" srcId="{60E81CF5-4537-4C2F-8762-598D2E914097}" destId="{D3000CD6-B08B-4D3B-8D2A-7F1C26A23961}" srcOrd="4" destOrd="0" presId="urn:microsoft.com/office/officeart/2005/8/layout/chevron1"/>
    <dgm:cxn modelId="{3917D708-9549-41D7-926B-686EBFD19F53}" type="presParOf" srcId="{60E81CF5-4537-4C2F-8762-598D2E914097}" destId="{1773A515-DFFE-41F0-B581-98757CBEC16E}" srcOrd="5" destOrd="0" presId="urn:microsoft.com/office/officeart/2005/8/layout/chevron1"/>
    <dgm:cxn modelId="{6423BFC8-AAE6-4D1D-8082-3BAFCA1276E3}" type="presParOf" srcId="{60E81CF5-4537-4C2F-8762-598D2E914097}" destId="{D73C0373-9C1E-46F9-BFD0-45CDC2A6C54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27559-FDD8-4274-B634-C7FBCF5BC573}" type="doc">
      <dgm:prSet loTypeId="urn:microsoft.com/office/officeart/2005/8/layout/chevron1" loCatId="process" qsTypeId="urn:microsoft.com/office/officeart/2005/8/quickstyle/simple2#1" qsCatId="simple" csTypeId="urn:microsoft.com/office/officeart/2005/8/colors/accent2_1#1" csCatId="accent1" phldr="0"/>
      <dgm:spPr/>
    </dgm:pt>
    <dgm:pt modelId="{870E4F47-8CC4-4F59-B4C1-42B5AAA5CEFE}">
      <dgm:prSet phldrT="[Text]" phldr="0" custT="0"/>
      <dgm:spPr>
        <a:solidFill>
          <a:schemeClr val="accent2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noProof="0" dirty="0"/>
            <a:t>Context</a:t>
          </a:r>
          <a:r>
            <a:rPr lang="fr-FR" dirty="0"/>
            <a:t> &amp; issues</a:t>
          </a:r>
          <a:endParaRPr dirty="0"/>
        </a:p>
      </dgm:t>
    </dgm:pt>
    <dgm:pt modelId="{3D1AB2CA-88A4-4E4C-9A8A-508DF0E06639}" cxnId="{6EE6E1AB-988C-44A7-AB12-ADC5A1480C61}" type="parTrans">
      <dgm:prSet/>
      <dgm:spPr/>
      <dgm:t>
        <a:bodyPr/>
        <a:lstStyle/>
        <a:p>
          <a:endParaRPr lang="fr-FR"/>
        </a:p>
      </dgm:t>
    </dgm:pt>
    <dgm:pt modelId="{856E2728-BF00-49C7-82BA-8F4DCB00940B}" cxnId="{6EE6E1AB-988C-44A7-AB12-ADC5A1480C61}" type="sibTrans">
      <dgm:prSet/>
      <dgm:spPr/>
      <dgm:t>
        <a:bodyPr/>
        <a:lstStyle/>
        <a:p>
          <a:endParaRPr lang="fr-FR"/>
        </a:p>
      </dgm:t>
    </dgm:pt>
    <dgm:pt modelId="{92382253-0264-40DF-AA37-D6E82F536AF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noProof="0" dirty="0">
              <a:sym typeface="+mn-ea"/>
            </a:rPr>
            <a:t>Material</a:t>
          </a:r>
          <a:r>
            <a:rPr lang="fr-FR" dirty="0">
              <a:sym typeface="+mn-ea"/>
            </a:rPr>
            <a:t> &amp; </a:t>
          </a:r>
          <a:r>
            <a:rPr lang="fr-FR" dirty="0" err="1">
              <a:sym typeface="+mn-ea"/>
            </a:rPr>
            <a:t>methods</a:t>
          </a:r>
          <a:endParaRPr dirty="0"/>
        </a:p>
      </dgm:t>
    </dgm:pt>
    <dgm:pt modelId="{69778B7E-4849-4671-BBAB-A681894BA605}" cxnId="{34589D79-160F-4F87-96D0-C3B64D05986D}" type="parTrans">
      <dgm:prSet/>
      <dgm:spPr/>
      <dgm:t>
        <a:bodyPr/>
        <a:lstStyle/>
        <a:p>
          <a:endParaRPr lang="fr-FR"/>
        </a:p>
      </dgm:t>
    </dgm:pt>
    <dgm:pt modelId="{EFADBD2A-760D-4BD5-A895-9EA4A512F514}" cxnId="{34589D79-160F-4F87-96D0-C3B64D05986D}" type="sibTrans">
      <dgm:prSet/>
      <dgm:spPr/>
      <dgm:t>
        <a:bodyPr/>
        <a:lstStyle/>
        <a:p>
          <a:endParaRPr lang="fr-FR"/>
        </a:p>
      </dgm:t>
    </dgm:pt>
    <dgm:pt modelId="{1AA64000-5F0F-47A8-A435-2AF8D82F28B1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/>
            <a:t>Results</a:t>
          </a:r>
          <a:endParaRPr/>
        </a:p>
      </dgm:t>
    </dgm:pt>
    <dgm:pt modelId="{845A32C3-0E8A-4EED-972E-FC6F9A8364F8}" cxnId="{0B3899C4-FBE6-4395-8D8C-B6A1F37FCCE4}" type="parTrans">
      <dgm:prSet/>
      <dgm:spPr/>
      <dgm:t>
        <a:bodyPr/>
        <a:lstStyle/>
        <a:p>
          <a:endParaRPr lang="fr-FR"/>
        </a:p>
      </dgm:t>
    </dgm:pt>
    <dgm:pt modelId="{C0D86BAE-7711-4781-A574-7BE0EA273229}" cxnId="{0B3899C4-FBE6-4395-8D8C-B6A1F37FCCE4}" type="sibTrans">
      <dgm:prSet/>
      <dgm:spPr/>
      <dgm:t>
        <a:bodyPr/>
        <a:lstStyle/>
        <a:p>
          <a:endParaRPr lang="fr-FR"/>
        </a:p>
      </dgm:t>
    </dgm:pt>
    <dgm:pt modelId="{2EDFEB28-6288-4413-A9B7-68B2A328CB6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>
              <a:sym typeface="+mn-ea"/>
            </a:rPr>
            <a:t>Conclusion</a:t>
          </a:r>
          <a:endParaRPr/>
        </a:p>
      </dgm:t>
    </dgm:pt>
    <dgm:pt modelId="{F91206A1-5744-462F-AD61-C521BBA875AF}" cxnId="{617A878F-3E30-4DD3-BD8F-430A296F0CB8}" type="parTrans">
      <dgm:prSet/>
      <dgm:spPr/>
      <dgm:t>
        <a:bodyPr/>
        <a:lstStyle/>
        <a:p>
          <a:endParaRPr lang="fr-FR"/>
        </a:p>
      </dgm:t>
    </dgm:pt>
    <dgm:pt modelId="{1E372E2C-6054-4907-9A5A-110A3C334013}" cxnId="{617A878F-3E30-4DD3-BD8F-430A296F0CB8}" type="sibTrans">
      <dgm:prSet/>
      <dgm:spPr/>
      <dgm:t>
        <a:bodyPr/>
        <a:lstStyle/>
        <a:p>
          <a:endParaRPr lang="fr-FR"/>
        </a:p>
      </dgm:t>
    </dgm:pt>
    <dgm:pt modelId="{60E81CF5-4537-4C2F-8762-598D2E914097}" type="pres">
      <dgm:prSet presAssocID="{9D527559-FDD8-4274-B634-C7FBCF5BC573}" presName="Name0" presStyleCnt="0">
        <dgm:presLayoutVars>
          <dgm:dir/>
          <dgm:animLvl val="lvl"/>
          <dgm:resizeHandles val="exact"/>
        </dgm:presLayoutVars>
      </dgm:prSet>
      <dgm:spPr/>
    </dgm:pt>
    <dgm:pt modelId="{67FF3BB9-6612-4697-87EE-EC66312779BE}" type="pres">
      <dgm:prSet presAssocID="{870E4F47-8CC4-4F59-B4C1-42B5AAA5CEF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84CEA2-673C-4A85-8A00-8580D721B29A}" type="pres">
      <dgm:prSet presAssocID="{856E2728-BF00-49C7-82BA-8F4DCB00940B}" presName="parTxOnlySpace" presStyleCnt="0"/>
      <dgm:spPr/>
    </dgm:pt>
    <dgm:pt modelId="{000D68FE-966C-44AB-9676-45BB099A66E4}" type="pres">
      <dgm:prSet presAssocID="{92382253-0264-40DF-AA37-D6E82F536AF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881426-CD37-46BB-B2B2-B01BA47DC332}" type="pres">
      <dgm:prSet presAssocID="{EFADBD2A-760D-4BD5-A895-9EA4A512F514}" presName="parTxOnlySpace" presStyleCnt="0"/>
      <dgm:spPr/>
    </dgm:pt>
    <dgm:pt modelId="{D3000CD6-B08B-4D3B-8D2A-7F1C26A23961}" type="pres">
      <dgm:prSet presAssocID="{1AA64000-5F0F-47A8-A435-2AF8D82F28B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773A515-DFFE-41F0-B581-98757CBEC16E}" type="pres">
      <dgm:prSet presAssocID="{C0D86BAE-7711-4781-A574-7BE0EA273229}" presName="parTxOnlySpace" presStyleCnt="0"/>
      <dgm:spPr/>
    </dgm:pt>
    <dgm:pt modelId="{D73C0373-9C1E-46F9-BFD0-45CDC2A6C543}" type="pres">
      <dgm:prSet presAssocID="{2EDFEB28-6288-4413-A9B7-68B2A328CB6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22DB339-8025-4E40-80A7-39D758751C90}" type="presOf" srcId="{1AA64000-5F0F-47A8-A435-2AF8D82F28B1}" destId="{D3000CD6-B08B-4D3B-8D2A-7F1C26A23961}" srcOrd="0" destOrd="0" presId="urn:microsoft.com/office/officeart/2005/8/layout/chevron1"/>
    <dgm:cxn modelId="{34589D79-160F-4F87-96D0-C3B64D05986D}" srcId="{9D527559-FDD8-4274-B634-C7FBCF5BC573}" destId="{92382253-0264-40DF-AA37-D6E82F536AF2}" srcOrd="1" destOrd="0" parTransId="{69778B7E-4849-4671-BBAB-A681894BA605}" sibTransId="{EFADBD2A-760D-4BD5-A895-9EA4A512F514}"/>
    <dgm:cxn modelId="{617A878F-3E30-4DD3-BD8F-430A296F0CB8}" srcId="{9D527559-FDD8-4274-B634-C7FBCF5BC573}" destId="{2EDFEB28-6288-4413-A9B7-68B2A328CB6D}" srcOrd="3" destOrd="0" parTransId="{F91206A1-5744-462F-AD61-C521BBA875AF}" sibTransId="{1E372E2C-6054-4907-9A5A-110A3C334013}"/>
    <dgm:cxn modelId="{7ECACF90-F5B7-47AC-B5FD-0C0B428EC8EF}" type="presOf" srcId="{92382253-0264-40DF-AA37-D6E82F536AF2}" destId="{000D68FE-966C-44AB-9676-45BB099A66E4}" srcOrd="0" destOrd="0" presId="urn:microsoft.com/office/officeart/2005/8/layout/chevron1"/>
    <dgm:cxn modelId="{763F6AA0-FBC8-4A7E-9D67-DE9AF4662574}" type="presOf" srcId="{9D527559-FDD8-4274-B634-C7FBCF5BC573}" destId="{60E81CF5-4537-4C2F-8762-598D2E914097}" srcOrd="0" destOrd="0" presId="urn:microsoft.com/office/officeart/2005/8/layout/chevron1"/>
    <dgm:cxn modelId="{80B5E6AA-53CE-4352-A9E0-366D019555F7}" type="presOf" srcId="{870E4F47-8CC4-4F59-B4C1-42B5AAA5CEFE}" destId="{67FF3BB9-6612-4697-87EE-EC66312779BE}" srcOrd="0" destOrd="0" presId="urn:microsoft.com/office/officeart/2005/8/layout/chevron1"/>
    <dgm:cxn modelId="{6EE6E1AB-988C-44A7-AB12-ADC5A1480C61}" srcId="{9D527559-FDD8-4274-B634-C7FBCF5BC573}" destId="{870E4F47-8CC4-4F59-B4C1-42B5AAA5CEFE}" srcOrd="0" destOrd="0" parTransId="{3D1AB2CA-88A4-4E4C-9A8A-508DF0E06639}" sibTransId="{856E2728-BF00-49C7-82BA-8F4DCB00940B}"/>
    <dgm:cxn modelId="{0B3899C4-FBE6-4395-8D8C-B6A1F37FCCE4}" srcId="{9D527559-FDD8-4274-B634-C7FBCF5BC573}" destId="{1AA64000-5F0F-47A8-A435-2AF8D82F28B1}" srcOrd="2" destOrd="0" parTransId="{845A32C3-0E8A-4EED-972E-FC6F9A8364F8}" sibTransId="{C0D86BAE-7711-4781-A574-7BE0EA273229}"/>
    <dgm:cxn modelId="{310269E2-2948-44AB-8B0F-BDE50E996F3C}" type="presOf" srcId="{2EDFEB28-6288-4413-A9B7-68B2A328CB6D}" destId="{D73C0373-9C1E-46F9-BFD0-45CDC2A6C543}" srcOrd="0" destOrd="0" presId="urn:microsoft.com/office/officeart/2005/8/layout/chevron1"/>
    <dgm:cxn modelId="{001D72BF-1D65-48ED-B2A2-42860450DA02}" type="presParOf" srcId="{60E81CF5-4537-4C2F-8762-598D2E914097}" destId="{67FF3BB9-6612-4697-87EE-EC66312779BE}" srcOrd="0" destOrd="0" presId="urn:microsoft.com/office/officeart/2005/8/layout/chevron1"/>
    <dgm:cxn modelId="{27ECA657-61C2-4ABE-9F7E-9E1EB493B765}" type="presParOf" srcId="{60E81CF5-4537-4C2F-8762-598D2E914097}" destId="{E484CEA2-673C-4A85-8A00-8580D721B29A}" srcOrd="1" destOrd="0" presId="urn:microsoft.com/office/officeart/2005/8/layout/chevron1"/>
    <dgm:cxn modelId="{CE4502DD-65B1-4F33-9F86-EFEDEA5DE553}" type="presParOf" srcId="{60E81CF5-4537-4C2F-8762-598D2E914097}" destId="{000D68FE-966C-44AB-9676-45BB099A66E4}" srcOrd="2" destOrd="0" presId="urn:microsoft.com/office/officeart/2005/8/layout/chevron1"/>
    <dgm:cxn modelId="{74FA8C30-8B84-41BB-93C1-0FB51DFBD3E0}" type="presParOf" srcId="{60E81CF5-4537-4C2F-8762-598D2E914097}" destId="{90881426-CD37-46BB-B2B2-B01BA47DC332}" srcOrd="3" destOrd="0" presId="urn:microsoft.com/office/officeart/2005/8/layout/chevron1"/>
    <dgm:cxn modelId="{F14AF55E-4E1D-43A4-AF79-EBF6DFC3DAEC}" type="presParOf" srcId="{60E81CF5-4537-4C2F-8762-598D2E914097}" destId="{D3000CD6-B08B-4D3B-8D2A-7F1C26A23961}" srcOrd="4" destOrd="0" presId="urn:microsoft.com/office/officeart/2005/8/layout/chevron1"/>
    <dgm:cxn modelId="{3917D708-9549-41D7-926B-686EBFD19F53}" type="presParOf" srcId="{60E81CF5-4537-4C2F-8762-598D2E914097}" destId="{1773A515-DFFE-41F0-B581-98757CBEC16E}" srcOrd="5" destOrd="0" presId="urn:microsoft.com/office/officeart/2005/8/layout/chevron1"/>
    <dgm:cxn modelId="{6423BFC8-AAE6-4D1D-8082-3BAFCA1276E3}" type="presParOf" srcId="{60E81CF5-4537-4C2F-8762-598D2E914097}" destId="{D73C0373-9C1E-46F9-BFD0-45CDC2A6C54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527559-FDD8-4274-B634-C7FBCF5BC573}" type="doc">
      <dgm:prSet loTypeId="urn:microsoft.com/office/officeart/2005/8/layout/chevron1" loCatId="process" qsTypeId="urn:microsoft.com/office/officeart/2005/8/quickstyle/simple2#1" qsCatId="simple" csTypeId="urn:microsoft.com/office/officeart/2005/8/colors/accent2_1#1" csCatId="accent1" phldr="0"/>
      <dgm:spPr/>
    </dgm:pt>
    <dgm:pt modelId="{870E4F47-8CC4-4F59-B4C1-42B5AAA5CEFE}">
      <dgm:prSet phldrT="[Text]" phldr="0" custT="0"/>
      <dgm:spPr>
        <a:solidFill>
          <a:schemeClr val="accent2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noProof="0" dirty="0"/>
            <a:t>Context</a:t>
          </a:r>
          <a:r>
            <a:rPr lang="fr-FR" dirty="0"/>
            <a:t> &amp; issues</a:t>
          </a:r>
          <a:endParaRPr dirty="0"/>
        </a:p>
      </dgm:t>
    </dgm:pt>
    <dgm:pt modelId="{3D1AB2CA-88A4-4E4C-9A8A-508DF0E06639}" cxnId="{6EE6E1AB-988C-44A7-AB12-ADC5A1480C61}" type="parTrans">
      <dgm:prSet/>
      <dgm:spPr/>
      <dgm:t>
        <a:bodyPr/>
        <a:lstStyle/>
        <a:p>
          <a:endParaRPr lang="fr-FR"/>
        </a:p>
      </dgm:t>
    </dgm:pt>
    <dgm:pt modelId="{856E2728-BF00-49C7-82BA-8F4DCB00940B}" cxnId="{6EE6E1AB-988C-44A7-AB12-ADC5A1480C61}" type="sibTrans">
      <dgm:prSet/>
      <dgm:spPr/>
      <dgm:t>
        <a:bodyPr/>
        <a:lstStyle/>
        <a:p>
          <a:endParaRPr lang="fr-FR"/>
        </a:p>
      </dgm:t>
    </dgm:pt>
    <dgm:pt modelId="{92382253-0264-40DF-AA37-D6E82F536AF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noProof="0" dirty="0">
              <a:sym typeface="+mn-ea"/>
            </a:rPr>
            <a:t>Material</a:t>
          </a:r>
          <a:r>
            <a:rPr lang="fr-FR" dirty="0">
              <a:sym typeface="+mn-ea"/>
            </a:rPr>
            <a:t> &amp; </a:t>
          </a:r>
          <a:r>
            <a:rPr lang="fr-FR" dirty="0" err="1">
              <a:sym typeface="+mn-ea"/>
            </a:rPr>
            <a:t>methods</a:t>
          </a:r>
          <a:endParaRPr dirty="0"/>
        </a:p>
      </dgm:t>
    </dgm:pt>
    <dgm:pt modelId="{69778B7E-4849-4671-BBAB-A681894BA605}" cxnId="{34589D79-160F-4F87-96D0-C3B64D05986D}" type="parTrans">
      <dgm:prSet/>
      <dgm:spPr/>
      <dgm:t>
        <a:bodyPr/>
        <a:lstStyle/>
        <a:p>
          <a:endParaRPr lang="fr-FR"/>
        </a:p>
      </dgm:t>
    </dgm:pt>
    <dgm:pt modelId="{EFADBD2A-760D-4BD5-A895-9EA4A512F514}" cxnId="{34589D79-160F-4F87-96D0-C3B64D05986D}" type="sibTrans">
      <dgm:prSet/>
      <dgm:spPr/>
      <dgm:t>
        <a:bodyPr/>
        <a:lstStyle/>
        <a:p>
          <a:endParaRPr lang="fr-FR"/>
        </a:p>
      </dgm:t>
    </dgm:pt>
    <dgm:pt modelId="{1AA64000-5F0F-47A8-A435-2AF8D82F28B1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/>
            <a:t>Results</a:t>
          </a:r>
          <a:endParaRPr/>
        </a:p>
      </dgm:t>
    </dgm:pt>
    <dgm:pt modelId="{845A32C3-0E8A-4EED-972E-FC6F9A8364F8}" cxnId="{0B3899C4-FBE6-4395-8D8C-B6A1F37FCCE4}" type="parTrans">
      <dgm:prSet/>
      <dgm:spPr/>
      <dgm:t>
        <a:bodyPr/>
        <a:lstStyle/>
        <a:p>
          <a:endParaRPr lang="fr-FR"/>
        </a:p>
      </dgm:t>
    </dgm:pt>
    <dgm:pt modelId="{C0D86BAE-7711-4781-A574-7BE0EA273229}" cxnId="{0B3899C4-FBE6-4395-8D8C-B6A1F37FCCE4}" type="sibTrans">
      <dgm:prSet/>
      <dgm:spPr/>
      <dgm:t>
        <a:bodyPr/>
        <a:lstStyle/>
        <a:p>
          <a:endParaRPr lang="fr-FR"/>
        </a:p>
      </dgm:t>
    </dgm:pt>
    <dgm:pt modelId="{2EDFEB28-6288-4413-A9B7-68B2A328CB6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>
              <a:sym typeface="+mn-ea"/>
            </a:rPr>
            <a:t>Conclusion</a:t>
          </a:r>
          <a:endParaRPr/>
        </a:p>
      </dgm:t>
    </dgm:pt>
    <dgm:pt modelId="{F91206A1-5744-462F-AD61-C521BBA875AF}" cxnId="{617A878F-3E30-4DD3-BD8F-430A296F0CB8}" type="parTrans">
      <dgm:prSet/>
      <dgm:spPr/>
      <dgm:t>
        <a:bodyPr/>
        <a:lstStyle/>
        <a:p>
          <a:endParaRPr lang="fr-FR"/>
        </a:p>
      </dgm:t>
    </dgm:pt>
    <dgm:pt modelId="{1E372E2C-6054-4907-9A5A-110A3C334013}" cxnId="{617A878F-3E30-4DD3-BD8F-430A296F0CB8}" type="sibTrans">
      <dgm:prSet/>
      <dgm:spPr/>
      <dgm:t>
        <a:bodyPr/>
        <a:lstStyle/>
        <a:p>
          <a:endParaRPr lang="fr-FR"/>
        </a:p>
      </dgm:t>
    </dgm:pt>
    <dgm:pt modelId="{60E81CF5-4537-4C2F-8762-598D2E914097}" type="pres">
      <dgm:prSet presAssocID="{9D527559-FDD8-4274-B634-C7FBCF5BC573}" presName="Name0" presStyleCnt="0">
        <dgm:presLayoutVars>
          <dgm:dir/>
          <dgm:animLvl val="lvl"/>
          <dgm:resizeHandles val="exact"/>
        </dgm:presLayoutVars>
      </dgm:prSet>
      <dgm:spPr/>
    </dgm:pt>
    <dgm:pt modelId="{67FF3BB9-6612-4697-87EE-EC66312779BE}" type="pres">
      <dgm:prSet presAssocID="{870E4F47-8CC4-4F59-B4C1-42B5AAA5CEF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84CEA2-673C-4A85-8A00-8580D721B29A}" type="pres">
      <dgm:prSet presAssocID="{856E2728-BF00-49C7-82BA-8F4DCB00940B}" presName="parTxOnlySpace" presStyleCnt="0"/>
      <dgm:spPr/>
    </dgm:pt>
    <dgm:pt modelId="{000D68FE-966C-44AB-9676-45BB099A66E4}" type="pres">
      <dgm:prSet presAssocID="{92382253-0264-40DF-AA37-D6E82F536AF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881426-CD37-46BB-B2B2-B01BA47DC332}" type="pres">
      <dgm:prSet presAssocID="{EFADBD2A-760D-4BD5-A895-9EA4A512F514}" presName="parTxOnlySpace" presStyleCnt="0"/>
      <dgm:spPr/>
    </dgm:pt>
    <dgm:pt modelId="{D3000CD6-B08B-4D3B-8D2A-7F1C26A23961}" type="pres">
      <dgm:prSet presAssocID="{1AA64000-5F0F-47A8-A435-2AF8D82F28B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773A515-DFFE-41F0-B581-98757CBEC16E}" type="pres">
      <dgm:prSet presAssocID="{C0D86BAE-7711-4781-A574-7BE0EA273229}" presName="parTxOnlySpace" presStyleCnt="0"/>
      <dgm:spPr/>
    </dgm:pt>
    <dgm:pt modelId="{D73C0373-9C1E-46F9-BFD0-45CDC2A6C543}" type="pres">
      <dgm:prSet presAssocID="{2EDFEB28-6288-4413-A9B7-68B2A328CB6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22DB339-8025-4E40-80A7-39D758751C90}" type="presOf" srcId="{1AA64000-5F0F-47A8-A435-2AF8D82F28B1}" destId="{D3000CD6-B08B-4D3B-8D2A-7F1C26A23961}" srcOrd="0" destOrd="0" presId="urn:microsoft.com/office/officeart/2005/8/layout/chevron1"/>
    <dgm:cxn modelId="{34589D79-160F-4F87-96D0-C3B64D05986D}" srcId="{9D527559-FDD8-4274-B634-C7FBCF5BC573}" destId="{92382253-0264-40DF-AA37-D6E82F536AF2}" srcOrd="1" destOrd="0" parTransId="{69778B7E-4849-4671-BBAB-A681894BA605}" sibTransId="{EFADBD2A-760D-4BD5-A895-9EA4A512F514}"/>
    <dgm:cxn modelId="{617A878F-3E30-4DD3-BD8F-430A296F0CB8}" srcId="{9D527559-FDD8-4274-B634-C7FBCF5BC573}" destId="{2EDFEB28-6288-4413-A9B7-68B2A328CB6D}" srcOrd="3" destOrd="0" parTransId="{F91206A1-5744-462F-AD61-C521BBA875AF}" sibTransId="{1E372E2C-6054-4907-9A5A-110A3C334013}"/>
    <dgm:cxn modelId="{7ECACF90-F5B7-47AC-B5FD-0C0B428EC8EF}" type="presOf" srcId="{92382253-0264-40DF-AA37-D6E82F536AF2}" destId="{000D68FE-966C-44AB-9676-45BB099A66E4}" srcOrd="0" destOrd="0" presId="urn:microsoft.com/office/officeart/2005/8/layout/chevron1"/>
    <dgm:cxn modelId="{763F6AA0-FBC8-4A7E-9D67-DE9AF4662574}" type="presOf" srcId="{9D527559-FDD8-4274-B634-C7FBCF5BC573}" destId="{60E81CF5-4537-4C2F-8762-598D2E914097}" srcOrd="0" destOrd="0" presId="urn:microsoft.com/office/officeart/2005/8/layout/chevron1"/>
    <dgm:cxn modelId="{80B5E6AA-53CE-4352-A9E0-366D019555F7}" type="presOf" srcId="{870E4F47-8CC4-4F59-B4C1-42B5AAA5CEFE}" destId="{67FF3BB9-6612-4697-87EE-EC66312779BE}" srcOrd="0" destOrd="0" presId="urn:microsoft.com/office/officeart/2005/8/layout/chevron1"/>
    <dgm:cxn modelId="{6EE6E1AB-988C-44A7-AB12-ADC5A1480C61}" srcId="{9D527559-FDD8-4274-B634-C7FBCF5BC573}" destId="{870E4F47-8CC4-4F59-B4C1-42B5AAA5CEFE}" srcOrd="0" destOrd="0" parTransId="{3D1AB2CA-88A4-4E4C-9A8A-508DF0E06639}" sibTransId="{856E2728-BF00-49C7-82BA-8F4DCB00940B}"/>
    <dgm:cxn modelId="{0B3899C4-FBE6-4395-8D8C-B6A1F37FCCE4}" srcId="{9D527559-FDD8-4274-B634-C7FBCF5BC573}" destId="{1AA64000-5F0F-47A8-A435-2AF8D82F28B1}" srcOrd="2" destOrd="0" parTransId="{845A32C3-0E8A-4EED-972E-FC6F9A8364F8}" sibTransId="{C0D86BAE-7711-4781-A574-7BE0EA273229}"/>
    <dgm:cxn modelId="{310269E2-2948-44AB-8B0F-BDE50E996F3C}" type="presOf" srcId="{2EDFEB28-6288-4413-A9B7-68B2A328CB6D}" destId="{D73C0373-9C1E-46F9-BFD0-45CDC2A6C543}" srcOrd="0" destOrd="0" presId="urn:microsoft.com/office/officeart/2005/8/layout/chevron1"/>
    <dgm:cxn modelId="{001D72BF-1D65-48ED-B2A2-42860450DA02}" type="presParOf" srcId="{60E81CF5-4537-4C2F-8762-598D2E914097}" destId="{67FF3BB9-6612-4697-87EE-EC66312779BE}" srcOrd="0" destOrd="0" presId="urn:microsoft.com/office/officeart/2005/8/layout/chevron1"/>
    <dgm:cxn modelId="{27ECA657-61C2-4ABE-9F7E-9E1EB493B765}" type="presParOf" srcId="{60E81CF5-4537-4C2F-8762-598D2E914097}" destId="{E484CEA2-673C-4A85-8A00-8580D721B29A}" srcOrd="1" destOrd="0" presId="urn:microsoft.com/office/officeart/2005/8/layout/chevron1"/>
    <dgm:cxn modelId="{CE4502DD-65B1-4F33-9F86-EFEDEA5DE553}" type="presParOf" srcId="{60E81CF5-4537-4C2F-8762-598D2E914097}" destId="{000D68FE-966C-44AB-9676-45BB099A66E4}" srcOrd="2" destOrd="0" presId="urn:microsoft.com/office/officeart/2005/8/layout/chevron1"/>
    <dgm:cxn modelId="{74FA8C30-8B84-41BB-93C1-0FB51DFBD3E0}" type="presParOf" srcId="{60E81CF5-4537-4C2F-8762-598D2E914097}" destId="{90881426-CD37-46BB-B2B2-B01BA47DC332}" srcOrd="3" destOrd="0" presId="urn:microsoft.com/office/officeart/2005/8/layout/chevron1"/>
    <dgm:cxn modelId="{F14AF55E-4E1D-43A4-AF79-EBF6DFC3DAEC}" type="presParOf" srcId="{60E81CF5-4537-4C2F-8762-598D2E914097}" destId="{D3000CD6-B08B-4D3B-8D2A-7F1C26A23961}" srcOrd="4" destOrd="0" presId="urn:microsoft.com/office/officeart/2005/8/layout/chevron1"/>
    <dgm:cxn modelId="{3917D708-9549-41D7-926B-686EBFD19F53}" type="presParOf" srcId="{60E81CF5-4537-4C2F-8762-598D2E914097}" destId="{1773A515-DFFE-41F0-B581-98757CBEC16E}" srcOrd="5" destOrd="0" presId="urn:microsoft.com/office/officeart/2005/8/layout/chevron1"/>
    <dgm:cxn modelId="{6423BFC8-AAE6-4D1D-8082-3BAFCA1276E3}" type="presParOf" srcId="{60E81CF5-4537-4C2F-8762-598D2E914097}" destId="{D73C0373-9C1E-46F9-BFD0-45CDC2A6C54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527559-FDD8-4274-B634-C7FBCF5BC573}" type="doc">
      <dgm:prSet loTypeId="urn:microsoft.com/office/officeart/2005/8/layout/chevron1" loCatId="process" qsTypeId="urn:microsoft.com/office/officeart/2005/8/quickstyle/simple2#1" qsCatId="simple" csTypeId="urn:microsoft.com/office/officeart/2005/8/colors/accent2_1#1" csCatId="accent1" phldr="0"/>
      <dgm:spPr/>
    </dgm:pt>
    <dgm:pt modelId="{870E4F47-8CC4-4F59-B4C1-42B5AAA5CEFE}">
      <dgm:prSet phldrT="[Text]" phldr="0" custT="0"/>
      <dgm:spPr>
        <a:solidFill>
          <a:schemeClr val="accent2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noProof="0" dirty="0"/>
            <a:t>Context</a:t>
          </a:r>
          <a:r>
            <a:rPr lang="fr-FR" dirty="0"/>
            <a:t> &amp; issues</a:t>
          </a:r>
          <a:endParaRPr dirty="0"/>
        </a:p>
      </dgm:t>
    </dgm:pt>
    <dgm:pt modelId="{3D1AB2CA-88A4-4E4C-9A8A-508DF0E06639}" cxnId="{6EE6E1AB-988C-44A7-AB12-ADC5A1480C61}" type="parTrans">
      <dgm:prSet/>
      <dgm:spPr/>
      <dgm:t>
        <a:bodyPr/>
        <a:lstStyle/>
        <a:p>
          <a:endParaRPr lang="fr-FR"/>
        </a:p>
      </dgm:t>
    </dgm:pt>
    <dgm:pt modelId="{856E2728-BF00-49C7-82BA-8F4DCB00940B}" cxnId="{6EE6E1AB-988C-44A7-AB12-ADC5A1480C61}" type="sibTrans">
      <dgm:prSet/>
      <dgm:spPr/>
      <dgm:t>
        <a:bodyPr/>
        <a:lstStyle/>
        <a:p>
          <a:endParaRPr lang="fr-FR"/>
        </a:p>
      </dgm:t>
    </dgm:pt>
    <dgm:pt modelId="{92382253-0264-40DF-AA37-D6E82F536AF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noProof="0" dirty="0">
              <a:sym typeface="+mn-ea"/>
            </a:rPr>
            <a:t>Material</a:t>
          </a:r>
          <a:r>
            <a:rPr lang="fr-FR" dirty="0">
              <a:sym typeface="+mn-ea"/>
            </a:rPr>
            <a:t> &amp; </a:t>
          </a:r>
          <a:r>
            <a:rPr lang="fr-FR" dirty="0" err="1">
              <a:sym typeface="+mn-ea"/>
            </a:rPr>
            <a:t>methods</a:t>
          </a:r>
          <a:endParaRPr dirty="0"/>
        </a:p>
      </dgm:t>
    </dgm:pt>
    <dgm:pt modelId="{69778B7E-4849-4671-BBAB-A681894BA605}" cxnId="{34589D79-160F-4F87-96D0-C3B64D05986D}" type="parTrans">
      <dgm:prSet/>
      <dgm:spPr/>
      <dgm:t>
        <a:bodyPr/>
        <a:lstStyle/>
        <a:p>
          <a:endParaRPr lang="fr-FR"/>
        </a:p>
      </dgm:t>
    </dgm:pt>
    <dgm:pt modelId="{EFADBD2A-760D-4BD5-A895-9EA4A512F514}" cxnId="{34589D79-160F-4F87-96D0-C3B64D05986D}" type="sibTrans">
      <dgm:prSet/>
      <dgm:spPr/>
      <dgm:t>
        <a:bodyPr/>
        <a:lstStyle/>
        <a:p>
          <a:endParaRPr lang="fr-FR"/>
        </a:p>
      </dgm:t>
    </dgm:pt>
    <dgm:pt modelId="{1AA64000-5F0F-47A8-A435-2AF8D82F28B1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/>
            <a:t>Results</a:t>
          </a:r>
          <a:endParaRPr/>
        </a:p>
      </dgm:t>
    </dgm:pt>
    <dgm:pt modelId="{845A32C3-0E8A-4EED-972E-FC6F9A8364F8}" cxnId="{0B3899C4-FBE6-4395-8D8C-B6A1F37FCCE4}" type="parTrans">
      <dgm:prSet/>
      <dgm:spPr/>
      <dgm:t>
        <a:bodyPr/>
        <a:lstStyle/>
        <a:p>
          <a:endParaRPr lang="fr-FR"/>
        </a:p>
      </dgm:t>
    </dgm:pt>
    <dgm:pt modelId="{C0D86BAE-7711-4781-A574-7BE0EA273229}" cxnId="{0B3899C4-FBE6-4395-8D8C-B6A1F37FCCE4}" type="sibTrans">
      <dgm:prSet/>
      <dgm:spPr/>
      <dgm:t>
        <a:bodyPr/>
        <a:lstStyle/>
        <a:p>
          <a:endParaRPr lang="fr-FR"/>
        </a:p>
      </dgm:t>
    </dgm:pt>
    <dgm:pt modelId="{2EDFEB28-6288-4413-A9B7-68B2A328CB6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>
              <a:sym typeface="+mn-ea"/>
            </a:rPr>
            <a:t>Conclusion</a:t>
          </a:r>
          <a:endParaRPr/>
        </a:p>
      </dgm:t>
    </dgm:pt>
    <dgm:pt modelId="{F91206A1-5744-462F-AD61-C521BBA875AF}" cxnId="{617A878F-3E30-4DD3-BD8F-430A296F0CB8}" type="parTrans">
      <dgm:prSet/>
      <dgm:spPr/>
      <dgm:t>
        <a:bodyPr/>
        <a:lstStyle/>
        <a:p>
          <a:endParaRPr lang="fr-FR"/>
        </a:p>
      </dgm:t>
    </dgm:pt>
    <dgm:pt modelId="{1E372E2C-6054-4907-9A5A-110A3C334013}" cxnId="{617A878F-3E30-4DD3-BD8F-430A296F0CB8}" type="sibTrans">
      <dgm:prSet/>
      <dgm:spPr/>
      <dgm:t>
        <a:bodyPr/>
        <a:lstStyle/>
        <a:p>
          <a:endParaRPr lang="fr-FR"/>
        </a:p>
      </dgm:t>
    </dgm:pt>
    <dgm:pt modelId="{60E81CF5-4537-4C2F-8762-598D2E914097}" type="pres">
      <dgm:prSet presAssocID="{9D527559-FDD8-4274-B634-C7FBCF5BC573}" presName="Name0" presStyleCnt="0">
        <dgm:presLayoutVars>
          <dgm:dir/>
          <dgm:animLvl val="lvl"/>
          <dgm:resizeHandles val="exact"/>
        </dgm:presLayoutVars>
      </dgm:prSet>
      <dgm:spPr/>
    </dgm:pt>
    <dgm:pt modelId="{67FF3BB9-6612-4697-87EE-EC66312779BE}" type="pres">
      <dgm:prSet presAssocID="{870E4F47-8CC4-4F59-B4C1-42B5AAA5CEF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84CEA2-673C-4A85-8A00-8580D721B29A}" type="pres">
      <dgm:prSet presAssocID="{856E2728-BF00-49C7-82BA-8F4DCB00940B}" presName="parTxOnlySpace" presStyleCnt="0"/>
      <dgm:spPr/>
    </dgm:pt>
    <dgm:pt modelId="{000D68FE-966C-44AB-9676-45BB099A66E4}" type="pres">
      <dgm:prSet presAssocID="{92382253-0264-40DF-AA37-D6E82F536AF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881426-CD37-46BB-B2B2-B01BA47DC332}" type="pres">
      <dgm:prSet presAssocID="{EFADBD2A-760D-4BD5-A895-9EA4A512F514}" presName="parTxOnlySpace" presStyleCnt="0"/>
      <dgm:spPr/>
    </dgm:pt>
    <dgm:pt modelId="{D3000CD6-B08B-4D3B-8D2A-7F1C26A23961}" type="pres">
      <dgm:prSet presAssocID="{1AA64000-5F0F-47A8-A435-2AF8D82F28B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773A515-DFFE-41F0-B581-98757CBEC16E}" type="pres">
      <dgm:prSet presAssocID="{C0D86BAE-7711-4781-A574-7BE0EA273229}" presName="parTxOnlySpace" presStyleCnt="0"/>
      <dgm:spPr/>
    </dgm:pt>
    <dgm:pt modelId="{D73C0373-9C1E-46F9-BFD0-45CDC2A6C543}" type="pres">
      <dgm:prSet presAssocID="{2EDFEB28-6288-4413-A9B7-68B2A328CB6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22DB339-8025-4E40-80A7-39D758751C90}" type="presOf" srcId="{1AA64000-5F0F-47A8-A435-2AF8D82F28B1}" destId="{D3000CD6-B08B-4D3B-8D2A-7F1C26A23961}" srcOrd="0" destOrd="0" presId="urn:microsoft.com/office/officeart/2005/8/layout/chevron1"/>
    <dgm:cxn modelId="{34589D79-160F-4F87-96D0-C3B64D05986D}" srcId="{9D527559-FDD8-4274-B634-C7FBCF5BC573}" destId="{92382253-0264-40DF-AA37-D6E82F536AF2}" srcOrd="1" destOrd="0" parTransId="{69778B7E-4849-4671-BBAB-A681894BA605}" sibTransId="{EFADBD2A-760D-4BD5-A895-9EA4A512F514}"/>
    <dgm:cxn modelId="{617A878F-3E30-4DD3-BD8F-430A296F0CB8}" srcId="{9D527559-FDD8-4274-B634-C7FBCF5BC573}" destId="{2EDFEB28-6288-4413-A9B7-68B2A328CB6D}" srcOrd="3" destOrd="0" parTransId="{F91206A1-5744-462F-AD61-C521BBA875AF}" sibTransId="{1E372E2C-6054-4907-9A5A-110A3C334013}"/>
    <dgm:cxn modelId="{7ECACF90-F5B7-47AC-B5FD-0C0B428EC8EF}" type="presOf" srcId="{92382253-0264-40DF-AA37-D6E82F536AF2}" destId="{000D68FE-966C-44AB-9676-45BB099A66E4}" srcOrd="0" destOrd="0" presId="urn:microsoft.com/office/officeart/2005/8/layout/chevron1"/>
    <dgm:cxn modelId="{763F6AA0-FBC8-4A7E-9D67-DE9AF4662574}" type="presOf" srcId="{9D527559-FDD8-4274-B634-C7FBCF5BC573}" destId="{60E81CF5-4537-4C2F-8762-598D2E914097}" srcOrd="0" destOrd="0" presId="urn:microsoft.com/office/officeart/2005/8/layout/chevron1"/>
    <dgm:cxn modelId="{80B5E6AA-53CE-4352-A9E0-366D019555F7}" type="presOf" srcId="{870E4F47-8CC4-4F59-B4C1-42B5AAA5CEFE}" destId="{67FF3BB9-6612-4697-87EE-EC66312779BE}" srcOrd="0" destOrd="0" presId="urn:microsoft.com/office/officeart/2005/8/layout/chevron1"/>
    <dgm:cxn modelId="{6EE6E1AB-988C-44A7-AB12-ADC5A1480C61}" srcId="{9D527559-FDD8-4274-B634-C7FBCF5BC573}" destId="{870E4F47-8CC4-4F59-B4C1-42B5AAA5CEFE}" srcOrd="0" destOrd="0" parTransId="{3D1AB2CA-88A4-4E4C-9A8A-508DF0E06639}" sibTransId="{856E2728-BF00-49C7-82BA-8F4DCB00940B}"/>
    <dgm:cxn modelId="{0B3899C4-FBE6-4395-8D8C-B6A1F37FCCE4}" srcId="{9D527559-FDD8-4274-B634-C7FBCF5BC573}" destId="{1AA64000-5F0F-47A8-A435-2AF8D82F28B1}" srcOrd="2" destOrd="0" parTransId="{845A32C3-0E8A-4EED-972E-FC6F9A8364F8}" sibTransId="{C0D86BAE-7711-4781-A574-7BE0EA273229}"/>
    <dgm:cxn modelId="{310269E2-2948-44AB-8B0F-BDE50E996F3C}" type="presOf" srcId="{2EDFEB28-6288-4413-A9B7-68B2A328CB6D}" destId="{D73C0373-9C1E-46F9-BFD0-45CDC2A6C543}" srcOrd="0" destOrd="0" presId="urn:microsoft.com/office/officeart/2005/8/layout/chevron1"/>
    <dgm:cxn modelId="{001D72BF-1D65-48ED-B2A2-42860450DA02}" type="presParOf" srcId="{60E81CF5-4537-4C2F-8762-598D2E914097}" destId="{67FF3BB9-6612-4697-87EE-EC66312779BE}" srcOrd="0" destOrd="0" presId="urn:microsoft.com/office/officeart/2005/8/layout/chevron1"/>
    <dgm:cxn modelId="{27ECA657-61C2-4ABE-9F7E-9E1EB493B765}" type="presParOf" srcId="{60E81CF5-4537-4C2F-8762-598D2E914097}" destId="{E484CEA2-673C-4A85-8A00-8580D721B29A}" srcOrd="1" destOrd="0" presId="urn:microsoft.com/office/officeart/2005/8/layout/chevron1"/>
    <dgm:cxn modelId="{CE4502DD-65B1-4F33-9F86-EFEDEA5DE553}" type="presParOf" srcId="{60E81CF5-4537-4C2F-8762-598D2E914097}" destId="{000D68FE-966C-44AB-9676-45BB099A66E4}" srcOrd="2" destOrd="0" presId="urn:microsoft.com/office/officeart/2005/8/layout/chevron1"/>
    <dgm:cxn modelId="{74FA8C30-8B84-41BB-93C1-0FB51DFBD3E0}" type="presParOf" srcId="{60E81CF5-4537-4C2F-8762-598D2E914097}" destId="{90881426-CD37-46BB-B2B2-B01BA47DC332}" srcOrd="3" destOrd="0" presId="urn:microsoft.com/office/officeart/2005/8/layout/chevron1"/>
    <dgm:cxn modelId="{F14AF55E-4E1D-43A4-AF79-EBF6DFC3DAEC}" type="presParOf" srcId="{60E81CF5-4537-4C2F-8762-598D2E914097}" destId="{D3000CD6-B08B-4D3B-8D2A-7F1C26A23961}" srcOrd="4" destOrd="0" presId="urn:microsoft.com/office/officeart/2005/8/layout/chevron1"/>
    <dgm:cxn modelId="{3917D708-9549-41D7-926B-686EBFD19F53}" type="presParOf" srcId="{60E81CF5-4537-4C2F-8762-598D2E914097}" destId="{1773A515-DFFE-41F0-B581-98757CBEC16E}" srcOrd="5" destOrd="0" presId="urn:microsoft.com/office/officeart/2005/8/layout/chevron1"/>
    <dgm:cxn modelId="{6423BFC8-AAE6-4D1D-8082-3BAFCA1276E3}" type="presParOf" srcId="{60E81CF5-4537-4C2F-8762-598D2E914097}" destId="{D73C0373-9C1E-46F9-BFD0-45CDC2A6C54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527559-FDD8-4274-B634-C7FBCF5BC573}" type="doc">
      <dgm:prSet loTypeId="urn:microsoft.com/office/officeart/2005/8/layout/chevron1" loCatId="process" qsTypeId="urn:microsoft.com/office/officeart/2005/8/quickstyle/simple2#1" qsCatId="simple" csTypeId="urn:microsoft.com/office/officeart/2005/8/colors/accent2_1#1" csCatId="accent1" phldr="0"/>
      <dgm:spPr/>
    </dgm:pt>
    <dgm:pt modelId="{870E4F47-8CC4-4F59-B4C1-42B5AAA5CEFE}">
      <dgm:prSet phldrT="[Text]" phldr="0" custT="0"/>
      <dgm:spPr>
        <a:solidFill>
          <a:schemeClr val="bg1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/>
            <a:t>Context &amp; issues</a:t>
          </a:r>
          <a:endParaRPr/>
        </a:p>
      </dgm:t>
    </dgm:pt>
    <dgm:pt modelId="{3D1AB2CA-88A4-4E4C-9A8A-508DF0E06639}" cxnId="{6EE6E1AB-988C-44A7-AB12-ADC5A1480C61}" type="parTrans">
      <dgm:prSet/>
      <dgm:spPr/>
    </dgm:pt>
    <dgm:pt modelId="{856E2728-BF00-49C7-82BA-8F4DCB00940B}" cxnId="{6EE6E1AB-988C-44A7-AB12-ADC5A1480C61}" type="sibTrans">
      <dgm:prSet/>
      <dgm:spPr/>
    </dgm:pt>
    <dgm:pt modelId="{92382253-0264-40DF-AA37-D6E82F536AF2}">
      <dgm:prSet phldr="0" custT="0"/>
      <dgm:spPr>
        <a:solidFill>
          <a:schemeClr val="accent2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>
              <a:sym typeface="+mn-ea"/>
            </a:rPr>
            <a:t>Material &amp; methods</a:t>
          </a:r>
          <a:endParaRPr/>
        </a:p>
      </dgm:t>
    </dgm:pt>
    <dgm:pt modelId="{69778B7E-4849-4671-BBAB-A681894BA605}" cxnId="{34589D79-160F-4F87-96D0-C3B64D05986D}" type="parTrans">
      <dgm:prSet/>
      <dgm:spPr/>
    </dgm:pt>
    <dgm:pt modelId="{EFADBD2A-760D-4BD5-A895-9EA4A512F514}" cxnId="{34589D79-160F-4F87-96D0-C3B64D05986D}" type="sibTrans">
      <dgm:prSet/>
      <dgm:spPr/>
    </dgm:pt>
    <dgm:pt modelId="{1AA64000-5F0F-47A8-A435-2AF8D82F28B1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/>
            <a:t>Results</a:t>
          </a:r>
          <a:endParaRPr/>
        </a:p>
      </dgm:t>
    </dgm:pt>
    <dgm:pt modelId="{845A32C3-0E8A-4EED-972E-FC6F9A8364F8}" cxnId="{0B3899C4-FBE6-4395-8D8C-B6A1F37FCCE4}" type="parTrans">
      <dgm:prSet/>
      <dgm:spPr/>
    </dgm:pt>
    <dgm:pt modelId="{C0D86BAE-7711-4781-A574-7BE0EA273229}" cxnId="{0B3899C4-FBE6-4395-8D8C-B6A1F37FCCE4}" type="sibTrans">
      <dgm:prSet/>
      <dgm:spPr/>
    </dgm:pt>
    <dgm:pt modelId="{2EDFEB28-6288-4413-A9B7-68B2A328CB6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>
              <a:sym typeface="+mn-ea"/>
            </a:rPr>
            <a:t>Conclusion</a:t>
          </a:r>
          <a:endParaRPr/>
        </a:p>
      </dgm:t>
    </dgm:pt>
    <dgm:pt modelId="{F91206A1-5744-462F-AD61-C521BBA875AF}" cxnId="{617A878F-3E30-4DD3-BD8F-430A296F0CB8}" type="parTrans">
      <dgm:prSet/>
      <dgm:spPr/>
    </dgm:pt>
    <dgm:pt modelId="{1E372E2C-6054-4907-9A5A-110A3C334013}" cxnId="{617A878F-3E30-4DD3-BD8F-430A296F0CB8}" type="sibTrans">
      <dgm:prSet/>
      <dgm:spPr/>
    </dgm:pt>
    <dgm:pt modelId="{60E81CF5-4537-4C2F-8762-598D2E914097}" type="pres">
      <dgm:prSet presAssocID="{9D527559-FDD8-4274-B634-C7FBCF5BC573}" presName="Name0" presStyleCnt="0">
        <dgm:presLayoutVars>
          <dgm:dir/>
          <dgm:animLvl val="lvl"/>
          <dgm:resizeHandles val="exact"/>
        </dgm:presLayoutVars>
      </dgm:prSet>
      <dgm:spPr/>
    </dgm:pt>
    <dgm:pt modelId="{67FF3BB9-6612-4697-87EE-EC66312779BE}" type="pres">
      <dgm:prSet presAssocID="{870E4F47-8CC4-4F59-B4C1-42B5AAA5CEF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84CEA2-673C-4A85-8A00-8580D721B29A}" type="pres">
      <dgm:prSet presAssocID="{856E2728-BF00-49C7-82BA-8F4DCB00940B}" presName="parTxOnlySpace" presStyleCnt="0"/>
      <dgm:spPr/>
    </dgm:pt>
    <dgm:pt modelId="{000D68FE-966C-44AB-9676-45BB099A66E4}" type="pres">
      <dgm:prSet presAssocID="{92382253-0264-40DF-AA37-D6E82F536AF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881426-CD37-46BB-B2B2-B01BA47DC332}" type="pres">
      <dgm:prSet presAssocID="{EFADBD2A-760D-4BD5-A895-9EA4A512F514}" presName="parTxOnlySpace" presStyleCnt="0"/>
      <dgm:spPr/>
    </dgm:pt>
    <dgm:pt modelId="{D3000CD6-B08B-4D3B-8D2A-7F1C26A23961}" type="pres">
      <dgm:prSet presAssocID="{1AA64000-5F0F-47A8-A435-2AF8D82F28B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773A515-DFFE-41F0-B581-98757CBEC16E}" type="pres">
      <dgm:prSet presAssocID="{C0D86BAE-7711-4781-A574-7BE0EA273229}" presName="parTxOnlySpace" presStyleCnt="0"/>
      <dgm:spPr/>
    </dgm:pt>
    <dgm:pt modelId="{D73C0373-9C1E-46F9-BFD0-45CDC2A6C543}" type="pres">
      <dgm:prSet presAssocID="{2EDFEB28-6288-4413-A9B7-68B2A328CB6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22DB339-8025-4E40-80A7-39D758751C90}" type="presOf" srcId="{1AA64000-5F0F-47A8-A435-2AF8D82F28B1}" destId="{D3000CD6-B08B-4D3B-8D2A-7F1C26A23961}" srcOrd="0" destOrd="0" presId="urn:microsoft.com/office/officeart/2005/8/layout/chevron1"/>
    <dgm:cxn modelId="{34589D79-160F-4F87-96D0-C3B64D05986D}" srcId="{9D527559-FDD8-4274-B634-C7FBCF5BC573}" destId="{92382253-0264-40DF-AA37-D6E82F536AF2}" srcOrd="1" destOrd="0" parTransId="{69778B7E-4849-4671-BBAB-A681894BA605}" sibTransId="{EFADBD2A-760D-4BD5-A895-9EA4A512F514}"/>
    <dgm:cxn modelId="{617A878F-3E30-4DD3-BD8F-430A296F0CB8}" srcId="{9D527559-FDD8-4274-B634-C7FBCF5BC573}" destId="{2EDFEB28-6288-4413-A9B7-68B2A328CB6D}" srcOrd="3" destOrd="0" parTransId="{F91206A1-5744-462F-AD61-C521BBA875AF}" sibTransId="{1E372E2C-6054-4907-9A5A-110A3C334013}"/>
    <dgm:cxn modelId="{7ECACF90-F5B7-47AC-B5FD-0C0B428EC8EF}" type="presOf" srcId="{92382253-0264-40DF-AA37-D6E82F536AF2}" destId="{000D68FE-966C-44AB-9676-45BB099A66E4}" srcOrd="0" destOrd="0" presId="urn:microsoft.com/office/officeart/2005/8/layout/chevron1"/>
    <dgm:cxn modelId="{763F6AA0-FBC8-4A7E-9D67-DE9AF4662574}" type="presOf" srcId="{9D527559-FDD8-4274-B634-C7FBCF5BC573}" destId="{60E81CF5-4537-4C2F-8762-598D2E914097}" srcOrd="0" destOrd="0" presId="urn:microsoft.com/office/officeart/2005/8/layout/chevron1"/>
    <dgm:cxn modelId="{80B5E6AA-53CE-4352-A9E0-366D019555F7}" type="presOf" srcId="{870E4F47-8CC4-4F59-B4C1-42B5AAA5CEFE}" destId="{67FF3BB9-6612-4697-87EE-EC66312779BE}" srcOrd="0" destOrd="0" presId="urn:microsoft.com/office/officeart/2005/8/layout/chevron1"/>
    <dgm:cxn modelId="{6EE6E1AB-988C-44A7-AB12-ADC5A1480C61}" srcId="{9D527559-FDD8-4274-B634-C7FBCF5BC573}" destId="{870E4F47-8CC4-4F59-B4C1-42B5AAA5CEFE}" srcOrd="0" destOrd="0" parTransId="{3D1AB2CA-88A4-4E4C-9A8A-508DF0E06639}" sibTransId="{856E2728-BF00-49C7-82BA-8F4DCB00940B}"/>
    <dgm:cxn modelId="{0B3899C4-FBE6-4395-8D8C-B6A1F37FCCE4}" srcId="{9D527559-FDD8-4274-B634-C7FBCF5BC573}" destId="{1AA64000-5F0F-47A8-A435-2AF8D82F28B1}" srcOrd="2" destOrd="0" parTransId="{845A32C3-0E8A-4EED-972E-FC6F9A8364F8}" sibTransId="{C0D86BAE-7711-4781-A574-7BE0EA273229}"/>
    <dgm:cxn modelId="{310269E2-2948-44AB-8B0F-BDE50E996F3C}" type="presOf" srcId="{2EDFEB28-6288-4413-A9B7-68B2A328CB6D}" destId="{D73C0373-9C1E-46F9-BFD0-45CDC2A6C543}" srcOrd="0" destOrd="0" presId="urn:microsoft.com/office/officeart/2005/8/layout/chevron1"/>
    <dgm:cxn modelId="{001D72BF-1D65-48ED-B2A2-42860450DA02}" type="presParOf" srcId="{60E81CF5-4537-4C2F-8762-598D2E914097}" destId="{67FF3BB9-6612-4697-87EE-EC66312779BE}" srcOrd="0" destOrd="0" presId="urn:microsoft.com/office/officeart/2005/8/layout/chevron1"/>
    <dgm:cxn modelId="{27ECA657-61C2-4ABE-9F7E-9E1EB493B765}" type="presParOf" srcId="{60E81CF5-4537-4C2F-8762-598D2E914097}" destId="{E484CEA2-673C-4A85-8A00-8580D721B29A}" srcOrd="1" destOrd="0" presId="urn:microsoft.com/office/officeart/2005/8/layout/chevron1"/>
    <dgm:cxn modelId="{CE4502DD-65B1-4F33-9F86-EFEDEA5DE553}" type="presParOf" srcId="{60E81CF5-4537-4C2F-8762-598D2E914097}" destId="{000D68FE-966C-44AB-9676-45BB099A66E4}" srcOrd="2" destOrd="0" presId="urn:microsoft.com/office/officeart/2005/8/layout/chevron1"/>
    <dgm:cxn modelId="{74FA8C30-8B84-41BB-93C1-0FB51DFBD3E0}" type="presParOf" srcId="{60E81CF5-4537-4C2F-8762-598D2E914097}" destId="{90881426-CD37-46BB-B2B2-B01BA47DC332}" srcOrd="3" destOrd="0" presId="urn:microsoft.com/office/officeart/2005/8/layout/chevron1"/>
    <dgm:cxn modelId="{F14AF55E-4E1D-43A4-AF79-EBF6DFC3DAEC}" type="presParOf" srcId="{60E81CF5-4537-4C2F-8762-598D2E914097}" destId="{D3000CD6-B08B-4D3B-8D2A-7F1C26A23961}" srcOrd="4" destOrd="0" presId="urn:microsoft.com/office/officeart/2005/8/layout/chevron1"/>
    <dgm:cxn modelId="{3917D708-9549-41D7-926B-686EBFD19F53}" type="presParOf" srcId="{60E81CF5-4537-4C2F-8762-598D2E914097}" destId="{1773A515-DFFE-41F0-B581-98757CBEC16E}" srcOrd="5" destOrd="0" presId="urn:microsoft.com/office/officeart/2005/8/layout/chevron1"/>
    <dgm:cxn modelId="{6423BFC8-AAE6-4D1D-8082-3BAFCA1276E3}" type="presParOf" srcId="{60E81CF5-4537-4C2F-8762-598D2E914097}" destId="{D73C0373-9C1E-46F9-BFD0-45CDC2A6C54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527559-FDD8-4274-B634-C7FBCF5BC573}" type="doc">
      <dgm:prSet loTypeId="urn:microsoft.com/office/officeart/2005/8/layout/chevron1" loCatId="process" qsTypeId="urn:microsoft.com/office/officeart/2005/8/quickstyle/simple2#1" qsCatId="simple" csTypeId="urn:microsoft.com/office/officeart/2005/8/colors/accent2_1#1" csCatId="accent1" phldr="0"/>
      <dgm:spPr/>
    </dgm:pt>
    <dgm:pt modelId="{870E4F47-8CC4-4F59-B4C1-42B5AAA5CEFE}">
      <dgm:prSet phldrT="[Text]" phldr="0" custT="0"/>
      <dgm:spPr>
        <a:solidFill>
          <a:schemeClr val="bg1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noProof="0" dirty="0"/>
            <a:t>Context</a:t>
          </a:r>
          <a:r>
            <a:rPr lang="fr-FR" dirty="0"/>
            <a:t> &amp; issues</a:t>
          </a:r>
          <a:endParaRPr dirty="0"/>
        </a:p>
      </dgm:t>
    </dgm:pt>
    <dgm:pt modelId="{3D1AB2CA-88A4-4E4C-9A8A-508DF0E06639}" cxnId="{6EE6E1AB-988C-44A7-AB12-ADC5A1480C61}" type="parTrans">
      <dgm:prSet/>
      <dgm:spPr/>
      <dgm:t>
        <a:bodyPr/>
        <a:lstStyle/>
        <a:p>
          <a:endParaRPr lang="fr-FR"/>
        </a:p>
      </dgm:t>
    </dgm:pt>
    <dgm:pt modelId="{856E2728-BF00-49C7-82BA-8F4DCB00940B}" cxnId="{6EE6E1AB-988C-44A7-AB12-ADC5A1480C61}" type="sibTrans">
      <dgm:prSet/>
      <dgm:spPr/>
      <dgm:t>
        <a:bodyPr/>
        <a:lstStyle/>
        <a:p>
          <a:endParaRPr lang="fr-FR"/>
        </a:p>
      </dgm:t>
    </dgm:pt>
    <dgm:pt modelId="{92382253-0264-40DF-AA37-D6E82F536AF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noProof="0" dirty="0">
              <a:sym typeface="+mn-ea"/>
            </a:rPr>
            <a:t>Material</a:t>
          </a:r>
          <a:r>
            <a:rPr lang="fr-FR" dirty="0">
              <a:sym typeface="+mn-ea"/>
            </a:rPr>
            <a:t> &amp; </a:t>
          </a:r>
          <a:r>
            <a:rPr lang="fr-FR" dirty="0" err="1">
              <a:sym typeface="+mn-ea"/>
            </a:rPr>
            <a:t>methods</a:t>
          </a:r>
          <a:endParaRPr dirty="0"/>
        </a:p>
      </dgm:t>
    </dgm:pt>
    <dgm:pt modelId="{69778B7E-4849-4671-BBAB-A681894BA605}" cxnId="{34589D79-160F-4F87-96D0-C3B64D05986D}" type="parTrans">
      <dgm:prSet/>
      <dgm:spPr/>
      <dgm:t>
        <a:bodyPr/>
        <a:lstStyle/>
        <a:p>
          <a:endParaRPr lang="fr-FR"/>
        </a:p>
      </dgm:t>
    </dgm:pt>
    <dgm:pt modelId="{EFADBD2A-760D-4BD5-A895-9EA4A512F514}" cxnId="{34589D79-160F-4F87-96D0-C3B64D05986D}" type="sibTrans">
      <dgm:prSet/>
      <dgm:spPr/>
      <dgm:t>
        <a:bodyPr/>
        <a:lstStyle/>
        <a:p>
          <a:endParaRPr lang="fr-FR"/>
        </a:p>
      </dgm:t>
    </dgm:pt>
    <dgm:pt modelId="{1AA64000-5F0F-47A8-A435-2AF8D82F28B1}">
      <dgm:prSet phldrT="[Text]" phldr="0" custT="0"/>
      <dgm:spPr>
        <a:solidFill>
          <a:schemeClr val="accent2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/>
            <a:t>Results</a:t>
          </a:r>
          <a:endParaRPr/>
        </a:p>
      </dgm:t>
    </dgm:pt>
    <dgm:pt modelId="{845A32C3-0E8A-4EED-972E-FC6F9A8364F8}" cxnId="{0B3899C4-FBE6-4395-8D8C-B6A1F37FCCE4}" type="parTrans">
      <dgm:prSet/>
      <dgm:spPr/>
      <dgm:t>
        <a:bodyPr/>
        <a:lstStyle/>
        <a:p>
          <a:endParaRPr lang="fr-FR"/>
        </a:p>
      </dgm:t>
    </dgm:pt>
    <dgm:pt modelId="{C0D86BAE-7711-4781-A574-7BE0EA273229}" cxnId="{0B3899C4-FBE6-4395-8D8C-B6A1F37FCCE4}" type="sibTrans">
      <dgm:prSet/>
      <dgm:spPr/>
      <dgm:t>
        <a:bodyPr/>
        <a:lstStyle/>
        <a:p>
          <a:endParaRPr lang="fr-FR"/>
        </a:p>
      </dgm:t>
    </dgm:pt>
    <dgm:pt modelId="{2EDFEB28-6288-4413-A9B7-68B2A328CB6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>
              <a:sym typeface="+mn-ea"/>
            </a:rPr>
            <a:t>Conclusion</a:t>
          </a:r>
          <a:endParaRPr/>
        </a:p>
      </dgm:t>
    </dgm:pt>
    <dgm:pt modelId="{F91206A1-5744-462F-AD61-C521BBA875AF}" cxnId="{617A878F-3E30-4DD3-BD8F-430A296F0CB8}" type="parTrans">
      <dgm:prSet/>
      <dgm:spPr/>
      <dgm:t>
        <a:bodyPr/>
        <a:lstStyle/>
        <a:p>
          <a:endParaRPr lang="fr-FR"/>
        </a:p>
      </dgm:t>
    </dgm:pt>
    <dgm:pt modelId="{1E372E2C-6054-4907-9A5A-110A3C334013}" cxnId="{617A878F-3E30-4DD3-BD8F-430A296F0CB8}" type="sibTrans">
      <dgm:prSet/>
      <dgm:spPr/>
      <dgm:t>
        <a:bodyPr/>
        <a:lstStyle/>
        <a:p>
          <a:endParaRPr lang="fr-FR"/>
        </a:p>
      </dgm:t>
    </dgm:pt>
    <dgm:pt modelId="{60E81CF5-4537-4C2F-8762-598D2E914097}" type="pres">
      <dgm:prSet presAssocID="{9D527559-FDD8-4274-B634-C7FBCF5BC573}" presName="Name0" presStyleCnt="0">
        <dgm:presLayoutVars>
          <dgm:dir/>
          <dgm:animLvl val="lvl"/>
          <dgm:resizeHandles val="exact"/>
        </dgm:presLayoutVars>
      </dgm:prSet>
      <dgm:spPr/>
    </dgm:pt>
    <dgm:pt modelId="{67FF3BB9-6612-4697-87EE-EC66312779BE}" type="pres">
      <dgm:prSet presAssocID="{870E4F47-8CC4-4F59-B4C1-42B5AAA5CEF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84CEA2-673C-4A85-8A00-8580D721B29A}" type="pres">
      <dgm:prSet presAssocID="{856E2728-BF00-49C7-82BA-8F4DCB00940B}" presName="parTxOnlySpace" presStyleCnt="0"/>
      <dgm:spPr/>
    </dgm:pt>
    <dgm:pt modelId="{000D68FE-966C-44AB-9676-45BB099A66E4}" type="pres">
      <dgm:prSet presAssocID="{92382253-0264-40DF-AA37-D6E82F536AF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881426-CD37-46BB-B2B2-B01BA47DC332}" type="pres">
      <dgm:prSet presAssocID="{EFADBD2A-760D-4BD5-A895-9EA4A512F514}" presName="parTxOnlySpace" presStyleCnt="0"/>
      <dgm:spPr/>
    </dgm:pt>
    <dgm:pt modelId="{D3000CD6-B08B-4D3B-8D2A-7F1C26A23961}" type="pres">
      <dgm:prSet presAssocID="{1AA64000-5F0F-47A8-A435-2AF8D82F28B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773A515-DFFE-41F0-B581-98757CBEC16E}" type="pres">
      <dgm:prSet presAssocID="{C0D86BAE-7711-4781-A574-7BE0EA273229}" presName="parTxOnlySpace" presStyleCnt="0"/>
      <dgm:spPr/>
    </dgm:pt>
    <dgm:pt modelId="{D73C0373-9C1E-46F9-BFD0-45CDC2A6C543}" type="pres">
      <dgm:prSet presAssocID="{2EDFEB28-6288-4413-A9B7-68B2A328CB6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22DB339-8025-4E40-80A7-39D758751C90}" type="presOf" srcId="{1AA64000-5F0F-47A8-A435-2AF8D82F28B1}" destId="{D3000CD6-B08B-4D3B-8D2A-7F1C26A23961}" srcOrd="0" destOrd="0" presId="urn:microsoft.com/office/officeart/2005/8/layout/chevron1"/>
    <dgm:cxn modelId="{34589D79-160F-4F87-96D0-C3B64D05986D}" srcId="{9D527559-FDD8-4274-B634-C7FBCF5BC573}" destId="{92382253-0264-40DF-AA37-D6E82F536AF2}" srcOrd="1" destOrd="0" parTransId="{69778B7E-4849-4671-BBAB-A681894BA605}" sibTransId="{EFADBD2A-760D-4BD5-A895-9EA4A512F514}"/>
    <dgm:cxn modelId="{617A878F-3E30-4DD3-BD8F-430A296F0CB8}" srcId="{9D527559-FDD8-4274-B634-C7FBCF5BC573}" destId="{2EDFEB28-6288-4413-A9B7-68B2A328CB6D}" srcOrd="3" destOrd="0" parTransId="{F91206A1-5744-462F-AD61-C521BBA875AF}" sibTransId="{1E372E2C-6054-4907-9A5A-110A3C334013}"/>
    <dgm:cxn modelId="{7ECACF90-F5B7-47AC-B5FD-0C0B428EC8EF}" type="presOf" srcId="{92382253-0264-40DF-AA37-D6E82F536AF2}" destId="{000D68FE-966C-44AB-9676-45BB099A66E4}" srcOrd="0" destOrd="0" presId="urn:microsoft.com/office/officeart/2005/8/layout/chevron1"/>
    <dgm:cxn modelId="{763F6AA0-FBC8-4A7E-9D67-DE9AF4662574}" type="presOf" srcId="{9D527559-FDD8-4274-B634-C7FBCF5BC573}" destId="{60E81CF5-4537-4C2F-8762-598D2E914097}" srcOrd="0" destOrd="0" presId="urn:microsoft.com/office/officeart/2005/8/layout/chevron1"/>
    <dgm:cxn modelId="{80B5E6AA-53CE-4352-A9E0-366D019555F7}" type="presOf" srcId="{870E4F47-8CC4-4F59-B4C1-42B5AAA5CEFE}" destId="{67FF3BB9-6612-4697-87EE-EC66312779BE}" srcOrd="0" destOrd="0" presId="urn:microsoft.com/office/officeart/2005/8/layout/chevron1"/>
    <dgm:cxn modelId="{6EE6E1AB-988C-44A7-AB12-ADC5A1480C61}" srcId="{9D527559-FDD8-4274-B634-C7FBCF5BC573}" destId="{870E4F47-8CC4-4F59-B4C1-42B5AAA5CEFE}" srcOrd="0" destOrd="0" parTransId="{3D1AB2CA-88A4-4E4C-9A8A-508DF0E06639}" sibTransId="{856E2728-BF00-49C7-82BA-8F4DCB00940B}"/>
    <dgm:cxn modelId="{0B3899C4-FBE6-4395-8D8C-B6A1F37FCCE4}" srcId="{9D527559-FDD8-4274-B634-C7FBCF5BC573}" destId="{1AA64000-5F0F-47A8-A435-2AF8D82F28B1}" srcOrd="2" destOrd="0" parTransId="{845A32C3-0E8A-4EED-972E-FC6F9A8364F8}" sibTransId="{C0D86BAE-7711-4781-A574-7BE0EA273229}"/>
    <dgm:cxn modelId="{310269E2-2948-44AB-8B0F-BDE50E996F3C}" type="presOf" srcId="{2EDFEB28-6288-4413-A9B7-68B2A328CB6D}" destId="{D73C0373-9C1E-46F9-BFD0-45CDC2A6C543}" srcOrd="0" destOrd="0" presId="urn:microsoft.com/office/officeart/2005/8/layout/chevron1"/>
    <dgm:cxn modelId="{001D72BF-1D65-48ED-B2A2-42860450DA02}" type="presParOf" srcId="{60E81CF5-4537-4C2F-8762-598D2E914097}" destId="{67FF3BB9-6612-4697-87EE-EC66312779BE}" srcOrd="0" destOrd="0" presId="urn:microsoft.com/office/officeart/2005/8/layout/chevron1"/>
    <dgm:cxn modelId="{27ECA657-61C2-4ABE-9F7E-9E1EB493B765}" type="presParOf" srcId="{60E81CF5-4537-4C2F-8762-598D2E914097}" destId="{E484CEA2-673C-4A85-8A00-8580D721B29A}" srcOrd="1" destOrd="0" presId="urn:microsoft.com/office/officeart/2005/8/layout/chevron1"/>
    <dgm:cxn modelId="{CE4502DD-65B1-4F33-9F86-EFEDEA5DE553}" type="presParOf" srcId="{60E81CF5-4537-4C2F-8762-598D2E914097}" destId="{000D68FE-966C-44AB-9676-45BB099A66E4}" srcOrd="2" destOrd="0" presId="urn:microsoft.com/office/officeart/2005/8/layout/chevron1"/>
    <dgm:cxn modelId="{74FA8C30-8B84-41BB-93C1-0FB51DFBD3E0}" type="presParOf" srcId="{60E81CF5-4537-4C2F-8762-598D2E914097}" destId="{90881426-CD37-46BB-B2B2-B01BA47DC332}" srcOrd="3" destOrd="0" presId="urn:microsoft.com/office/officeart/2005/8/layout/chevron1"/>
    <dgm:cxn modelId="{F14AF55E-4E1D-43A4-AF79-EBF6DFC3DAEC}" type="presParOf" srcId="{60E81CF5-4537-4C2F-8762-598D2E914097}" destId="{D3000CD6-B08B-4D3B-8D2A-7F1C26A23961}" srcOrd="4" destOrd="0" presId="urn:microsoft.com/office/officeart/2005/8/layout/chevron1"/>
    <dgm:cxn modelId="{3917D708-9549-41D7-926B-686EBFD19F53}" type="presParOf" srcId="{60E81CF5-4537-4C2F-8762-598D2E914097}" destId="{1773A515-DFFE-41F0-B581-98757CBEC16E}" srcOrd="5" destOrd="0" presId="urn:microsoft.com/office/officeart/2005/8/layout/chevron1"/>
    <dgm:cxn modelId="{6423BFC8-AAE6-4D1D-8082-3BAFCA1276E3}" type="presParOf" srcId="{60E81CF5-4537-4C2F-8762-598D2E914097}" destId="{D73C0373-9C1E-46F9-BFD0-45CDC2A6C54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527559-FDD8-4274-B634-C7FBCF5BC573}" type="doc">
      <dgm:prSet loTypeId="urn:microsoft.com/office/officeart/2005/8/layout/chevron1" loCatId="process" qsTypeId="urn:microsoft.com/office/officeart/2005/8/quickstyle/simple2#1" qsCatId="simple" csTypeId="urn:microsoft.com/office/officeart/2005/8/colors/accent2_1#1" csCatId="accent1" phldr="0"/>
      <dgm:spPr/>
    </dgm:pt>
    <dgm:pt modelId="{870E4F47-8CC4-4F59-B4C1-42B5AAA5CEFE}">
      <dgm:prSet phldrT="[Text]" phldr="0" custT="0"/>
      <dgm:spPr>
        <a:solidFill>
          <a:schemeClr val="bg1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noProof="0" dirty="0"/>
            <a:t>Context</a:t>
          </a:r>
          <a:r>
            <a:rPr lang="fr-FR" dirty="0"/>
            <a:t> &amp; issues</a:t>
          </a:r>
          <a:endParaRPr dirty="0"/>
        </a:p>
      </dgm:t>
    </dgm:pt>
    <dgm:pt modelId="{3D1AB2CA-88A4-4E4C-9A8A-508DF0E06639}" cxnId="{6EE6E1AB-988C-44A7-AB12-ADC5A1480C61}" type="parTrans">
      <dgm:prSet/>
      <dgm:spPr/>
      <dgm:t>
        <a:bodyPr/>
        <a:lstStyle/>
        <a:p>
          <a:endParaRPr lang="fr-FR"/>
        </a:p>
      </dgm:t>
    </dgm:pt>
    <dgm:pt modelId="{856E2728-BF00-49C7-82BA-8F4DCB00940B}" cxnId="{6EE6E1AB-988C-44A7-AB12-ADC5A1480C61}" type="sibTrans">
      <dgm:prSet/>
      <dgm:spPr/>
      <dgm:t>
        <a:bodyPr/>
        <a:lstStyle/>
        <a:p>
          <a:endParaRPr lang="fr-FR"/>
        </a:p>
      </dgm:t>
    </dgm:pt>
    <dgm:pt modelId="{92382253-0264-40DF-AA37-D6E82F536AF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noProof="0" dirty="0">
              <a:sym typeface="+mn-ea"/>
            </a:rPr>
            <a:t>Material</a:t>
          </a:r>
          <a:r>
            <a:rPr lang="fr-FR" dirty="0">
              <a:sym typeface="+mn-ea"/>
            </a:rPr>
            <a:t> &amp; </a:t>
          </a:r>
          <a:r>
            <a:rPr lang="fr-FR" dirty="0" err="1">
              <a:sym typeface="+mn-ea"/>
            </a:rPr>
            <a:t>methods</a:t>
          </a:r>
          <a:endParaRPr dirty="0"/>
        </a:p>
      </dgm:t>
    </dgm:pt>
    <dgm:pt modelId="{69778B7E-4849-4671-BBAB-A681894BA605}" cxnId="{34589D79-160F-4F87-96D0-C3B64D05986D}" type="parTrans">
      <dgm:prSet/>
      <dgm:spPr/>
      <dgm:t>
        <a:bodyPr/>
        <a:lstStyle/>
        <a:p>
          <a:endParaRPr lang="fr-FR"/>
        </a:p>
      </dgm:t>
    </dgm:pt>
    <dgm:pt modelId="{EFADBD2A-760D-4BD5-A895-9EA4A512F514}" cxnId="{34589D79-160F-4F87-96D0-C3B64D05986D}" type="sibTrans">
      <dgm:prSet/>
      <dgm:spPr/>
      <dgm:t>
        <a:bodyPr/>
        <a:lstStyle/>
        <a:p>
          <a:endParaRPr lang="fr-FR"/>
        </a:p>
      </dgm:t>
    </dgm:pt>
    <dgm:pt modelId="{1AA64000-5F0F-47A8-A435-2AF8D82F28B1}">
      <dgm:prSet phldrT="[Text]" phldr="0" custT="0"/>
      <dgm:spPr>
        <a:solidFill>
          <a:schemeClr val="accent2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/>
            <a:t>Results</a:t>
          </a:r>
          <a:endParaRPr/>
        </a:p>
      </dgm:t>
    </dgm:pt>
    <dgm:pt modelId="{845A32C3-0E8A-4EED-972E-FC6F9A8364F8}" cxnId="{0B3899C4-FBE6-4395-8D8C-B6A1F37FCCE4}" type="parTrans">
      <dgm:prSet/>
      <dgm:spPr/>
      <dgm:t>
        <a:bodyPr/>
        <a:lstStyle/>
        <a:p>
          <a:endParaRPr lang="fr-FR"/>
        </a:p>
      </dgm:t>
    </dgm:pt>
    <dgm:pt modelId="{C0D86BAE-7711-4781-A574-7BE0EA273229}" cxnId="{0B3899C4-FBE6-4395-8D8C-B6A1F37FCCE4}" type="sibTrans">
      <dgm:prSet/>
      <dgm:spPr/>
      <dgm:t>
        <a:bodyPr/>
        <a:lstStyle/>
        <a:p>
          <a:endParaRPr lang="fr-FR"/>
        </a:p>
      </dgm:t>
    </dgm:pt>
    <dgm:pt modelId="{2EDFEB28-6288-4413-A9B7-68B2A328CB6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>
              <a:sym typeface="+mn-ea"/>
            </a:rPr>
            <a:t>Conclusion</a:t>
          </a:r>
          <a:endParaRPr/>
        </a:p>
      </dgm:t>
    </dgm:pt>
    <dgm:pt modelId="{F91206A1-5744-462F-AD61-C521BBA875AF}" cxnId="{617A878F-3E30-4DD3-BD8F-430A296F0CB8}" type="parTrans">
      <dgm:prSet/>
      <dgm:spPr/>
      <dgm:t>
        <a:bodyPr/>
        <a:lstStyle/>
        <a:p>
          <a:endParaRPr lang="fr-FR"/>
        </a:p>
      </dgm:t>
    </dgm:pt>
    <dgm:pt modelId="{1E372E2C-6054-4907-9A5A-110A3C334013}" cxnId="{617A878F-3E30-4DD3-BD8F-430A296F0CB8}" type="sibTrans">
      <dgm:prSet/>
      <dgm:spPr/>
      <dgm:t>
        <a:bodyPr/>
        <a:lstStyle/>
        <a:p>
          <a:endParaRPr lang="fr-FR"/>
        </a:p>
      </dgm:t>
    </dgm:pt>
    <dgm:pt modelId="{60E81CF5-4537-4C2F-8762-598D2E914097}" type="pres">
      <dgm:prSet presAssocID="{9D527559-FDD8-4274-B634-C7FBCF5BC573}" presName="Name0" presStyleCnt="0">
        <dgm:presLayoutVars>
          <dgm:dir/>
          <dgm:animLvl val="lvl"/>
          <dgm:resizeHandles val="exact"/>
        </dgm:presLayoutVars>
      </dgm:prSet>
      <dgm:spPr/>
    </dgm:pt>
    <dgm:pt modelId="{67FF3BB9-6612-4697-87EE-EC66312779BE}" type="pres">
      <dgm:prSet presAssocID="{870E4F47-8CC4-4F59-B4C1-42B5AAA5CEF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84CEA2-673C-4A85-8A00-8580D721B29A}" type="pres">
      <dgm:prSet presAssocID="{856E2728-BF00-49C7-82BA-8F4DCB00940B}" presName="parTxOnlySpace" presStyleCnt="0"/>
      <dgm:spPr/>
    </dgm:pt>
    <dgm:pt modelId="{000D68FE-966C-44AB-9676-45BB099A66E4}" type="pres">
      <dgm:prSet presAssocID="{92382253-0264-40DF-AA37-D6E82F536AF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881426-CD37-46BB-B2B2-B01BA47DC332}" type="pres">
      <dgm:prSet presAssocID="{EFADBD2A-760D-4BD5-A895-9EA4A512F514}" presName="parTxOnlySpace" presStyleCnt="0"/>
      <dgm:spPr/>
    </dgm:pt>
    <dgm:pt modelId="{D3000CD6-B08B-4D3B-8D2A-7F1C26A23961}" type="pres">
      <dgm:prSet presAssocID="{1AA64000-5F0F-47A8-A435-2AF8D82F28B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773A515-DFFE-41F0-B581-98757CBEC16E}" type="pres">
      <dgm:prSet presAssocID="{C0D86BAE-7711-4781-A574-7BE0EA273229}" presName="parTxOnlySpace" presStyleCnt="0"/>
      <dgm:spPr/>
    </dgm:pt>
    <dgm:pt modelId="{D73C0373-9C1E-46F9-BFD0-45CDC2A6C543}" type="pres">
      <dgm:prSet presAssocID="{2EDFEB28-6288-4413-A9B7-68B2A328CB6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22DB339-8025-4E40-80A7-39D758751C90}" type="presOf" srcId="{1AA64000-5F0F-47A8-A435-2AF8D82F28B1}" destId="{D3000CD6-B08B-4D3B-8D2A-7F1C26A23961}" srcOrd="0" destOrd="0" presId="urn:microsoft.com/office/officeart/2005/8/layout/chevron1"/>
    <dgm:cxn modelId="{34589D79-160F-4F87-96D0-C3B64D05986D}" srcId="{9D527559-FDD8-4274-B634-C7FBCF5BC573}" destId="{92382253-0264-40DF-AA37-D6E82F536AF2}" srcOrd="1" destOrd="0" parTransId="{69778B7E-4849-4671-BBAB-A681894BA605}" sibTransId="{EFADBD2A-760D-4BD5-A895-9EA4A512F514}"/>
    <dgm:cxn modelId="{617A878F-3E30-4DD3-BD8F-430A296F0CB8}" srcId="{9D527559-FDD8-4274-B634-C7FBCF5BC573}" destId="{2EDFEB28-6288-4413-A9B7-68B2A328CB6D}" srcOrd="3" destOrd="0" parTransId="{F91206A1-5744-462F-AD61-C521BBA875AF}" sibTransId="{1E372E2C-6054-4907-9A5A-110A3C334013}"/>
    <dgm:cxn modelId="{7ECACF90-F5B7-47AC-B5FD-0C0B428EC8EF}" type="presOf" srcId="{92382253-0264-40DF-AA37-D6E82F536AF2}" destId="{000D68FE-966C-44AB-9676-45BB099A66E4}" srcOrd="0" destOrd="0" presId="urn:microsoft.com/office/officeart/2005/8/layout/chevron1"/>
    <dgm:cxn modelId="{763F6AA0-FBC8-4A7E-9D67-DE9AF4662574}" type="presOf" srcId="{9D527559-FDD8-4274-B634-C7FBCF5BC573}" destId="{60E81CF5-4537-4C2F-8762-598D2E914097}" srcOrd="0" destOrd="0" presId="urn:microsoft.com/office/officeart/2005/8/layout/chevron1"/>
    <dgm:cxn modelId="{80B5E6AA-53CE-4352-A9E0-366D019555F7}" type="presOf" srcId="{870E4F47-8CC4-4F59-B4C1-42B5AAA5CEFE}" destId="{67FF3BB9-6612-4697-87EE-EC66312779BE}" srcOrd="0" destOrd="0" presId="urn:microsoft.com/office/officeart/2005/8/layout/chevron1"/>
    <dgm:cxn modelId="{6EE6E1AB-988C-44A7-AB12-ADC5A1480C61}" srcId="{9D527559-FDD8-4274-B634-C7FBCF5BC573}" destId="{870E4F47-8CC4-4F59-B4C1-42B5AAA5CEFE}" srcOrd="0" destOrd="0" parTransId="{3D1AB2CA-88A4-4E4C-9A8A-508DF0E06639}" sibTransId="{856E2728-BF00-49C7-82BA-8F4DCB00940B}"/>
    <dgm:cxn modelId="{0B3899C4-FBE6-4395-8D8C-B6A1F37FCCE4}" srcId="{9D527559-FDD8-4274-B634-C7FBCF5BC573}" destId="{1AA64000-5F0F-47A8-A435-2AF8D82F28B1}" srcOrd="2" destOrd="0" parTransId="{845A32C3-0E8A-4EED-972E-FC6F9A8364F8}" sibTransId="{C0D86BAE-7711-4781-A574-7BE0EA273229}"/>
    <dgm:cxn modelId="{310269E2-2948-44AB-8B0F-BDE50E996F3C}" type="presOf" srcId="{2EDFEB28-6288-4413-A9B7-68B2A328CB6D}" destId="{D73C0373-9C1E-46F9-BFD0-45CDC2A6C543}" srcOrd="0" destOrd="0" presId="urn:microsoft.com/office/officeart/2005/8/layout/chevron1"/>
    <dgm:cxn modelId="{001D72BF-1D65-48ED-B2A2-42860450DA02}" type="presParOf" srcId="{60E81CF5-4537-4C2F-8762-598D2E914097}" destId="{67FF3BB9-6612-4697-87EE-EC66312779BE}" srcOrd="0" destOrd="0" presId="urn:microsoft.com/office/officeart/2005/8/layout/chevron1"/>
    <dgm:cxn modelId="{27ECA657-61C2-4ABE-9F7E-9E1EB493B765}" type="presParOf" srcId="{60E81CF5-4537-4C2F-8762-598D2E914097}" destId="{E484CEA2-673C-4A85-8A00-8580D721B29A}" srcOrd="1" destOrd="0" presId="urn:microsoft.com/office/officeart/2005/8/layout/chevron1"/>
    <dgm:cxn modelId="{CE4502DD-65B1-4F33-9F86-EFEDEA5DE553}" type="presParOf" srcId="{60E81CF5-4537-4C2F-8762-598D2E914097}" destId="{000D68FE-966C-44AB-9676-45BB099A66E4}" srcOrd="2" destOrd="0" presId="urn:microsoft.com/office/officeart/2005/8/layout/chevron1"/>
    <dgm:cxn modelId="{74FA8C30-8B84-41BB-93C1-0FB51DFBD3E0}" type="presParOf" srcId="{60E81CF5-4537-4C2F-8762-598D2E914097}" destId="{90881426-CD37-46BB-B2B2-B01BA47DC332}" srcOrd="3" destOrd="0" presId="urn:microsoft.com/office/officeart/2005/8/layout/chevron1"/>
    <dgm:cxn modelId="{F14AF55E-4E1D-43A4-AF79-EBF6DFC3DAEC}" type="presParOf" srcId="{60E81CF5-4537-4C2F-8762-598D2E914097}" destId="{D3000CD6-B08B-4D3B-8D2A-7F1C26A23961}" srcOrd="4" destOrd="0" presId="urn:microsoft.com/office/officeart/2005/8/layout/chevron1"/>
    <dgm:cxn modelId="{3917D708-9549-41D7-926B-686EBFD19F53}" type="presParOf" srcId="{60E81CF5-4537-4C2F-8762-598D2E914097}" destId="{1773A515-DFFE-41F0-B581-98757CBEC16E}" srcOrd="5" destOrd="0" presId="urn:microsoft.com/office/officeart/2005/8/layout/chevron1"/>
    <dgm:cxn modelId="{6423BFC8-AAE6-4D1D-8082-3BAFCA1276E3}" type="presParOf" srcId="{60E81CF5-4537-4C2F-8762-598D2E914097}" destId="{D73C0373-9C1E-46F9-BFD0-45CDC2A6C54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527559-FDD8-4274-B634-C7FBCF5BC573}" type="doc">
      <dgm:prSet loTypeId="urn:microsoft.com/office/officeart/2005/8/layout/chevron1" loCatId="process" qsTypeId="urn:microsoft.com/office/officeart/2005/8/quickstyle/simple2#1" qsCatId="simple" csTypeId="urn:microsoft.com/office/officeart/2005/8/colors/accent2_1#1" csCatId="accent1" phldr="0"/>
      <dgm:spPr/>
    </dgm:pt>
    <dgm:pt modelId="{870E4F47-8CC4-4F59-B4C1-42B5AAA5CEFE}">
      <dgm:prSet phldrT="[Text]" phldr="0" custT="0"/>
      <dgm:spPr>
        <a:solidFill>
          <a:schemeClr val="bg1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noProof="0" dirty="0"/>
            <a:t>Context</a:t>
          </a:r>
          <a:r>
            <a:rPr lang="fr-FR" dirty="0"/>
            <a:t> &amp; issues</a:t>
          </a:r>
          <a:endParaRPr dirty="0"/>
        </a:p>
      </dgm:t>
    </dgm:pt>
    <dgm:pt modelId="{3D1AB2CA-88A4-4E4C-9A8A-508DF0E06639}" cxnId="{6EE6E1AB-988C-44A7-AB12-ADC5A1480C61}" type="parTrans">
      <dgm:prSet/>
      <dgm:spPr/>
      <dgm:t>
        <a:bodyPr/>
        <a:lstStyle/>
        <a:p>
          <a:endParaRPr lang="fr-FR"/>
        </a:p>
      </dgm:t>
    </dgm:pt>
    <dgm:pt modelId="{856E2728-BF00-49C7-82BA-8F4DCB00940B}" cxnId="{6EE6E1AB-988C-44A7-AB12-ADC5A1480C61}" type="sibTrans">
      <dgm:prSet/>
      <dgm:spPr/>
      <dgm:t>
        <a:bodyPr/>
        <a:lstStyle/>
        <a:p>
          <a:endParaRPr lang="fr-FR"/>
        </a:p>
      </dgm:t>
    </dgm:pt>
    <dgm:pt modelId="{92382253-0264-40DF-AA37-D6E82F536AF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noProof="0" dirty="0">
              <a:sym typeface="+mn-ea"/>
            </a:rPr>
            <a:t>Material</a:t>
          </a:r>
          <a:r>
            <a:rPr lang="fr-FR" dirty="0">
              <a:sym typeface="+mn-ea"/>
            </a:rPr>
            <a:t> &amp; </a:t>
          </a:r>
          <a:r>
            <a:rPr lang="fr-FR" dirty="0" err="1">
              <a:sym typeface="+mn-ea"/>
            </a:rPr>
            <a:t>methods</a:t>
          </a:r>
          <a:endParaRPr dirty="0"/>
        </a:p>
      </dgm:t>
    </dgm:pt>
    <dgm:pt modelId="{69778B7E-4849-4671-BBAB-A681894BA605}" cxnId="{34589D79-160F-4F87-96D0-C3B64D05986D}" type="parTrans">
      <dgm:prSet/>
      <dgm:spPr/>
      <dgm:t>
        <a:bodyPr/>
        <a:lstStyle/>
        <a:p>
          <a:endParaRPr lang="fr-FR"/>
        </a:p>
      </dgm:t>
    </dgm:pt>
    <dgm:pt modelId="{EFADBD2A-760D-4BD5-A895-9EA4A512F514}" cxnId="{34589D79-160F-4F87-96D0-C3B64D05986D}" type="sibTrans">
      <dgm:prSet/>
      <dgm:spPr/>
      <dgm:t>
        <a:bodyPr/>
        <a:lstStyle/>
        <a:p>
          <a:endParaRPr lang="fr-FR"/>
        </a:p>
      </dgm:t>
    </dgm:pt>
    <dgm:pt modelId="{1AA64000-5F0F-47A8-A435-2AF8D82F28B1}">
      <dgm:prSet phldrT="[Text]" phldr="0" custT="0"/>
      <dgm:spPr>
        <a:solidFill>
          <a:schemeClr val="accent2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/>
            <a:t>Results</a:t>
          </a:r>
          <a:endParaRPr/>
        </a:p>
      </dgm:t>
    </dgm:pt>
    <dgm:pt modelId="{845A32C3-0E8A-4EED-972E-FC6F9A8364F8}" cxnId="{0B3899C4-FBE6-4395-8D8C-B6A1F37FCCE4}" type="parTrans">
      <dgm:prSet/>
      <dgm:spPr/>
      <dgm:t>
        <a:bodyPr/>
        <a:lstStyle/>
        <a:p>
          <a:endParaRPr lang="fr-FR"/>
        </a:p>
      </dgm:t>
    </dgm:pt>
    <dgm:pt modelId="{C0D86BAE-7711-4781-A574-7BE0EA273229}" cxnId="{0B3899C4-FBE6-4395-8D8C-B6A1F37FCCE4}" type="sibTrans">
      <dgm:prSet/>
      <dgm:spPr/>
      <dgm:t>
        <a:bodyPr/>
        <a:lstStyle/>
        <a:p>
          <a:endParaRPr lang="fr-FR"/>
        </a:p>
      </dgm:t>
    </dgm:pt>
    <dgm:pt modelId="{2EDFEB28-6288-4413-A9B7-68B2A328CB6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>
              <a:sym typeface="+mn-ea"/>
            </a:rPr>
            <a:t>Conclusion</a:t>
          </a:r>
          <a:endParaRPr/>
        </a:p>
      </dgm:t>
    </dgm:pt>
    <dgm:pt modelId="{F91206A1-5744-462F-AD61-C521BBA875AF}" cxnId="{617A878F-3E30-4DD3-BD8F-430A296F0CB8}" type="parTrans">
      <dgm:prSet/>
      <dgm:spPr/>
      <dgm:t>
        <a:bodyPr/>
        <a:lstStyle/>
        <a:p>
          <a:endParaRPr lang="fr-FR"/>
        </a:p>
      </dgm:t>
    </dgm:pt>
    <dgm:pt modelId="{1E372E2C-6054-4907-9A5A-110A3C334013}" cxnId="{617A878F-3E30-4DD3-BD8F-430A296F0CB8}" type="sibTrans">
      <dgm:prSet/>
      <dgm:spPr/>
      <dgm:t>
        <a:bodyPr/>
        <a:lstStyle/>
        <a:p>
          <a:endParaRPr lang="fr-FR"/>
        </a:p>
      </dgm:t>
    </dgm:pt>
    <dgm:pt modelId="{60E81CF5-4537-4C2F-8762-598D2E914097}" type="pres">
      <dgm:prSet presAssocID="{9D527559-FDD8-4274-B634-C7FBCF5BC573}" presName="Name0" presStyleCnt="0">
        <dgm:presLayoutVars>
          <dgm:dir/>
          <dgm:animLvl val="lvl"/>
          <dgm:resizeHandles val="exact"/>
        </dgm:presLayoutVars>
      </dgm:prSet>
      <dgm:spPr/>
    </dgm:pt>
    <dgm:pt modelId="{67FF3BB9-6612-4697-87EE-EC66312779BE}" type="pres">
      <dgm:prSet presAssocID="{870E4F47-8CC4-4F59-B4C1-42B5AAA5CEF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84CEA2-673C-4A85-8A00-8580D721B29A}" type="pres">
      <dgm:prSet presAssocID="{856E2728-BF00-49C7-82BA-8F4DCB00940B}" presName="parTxOnlySpace" presStyleCnt="0"/>
      <dgm:spPr/>
    </dgm:pt>
    <dgm:pt modelId="{000D68FE-966C-44AB-9676-45BB099A66E4}" type="pres">
      <dgm:prSet presAssocID="{92382253-0264-40DF-AA37-D6E82F536AF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881426-CD37-46BB-B2B2-B01BA47DC332}" type="pres">
      <dgm:prSet presAssocID="{EFADBD2A-760D-4BD5-A895-9EA4A512F514}" presName="parTxOnlySpace" presStyleCnt="0"/>
      <dgm:spPr/>
    </dgm:pt>
    <dgm:pt modelId="{D3000CD6-B08B-4D3B-8D2A-7F1C26A23961}" type="pres">
      <dgm:prSet presAssocID="{1AA64000-5F0F-47A8-A435-2AF8D82F28B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773A515-DFFE-41F0-B581-98757CBEC16E}" type="pres">
      <dgm:prSet presAssocID="{C0D86BAE-7711-4781-A574-7BE0EA273229}" presName="parTxOnlySpace" presStyleCnt="0"/>
      <dgm:spPr/>
    </dgm:pt>
    <dgm:pt modelId="{D73C0373-9C1E-46F9-BFD0-45CDC2A6C543}" type="pres">
      <dgm:prSet presAssocID="{2EDFEB28-6288-4413-A9B7-68B2A328CB6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22DB339-8025-4E40-80A7-39D758751C90}" type="presOf" srcId="{1AA64000-5F0F-47A8-A435-2AF8D82F28B1}" destId="{D3000CD6-B08B-4D3B-8D2A-7F1C26A23961}" srcOrd="0" destOrd="0" presId="urn:microsoft.com/office/officeart/2005/8/layout/chevron1"/>
    <dgm:cxn modelId="{34589D79-160F-4F87-96D0-C3B64D05986D}" srcId="{9D527559-FDD8-4274-B634-C7FBCF5BC573}" destId="{92382253-0264-40DF-AA37-D6E82F536AF2}" srcOrd="1" destOrd="0" parTransId="{69778B7E-4849-4671-BBAB-A681894BA605}" sibTransId="{EFADBD2A-760D-4BD5-A895-9EA4A512F514}"/>
    <dgm:cxn modelId="{617A878F-3E30-4DD3-BD8F-430A296F0CB8}" srcId="{9D527559-FDD8-4274-B634-C7FBCF5BC573}" destId="{2EDFEB28-6288-4413-A9B7-68B2A328CB6D}" srcOrd="3" destOrd="0" parTransId="{F91206A1-5744-462F-AD61-C521BBA875AF}" sibTransId="{1E372E2C-6054-4907-9A5A-110A3C334013}"/>
    <dgm:cxn modelId="{7ECACF90-F5B7-47AC-B5FD-0C0B428EC8EF}" type="presOf" srcId="{92382253-0264-40DF-AA37-D6E82F536AF2}" destId="{000D68FE-966C-44AB-9676-45BB099A66E4}" srcOrd="0" destOrd="0" presId="urn:microsoft.com/office/officeart/2005/8/layout/chevron1"/>
    <dgm:cxn modelId="{763F6AA0-FBC8-4A7E-9D67-DE9AF4662574}" type="presOf" srcId="{9D527559-FDD8-4274-B634-C7FBCF5BC573}" destId="{60E81CF5-4537-4C2F-8762-598D2E914097}" srcOrd="0" destOrd="0" presId="urn:microsoft.com/office/officeart/2005/8/layout/chevron1"/>
    <dgm:cxn modelId="{80B5E6AA-53CE-4352-A9E0-366D019555F7}" type="presOf" srcId="{870E4F47-8CC4-4F59-B4C1-42B5AAA5CEFE}" destId="{67FF3BB9-6612-4697-87EE-EC66312779BE}" srcOrd="0" destOrd="0" presId="urn:microsoft.com/office/officeart/2005/8/layout/chevron1"/>
    <dgm:cxn modelId="{6EE6E1AB-988C-44A7-AB12-ADC5A1480C61}" srcId="{9D527559-FDD8-4274-B634-C7FBCF5BC573}" destId="{870E4F47-8CC4-4F59-B4C1-42B5AAA5CEFE}" srcOrd="0" destOrd="0" parTransId="{3D1AB2CA-88A4-4E4C-9A8A-508DF0E06639}" sibTransId="{856E2728-BF00-49C7-82BA-8F4DCB00940B}"/>
    <dgm:cxn modelId="{0B3899C4-FBE6-4395-8D8C-B6A1F37FCCE4}" srcId="{9D527559-FDD8-4274-B634-C7FBCF5BC573}" destId="{1AA64000-5F0F-47A8-A435-2AF8D82F28B1}" srcOrd="2" destOrd="0" parTransId="{845A32C3-0E8A-4EED-972E-FC6F9A8364F8}" sibTransId="{C0D86BAE-7711-4781-A574-7BE0EA273229}"/>
    <dgm:cxn modelId="{310269E2-2948-44AB-8B0F-BDE50E996F3C}" type="presOf" srcId="{2EDFEB28-6288-4413-A9B7-68B2A328CB6D}" destId="{D73C0373-9C1E-46F9-BFD0-45CDC2A6C543}" srcOrd="0" destOrd="0" presId="urn:microsoft.com/office/officeart/2005/8/layout/chevron1"/>
    <dgm:cxn modelId="{001D72BF-1D65-48ED-B2A2-42860450DA02}" type="presParOf" srcId="{60E81CF5-4537-4C2F-8762-598D2E914097}" destId="{67FF3BB9-6612-4697-87EE-EC66312779BE}" srcOrd="0" destOrd="0" presId="urn:microsoft.com/office/officeart/2005/8/layout/chevron1"/>
    <dgm:cxn modelId="{27ECA657-61C2-4ABE-9F7E-9E1EB493B765}" type="presParOf" srcId="{60E81CF5-4537-4C2F-8762-598D2E914097}" destId="{E484CEA2-673C-4A85-8A00-8580D721B29A}" srcOrd="1" destOrd="0" presId="urn:microsoft.com/office/officeart/2005/8/layout/chevron1"/>
    <dgm:cxn modelId="{CE4502DD-65B1-4F33-9F86-EFEDEA5DE553}" type="presParOf" srcId="{60E81CF5-4537-4C2F-8762-598D2E914097}" destId="{000D68FE-966C-44AB-9676-45BB099A66E4}" srcOrd="2" destOrd="0" presId="urn:microsoft.com/office/officeart/2005/8/layout/chevron1"/>
    <dgm:cxn modelId="{74FA8C30-8B84-41BB-93C1-0FB51DFBD3E0}" type="presParOf" srcId="{60E81CF5-4537-4C2F-8762-598D2E914097}" destId="{90881426-CD37-46BB-B2B2-B01BA47DC332}" srcOrd="3" destOrd="0" presId="urn:microsoft.com/office/officeart/2005/8/layout/chevron1"/>
    <dgm:cxn modelId="{F14AF55E-4E1D-43A4-AF79-EBF6DFC3DAEC}" type="presParOf" srcId="{60E81CF5-4537-4C2F-8762-598D2E914097}" destId="{D3000CD6-B08B-4D3B-8D2A-7F1C26A23961}" srcOrd="4" destOrd="0" presId="urn:microsoft.com/office/officeart/2005/8/layout/chevron1"/>
    <dgm:cxn modelId="{3917D708-9549-41D7-926B-686EBFD19F53}" type="presParOf" srcId="{60E81CF5-4537-4C2F-8762-598D2E914097}" destId="{1773A515-DFFE-41F0-B581-98757CBEC16E}" srcOrd="5" destOrd="0" presId="urn:microsoft.com/office/officeart/2005/8/layout/chevron1"/>
    <dgm:cxn modelId="{6423BFC8-AAE6-4D1D-8082-3BAFCA1276E3}" type="presParOf" srcId="{60E81CF5-4537-4C2F-8762-598D2E914097}" destId="{D73C0373-9C1E-46F9-BFD0-45CDC2A6C54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F3BB9-6612-4697-87EE-EC66312779BE}">
      <dsp:nvSpPr>
        <dsp:cNvPr id="0" name=""/>
        <dsp:cNvSpPr/>
      </dsp:nvSpPr>
      <dsp:spPr>
        <a:xfrm>
          <a:off x="5515" y="0"/>
          <a:ext cx="3210462" cy="232410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/>
            <a:t>Context</a:t>
          </a:r>
          <a:r>
            <a:rPr lang="fr-FR" sz="1300" kern="1200" dirty="0"/>
            <a:t> &amp; issues</a:t>
          </a:r>
          <a:endParaRPr sz="1300" kern="1200" dirty="0"/>
        </a:p>
      </dsp:txBody>
      <dsp:txXfrm>
        <a:off x="121720" y="0"/>
        <a:ext cx="2978052" cy="232410"/>
      </dsp:txXfrm>
    </dsp:sp>
    <dsp:sp modelId="{000D68FE-966C-44AB-9676-45BB099A66E4}">
      <dsp:nvSpPr>
        <dsp:cNvPr id="0" name=""/>
        <dsp:cNvSpPr/>
      </dsp:nvSpPr>
      <dsp:spPr>
        <a:xfrm>
          <a:off x="2894931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>
              <a:sym typeface="+mn-ea"/>
            </a:rPr>
            <a:t>Material</a:t>
          </a:r>
          <a:r>
            <a:rPr lang="fr-FR" sz="1300" kern="1200" dirty="0">
              <a:sym typeface="+mn-ea"/>
            </a:rPr>
            <a:t> &amp; </a:t>
          </a:r>
          <a:r>
            <a:rPr lang="fr-FR" sz="1300" kern="1200" dirty="0" err="1">
              <a:sym typeface="+mn-ea"/>
            </a:rPr>
            <a:t>methods</a:t>
          </a:r>
          <a:endParaRPr sz="1300" kern="1200" dirty="0"/>
        </a:p>
      </dsp:txBody>
      <dsp:txXfrm>
        <a:off x="3011136" y="0"/>
        <a:ext cx="2978052" cy="232410"/>
      </dsp:txXfrm>
    </dsp:sp>
    <dsp:sp modelId="{D3000CD6-B08B-4D3B-8D2A-7F1C26A23961}">
      <dsp:nvSpPr>
        <dsp:cNvPr id="0" name=""/>
        <dsp:cNvSpPr/>
      </dsp:nvSpPr>
      <dsp:spPr>
        <a:xfrm>
          <a:off x="5784346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Results</a:t>
          </a:r>
          <a:endParaRPr sz="1300" kern="1200"/>
        </a:p>
      </dsp:txBody>
      <dsp:txXfrm>
        <a:off x="5900551" y="0"/>
        <a:ext cx="2978052" cy="232410"/>
      </dsp:txXfrm>
    </dsp:sp>
    <dsp:sp modelId="{D73C0373-9C1E-46F9-BFD0-45CDC2A6C543}">
      <dsp:nvSpPr>
        <dsp:cNvPr id="0" name=""/>
        <dsp:cNvSpPr/>
      </dsp:nvSpPr>
      <dsp:spPr>
        <a:xfrm>
          <a:off x="8673762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ym typeface="+mn-ea"/>
            </a:rPr>
            <a:t>Conclusion</a:t>
          </a:r>
          <a:endParaRPr sz="1300" kern="1200"/>
        </a:p>
      </dsp:txBody>
      <dsp:txXfrm>
        <a:off x="8789967" y="0"/>
        <a:ext cx="2978052" cy="232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F3BB9-6612-4697-87EE-EC66312779BE}">
      <dsp:nvSpPr>
        <dsp:cNvPr id="0" name=""/>
        <dsp:cNvSpPr/>
      </dsp:nvSpPr>
      <dsp:spPr>
        <a:xfrm>
          <a:off x="5515" y="0"/>
          <a:ext cx="3210462" cy="232410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/>
            <a:t>Context</a:t>
          </a:r>
          <a:r>
            <a:rPr lang="fr-FR" sz="1300" kern="1200" dirty="0"/>
            <a:t> &amp; issues</a:t>
          </a:r>
          <a:endParaRPr sz="1300" kern="1200" dirty="0"/>
        </a:p>
      </dsp:txBody>
      <dsp:txXfrm>
        <a:off x="121720" y="0"/>
        <a:ext cx="2978052" cy="232410"/>
      </dsp:txXfrm>
    </dsp:sp>
    <dsp:sp modelId="{000D68FE-966C-44AB-9676-45BB099A66E4}">
      <dsp:nvSpPr>
        <dsp:cNvPr id="0" name=""/>
        <dsp:cNvSpPr/>
      </dsp:nvSpPr>
      <dsp:spPr>
        <a:xfrm>
          <a:off x="2894931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>
              <a:sym typeface="+mn-ea"/>
            </a:rPr>
            <a:t>Material</a:t>
          </a:r>
          <a:r>
            <a:rPr lang="fr-FR" sz="1300" kern="1200" dirty="0">
              <a:sym typeface="+mn-ea"/>
            </a:rPr>
            <a:t> &amp; </a:t>
          </a:r>
          <a:r>
            <a:rPr lang="fr-FR" sz="1300" kern="1200" dirty="0" err="1">
              <a:sym typeface="+mn-ea"/>
            </a:rPr>
            <a:t>methods</a:t>
          </a:r>
          <a:endParaRPr sz="1300" kern="1200" dirty="0"/>
        </a:p>
      </dsp:txBody>
      <dsp:txXfrm>
        <a:off x="3011136" y="0"/>
        <a:ext cx="2978052" cy="232410"/>
      </dsp:txXfrm>
    </dsp:sp>
    <dsp:sp modelId="{D3000CD6-B08B-4D3B-8D2A-7F1C26A23961}">
      <dsp:nvSpPr>
        <dsp:cNvPr id="0" name=""/>
        <dsp:cNvSpPr/>
      </dsp:nvSpPr>
      <dsp:spPr>
        <a:xfrm>
          <a:off x="5784346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Results</a:t>
          </a:r>
          <a:endParaRPr sz="1300" kern="1200"/>
        </a:p>
      </dsp:txBody>
      <dsp:txXfrm>
        <a:off x="5900551" y="0"/>
        <a:ext cx="2978052" cy="232410"/>
      </dsp:txXfrm>
    </dsp:sp>
    <dsp:sp modelId="{D73C0373-9C1E-46F9-BFD0-45CDC2A6C543}">
      <dsp:nvSpPr>
        <dsp:cNvPr id="0" name=""/>
        <dsp:cNvSpPr/>
      </dsp:nvSpPr>
      <dsp:spPr>
        <a:xfrm>
          <a:off x="8673762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ym typeface="+mn-ea"/>
            </a:rPr>
            <a:t>Conclusion</a:t>
          </a:r>
          <a:endParaRPr sz="1300" kern="1200"/>
        </a:p>
      </dsp:txBody>
      <dsp:txXfrm>
        <a:off x="8789967" y="0"/>
        <a:ext cx="2978052" cy="232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F3BB9-6612-4697-87EE-EC66312779BE}">
      <dsp:nvSpPr>
        <dsp:cNvPr id="0" name=""/>
        <dsp:cNvSpPr/>
      </dsp:nvSpPr>
      <dsp:spPr>
        <a:xfrm>
          <a:off x="5515" y="0"/>
          <a:ext cx="3210462" cy="232410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/>
            <a:t>Context</a:t>
          </a:r>
          <a:r>
            <a:rPr lang="fr-FR" sz="1300" kern="1200" dirty="0"/>
            <a:t> &amp; issues</a:t>
          </a:r>
          <a:endParaRPr sz="1300" kern="1200" dirty="0"/>
        </a:p>
      </dsp:txBody>
      <dsp:txXfrm>
        <a:off x="121720" y="0"/>
        <a:ext cx="2978052" cy="232410"/>
      </dsp:txXfrm>
    </dsp:sp>
    <dsp:sp modelId="{000D68FE-966C-44AB-9676-45BB099A66E4}">
      <dsp:nvSpPr>
        <dsp:cNvPr id="0" name=""/>
        <dsp:cNvSpPr/>
      </dsp:nvSpPr>
      <dsp:spPr>
        <a:xfrm>
          <a:off x="2894931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>
              <a:sym typeface="+mn-ea"/>
            </a:rPr>
            <a:t>Material</a:t>
          </a:r>
          <a:r>
            <a:rPr lang="fr-FR" sz="1300" kern="1200" dirty="0">
              <a:sym typeface="+mn-ea"/>
            </a:rPr>
            <a:t> &amp; </a:t>
          </a:r>
          <a:r>
            <a:rPr lang="fr-FR" sz="1300" kern="1200" dirty="0" err="1">
              <a:sym typeface="+mn-ea"/>
            </a:rPr>
            <a:t>methods</a:t>
          </a:r>
          <a:endParaRPr sz="1300" kern="1200" dirty="0"/>
        </a:p>
      </dsp:txBody>
      <dsp:txXfrm>
        <a:off x="3011136" y="0"/>
        <a:ext cx="2978052" cy="232410"/>
      </dsp:txXfrm>
    </dsp:sp>
    <dsp:sp modelId="{D3000CD6-B08B-4D3B-8D2A-7F1C26A23961}">
      <dsp:nvSpPr>
        <dsp:cNvPr id="0" name=""/>
        <dsp:cNvSpPr/>
      </dsp:nvSpPr>
      <dsp:spPr>
        <a:xfrm>
          <a:off x="5784346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Results</a:t>
          </a:r>
          <a:endParaRPr sz="1300" kern="1200"/>
        </a:p>
      </dsp:txBody>
      <dsp:txXfrm>
        <a:off x="5900551" y="0"/>
        <a:ext cx="2978052" cy="232410"/>
      </dsp:txXfrm>
    </dsp:sp>
    <dsp:sp modelId="{D73C0373-9C1E-46F9-BFD0-45CDC2A6C543}">
      <dsp:nvSpPr>
        <dsp:cNvPr id="0" name=""/>
        <dsp:cNvSpPr/>
      </dsp:nvSpPr>
      <dsp:spPr>
        <a:xfrm>
          <a:off x="8673762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ym typeface="+mn-ea"/>
            </a:rPr>
            <a:t>Conclusion</a:t>
          </a:r>
          <a:endParaRPr sz="1300" kern="1200"/>
        </a:p>
      </dsp:txBody>
      <dsp:txXfrm>
        <a:off x="8789967" y="0"/>
        <a:ext cx="2978052" cy="2324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F3BB9-6612-4697-87EE-EC66312779BE}">
      <dsp:nvSpPr>
        <dsp:cNvPr id="0" name=""/>
        <dsp:cNvSpPr/>
      </dsp:nvSpPr>
      <dsp:spPr>
        <a:xfrm>
          <a:off x="5515" y="0"/>
          <a:ext cx="3210462" cy="232410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/>
            <a:t>Context</a:t>
          </a:r>
          <a:r>
            <a:rPr lang="fr-FR" sz="1300" kern="1200" dirty="0"/>
            <a:t> &amp; issues</a:t>
          </a:r>
          <a:endParaRPr sz="1300" kern="1200" dirty="0"/>
        </a:p>
      </dsp:txBody>
      <dsp:txXfrm>
        <a:off x="121720" y="0"/>
        <a:ext cx="2978052" cy="232410"/>
      </dsp:txXfrm>
    </dsp:sp>
    <dsp:sp modelId="{000D68FE-966C-44AB-9676-45BB099A66E4}">
      <dsp:nvSpPr>
        <dsp:cNvPr id="0" name=""/>
        <dsp:cNvSpPr/>
      </dsp:nvSpPr>
      <dsp:spPr>
        <a:xfrm>
          <a:off x="2894931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>
              <a:sym typeface="+mn-ea"/>
            </a:rPr>
            <a:t>Material</a:t>
          </a:r>
          <a:r>
            <a:rPr lang="fr-FR" sz="1300" kern="1200" dirty="0">
              <a:sym typeface="+mn-ea"/>
            </a:rPr>
            <a:t> &amp; </a:t>
          </a:r>
          <a:r>
            <a:rPr lang="fr-FR" sz="1300" kern="1200" dirty="0" err="1">
              <a:sym typeface="+mn-ea"/>
            </a:rPr>
            <a:t>methods</a:t>
          </a:r>
          <a:endParaRPr sz="1300" kern="1200" dirty="0"/>
        </a:p>
      </dsp:txBody>
      <dsp:txXfrm>
        <a:off x="3011136" y="0"/>
        <a:ext cx="2978052" cy="232410"/>
      </dsp:txXfrm>
    </dsp:sp>
    <dsp:sp modelId="{D3000CD6-B08B-4D3B-8D2A-7F1C26A23961}">
      <dsp:nvSpPr>
        <dsp:cNvPr id="0" name=""/>
        <dsp:cNvSpPr/>
      </dsp:nvSpPr>
      <dsp:spPr>
        <a:xfrm>
          <a:off x="5784346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Results</a:t>
          </a:r>
          <a:endParaRPr sz="1300" kern="1200"/>
        </a:p>
      </dsp:txBody>
      <dsp:txXfrm>
        <a:off x="5900551" y="0"/>
        <a:ext cx="2978052" cy="232410"/>
      </dsp:txXfrm>
    </dsp:sp>
    <dsp:sp modelId="{D73C0373-9C1E-46F9-BFD0-45CDC2A6C543}">
      <dsp:nvSpPr>
        <dsp:cNvPr id="0" name=""/>
        <dsp:cNvSpPr/>
      </dsp:nvSpPr>
      <dsp:spPr>
        <a:xfrm>
          <a:off x="8673762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ym typeface="+mn-ea"/>
            </a:rPr>
            <a:t>Conclusion</a:t>
          </a:r>
          <a:endParaRPr sz="1300" kern="1200"/>
        </a:p>
      </dsp:txBody>
      <dsp:txXfrm>
        <a:off x="8789967" y="0"/>
        <a:ext cx="2978052" cy="2324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F3BB9-6612-4697-87EE-EC66312779BE}">
      <dsp:nvSpPr>
        <dsp:cNvPr id="0" name=""/>
        <dsp:cNvSpPr/>
      </dsp:nvSpPr>
      <dsp:spPr>
        <a:xfrm>
          <a:off x="5515" y="0"/>
          <a:ext cx="3210462" cy="232410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Context &amp; issues</a:t>
          </a:r>
          <a:endParaRPr sz="1300" kern="1200"/>
        </a:p>
      </dsp:txBody>
      <dsp:txXfrm>
        <a:off x="121720" y="0"/>
        <a:ext cx="2978052" cy="232410"/>
      </dsp:txXfrm>
    </dsp:sp>
    <dsp:sp modelId="{000D68FE-966C-44AB-9676-45BB099A66E4}">
      <dsp:nvSpPr>
        <dsp:cNvPr id="0" name=""/>
        <dsp:cNvSpPr/>
      </dsp:nvSpPr>
      <dsp:spPr>
        <a:xfrm>
          <a:off x="2894931" y="0"/>
          <a:ext cx="3210462" cy="232410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ym typeface="+mn-ea"/>
            </a:rPr>
            <a:t>Material &amp; methods</a:t>
          </a:r>
          <a:endParaRPr sz="1300" kern="1200"/>
        </a:p>
      </dsp:txBody>
      <dsp:txXfrm>
        <a:off x="3011136" y="0"/>
        <a:ext cx="2978052" cy="232410"/>
      </dsp:txXfrm>
    </dsp:sp>
    <dsp:sp modelId="{D3000CD6-B08B-4D3B-8D2A-7F1C26A23961}">
      <dsp:nvSpPr>
        <dsp:cNvPr id="0" name=""/>
        <dsp:cNvSpPr/>
      </dsp:nvSpPr>
      <dsp:spPr>
        <a:xfrm>
          <a:off x="5784346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Results</a:t>
          </a:r>
          <a:endParaRPr sz="1300" kern="1200"/>
        </a:p>
      </dsp:txBody>
      <dsp:txXfrm>
        <a:off x="5900551" y="0"/>
        <a:ext cx="2978052" cy="232410"/>
      </dsp:txXfrm>
    </dsp:sp>
    <dsp:sp modelId="{D73C0373-9C1E-46F9-BFD0-45CDC2A6C543}">
      <dsp:nvSpPr>
        <dsp:cNvPr id="0" name=""/>
        <dsp:cNvSpPr/>
      </dsp:nvSpPr>
      <dsp:spPr>
        <a:xfrm>
          <a:off x="8673762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ym typeface="+mn-ea"/>
            </a:rPr>
            <a:t>Conclusion</a:t>
          </a:r>
          <a:endParaRPr sz="1300" kern="1200"/>
        </a:p>
      </dsp:txBody>
      <dsp:txXfrm>
        <a:off x="8789967" y="0"/>
        <a:ext cx="2978052" cy="2324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F3BB9-6612-4697-87EE-EC66312779BE}">
      <dsp:nvSpPr>
        <dsp:cNvPr id="0" name=""/>
        <dsp:cNvSpPr/>
      </dsp:nvSpPr>
      <dsp:spPr>
        <a:xfrm>
          <a:off x="5515" y="0"/>
          <a:ext cx="3210462" cy="232410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/>
            <a:t>Context</a:t>
          </a:r>
          <a:r>
            <a:rPr lang="fr-FR" sz="1300" kern="1200" dirty="0"/>
            <a:t> &amp; issues</a:t>
          </a:r>
          <a:endParaRPr sz="1300" kern="1200" dirty="0"/>
        </a:p>
      </dsp:txBody>
      <dsp:txXfrm>
        <a:off x="121720" y="0"/>
        <a:ext cx="2978052" cy="232410"/>
      </dsp:txXfrm>
    </dsp:sp>
    <dsp:sp modelId="{000D68FE-966C-44AB-9676-45BB099A66E4}">
      <dsp:nvSpPr>
        <dsp:cNvPr id="0" name=""/>
        <dsp:cNvSpPr/>
      </dsp:nvSpPr>
      <dsp:spPr>
        <a:xfrm>
          <a:off x="2894931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>
              <a:sym typeface="+mn-ea"/>
            </a:rPr>
            <a:t>Material</a:t>
          </a:r>
          <a:r>
            <a:rPr lang="fr-FR" sz="1300" kern="1200" dirty="0">
              <a:sym typeface="+mn-ea"/>
            </a:rPr>
            <a:t> &amp; </a:t>
          </a:r>
          <a:r>
            <a:rPr lang="fr-FR" sz="1300" kern="1200" dirty="0" err="1">
              <a:sym typeface="+mn-ea"/>
            </a:rPr>
            <a:t>methods</a:t>
          </a:r>
          <a:endParaRPr sz="1300" kern="1200" dirty="0"/>
        </a:p>
      </dsp:txBody>
      <dsp:txXfrm>
        <a:off x="3011136" y="0"/>
        <a:ext cx="2978052" cy="232410"/>
      </dsp:txXfrm>
    </dsp:sp>
    <dsp:sp modelId="{D3000CD6-B08B-4D3B-8D2A-7F1C26A23961}">
      <dsp:nvSpPr>
        <dsp:cNvPr id="0" name=""/>
        <dsp:cNvSpPr/>
      </dsp:nvSpPr>
      <dsp:spPr>
        <a:xfrm>
          <a:off x="5784346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Results</a:t>
          </a:r>
          <a:endParaRPr sz="1300" kern="1200"/>
        </a:p>
      </dsp:txBody>
      <dsp:txXfrm>
        <a:off x="5900551" y="0"/>
        <a:ext cx="2978052" cy="232410"/>
      </dsp:txXfrm>
    </dsp:sp>
    <dsp:sp modelId="{D73C0373-9C1E-46F9-BFD0-45CDC2A6C543}">
      <dsp:nvSpPr>
        <dsp:cNvPr id="0" name=""/>
        <dsp:cNvSpPr/>
      </dsp:nvSpPr>
      <dsp:spPr>
        <a:xfrm>
          <a:off x="8673762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ym typeface="+mn-ea"/>
            </a:rPr>
            <a:t>Conclusion</a:t>
          </a:r>
          <a:endParaRPr sz="1300" kern="1200"/>
        </a:p>
      </dsp:txBody>
      <dsp:txXfrm>
        <a:off x="8789967" y="0"/>
        <a:ext cx="2978052" cy="2324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F3BB9-6612-4697-87EE-EC66312779BE}">
      <dsp:nvSpPr>
        <dsp:cNvPr id="0" name=""/>
        <dsp:cNvSpPr/>
      </dsp:nvSpPr>
      <dsp:spPr>
        <a:xfrm>
          <a:off x="5515" y="0"/>
          <a:ext cx="3210462" cy="232410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/>
            <a:t>Context</a:t>
          </a:r>
          <a:r>
            <a:rPr lang="fr-FR" sz="1300" kern="1200" dirty="0"/>
            <a:t> &amp; issues</a:t>
          </a:r>
          <a:endParaRPr sz="1300" kern="1200" dirty="0"/>
        </a:p>
      </dsp:txBody>
      <dsp:txXfrm>
        <a:off x="121720" y="0"/>
        <a:ext cx="2978052" cy="232410"/>
      </dsp:txXfrm>
    </dsp:sp>
    <dsp:sp modelId="{000D68FE-966C-44AB-9676-45BB099A66E4}">
      <dsp:nvSpPr>
        <dsp:cNvPr id="0" name=""/>
        <dsp:cNvSpPr/>
      </dsp:nvSpPr>
      <dsp:spPr>
        <a:xfrm>
          <a:off x="2894931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>
              <a:sym typeface="+mn-ea"/>
            </a:rPr>
            <a:t>Material</a:t>
          </a:r>
          <a:r>
            <a:rPr lang="fr-FR" sz="1300" kern="1200" dirty="0">
              <a:sym typeface="+mn-ea"/>
            </a:rPr>
            <a:t> &amp; </a:t>
          </a:r>
          <a:r>
            <a:rPr lang="fr-FR" sz="1300" kern="1200" dirty="0" err="1">
              <a:sym typeface="+mn-ea"/>
            </a:rPr>
            <a:t>methods</a:t>
          </a:r>
          <a:endParaRPr sz="1300" kern="1200" dirty="0"/>
        </a:p>
      </dsp:txBody>
      <dsp:txXfrm>
        <a:off x="3011136" y="0"/>
        <a:ext cx="2978052" cy="232410"/>
      </dsp:txXfrm>
    </dsp:sp>
    <dsp:sp modelId="{D3000CD6-B08B-4D3B-8D2A-7F1C26A23961}">
      <dsp:nvSpPr>
        <dsp:cNvPr id="0" name=""/>
        <dsp:cNvSpPr/>
      </dsp:nvSpPr>
      <dsp:spPr>
        <a:xfrm>
          <a:off x="5784346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Results</a:t>
          </a:r>
          <a:endParaRPr sz="1300" kern="1200"/>
        </a:p>
      </dsp:txBody>
      <dsp:txXfrm>
        <a:off x="5900551" y="0"/>
        <a:ext cx="2978052" cy="232410"/>
      </dsp:txXfrm>
    </dsp:sp>
    <dsp:sp modelId="{D73C0373-9C1E-46F9-BFD0-45CDC2A6C543}">
      <dsp:nvSpPr>
        <dsp:cNvPr id="0" name=""/>
        <dsp:cNvSpPr/>
      </dsp:nvSpPr>
      <dsp:spPr>
        <a:xfrm>
          <a:off x="8673762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ym typeface="+mn-ea"/>
            </a:rPr>
            <a:t>Conclusion</a:t>
          </a:r>
          <a:endParaRPr sz="1300" kern="1200"/>
        </a:p>
      </dsp:txBody>
      <dsp:txXfrm>
        <a:off x="8789967" y="0"/>
        <a:ext cx="2978052" cy="2324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F3BB9-6612-4697-87EE-EC66312779BE}">
      <dsp:nvSpPr>
        <dsp:cNvPr id="0" name=""/>
        <dsp:cNvSpPr/>
      </dsp:nvSpPr>
      <dsp:spPr>
        <a:xfrm>
          <a:off x="5515" y="0"/>
          <a:ext cx="3210462" cy="232410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/>
            <a:t>Context</a:t>
          </a:r>
          <a:r>
            <a:rPr lang="fr-FR" sz="1300" kern="1200" dirty="0"/>
            <a:t> &amp; issues</a:t>
          </a:r>
          <a:endParaRPr sz="1300" kern="1200" dirty="0"/>
        </a:p>
      </dsp:txBody>
      <dsp:txXfrm>
        <a:off x="121720" y="0"/>
        <a:ext cx="2978052" cy="232410"/>
      </dsp:txXfrm>
    </dsp:sp>
    <dsp:sp modelId="{000D68FE-966C-44AB-9676-45BB099A66E4}">
      <dsp:nvSpPr>
        <dsp:cNvPr id="0" name=""/>
        <dsp:cNvSpPr/>
      </dsp:nvSpPr>
      <dsp:spPr>
        <a:xfrm>
          <a:off x="2894931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>
              <a:sym typeface="+mn-ea"/>
            </a:rPr>
            <a:t>Material</a:t>
          </a:r>
          <a:r>
            <a:rPr lang="fr-FR" sz="1300" kern="1200" dirty="0">
              <a:sym typeface="+mn-ea"/>
            </a:rPr>
            <a:t> &amp; </a:t>
          </a:r>
          <a:r>
            <a:rPr lang="fr-FR" sz="1300" kern="1200" dirty="0" err="1">
              <a:sym typeface="+mn-ea"/>
            </a:rPr>
            <a:t>methods</a:t>
          </a:r>
          <a:endParaRPr sz="1300" kern="1200" dirty="0"/>
        </a:p>
      </dsp:txBody>
      <dsp:txXfrm>
        <a:off x="3011136" y="0"/>
        <a:ext cx="2978052" cy="232410"/>
      </dsp:txXfrm>
    </dsp:sp>
    <dsp:sp modelId="{D3000CD6-B08B-4D3B-8D2A-7F1C26A23961}">
      <dsp:nvSpPr>
        <dsp:cNvPr id="0" name=""/>
        <dsp:cNvSpPr/>
      </dsp:nvSpPr>
      <dsp:spPr>
        <a:xfrm>
          <a:off x="5784346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Results</a:t>
          </a:r>
          <a:endParaRPr sz="1300" kern="1200"/>
        </a:p>
      </dsp:txBody>
      <dsp:txXfrm>
        <a:off x="5900551" y="0"/>
        <a:ext cx="2978052" cy="232410"/>
      </dsp:txXfrm>
    </dsp:sp>
    <dsp:sp modelId="{D73C0373-9C1E-46F9-BFD0-45CDC2A6C543}">
      <dsp:nvSpPr>
        <dsp:cNvPr id="0" name=""/>
        <dsp:cNvSpPr/>
      </dsp:nvSpPr>
      <dsp:spPr>
        <a:xfrm>
          <a:off x="8673762" y="0"/>
          <a:ext cx="3210462" cy="2324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ym typeface="+mn-ea"/>
            </a:rPr>
            <a:t>Conclusion</a:t>
          </a:r>
          <a:endParaRPr sz="1300" kern="1200"/>
        </a:p>
      </dsp:txBody>
      <dsp:txXfrm>
        <a:off x="8789967" y="0"/>
        <a:ext cx="2978052" cy="232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indent="0">
              <a:buFontTx/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model water balance on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winter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bread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wheat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simplified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2-reservoir water balance model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developed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by Jacquart &amp;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Choisnel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 1995</a:t>
            </a:r>
            <a:endParaRPr lang="fr-F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Inputs: </a:t>
            </a:r>
            <a:endParaRPr lang="fr-F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US" alt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iquid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precipitation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coming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SIM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dataset </a:t>
            </a:r>
            <a:endParaRPr lang="fr-F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Water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values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weighted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SIM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grid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point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GISSol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developed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by INRAE </a:t>
            </a:r>
            <a:endParaRPr lang="fr-F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Maximal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evapotranspiration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computed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evapotranspiration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 a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crop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coefficient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dynamically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varying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crop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Crop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modeled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growing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degree-day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model for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degree-day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requirement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of the plant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interesting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output of the model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relative extractible water (value </a:t>
            </a:r>
            <a:r>
              <a:rPr lang="fr-F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fr-F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0 and 1)</a:t>
            </a:r>
            <a:endParaRPr lang="fr-F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8.png"/><Relationship Id="rId7" Type="http://schemas.microsoft.com/office/2007/relationships/diagramDrawing" Target="../diagrams/drawin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3" Type="http://schemas.openxmlformats.org/officeDocument/2006/relationships/diagramData" Target="../diagrams/data2.xml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microsoft.com/office/2007/relationships/diagramDrawing" Target="../diagrams/drawing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3" Type="http://schemas.openxmlformats.org/officeDocument/2006/relationships/diagramData" Target="../diagrams/data3.xml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11.png"/><Relationship Id="rId7" Type="http://schemas.microsoft.com/office/2007/relationships/diagramDrawing" Target="../diagrams/drawing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3" Type="http://schemas.openxmlformats.org/officeDocument/2006/relationships/diagramData" Target="../diagrams/data4.xml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microsoft.com/office/2007/relationships/diagramDrawing" Target="../diagrams/drawing6.xml"/><Relationship Id="rId7" Type="http://schemas.openxmlformats.org/officeDocument/2006/relationships/diagramColors" Target="../diagrams/colors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11.xml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microsoft.com/office/2007/relationships/diagramDrawing" Target="../diagrams/drawing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3" Type="http://schemas.openxmlformats.org/officeDocument/2006/relationships/diagramData" Target="../diagrams/data7.xml"/><Relationship Id="rId2" Type="http://schemas.openxmlformats.org/officeDocument/2006/relationships/image" Target="../media/image6.png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11.xml"/><Relationship Id="rId14" Type="http://schemas.openxmlformats.org/officeDocument/2006/relationships/image" Target="../media/image24.png"/><Relationship Id="rId13" Type="http://schemas.openxmlformats.org/officeDocument/2006/relationships/image" Target="../media/image17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17.png"/><Relationship Id="rId7" Type="http://schemas.microsoft.com/office/2007/relationships/diagramDrawing" Target="../diagrams/drawing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3" Type="http://schemas.openxmlformats.org/officeDocument/2006/relationships/diagramData" Target="../diagrams/data8.xml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58838" y="82550"/>
            <a:ext cx="10474325" cy="951865"/>
            <a:chOff x="1417" y="2417"/>
            <a:chExt cx="13744" cy="1249"/>
          </a:xfrm>
        </p:grpSpPr>
        <p:pic>
          <p:nvPicPr>
            <p:cNvPr id="6" name="Picture 5" descr="Logo_CR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24" y="2417"/>
              <a:ext cx="1868" cy="124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" name="Picture 6" descr="Logo_Groupam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95" y="2417"/>
              <a:ext cx="4266" cy="1249"/>
            </a:xfrm>
            <a:prstGeom prst="rect">
              <a:avLst/>
            </a:prstGeom>
          </p:spPr>
        </p:pic>
        <p:pic>
          <p:nvPicPr>
            <p:cNvPr id="8" name="Picture 7" descr="Logo_Biogeoscience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7" y="2417"/>
              <a:ext cx="7618" cy="1249"/>
            </a:xfrm>
            <a:prstGeom prst="rect">
              <a:avLst/>
            </a:prstGeom>
          </p:spPr>
        </p:pic>
      </p:grpSp>
      <p:sp>
        <p:nvSpPr>
          <p:cNvPr id="14" name="Text Box 13"/>
          <p:cNvSpPr txBox="1"/>
          <p:nvPr/>
        </p:nvSpPr>
        <p:spPr>
          <a:xfrm>
            <a:off x="838835" y="1960880"/>
            <a:ext cx="10515600" cy="146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fr-FR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Abrupt late 1980s surface climate warming effects on drought risk over main french crop production basins</a:t>
            </a:r>
            <a:endParaRPr kumimoji="0" lang="en-US" altLang="fr-FR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Supplementary materials</a:t>
            </a:r>
            <a:endParaRPr kumimoji="0" lang="en-US" altLang="fr-FR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840105" y="3868420"/>
            <a:ext cx="105143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altLang="en-US" sz="2200" b="0" i="1" u="sng" strike="noStrike" cap="none" spc="0" normalizeH="0" baseline="0" dirty="0">
                <a:solidFill>
                  <a:prstClr val="black"/>
                </a:solidFill>
                <a:latin typeface="Arial" panose="020B0604020202020204"/>
              </a:rPr>
              <a:t>Léa Laurent</a:t>
            </a:r>
            <a:r>
              <a:rPr kumimoji="0" lang="fr-FR" altLang="en-US" sz="2200" b="0" i="1" u="sng" strike="noStrike" cap="none" spc="0" normalizeH="0" baseline="30000" dirty="0">
                <a:solidFill>
                  <a:prstClr val="black"/>
                </a:solidFill>
                <a:latin typeface="Arial" panose="020B0604020202020204"/>
              </a:rPr>
              <a:t>1,2</a:t>
            </a:r>
            <a:r>
              <a:rPr kumimoji="0" lang="fr-FR" altLang="en-US" sz="2200" b="0" i="1" u="none" strike="noStrike" cap="none" spc="0" normalizeH="0" baseline="0" dirty="0">
                <a:solidFill>
                  <a:prstClr val="black"/>
                </a:solidFill>
                <a:latin typeface="Arial" panose="020B0604020202020204"/>
              </a:rPr>
              <a:t>, Albin Ullmann</a:t>
            </a:r>
            <a:r>
              <a:rPr kumimoji="0" lang="fr-FR" altLang="en-US" sz="2200" b="0" i="1" u="none" strike="noStrike" cap="none" spc="0" normalizeH="0" baseline="30000" dirty="0">
                <a:solidFill>
                  <a:prstClr val="black"/>
                </a:solidFill>
                <a:latin typeface="Arial" panose="020B0604020202020204"/>
              </a:rPr>
              <a:t>1</a:t>
            </a:r>
            <a:r>
              <a:rPr kumimoji="0" lang="en-US" altLang="fr-FR" sz="2200" b="0" i="1" u="none" strike="noStrike" cap="none" spc="0" normalizeH="0" baseline="0" dirty="0">
                <a:solidFill>
                  <a:prstClr val="black"/>
                </a:solidFill>
                <a:latin typeface="Arial" panose="020B0604020202020204"/>
              </a:rPr>
              <a:t>, </a:t>
            </a:r>
            <a:r>
              <a:rPr kumimoji="0" lang="fr-FR" altLang="en-US" sz="2200" b="0" i="1" u="none" strike="noStrike" cap="none" spc="0" normalizeH="0" baseline="0" dirty="0">
                <a:solidFill>
                  <a:prstClr val="black"/>
                </a:solidFill>
                <a:latin typeface="Arial" panose="020B0604020202020204"/>
              </a:rPr>
              <a:t>Thierry Castel</a:t>
            </a:r>
            <a:r>
              <a:rPr kumimoji="0" lang="fr-FR" altLang="en-US" sz="2200" b="0" i="1" u="none" strike="noStrike" cap="none" spc="0" normalizeH="0" baseline="30000" dirty="0">
                <a:solidFill>
                  <a:prstClr val="black"/>
                </a:solidFill>
                <a:latin typeface="Arial" panose="020B0604020202020204"/>
              </a:rPr>
              <a:t>1</a:t>
            </a:r>
            <a:endParaRPr kumimoji="0" lang="fr-FR" altLang="en-US" sz="2200" b="0" i="1" u="none" strike="noStrike" cap="none" spc="0" normalizeH="0" baseline="30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SimSun" pitchFamily="2" charset="-122"/>
                <a:cs typeface="+mn-cs"/>
              </a:rPr>
              <a:t>27</a:t>
            </a:r>
            <a:r>
              <a:rPr kumimoji="0" lang="fr-FR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SimSun" pitchFamily="2" charset="-122"/>
                <a:cs typeface="+mn-cs"/>
              </a:rPr>
              <a:t>/0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SimSun" pitchFamily="2" charset="-122"/>
                <a:cs typeface="+mn-cs"/>
              </a:rPr>
              <a:t>4</a:t>
            </a:r>
            <a:r>
              <a:rPr kumimoji="0" lang="fr-FR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SimSun" pitchFamily="2" charset="-122"/>
                <a:cs typeface="+mn-cs"/>
              </a:rPr>
              <a:t>/202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SimSun" pitchFamily="2" charset="-122"/>
                <a:cs typeface="+mn-cs"/>
              </a:rPr>
              <a:t>3</a:t>
            </a:r>
            <a:endParaRPr kumimoji="0" lang="en-US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SimSun" pitchFamily="2" charset="-122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SimSun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SimSun" pitchFamily="2" charset="-122"/>
              <a:cs typeface="+mn-cs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SimSun" pitchFamily="2" charset="-122"/>
                <a:cs typeface="+mn-cs"/>
              </a:rPr>
              <a:t>EGU </a:t>
            </a:r>
            <a:r>
              <a:rPr kumimoji="0" lang="fr-FR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SimSun" pitchFamily="2" charset="-122"/>
                <a:cs typeface="+mn-cs"/>
              </a:rPr>
              <a:t>202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SimSun" pitchFamily="2" charset="-122"/>
                <a:cs typeface="+mn-cs"/>
              </a:rPr>
              <a:t>3</a:t>
            </a:r>
            <a:endParaRPr kumimoji="0" lang="en-US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SimSun" pitchFamily="2" charset="-122"/>
              <a:cs typeface="+mn-cs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3040063" y="4491038"/>
            <a:ext cx="6113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fr-F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</a:t>
            </a:r>
            <a:r>
              <a:rPr kumimoji="0" lang="fr-FR" altLang="en-U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/0</a:t>
            </a:r>
            <a:r>
              <a:rPr kumimoji="0" lang="en-US" altLang="fr-F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r>
              <a:rPr kumimoji="0" lang="fr-FR" altLang="en-U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/202</a:t>
            </a:r>
            <a:r>
              <a:rPr kumimoji="0" lang="en-US" altLang="fr-F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endParaRPr kumimoji="0" lang="en-US" altLang="fr-FR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36930" y="5088255"/>
            <a:ext cx="10514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altLang="en-US" sz="1200" b="0" i="1" strike="noStrike" cap="none" spc="0" normalizeH="0" baseline="30000" dirty="0">
                <a:solidFill>
                  <a:prstClr val="black"/>
                </a:solidFill>
                <a:latin typeface="Arial" panose="020B0604020202020204"/>
              </a:rPr>
              <a:t>1</a:t>
            </a:r>
            <a:r>
              <a:rPr kumimoji="0" lang="fr-FR" altLang="en-US" sz="1200" b="0" i="1" strike="noStrike" cap="none" spc="0" normalizeH="0" baseline="0" dirty="0">
                <a:solidFill>
                  <a:prstClr val="black"/>
                </a:solidFill>
                <a:latin typeface="Arial" panose="020B0604020202020204"/>
              </a:rPr>
              <a:t>CRC, </a:t>
            </a:r>
            <a:r>
              <a:rPr kumimoji="0" lang="en-GB" altLang="en-US" sz="1200" b="0" i="1" strike="noStrike" cap="none" spc="0" normalizeH="0" baseline="0" dirty="0" err="1">
                <a:solidFill>
                  <a:prstClr val="black"/>
                </a:solidFill>
                <a:latin typeface="Arial" panose="020B0604020202020204"/>
              </a:rPr>
              <a:t>Biogéosciences</a:t>
            </a:r>
            <a:r>
              <a:rPr kumimoji="0" lang="fr-FR" altLang="en-US" sz="1200" b="0" i="1" strike="noStrike" cap="none" spc="0" normalizeH="0" baseline="0" dirty="0">
                <a:solidFill>
                  <a:prstClr val="black"/>
                </a:solidFill>
                <a:latin typeface="Arial" panose="020B0604020202020204"/>
              </a:rPr>
              <a:t>, UMR 6282 CNRS/Université de Bourgogne Franche-Comté, 6 boulevard Gabriel, 21000 Dijon, France</a:t>
            </a:r>
            <a:endParaRPr kumimoji="0" lang="fr-FR" altLang="en-US" sz="1200" b="0" i="1" strike="noStrike" cap="none" spc="0" normalizeH="0" baseline="0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altLang="en-US" sz="1200" b="0" i="1" strike="noStrike" cap="none" spc="0" normalizeH="0" baseline="30000" dirty="0">
                <a:solidFill>
                  <a:prstClr val="black"/>
                </a:solidFill>
                <a:latin typeface="Arial" panose="020B0604020202020204"/>
              </a:rPr>
              <a:t>2</a:t>
            </a:r>
            <a:r>
              <a:rPr kumimoji="0" lang="fr-FR" altLang="en-US" sz="1200" b="0" i="1" strike="noStrike" cap="none" spc="0" normalizeH="0" baseline="0" dirty="0">
                <a:solidFill>
                  <a:prstClr val="black"/>
                </a:solidFill>
                <a:latin typeface="Arial" panose="020B0604020202020204"/>
              </a:rPr>
              <a:t>Domaine Assurance Récolte, Groupama Rhône-Alpes Auvergne, 24 rue Charles Durand, 18020 Bourges Cedex, France</a:t>
            </a:r>
            <a:endParaRPr kumimoji="0" lang="fr-FR" altLang="en-US" sz="1200" b="0" i="1" strike="noStrike" cap="none" spc="0" normalizeH="0" baseline="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3" name="Picture 2" descr="EGU22-sharing-is-encourag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0" y="6014085"/>
            <a:ext cx="503555" cy="707390"/>
          </a:xfrm>
          <a:prstGeom prst="rect">
            <a:avLst/>
          </a:prstGeom>
        </p:spPr>
      </p:pic>
      <p:pic>
        <p:nvPicPr>
          <p:cNvPr id="4" name="Picture 3" descr="egu23-5624-q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1895" y="6013450"/>
            <a:ext cx="708025" cy="708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"/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151130" y="395605"/>
            <a:ext cx="11889740" cy="5156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fr-FR" sz="2400" b="1" dirty="0">
                <a:latin typeface="Carlito" panose="020F0502020204030204" charset="0"/>
                <a:cs typeface="Carlito" panose="020F0502020204030204" charset="0"/>
                <a:sym typeface="+mn-ea"/>
              </a:rPr>
              <a:t>Warming, stationarity break and yields stagnation in France </a:t>
            </a:r>
            <a:endParaRPr lang="en-US" altLang="en-US" sz="2400" b="1" i="1" dirty="0">
              <a:solidFill>
                <a:schemeClr val="accent2"/>
              </a:solidFill>
              <a:latin typeface="Carlito" panose="020F0502020204030204" charset="0"/>
              <a:cs typeface="Carlito" panose="020F0502020204030204" charset="0"/>
              <a:sym typeface="+mn-ea"/>
            </a:endParaRPr>
          </a:p>
        </p:txBody>
      </p:sp>
      <p:pic>
        <p:nvPicPr>
          <p:cNvPr id="14" name="Picture 13" descr="EGU22-sharing-is-encourag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6014085"/>
            <a:ext cx="503555" cy="707390"/>
          </a:xfrm>
          <a:prstGeom prst="rect">
            <a:avLst/>
          </a:prstGeom>
        </p:spPr>
      </p:pic>
      <p:pic>
        <p:nvPicPr>
          <p:cNvPr id="10" name="Picture 9" descr="egu23-5624-q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895" y="6013450"/>
            <a:ext cx="708025" cy="708025"/>
          </a:xfrm>
          <a:prstGeom prst="rect">
            <a:avLst/>
          </a:prstGeom>
        </p:spPr>
      </p:pic>
      <p:grpSp>
        <p:nvGrpSpPr>
          <p:cNvPr id="12" name="Groupe 10"/>
          <p:cNvGrpSpPr>
            <a:grpSpLocks noChangeAspect="1"/>
          </p:cNvGrpSpPr>
          <p:nvPr/>
        </p:nvGrpSpPr>
        <p:grpSpPr>
          <a:xfrm>
            <a:off x="2939415" y="2195830"/>
            <a:ext cx="6303010" cy="2465705"/>
            <a:chOff x="6338570" y="1851025"/>
            <a:chExt cx="5015230" cy="1961515"/>
          </a:xfrm>
        </p:grpSpPr>
        <p:pic>
          <p:nvPicPr>
            <p:cNvPr id="19" name="Picture 18" descr="Capture d’écran du 2021-06-22 15-26-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8570" y="1851025"/>
              <a:ext cx="5015230" cy="196151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462444" y="2889094"/>
              <a:ext cx="4677359" cy="226851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solidFill>
                <a:srgbClr val="FFFF00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fr-FR"/>
            </a:p>
          </p:txBody>
        </p:sp>
      </p:grpSp>
      <p:graphicFrame>
        <p:nvGraphicFramePr>
          <p:cNvPr id="7" name="Diagram 6"/>
          <p:cNvGraphicFramePr/>
          <p:nvPr/>
        </p:nvGraphicFramePr>
        <p:xfrm>
          <a:off x="146050" y="87630"/>
          <a:ext cx="11889740" cy="23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2945765" y="4661535"/>
            <a:ext cx="62966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fr-FR" sz="1400">
                <a:latin typeface="Carlito" panose="020F0502020204030204" charset="0"/>
                <a:cs typeface="Carlito" panose="020F0502020204030204" charset="0"/>
              </a:rPr>
              <a:t>Percentage of the 119 Météo France stations recording 1987/1988 shift, anomalies and 95% confidence interval of the difference in the mean at annual and seasonal scales. Brulebois et al., 2015. </a:t>
            </a:r>
            <a:endParaRPr lang="en-US" altLang="fr-FR" sz="1400" dirty="0">
              <a:latin typeface="Carlito" panose="020F0502020204030204" charset="0"/>
              <a:cs typeface="Carlito" panose="020F0502020204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"/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151130" y="395605"/>
            <a:ext cx="11889740" cy="5156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fr-FR" sz="2400" b="1" dirty="0">
                <a:latin typeface="Carlito" panose="020F0502020204030204" charset="0"/>
                <a:cs typeface="Carlito" panose="020F0502020204030204" charset="0"/>
                <a:sym typeface="+mn-ea"/>
              </a:rPr>
              <a:t>Warming, stationarity break and yields stagnation in France </a:t>
            </a:r>
            <a:endParaRPr lang="en-US" altLang="en-US" sz="2400" b="1" i="1" dirty="0">
              <a:solidFill>
                <a:schemeClr val="accent2"/>
              </a:solidFill>
              <a:latin typeface="Carlito" panose="020F0502020204030204" charset="0"/>
              <a:cs typeface="Carlito" panose="020F0502020204030204" charset="0"/>
              <a:sym typeface="+mn-ea"/>
            </a:endParaRPr>
          </a:p>
        </p:txBody>
      </p:sp>
      <p:pic>
        <p:nvPicPr>
          <p:cNvPr id="14" name="Picture 13" descr="EGU22-sharing-is-encourag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6014085"/>
            <a:ext cx="503555" cy="707390"/>
          </a:xfrm>
          <a:prstGeom prst="rect">
            <a:avLst/>
          </a:prstGeom>
        </p:spPr>
      </p:pic>
      <p:pic>
        <p:nvPicPr>
          <p:cNvPr id="10" name="Picture 9" descr="egu23-5624-q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895" y="6013450"/>
            <a:ext cx="708025" cy="70802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46050" y="87630"/>
          <a:ext cx="11889740" cy="23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6361430" y="4049395"/>
            <a:ext cx="49904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fr-FR" altLang="en-US" sz="1400">
                <a:latin typeface="Carlito" panose="020F0502020204030204" charset="0"/>
                <a:cs typeface="Carlito" panose="020F0502020204030204" charset="0"/>
                <a:sym typeface="+mn-ea"/>
              </a:rPr>
              <a:t>Yearly evolution of variables linked to hydrological cycle between 1959 and 2019. PET: Potential EvapoTranspiration; AET: Actual EvapoTranspiration.</a:t>
            </a:r>
            <a:endParaRPr lang="en-US" altLang="fr-FR" sz="1400" dirty="0">
              <a:latin typeface="Carlito" panose="020F0502020204030204" charset="0"/>
              <a:cs typeface="Carlito" panose="020F0502020204030204" charset="0"/>
            </a:endParaRPr>
          </a:p>
        </p:txBody>
      </p:sp>
      <p:pic>
        <p:nvPicPr>
          <p:cNvPr id="9" name="Picture 8" descr="Capture d’écran du 2022-06-20 17-16-31"/>
          <p:cNvPicPr>
            <a:picLocks noChangeAspect="1"/>
          </p:cNvPicPr>
          <p:nvPr/>
        </p:nvPicPr>
        <p:blipFill>
          <a:blip r:embed="rId8"/>
          <a:srcRect t="62781"/>
          <a:stretch>
            <a:fillRect/>
          </a:stretch>
        </p:blipFill>
        <p:spPr>
          <a:xfrm>
            <a:off x="6360795" y="1263015"/>
            <a:ext cx="4993005" cy="2786380"/>
          </a:xfrm>
          <a:prstGeom prst="rect">
            <a:avLst/>
          </a:prstGeom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838200" y="1276350"/>
            <a:ext cx="4553585" cy="4841240"/>
            <a:chOff x="1320" y="1997"/>
            <a:chExt cx="7001" cy="7442"/>
          </a:xfrm>
        </p:grpSpPr>
        <p:pic>
          <p:nvPicPr>
            <p:cNvPr id="13" name="Picture 12" descr="Capture d’écran du 2022-06-20 17-16-31"/>
            <p:cNvPicPr>
              <a:picLocks noChangeAspect="1"/>
            </p:cNvPicPr>
            <p:nvPr/>
          </p:nvPicPr>
          <p:blipFill>
            <a:blip r:embed="rId8"/>
            <a:srcRect b="36982"/>
            <a:stretch>
              <a:fillRect/>
            </a:stretch>
          </p:blipFill>
          <p:spPr>
            <a:xfrm>
              <a:off x="1320" y="1997"/>
              <a:ext cx="7001" cy="6618"/>
            </a:xfrm>
            <a:prstGeom prst="rect">
              <a:avLst/>
            </a:prstGeom>
          </p:spPr>
        </p:pic>
        <p:pic>
          <p:nvPicPr>
            <p:cNvPr id="15" name="Picture 14" descr="Capture d’écran du 2022-06-20 17-16-31"/>
            <p:cNvPicPr>
              <a:picLocks noChangeAspect="1"/>
            </p:cNvPicPr>
            <p:nvPr/>
          </p:nvPicPr>
          <p:blipFill>
            <a:blip r:embed="rId8"/>
            <a:srcRect t="92149"/>
            <a:stretch>
              <a:fillRect/>
            </a:stretch>
          </p:blipFill>
          <p:spPr>
            <a:xfrm>
              <a:off x="1321" y="8615"/>
              <a:ext cx="7000" cy="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"/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151130" y="395605"/>
            <a:ext cx="11889740" cy="5156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fr-FR" sz="2400" b="1" dirty="0">
                <a:latin typeface="Carlito" panose="020F0502020204030204" charset="0"/>
                <a:cs typeface="Carlito" panose="020F0502020204030204" charset="0"/>
                <a:sym typeface="+mn-ea"/>
              </a:rPr>
              <a:t>Warming, stationarity break and yields stagnation in France </a:t>
            </a:r>
            <a:endParaRPr lang="en-US" altLang="en-US" sz="2400" b="1" i="1" dirty="0">
              <a:solidFill>
                <a:schemeClr val="accent2"/>
              </a:solidFill>
              <a:latin typeface="Carlito" panose="020F0502020204030204" charset="0"/>
              <a:cs typeface="Carlito" panose="020F0502020204030204" charset="0"/>
              <a:sym typeface="+mn-ea"/>
            </a:endParaRPr>
          </a:p>
        </p:txBody>
      </p:sp>
      <p:pic>
        <p:nvPicPr>
          <p:cNvPr id="14" name="Picture 13" descr="EGU22-sharing-is-encourag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6014085"/>
            <a:ext cx="503555" cy="707390"/>
          </a:xfrm>
          <a:prstGeom prst="rect">
            <a:avLst/>
          </a:prstGeom>
        </p:spPr>
      </p:pic>
      <p:pic>
        <p:nvPicPr>
          <p:cNvPr id="10" name="Picture 9" descr="egu23-5624-q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895" y="6013450"/>
            <a:ext cx="708025" cy="70802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46050" y="87630"/>
          <a:ext cx="11889740" cy="23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838200" y="1136015"/>
            <a:ext cx="4250690" cy="2390140"/>
            <a:chOff x="1320" y="2147"/>
            <a:chExt cx="6694" cy="3764"/>
          </a:xfrm>
        </p:grpSpPr>
        <p:pic>
          <p:nvPicPr>
            <p:cNvPr id="4" name="Picture 3" descr="Capture d’écran du 2022-06-21 10-38-08"/>
            <p:cNvPicPr>
              <a:picLocks noChangeAspect="1"/>
            </p:cNvPicPr>
            <p:nvPr/>
          </p:nvPicPr>
          <p:blipFill>
            <a:blip r:embed="rId8"/>
            <a:srcRect l="950" t="4317" r="2865" b="51635"/>
            <a:stretch>
              <a:fillRect/>
            </a:stretch>
          </p:blipFill>
          <p:spPr>
            <a:xfrm>
              <a:off x="1320" y="2147"/>
              <a:ext cx="6694" cy="3764"/>
            </a:xfrm>
            <a:prstGeom prst="rect">
              <a:avLst/>
            </a:prstGeom>
          </p:spPr>
        </p:pic>
        <p:sp>
          <p:nvSpPr>
            <p:cNvPr id="12" name="Text Box 11"/>
            <p:cNvSpPr txBox="1"/>
            <p:nvPr/>
          </p:nvSpPr>
          <p:spPr>
            <a:xfrm>
              <a:off x="6072" y="2237"/>
              <a:ext cx="1543" cy="53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fr-FR" sz="1400" b="1" dirty="0" err="1">
                  <a:solidFill>
                    <a:srgbClr val="00B050"/>
                  </a:solidFill>
                  <a:latin typeface="Carlito" panose="020F0502020204030204" charset="0"/>
                  <a:cs typeface="Carlito" panose="020F0502020204030204" charset="0"/>
                </a:rPr>
                <a:t>Printemps</a:t>
              </a:r>
              <a:endParaRPr lang="fr-FR" sz="1400" b="1" dirty="0" err="1">
                <a:solidFill>
                  <a:srgbClr val="00B050"/>
                </a:solidFill>
                <a:latin typeface="Carlito" panose="020F0502020204030204" charset="0"/>
                <a:cs typeface="Carlito" panose="020F0502020204030204" charset="0"/>
              </a:endParaRPr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5076190" y="1135380"/>
            <a:ext cx="4177665" cy="2390775"/>
            <a:chOff x="7994" y="2146"/>
            <a:chExt cx="6579" cy="3765"/>
          </a:xfrm>
        </p:grpSpPr>
        <p:pic>
          <p:nvPicPr>
            <p:cNvPr id="18" name="Picture 17" descr="Capture d’écran du 2022-06-21 10-38-08"/>
            <p:cNvPicPr>
              <a:picLocks noChangeAspect="1"/>
            </p:cNvPicPr>
            <p:nvPr/>
          </p:nvPicPr>
          <p:blipFill>
            <a:blip r:embed="rId8"/>
            <a:srcRect l="979" t="54712" r="3495" b="790"/>
            <a:stretch>
              <a:fillRect/>
            </a:stretch>
          </p:blipFill>
          <p:spPr>
            <a:xfrm>
              <a:off x="7994" y="2146"/>
              <a:ext cx="6579" cy="3765"/>
            </a:xfrm>
            <a:prstGeom prst="rect">
              <a:avLst/>
            </a:prstGeom>
          </p:spPr>
        </p:pic>
        <p:sp>
          <p:nvSpPr>
            <p:cNvPr id="19" name="Text Box 18"/>
            <p:cNvSpPr txBox="1"/>
            <p:nvPr/>
          </p:nvSpPr>
          <p:spPr>
            <a:xfrm>
              <a:off x="13436" y="2237"/>
              <a:ext cx="804" cy="53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fr-FR" sz="1400" b="1" dirty="0" err="1">
                  <a:solidFill>
                    <a:srgbClr val="FF0000"/>
                  </a:solidFill>
                  <a:latin typeface="Carlito" panose="020F0502020204030204" charset="0"/>
                  <a:cs typeface="Carlito" panose="020F0502020204030204" charset="0"/>
                </a:rPr>
                <a:t>Été</a:t>
              </a:r>
              <a:endParaRPr lang="fr-FR" sz="1400" b="1" dirty="0" err="1">
                <a:solidFill>
                  <a:srgbClr val="FF0000"/>
                </a:solidFill>
                <a:latin typeface="Carlito" panose="020F0502020204030204" charset="0"/>
                <a:cs typeface="Carlito" panose="020F0502020204030204" charset="0"/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838200" y="3623310"/>
            <a:ext cx="4164965" cy="2390775"/>
            <a:chOff x="1320" y="6064"/>
            <a:chExt cx="6559" cy="3765"/>
          </a:xfrm>
        </p:grpSpPr>
        <p:pic>
          <p:nvPicPr>
            <p:cNvPr id="21" name="Picture 20" descr="Capture d’écran du 2022-06-21 10-38-35"/>
            <p:cNvPicPr>
              <a:picLocks noChangeAspect="1"/>
            </p:cNvPicPr>
            <p:nvPr/>
          </p:nvPicPr>
          <p:blipFill>
            <a:blip r:embed="rId9"/>
            <a:srcRect l="951" t="4406" r="3344" b="50893"/>
            <a:stretch>
              <a:fillRect/>
            </a:stretch>
          </p:blipFill>
          <p:spPr>
            <a:xfrm>
              <a:off x="1320" y="6064"/>
              <a:ext cx="6559" cy="3765"/>
            </a:xfrm>
            <a:prstGeom prst="rect">
              <a:avLst/>
            </a:prstGeom>
          </p:spPr>
        </p:pic>
        <p:sp>
          <p:nvSpPr>
            <p:cNvPr id="22" name="Text Box 21"/>
            <p:cNvSpPr txBox="1"/>
            <p:nvPr/>
          </p:nvSpPr>
          <p:spPr>
            <a:xfrm>
              <a:off x="6072" y="6171"/>
              <a:ext cx="1468" cy="53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8D4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fr-FR" sz="1400" b="1" dirty="0" err="1">
                  <a:solidFill>
                    <a:srgbClr val="FF8D41"/>
                  </a:solidFill>
                  <a:latin typeface="Carlito" panose="020F0502020204030204" charset="0"/>
                  <a:cs typeface="Carlito" panose="020F0502020204030204" charset="0"/>
                </a:rPr>
                <a:t>Automne</a:t>
              </a:r>
              <a:endParaRPr lang="fr-FR" sz="1400" b="1" dirty="0" err="1">
                <a:solidFill>
                  <a:srgbClr val="FF8D41"/>
                </a:solidFill>
                <a:latin typeface="Carlito" panose="020F0502020204030204" charset="0"/>
                <a:cs typeface="Carlito" panose="020F0502020204030204" charset="0"/>
              </a:endParaRPr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5088890" y="3620770"/>
            <a:ext cx="4164965" cy="2393315"/>
            <a:chOff x="8014" y="6060"/>
            <a:chExt cx="6559" cy="3769"/>
          </a:xfrm>
        </p:grpSpPr>
        <p:pic>
          <p:nvPicPr>
            <p:cNvPr id="24" name="Picture 23" descr="Capture d’écran du 2022-06-21 10-38-35"/>
            <p:cNvPicPr>
              <a:picLocks noChangeAspect="1"/>
            </p:cNvPicPr>
            <p:nvPr/>
          </p:nvPicPr>
          <p:blipFill>
            <a:blip r:embed="rId9"/>
            <a:srcRect l="2504" t="54284" r="2629" b="1349"/>
            <a:stretch>
              <a:fillRect/>
            </a:stretch>
          </p:blipFill>
          <p:spPr>
            <a:xfrm>
              <a:off x="8014" y="6060"/>
              <a:ext cx="6559" cy="3769"/>
            </a:xfrm>
            <a:prstGeom prst="rect">
              <a:avLst/>
            </a:prstGeom>
          </p:spPr>
        </p:pic>
        <p:sp>
          <p:nvSpPr>
            <p:cNvPr id="25" name="Text Box 24"/>
            <p:cNvSpPr txBox="1"/>
            <p:nvPr/>
          </p:nvSpPr>
          <p:spPr>
            <a:xfrm>
              <a:off x="13134" y="6175"/>
              <a:ext cx="1046" cy="53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fr-FR" sz="1400" b="1" dirty="0" err="1">
                  <a:solidFill>
                    <a:srgbClr val="0070C0"/>
                  </a:solidFill>
                  <a:latin typeface="Carlito" panose="020F0502020204030204" charset="0"/>
                  <a:cs typeface="Carlito" panose="020F0502020204030204" charset="0"/>
                </a:rPr>
                <a:t>Hiver</a:t>
              </a:r>
              <a:endParaRPr lang="fr-FR" sz="1400" b="1" dirty="0" err="1">
                <a:solidFill>
                  <a:srgbClr val="0070C0"/>
                </a:solidFill>
                <a:latin typeface="Carlito" panose="020F0502020204030204" charset="0"/>
                <a:cs typeface="Carlito" panose="020F0502020204030204" charset="0"/>
              </a:endParaRPr>
            </a:p>
          </p:txBody>
        </p:sp>
      </p:grpSp>
      <p:sp>
        <p:nvSpPr>
          <p:cNvPr id="26" name="Text Box 25"/>
          <p:cNvSpPr txBox="1"/>
          <p:nvPr/>
        </p:nvSpPr>
        <p:spPr>
          <a:xfrm>
            <a:off x="9255125" y="2629535"/>
            <a:ext cx="209867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fr-FR" sz="1400">
                <a:latin typeface="Carlito" panose="020F0502020204030204" charset="0"/>
                <a:cs typeface="Carlito" panose="020F0502020204030204" charset="0"/>
                <a:sym typeface="+mn-ea"/>
              </a:rPr>
              <a:t>Seasonal </a:t>
            </a:r>
            <a:r>
              <a:rPr lang="fr-FR" altLang="en-US" sz="1400">
                <a:latin typeface="Carlito" panose="020F0502020204030204" charset="0"/>
                <a:cs typeface="Carlito" panose="020F0502020204030204" charset="0"/>
                <a:sym typeface="+mn-ea"/>
              </a:rPr>
              <a:t>evolution of variables linked to hydrological cycle between 1959 and 2019. PET: Potential EvapoTranspiration; AET: Actual EvapoTranspiration.</a:t>
            </a:r>
            <a:endParaRPr lang="en-US" altLang="fr-FR" sz="1400" dirty="0">
              <a:latin typeface="Carlito" panose="020F0502020204030204" charset="0"/>
              <a:cs typeface="Carlito" panose="020F050202020403020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68705" y="1410970"/>
            <a:ext cx="394970" cy="26670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76850" y="1410970"/>
            <a:ext cx="394970" cy="26670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50925" y="3842385"/>
            <a:ext cx="394970" cy="26670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74945" y="3899535"/>
            <a:ext cx="394970" cy="26670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"/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151130" y="395605"/>
            <a:ext cx="11889740" cy="5156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fr-FR" sz="2400" b="1" dirty="0">
                <a:latin typeface="Carlito" panose="020F0502020204030204" charset="0"/>
                <a:cs typeface="Carlito" panose="020F0502020204030204" charset="0"/>
                <a:sym typeface="+mn-ea"/>
              </a:rPr>
              <a:t>Warming, stationarity break and yields stagnation in France </a:t>
            </a:r>
            <a:endParaRPr lang="en-US" altLang="en-US" sz="2400" b="1" i="1" dirty="0">
              <a:solidFill>
                <a:schemeClr val="accent2"/>
              </a:solidFill>
              <a:latin typeface="Carlito" panose="020F0502020204030204" charset="0"/>
              <a:cs typeface="Carlito" panose="020F0502020204030204" charset="0"/>
              <a:sym typeface="+mn-ea"/>
            </a:endParaRPr>
          </a:p>
        </p:txBody>
      </p:sp>
      <p:pic>
        <p:nvPicPr>
          <p:cNvPr id="14" name="Picture 13" descr="EGU22-sharing-is-encourag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6014085"/>
            <a:ext cx="503555" cy="707390"/>
          </a:xfrm>
          <a:prstGeom prst="rect">
            <a:avLst/>
          </a:prstGeom>
        </p:spPr>
      </p:pic>
      <p:pic>
        <p:nvPicPr>
          <p:cNvPr id="10" name="Picture 9" descr="egu23-5624-q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895" y="6013450"/>
            <a:ext cx="708025" cy="70802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46050" y="87630"/>
          <a:ext cx="11889740" cy="23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Text Box 25"/>
          <p:cNvSpPr txBox="1"/>
          <p:nvPr/>
        </p:nvSpPr>
        <p:spPr>
          <a:xfrm>
            <a:off x="9255125" y="2629535"/>
            <a:ext cx="20986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1400">
                <a:latin typeface="Carlito" panose="020F0502020204030204" charset="0"/>
                <a:cs typeface="Carlito" panose="020F0502020204030204" charset="0"/>
                <a:sym typeface="+mn-ea"/>
              </a:rPr>
              <a:t>Annual anomalies of period 1988-2019 compared to period 1959-1987 for potential evapotranspiration (PET), actual evapotranspiration (AET), liquid precipitation and ratio AET/PET. </a:t>
            </a:r>
            <a:endParaRPr lang="en-US" sz="1400">
              <a:latin typeface="Carlito" panose="020F0502020204030204" charset="0"/>
              <a:cs typeface="Carlito" panose="020F0502020204030204" charset="0"/>
              <a:sym typeface="+mn-ea"/>
            </a:endParaRPr>
          </a:p>
        </p:txBody>
      </p:sp>
      <p:pic>
        <p:nvPicPr>
          <p:cNvPr id="8" name="Picture 7" descr="Fig3_geoano_yea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8970" y="911225"/>
            <a:ext cx="5803900" cy="5443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"/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146050" y="395605"/>
            <a:ext cx="11889740" cy="939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2400" b="1" dirty="0">
                <a:latin typeface="Carlito" panose="020F0502020204030204" charset="0"/>
                <a:cs typeface="Carlito" panose="020F0502020204030204" charset="0"/>
              </a:rPr>
              <a:t>Data and water balance model</a:t>
            </a:r>
            <a:endParaRPr lang="fr-FR" altLang="en-US" sz="2400" b="1" dirty="0">
              <a:latin typeface="Carlito" panose="020F0502020204030204" charset="0"/>
              <a:cs typeface="Carlito" panose="020F050202020403020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2400" i="1" dirty="0">
                <a:solidFill>
                  <a:schemeClr val="accent2"/>
                </a:solidFill>
                <a:latin typeface="Carlito" panose="020F0502020204030204" charset="0"/>
                <a:cs typeface="Carlito" panose="020F0502020204030204" charset="0"/>
                <a:sym typeface="+mn-ea"/>
              </a:rPr>
              <a:t>Winter bread wheat</a:t>
            </a:r>
            <a:endParaRPr lang="fr-FR" altLang="en-US" sz="2400" i="1" dirty="0">
              <a:solidFill>
                <a:schemeClr val="accent2"/>
              </a:solidFill>
              <a:latin typeface="Carlito" panose="020F0502020204030204" charset="0"/>
              <a:cs typeface="Carlito" panose="020F0502020204030204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46050" y="95885"/>
          <a:ext cx="11889740" cy="23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Oval 3"/>
          <p:cNvSpPr/>
          <p:nvPr/>
        </p:nvSpPr>
        <p:spPr>
          <a:xfrm>
            <a:off x="5431790" y="4731385"/>
            <a:ext cx="2823845" cy="149161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b="1" dirty="0">
                <a:solidFill>
                  <a:schemeClr val="tx1"/>
                </a:solidFill>
              </a:rPr>
              <a:t>Relative extractible water</a:t>
            </a:r>
            <a:r>
              <a:rPr lang="fr-FR" altLang="en-US" dirty="0">
                <a:solidFill>
                  <a:schemeClr val="tx1"/>
                </a:solidFill>
              </a:rPr>
              <a:t> </a:t>
            </a:r>
            <a:r>
              <a:rPr lang="fr-FR" altLang="en-US" i="1" dirty="0">
                <a:solidFill>
                  <a:schemeClr val="tx1"/>
                </a:solidFill>
              </a:rPr>
              <a:t>(value </a:t>
            </a:r>
            <a:r>
              <a:rPr lang="fr-FR" altLang="en-US" i="1" dirty="0" err="1">
                <a:solidFill>
                  <a:schemeClr val="tx1"/>
                </a:solidFill>
              </a:rPr>
              <a:t>between</a:t>
            </a:r>
            <a:r>
              <a:rPr lang="fr-FR" altLang="en-US" i="1" dirty="0">
                <a:solidFill>
                  <a:schemeClr val="tx1"/>
                </a:solidFill>
              </a:rPr>
              <a:t> 1: full and 0: </a:t>
            </a:r>
            <a:r>
              <a:rPr lang="fr-FR" altLang="en-US" i="1" dirty="0" err="1">
                <a:solidFill>
                  <a:schemeClr val="tx1"/>
                </a:solidFill>
              </a:rPr>
              <a:t>empty</a:t>
            </a:r>
            <a:r>
              <a:rPr lang="fr-FR" altLang="en-US" i="1" dirty="0">
                <a:solidFill>
                  <a:schemeClr val="tx1"/>
                </a:solidFill>
              </a:rPr>
              <a:t>)</a:t>
            </a:r>
            <a:endParaRPr lang="fr-FR" altLang="en-US" i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33655" y="5045392"/>
            <a:ext cx="1570990" cy="86487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b="1">
                <a:solidFill>
                  <a:schemeClr val="tx1"/>
                </a:solidFill>
              </a:rPr>
              <a:t>Runoff</a:t>
            </a:r>
            <a:endParaRPr lang="fr-FR" altLang="en-US" b="1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10" idx="4"/>
            <a:endCxn id="8" idx="0"/>
          </p:cNvCxnSpPr>
          <p:nvPr/>
        </p:nvCxnSpPr>
        <p:spPr>
          <a:xfrm flipH="1">
            <a:off x="3719195" y="4673600"/>
            <a:ext cx="698500" cy="37147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38200" y="2071370"/>
            <a:ext cx="2355850" cy="130365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>
                <a:solidFill>
                  <a:schemeClr val="tx1"/>
                </a:solidFill>
              </a:rPr>
              <a:t>Liquid </a:t>
            </a:r>
            <a:r>
              <a:rPr lang="fr-FR" altLang="en-US" b="1">
                <a:solidFill>
                  <a:schemeClr val="tx1"/>
                </a:solidFill>
              </a:rPr>
              <a:t>precipitation </a:t>
            </a:r>
            <a:r>
              <a:rPr lang="fr-FR" altLang="en-US">
                <a:solidFill>
                  <a:schemeClr val="tx1"/>
                </a:solidFill>
              </a:rPr>
              <a:t>(SIM, Météo France)</a:t>
            </a:r>
            <a:endParaRPr lang="fr-FR" alt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990850" y="1207135"/>
            <a:ext cx="2854325" cy="127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>
                <a:solidFill>
                  <a:schemeClr val="tx1"/>
                </a:solidFill>
              </a:rPr>
              <a:t>Surface and deep </a:t>
            </a:r>
            <a:r>
              <a:rPr lang="fr-FR" altLang="en-US" b="1">
                <a:solidFill>
                  <a:schemeClr val="tx1"/>
                </a:solidFill>
              </a:rPr>
              <a:t>water supply </a:t>
            </a:r>
            <a:r>
              <a:rPr lang="fr-FR" altLang="en-US">
                <a:solidFill>
                  <a:schemeClr val="tx1"/>
                </a:solidFill>
              </a:rPr>
              <a:t>(GISSol, INRAE)</a:t>
            </a:r>
            <a:endParaRPr lang="fr-FR" alt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85790" y="1920875"/>
            <a:ext cx="3059430" cy="1112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>
                <a:solidFill>
                  <a:schemeClr val="tx1"/>
                </a:solidFill>
              </a:rPr>
              <a:t>Maximal </a:t>
            </a:r>
            <a:r>
              <a:rPr lang="fr-FR" altLang="en-US">
                <a:solidFill>
                  <a:schemeClr val="tx1"/>
                </a:solidFill>
                <a:sym typeface="+mn-ea"/>
              </a:rPr>
              <a:t>EvapoTranspiration</a:t>
            </a:r>
            <a:r>
              <a:rPr lang="fr-FR" altLang="en-US">
                <a:solidFill>
                  <a:schemeClr val="tx1"/>
                </a:solidFill>
              </a:rPr>
              <a:t> (</a:t>
            </a:r>
            <a:r>
              <a:rPr lang="fr-FR" altLang="en-US" b="1">
                <a:solidFill>
                  <a:schemeClr val="tx1"/>
                </a:solidFill>
              </a:rPr>
              <a:t>MET</a:t>
            </a:r>
            <a:r>
              <a:rPr lang="fr-FR" altLang="en-US">
                <a:solidFill>
                  <a:schemeClr val="tx1"/>
                </a:solidFill>
              </a:rPr>
              <a:t>)</a:t>
            </a:r>
            <a:endParaRPr lang="fr-FR" altLang="en-US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6" idx="6"/>
            <a:endCxn id="10" idx="1"/>
          </p:cNvCxnSpPr>
          <p:nvPr/>
        </p:nvCxnSpPr>
        <p:spPr>
          <a:xfrm>
            <a:off x="3194050" y="2723515"/>
            <a:ext cx="327025" cy="348615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4"/>
            <a:endCxn id="10" idx="0"/>
          </p:cNvCxnSpPr>
          <p:nvPr/>
        </p:nvCxnSpPr>
        <p:spPr>
          <a:xfrm flipH="1">
            <a:off x="4417695" y="2477135"/>
            <a:ext cx="635" cy="32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3"/>
            <a:endCxn id="10" idx="7"/>
          </p:cNvCxnSpPr>
          <p:nvPr/>
        </p:nvCxnSpPr>
        <p:spPr>
          <a:xfrm flipH="1">
            <a:off x="5314315" y="2870200"/>
            <a:ext cx="819785" cy="20193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5"/>
            <a:endCxn id="4" idx="1"/>
          </p:cNvCxnSpPr>
          <p:nvPr/>
        </p:nvCxnSpPr>
        <p:spPr>
          <a:xfrm>
            <a:off x="5314315" y="4398645"/>
            <a:ext cx="530860" cy="55118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8745855" y="4672330"/>
            <a:ext cx="2499995" cy="160845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b="1">
                <a:solidFill>
                  <a:schemeClr val="tx1"/>
                </a:solidFill>
                <a:sym typeface="+mn-ea"/>
              </a:rPr>
              <a:t>Growing degree days model</a:t>
            </a:r>
            <a:r>
              <a:rPr lang="fr-FR" altLang="en-US">
                <a:solidFill>
                  <a:schemeClr val="tx1"/>
                </a:solidFill>
                <a:sym typeface="+mn-ea"/>
              </a:rPr>
              <a:t> computing beginning date of each growing state (Gate, 1995)</a:t>
            </a:r>
            <a:endParaRPr lang="fr-FR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840470" y="823595"/>
            <a:ext cx="2282825" cy="124777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>
                <a:solidFill>
                  <a:schemeClr val="tx1"/>
                </a:solidFill>
                <a:sym typeface="+mn-ea"/>
              </a:rPr>
              <a:t>Potential EvapoTranspiration (</a:t>
            </a:r>
            <a:r>
              <a:rPr lang="fr-FR" altLang="en-US" b="1">
                <a:solidFill>
                  <a:schemeClr val="tx1"/>
                </a:solidFill>
                <a:sym typeface="+mn-ea"/>
              </a:rPr>
              <a:t>PET</a:t>
            </a:r>
            <a:r>
              <a:rPr lang="fr-FR" altLang="en-US">
                <a:solidFill>
                  <a:schemeClr val="tx1"/>
                </a:solidFill>
                <a:sym typeface="+mn-ea"/>
              </a:rPr>
              <a:t>) (SIM, Météo France)</a:t>
            </a:r>
            <a:endParaRPr lang="fr-FR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854440" y="2907665"/>
            <a:ext cx="2282825" cy="124841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b="1">
                <a:solidFill>
                  <a:schemeClr val="tx1"/>
                </a:solidFill>
                <a:sym typeface="+mn-ea"/>
              </a:rPr>
              <a:t>Kc </a:t>
            </a:r>
            <a:r>
              <a:rPr lang="fr-FR" altLang="en-US">
                <a:solidFill>
                  <a:schemeClr val="tx1"/>
                </a:solidFill>
                <a:sym typeface="+mn-ea"/>
              </a:rPr>
              <a:t>corresponding to each </a:t>
            </a:r>
            <a:r>
              <a:rPr lang="fr-FR" altLang="en-US" b="1">
                <a:solidFill>
                  <a:schemeClr val="tx1"/>
                </a:solidFill>
                <a:sym typeface="+mn-ea"/>
              </a:rPr>
              <a:t>growth stage</a:t>
            </a:r>
            <a:r>
              <a:rPr lang="fr-FR" altLang="en-US">
                <a:solidFill>
                  <a:schemeClr val="tx1"/>
                </a:solidFill>
                <a:sym typeface="+mn-ea"/>
              </a:rPr>
              <a:t> (Beauvais, 2021)</a:t>
            </a:r>
            <a:endParaRPr lang="fr-FR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49600" y="2797175"/>
            <a:ext cx="2536190" cy="18764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>
                <a:solidFill>
                  <a:schemeClr val="tx1"/>
                </a:solidFill>
              </a:rPr>
              <a:t>Simplified 2-reservoir </a:t>
            </a:r>
            <a:r>
              <a:rPr lang="fr-FR" altLang="en-US" b="1">
                <a:solidFill>
                  <a:schemeClr val="tx1"/>
                </a:solidFill>
              </a:rPr>
              <a:t>water balance model </a:t>
            </a:r>
            <a:r>
              <a:rPr lang="fr-FR" altLang="en-US">
                <a:solidFill>
                  <a:schemeClr val="tx1"/>
                </a:solidFill>
              </a:rPr>
              <a:t>(Ja</a:t>
            </a:r>
            <a:r>
              <a:rPr lang="" altLang="fr-FR">
                <a:solidFill>
                  <a:schemeClr val="tx1"/>
                </a:solidFill>
              </a:rPr>
              <a:t>c</a:t>
            </a:r>
            <a:r>
              <a:rPr lang="fr-FR" altLang="en-US">
                <a:solidFill>
                  <a:schemeClr val="tx1"/>
                </a:solidFill>
              </a:rPr>
              <a:t>quart &amp; Choisnel, 1995)</a:t>
            </a:r>
            <a:endParaRPr lang="fr-FR" altLang="en-US">
              <a:solidFill>
                <a:schemeClr val="tx1"/>
              </a:solidFill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9658985" y="2155825"/>
            <a:ext cx="674370" cy="642620"/>
          </a:xfrm>
          <a:prstGeom prst="mathMultiply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6" idx="0"/>
            <a:endCxn id="38" idx="2"/>
          </p:cNvCxnSpPr>
          <p:nvPr/>
        </p:nvCxnSpPr>
        <p:spPr>
          <a:xfrm flipV="1">
            <a:off x="9996170" y="4156075"/>
            <a:ext cx="0" cy="5162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0" idx="6"/>
          </p:cNvCxnSpPr>
          <p:nvPr/>
        </p:nvCxnSpPr>
        <p:spPr>
          <a:xfrm flipH="1">
            <a:off x="8745220" y="2471420"/>
            <a:ext cx="812800" cy="57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838200" y="4815840"/>
            <a:ext cx="1696085" cy="13220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en-US" sz="2000" b="1">
                <a:solidFill>
                  <a:schemeClr val="accent6"/>
                </a:solidFill>
                <a:latin typeface="Carlito" panose="020F0502020204030204" charset="0"/>
                <a:cs typeface="Carlito" panose="020F0502020204030204" charset="0"/>
              </a:rPr>
              <a:t>Variable input</a:t>
            </a:r>
            <a:endParaRPr lang="fr-FR" altLang="en-US" sz="2000">
              <a:latin typeface="Carlito" panose="020F0502020204030204" charset="0"/>
              <a:cs typeface="Carlito" panose="020F0502020204030204" charset="0"/>
            </a:endParaRPr>
          </a:p>
          <a:p>
            <a:r>
              <a:rPr lang="fr-FR" altLang="en-US" sz="2000" b="1">
                <a:latin typeface="Carlito" panose="020F0502020204030204" charset="0"/>
                <a:cs typeface="Carlito" panose="020F0502020204030204" charset="0"/>
              </a:rPr>
              <a:t>Fixed input</a:t>
            </a:r>
            <a:endParaRPr lang="fr-FR" altLang="en-US" sz="2000">
              <a:latin typeface="Carlito" panose="020F0502020204030204" charset="0"/>
              <a:cs typeface="Carlito" panose="020F0502020204030204" charset="0"/>
            </a:endParaRPr>
          </a:p>
          <a:p>
            <a:r>
              <a:rPr lang="fr-FR" altLang="en-US" sz="2000" b="1">
                <a:solidFill>
                  <a:schemeClr val="accent2"/>
                </a:solidFill>
                <a:latin typeface="Carlito" panose="020F0502020204030204" charset="0"/>
                <a:cs typeface="Carlito" panose="020F0502020204030204" charset="0"/>
              </a:rPr>
              <a:t>Output</a:t>
            </a:r>
            <a:endParaRPr lang="fr-FR" altLang="en-US" sz="2000">
              <a:latin typeface="Carlito" panose="020F0502020204030204" charset="0"/>
              <a:cs typeface="Carlito" panose="020F0502020204030204" charset="0"/>
            </a:endParaRPr>
          </a:p>
          <a:p>
            <a:r>
              <a:rPr lang="fr-FR" altLang="en-US" sz="2000" b="1">
                <a:solidFill>
                  <a:schemeClr val="accent1"/>
                </a:solidFill>
                <a:latin typeface="Carlito" panose="020F0502020204030204" charset="0"/>
                <a:cs typeface="Carlito" panose="020F0502020204030204" charset="0"/>
              </a:rPr>
              <a:t>Model</a:t>
            </a:r>
            <a:endParaRPr lang="fr-FR" altLang="en-US" sz="2000" b="1">
              <a:solidFill>
                <a:schemeClr val="accent1"/>
              </a:solidFill>
              <a:latin typeface="Carlito" panose="020F0502020204030204" charset="0"/>
              <a:cs typeface="Carlito" panose="020F0502020204030204" charset="0"/>
            </a:endParaRPr>
          </a:p>
        </p:txBody>
      </p:sp>
      <p:pic>
        <p:nvPicPr>
          <p:cNvPr id="14" name="Picture 13" descr="EGU22-sharing-is-encourag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80" y="6014085"/>
            <a:ext cx="503555" cy="707390"/>
          </a:xfrm>
          <a:prstGeom prst="rect">
            <a:avLst/>
          </a:prstGeom>
        </p:spPr>
      </p:pic>
      <p:pic>
        <p:nvPicPr>
          <p:cNvPr id="15" name="Picture 14" descr="egu23-5624-q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1895" y="6013450"/>
            <a:ext cx="708025" cy="708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"/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151130" y="395605"/>
            <a:ext cx="11889740" cy="939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fr-FR" sz="2400" b="1" dirty="0">
                <a:latin typeface="Carlito" panose="020F0502020204030204" charset="0"/>
                <a:cs typeface="Carlito" panose="020F0502020204030204" charset="0"/>
                <a:sym typeface="+mn-ea"/>
              </a:rPr>
              <a:t>Water balance modeling results</a:t>
            </a:r>
            <a:endParaRPr lang="fr-FR" altLang="en-US" sz="2400" b="1" dirty="0">
              <a:latin typeface="Carlito" panose="020F0502020204030204" charset="0"/>
              <a:cs typeface="Carlito" panose="020F050202020403020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i="1" dirty="0">
                <a:solidFill>
                  <a:schemeClr val="accent2"/>
                </a:solidFill>
                <a:latin typeface="Carlito" panose="020F0502020204030204" charset="0"/>
                <a:cs typeface="Carlito" panose="020F0502020204030204" charset="0"/>
                <a:sym typeface="+mn-ea"/>
              </a:rPr>
              <a:t>Water balance cycle evolution</a:t>
            </a:r>
            <a:endParaRPr lang="en-US" altLang="en-US" sz="2400" b="1" i="1" dirty="0">
              <a:solidFill>
                <a:schemeClr val="accent2"/>
              </a:solidFill>
              <a:latin typeface="Carlito" panose="020F0502020204030204" charset="0"/>
              <a:cs typeface="Carlito" panose="020F0502020204030204" charset="0"/>
              <a:sym typeface="+mn-ea"/>
            </a:endParaRPr>
          </a:p>
        </p:txBody>
      </p:sp>
      <p:pic>
        <p:nvPicPr>
          <p:cNvPr id="14" name="Picture 13" descr="EGU22-sharing-is-encourag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6014085"/>
            <a:ext cx="503555" cy="707390"/>
          </a:xfrm>
          <a:prstGeom prst="rect">
            <a:avLst/>
          </a:prstGeom>
        </p:spPr>
      </p:pic>
      <p:pic>
        <p:nvPicPr>
          <p:cNvPr id="12" name="Picture 11" descr="BHratio_mean_cycle_zone1"/>
          <p:cNvPicPr>
            <a:picLocks noChangeAspect="1"/>
          </p:cNvPicPr>
          <p:nvPr/>
        </p:nvPicPr>
        <p:blipFill>
          <a:blip r:embed="rId2"/>
          <a:srcRect l="7625" t="3102" r="13028" b="7593"/>
          <a:stretch>
            <a:fillRect/>
          </a:stretch>
        </p:blipFill>
        <p:spPr>
          <a:xfrm>
            <a:off x="838200" y="1335405"/>
            <a:ext cx="3401060" cy="2296160"/>
          </a:xfrm>
          <a:prstGeom prst="rect">
            <a:avLst/>
          </a:prstGeom>
        </p:spPr>
      </p:pic>
      <p:pic>
        <p:nvPicPr>
          <p:cNvPr id="10" name="Picture 9" descr="egu23-5624-q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1895" y="6013450"/>
            <a:ext cx="708025" cy="70802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46050" y="87630"/>
          <a:ext cx="11889740" cy="23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" name="Text Box 31"/>
          <p:cNvSpPr txBox="1"/>
          <p:nvPr/>
        </p:nvSpPr>
        <p:spPr>
          <a:xfrm>
            <a:off x="1183005" y="3011170"/>
            <a:ext cx="984250" cy="398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fr-FR" sz="2000" b="1">
                <a:latin typeface="Carlito" panose="020F0502020204030204" charset="0"/>
                <a:cs typeface="Carlito" panose="020F0502020204030204" charset="0"/>
              </a:rPr>
              <a:t>Zone </a:t>
            </a:r>
            <a:r>
              <a:rPr lang="en-US" altLang="fr-FR" sz="2000" b="1">
                <a:latin typeface="Carlito" panose="020F0502020204030204" charset="0"/>
                <a:cs typeface="Carlito" panose="020F0502020204030204" charset="0"/>
              </a:rPr>
              <a:t>1</a:t>
            </a:r>
            <a:endParaRPr lang="en-US" altLang="fr-FR" sz="2000" b="1">
              <a:latin typeface="Carlito" panose="020F0502020204030204" charset="0"/>
              <a:cs typeface="Carlito" panose="020F0502020204030204" charset="0"/>
            </a:endParaRPr>
          </a:p>
        </p:txBody>
      </p:sp>
      <p:pic>
        <p:nvPicPr>
          <p:cNvPr id="16" name="Picture 15" descr="BHratio_mean_cycle_zone2"/>
          <p:cNvPicPr>
            <a:picLocks noChangeAspect="1"/>
          </p:cNvPicPr>
          <p:nvPr/>
        </p:nvPicPr>
        <p:blipFill>
          <a:blip r:embed="rId9"/>
          <a:srcRect l="7444" t="3877" r="13493" b="6979"/>
          <a:stretch>
            <a:fillRect/>
          </a:stretch>
        </p:blipFill>
        <p:spPr>
          <a:xfrm>
            <a:off x="4394200" y="1335405"/>
            <a:ext cx="3393440" cy="2296160"/>
          </a:xfrm>
          <a:prstGeom prst="rect">
            <a:avLst/>
          </a:prstGeom>
        </p:spPr>
      </p:pic>
      <p:pic>
        <p:nvPicPr>
          <p:cNvPr id="18" name="Picture 17" descr="BHratio_mean_cycle_zone4"/>
          <p:cNvPicPr>
            <a:picLocks noChangeAspect="1"/>
          </p:cNvPicPr>
          <p:nvPr/>
        </p:nvPicPr>
        <p:blipFill>
          <a:blip r:embed="rId10"/>
          <a:srcRect l="7354" t="3565" r="13306" b="8368"/>
          <a:stretch>
            <a:fillRect/>
          </a:stretch>
        </p:blipFill>
        <p:spPr>
          <a:xfrm>
            <a:off x="838200" y="3691255"/>
            <a:ext cx="3482340" cy="2319655"/>
          </a:xfrm>
          <a:prstGeom prst="rect">
            <a:avLst/>
          </a:prstGeom>
        </p:spPr>
      </p:pic>
      <p:sp>
        <p:nvSpPr>
          <p:cNvPr id="33" name="Text Box 32"/>
          <p:cNvSpPr txBox="1"/>
          <p:nvPr/>
        </p:nvSpPr>
        <p:spPr>
          <a:xfrm>
            <a:off x="4735195" y="2994660"/>
            <a:ext cx="984250" cy="398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fr-FR" sz="2000" b="1">
                <a:latin typeface="Carlito" panose="020F0502020204030204" charset="0"/>
                <a:cs typeface="Carlito" panose="020F0502020204030204" charset="0"/>
              </a:rPr>
              <a:t>Zone </a:t>
            </a:r>
            <a:r>
              <a:rPr lang="en-US" altLang="fr-FR" sz="2000" b="1">
                <a:latin typeface="Carlito" panose="020F0502020204030204" charset="0"/>
                <a:cs typeface="Carlito" panose="020F0502020204030204" charset="0"/>
              </a:rPr>
              <a:t>2</a:t>
            </a:r>
            <a:endParaRPr lang="en-US" altLang="fr-FR" sz="2000" b="1">
              <a:latin typeface="Carlito" panose="020F0502020204030204" charset="0"/>
              <a:cs typeface="Carlito" panose="020F0502020204030204" charset="0"/>
            </a:endParaRPr>
          </a:p>
        </p:txBody>
      </p:sp>
      <p:sp>
        <p:nvSpPr>
          <p:cNvPr id="35" name="Text Box 34"/>
          <p:cNvSpPr txBox="1"/>
          <p:nvPr/>
        </p:nvSpPr>
        <p:spPr>
          <a:xfrm>
            <a:off x="1199515" y="5404485"/>
            <a:ext cx="984250" cy="398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fr-FR" sz="2000" b="1">
                <a:latin typeface="Carlito" panose="020F0502020204030204" charset="0"/>
                <a:cs typeface="Carlito" panose="020F0502020204030204" charset="0"/>
              </a:rPr>
              <a:t>Zone </a:t>
            </a:r>
            <a:r>
              <a:rPr lang="en-US" altLang="fr-FR" sz="2000" b="1">
                <a:latin typeface="Carlito" panose="020F0502020204030204" charset="0"/>
                <a:cs typeface="Carlito" panose="020F0502020204030204" charset="0"/>
              </a:rPr>
              <a:t>4</a:t>
            </a:r>
            <a:endParaRPr lang="en-US" altLang="fr-FR" sz="2000" b="1">
              <a:latin typeface="Carlito" panose="020F0502020204030204" charset="0"/>
              <a:cs typeface="Carlito" panose="020F0502020204030204" charset="0"/>
            </a:endParaRPr>
          </a:p>
        </p:txBody>
      </p:sp>
      <p:pic>
        <p:nvPicPr>
          <p:cNvPr id="19" name="Picture 18" descr="BHratio_mean_cycle_zone5"/>
          <p:cNvPicPr>
            <a:picLocks noChangeAspect="1"/>
          </p:cNvPicPr>
          <p:nvPr/>
        </p:nvPicPr>
        <p:blipFill>
          <a:blip r:embed="rId11"/>
          <a:srcRect l="7722" t="4028" r="13215" b="8218"/>
          <a:stretch>
            <a:fillRect/>
          </a:stretch>
        </p:blipFill>
        <p:spPr>
          <a:xfrm>
            <a:off x="4399915" y="3754755"/>
            <a:ext cx="3392805" cy="2259330"/>
          </a:xfrm>
          <a:prstGeom prst="rect">
            <a:avLst/>
          </a:prstGeom>
        </p:spPr>
      </p:pic>
      <p:pic>
        <p:nvPicPr>
          <p:cNvPr id="20" name="Picture 19" descr="BHratio_mean_cycle_zone6"/>
          <p:cNvPicPr>
            <a:picLocks noChangeAspect="1"/>
          </p:cNvPicPr>
          <p:nvPr/>
        </p:nvPicPr>
        <p:blipFill>
          <a:blip r:embed="rId12"/>
          <a:srcRect l="7813" t="3576" r="13306" b="7442"/>
          <a:stretch>
            <a:fillRect/>
          </a:stretch>
        </p:blipFill>
        <p:spPr>
          <a:xfrm>
            <a:off x="7959090" y="3713480"/>
            <a:ext cx="3394710" cy="2297430"/>
          </a:xfrm>
          <a:prstGeom prst="rect">
            <a:avLst/>
          </a:prstGeom>
        </p:spPr>
      </p:pic>
      <p:sp>
        <p:nvSpPr>
          <p:cNvPr id="36" name="Text Box 35"/>
          <p:cNvSpPr txBox="1"/>
          <p:nvPr/>
        </p:nvSpPr>
        <p:spPr>
          <a:xfrm>
            <a:off x="4735195" y="5420995"/>
            <a:ext cx="984250" cy="398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fr-FR" sz="2000" b="1">
                <a:latin typeface="Carlito" panose="020F0502020204030204" charset="0"/>
                <a:cs typeface="Carlito" panose="020F0502020204030204" charset="0"/>
              </a:rPr>
              <a:t>Zone </a:t>
            </a:r>
            <a:r>
              <a:rPr lang="en-US" altLang="fr-FR" sz="2000" b="1">
                <a:latin typeface="Carlito" panose="020F0502020204030204" charset="0"/>
                <a:cs typeface="Carlito" panose="020F0502020204030204" charset="0"/>
              </a:rPr>
              <a:t>5</a:t>
            </a:r>
            <a:endParaRPr lang="en-US" altLang="fr-FR" sz="2000" b="1">
              <a:latin typeface="Carlito" panose="020F0502020204030204" charset="0"/>
              <a:cs typeface="Carlito" panose="020F0502020204030204" charset="0"/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8288020" y="5387975"/>
            <a:ext cx="984250" cy="398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fr-FR" sz="2000" b="1">
                <a:latin typeface="Carlito" panose="020F0502020204030204" charset="0"/>
                <a:cs typeface="Carlito" panose="020F0502020204030204" charset="0"/>
              </a:rPr>
              <a:t>Zone </a:t>
            </a:r>
            <a:r>
              <a:rPr lang="en-US" altLang="fr-FR" sz="2000" b="1">
                <a:latin typeface="Carlito" panose="020F0502020204030204" charset="0"/>
                <a:cs typeface="Carlito" panose="020F0502020204030204" charset="0"/>
              </a:rPr>
              <a:t>6</a:t>
            </a:r>
            <a:endParaRPr lang="en-US" altLang="fr-FR" sz="2000" b="1">
              <a:latin typeface="Carlito" panose="020F0502020204030204" charset="0"/>
              <a:cs typeface="Carlito" panose="020F0502020204030204" charset="0"/>
            </a:endParaRP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10146665" y="394295"/>
            <a:ext cx="1205230" cy="1144310"/>
            <a:chOff x="1320" y="2210"/>
            <a:chExt cx="7368" cy="6987"/>
          </a:xfrm>
        </p:grpSpPr>
        <p:pic>
          <p:nvPicPr>
            <p:cNvPr id="31" name="Picture 30" descr="Carto_Ble_Zones"/>
            <p:cNvPicPr>
              <a:picLocks noChangeAspect="1"/>
            </p:cNvPicPr>
            <p:nvPr/>
          </p:nvPicPr>
          <p:blipFill>
            <a:blip r:embed="rId13"/>
            <a:srcRect l="15025" r="10316"/>
            <a:stretch>
              <a:fillRect/>
            </a:stretch>
          </p:blipFill>
          <p:spPr>
            <a:xfrm>
              <a:off x="1320" y="2218"/>
              <a:ext cx="7368" cy="6979"/>
            </a:xfrm>
            <a:prstGeom prst="rect">
              <a:avLst/>
            </a:prstGeom>
          </p:spPr>
        </p:pic>
        <p:sp>
          <p:nvSpPr>
            <p:cNvPr id="4" name="Text Box 3"/>
            <p:cNvSpPr txBox="1"/>
            <p:nvPr/>
          </p:nvSpPr>
          <p:spPr>
            <a:xfrm>
              <a:off x="4599" y="2210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1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4667" y="3263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2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3415" y="4778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3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4827" y="4750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4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  <p:sp>
          <p:nvSpPr>
            <p:cNvPr id="38" name="Text Box 37"/>
            <p:cNvSpPr txBox="1"/>
            <p:nvPr/>
          </p:nvSpPr>
          <p:spPr>
            <a:xfrm>
              <a:off x="5916" y="4868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5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  <p:sp>
          <p:nvSpPr>
            <p:cNvPr id="39" name="Text Box 38"/>
            <p:cNvSpPr txBox="1"/>
            <p:nvPr/>
          </p:nvSpPr>
          <p:spPr>
            <a:xfrm>
              <a:off x="3987" y="6412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6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</p:grpSp>
      <p:pic>
        <p:nvPicPr>
          <p:cNvPr id="17" name="Picture 16" descr="BHratio_mean_cycle_zone3"/>
          <p:cNvPicPr>
            <a:picLocks noChangeAspect="1"/>
          </p:cNvPicPr>
          <p:nvPr/>
        </p:nvPicPr>
        <p:blipFill>
          <a:blip r:embed="rId14"/>
          <a:srcRect l="6979" t="2951" r="13208" b="7141"/>
          <a:stretch>
            <a:fillRect/>
          </a:stretch>
        </p:blipFill>
        <p:spPr>
          <a:xfrm>
            <a:off x="7957185" y="1335405"/>
            <a:ext cx="3396615" cy="2296160"/>
          </a:xfrm>
          <a:prstGeom prst="rect">
            <a:avLst/>
          </a:prstGeom>
        </p:spPr>
      </p:pic>
      <p:sp>
        <p:nvSpPr>
          <p:cNvPr id="34" name="Text Box 33"/>
          <p:cNvSpPr txBox="1"/>
          <p:nvPr/>
        </p:nvSpPr>
        <p:spPr>
          <a:xfrm>
            <a:off x="8321040" y="3002915"/>
            <a:ext cx="984250" cy="398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fr-FR" sz="2000" b="1">
                <a:latin typeface="Carlito" panose="020F0502020204030204" charset="0"/>
                <a:cs typeface="Carlito" panose="020F0502020204030204" charset="0"/>
              </a:rPr>
              <a:t>Zone </a:t>
            </a:r>
            <a:r>
              <a:rPr lang="en-US" altLang="fr-FR" sz="2000" b="1">
                <a:latin typeface="Carlito" panose="020F0502020204030204" charset="0"/>
                <a:cs typeface="Carlito" panose="020F0502020204030204" charset="0"/>
              </a:rPr>
              <a:t>3</a:t>
            </a:r>
            <a:endParaRPr lang="en-US" altLang="fr-FR" sz="2000" b="1">
              <a:latin typeface="Carlito" panose="020F0502020204030204" charset="0"/>
              <a:cs typeface="Carlito" panose="020F05020202040302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200" y="6049645"/>
            <a:ext cx="105162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en-US" sz="1400" dirty="0">
                <a:latin typeface="Carlito" panose="020F0502020204030204" charset="0"/>
                <a:cs typeface="Carlito" panose="020F0502020204030204" charset="0"/>
                <a:sym typeface="+mn-ea"/>
              </a:rPr>
              <a:t>Mean annual water balance cycle pre- and post-shift (1960-1987/1988-2021). </a:t>
            </a:r>
            <a:endParaRPr lang="en-US" altLang="en-US" sz="1400" dirty="0">
              <a:latin typeface="Carlito" panose="020F0502020204030204" charset="0"/>
              <a:cs typeface="Carlito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"/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151130" y="395605"/>
            <a:ext cx="11889740" cy="939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fr-FR" sz="2400" b="1" dirty="0">
                <a:latin typeface="Carlito" panose="020F0502020204030204" charset="0"/>
                <a:cs typeface="Carlito" panose="020F0502020204030204" charset="0"/>
                <a:sym typeface="+mn-ea"/>
              </a:rPr>
              <a:t>Water balance modeling results</a:t>
            </a:r>
            <a:endParaRPr lang="fr-FR" altLang="en-US" sz="2400" b="1" dirty="0">
              <a:latin typeface="Carlito" panose="020F0502020204030204" charset="0"/>
              <a:cs typeface="Carlito" panose="020F050202020403020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i="1" dirty="0">
                <a:solidFill>
                  <a:schemeClr val="accent2"/>
                </a:solidFill>
                <a:latin typeface="Carlito" panose="020F0502020204030204" charset="0"/>
                <a:cs typeface="Carlito" panose="020F0502020204030204" charset="0"/>
                <a:sym typeface="+mn-ea"/>
              </a:rPr>
              <a:t>Hydric stress events modifications </a:t>
            </a:r>
            <a:endParaRPr lang="en-US" altLang="en-US" sz="2400" b="1" i="1" dirty="0">
              <a:solidFill>
                <a:schemeClr val="accent2"/>
              </a:solidFill>
              <a:latin typeface="Carlito" panose="020F0502020204030204" charset="0"/>
              <a:cs typeface="Carlito" panose="020F0502020204030204" charset="0"/>
              <a:sym typeface="+mn-ea"/>
            </a:endParaRPr>
          </a:p>
        </p:txBody>
      </p:sp>
      <p:pic>
        <p:nvPicPr>
          <p:cNvPr id="14" name="Picture 13" descr="EGU22-sharing-is-encourag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6014085"/>
            <a:ext cx="503555" cy="707390"/>
          </a:xfrm>
          <a:prstGeom prst="rect">
            <a:avLst/>
          </a:prstGeom>
        </p:spPr>
      </p:pic>
      <p:pic>
        <p:nvPicPr>
          <p:cNvPr id="10" name="Picture 9" descr="egu23-5624-q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895" y="6013450"/>
            <a:ext cx="708025" cy="70802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46050" y="87630"/>
          <a:ext cx="11889740" cy="23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Picture 26" descr="wheat_zone1"/>
          <p:cNvPicPr>
            <a:picLocks noChangeAspect="1"/>
          </p:cNvPicPr>
          <p:nvPr/>
        </p:nvPicPr>
        <p:blipFill>
          <a:blip r:embed="rId8"/>
          <a:srcRect l="1812" t="27354" b="16052"/>
          <a:stretch>
            <a:fillRect/>
          </a:stretch>
        </p:blipFill>
        <p:spPr>
          <a:xfrm>
            <a:off x="838200" y="1541780"/>
            <a:ext cx="3482975" cy="2007870"/>
          </a:xfrm>
          <a:prstGeom prst="rect">
            <a:avLst/>
          </a:prstGeom>
        </p:spPr>
      </p:pic>
      <p:pic>
        <p:nvPicPr>
          <p:cNvPr id="28" name="Picture 27" descr="wheat_zone2"/>
          <p:cNvPicPr>
            <a:picLocks noChangeAspect="1"/>
          </p:cNvPicPr>
          <p:nvPr/>
        </p:nvPicPr>
        <p:blipFill>
          <a:blip r:embed="rId9"/>
          <a:srcRect l="2510" t="27735" b="15771"/>
          <a:stretch>
            <a:fillRect/>
          </a:stretch>
        </p:blipFill>
        <p:spPr>
          <a:xfrm>
            <a:off x="4359910" y="1541780"/>
            <a:ext cx="3461385" cy="2007870"/>
          </a:xfrm>
          <a:prstGeom prst="rect">
            <a:avLst/>
          </a:prstGeom>
        </p:spPr>
      </p:pic>
      <p:sp>
        <p:nvSpPr>
          <p:cNvPr id="33" name="Text Box 32"/>
          <p:cNvSpPr txBox="1"/>
          <p:nvPr/>
        </p:nvSpPr>
        <p:spPr>
          <a:xfrm>
            <a:off x="6106795" y="2475230"/>
            <a:ext cx="984250" cy="39878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p>
            <a:pPr algn="ctr"/>
            <a:r>
              <a:rPr lang="fr-FR" sz="2000" b="1">
                <a:latin typeface="Carlito" panose="020F0502020204030204" charset="0"/>
                <a:cs typeface="Carlito" panose="020F0502020204030204" charset="0"/>
              </a:rPr>
              <a:t>Zone </a:t>
            </a:r>
            <a:r>
              <a:rPr lang="en-US" altLang="fr-FR" sz="2000" b="1">
                <a:latin typeface="Carlito" panose="020F0502020204030204" charset="0"/>
                <a:cs typeface="Carlito" panose="020F0502020204030204" charset="0"/>
              </a:rPr>
              <a:t>2</a:t>
            </a:r>
            <a:endParaRPr lang="en-US" altLang="fr-FR" sz="2000" b="1">
              <a:latin typeface="Carlito" panose="020F0502020204030204" charset="0"/>
              <a:cs typeface="Carlito" panose="020F0502020204030204" charset="0"/>
            </a:endParaRPr>
          </a:p>
        </p:txBody>
      </p:sp>
      <p:pic>
        <p:nvPicPr>
          <p:cNvPr id="30" name="Picture 29" descr="wheat_zone4"/>
          <p:cNvPicPr>
            <a:picLocks noChangeAspect="1"/>
          </p:cNvPicPr>
          <p:nvPr/>
        </p:nvPicPr>
        <p:blipFill>
          <a:blip r:embed="rId10"/>
          <a:srcRect l="1677" t="27565" b="15771"/>
          <a:stretch>
            <a:fillRect/>
          </a:stretch>
        </p:blipFill>
        <p:spPr>
          <a:xfrm>
            <a:off x="838200" y="3804920"/>
            <a:ext cx="3482340" cy="2007235"/>
          </a:xfrm>
          <a:prstGeom prst="rect">
            <a:avLst/>
          </a:prstGeom>
        </p:spPr>
      </p:pic>
      <p:pic>
        <p:nvPicPr>
          <p:cNvPr id="31" name="Picture 30" descr="wheat_zone5"/>
          <p:cNvPicPr>
            <a:picLocks noChangeAspect="1"/>
          </p:cNvPicPr>
          <p:nvPr/>
        </p:nvPicPr>
        <p:blipFill>
          <a:blip r:embed="rId11"/>
          <a:srcRect l="1813" t="27537" b="15917"/>
          <a:stretch>
            <a:fillRect/>
          </a:stretch>
        </p:blipFill>
        <p:spPr>
          <a:xfrm>
            <a:off x="4365625" y="3811905"/>
            <a:ext cx="3460750" cy="1993265"/>
          </a:xfrm>
          <a:prstGeom prst="rect">
            <a:avLst/>
          </a:prstGeom>
        </p:spPr>
      </p:pic>
      <p:sp>
        <p:nvSpPr>
          <p:cNvPr id="35" name="Text Box 34"/>
          <p:cNvSpPr txBox="1"/>
          <p:nvPr/>
        </p:nvSpPr>
        <p:spPr>
          <a:xfrm>
            <a:off x="2597150" y="4893945"/>
            <a:ext cx="984250" cy="39878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p>
            <a:pPr algn="ctr"/>
            <a:r>
              <a:rPr lang="fr-FR" sz="2000" b="1">
                <a:latin typeface="Carlito" panose="020F0502020204030204" charset="0"/>
                <a:cs typeface="Carlito" panose="020F0502020204030204" charset="0"/>
              </a:rPr>
              <a:t>Zone </a:t>
            </a:r>
            <a:r>
              <a:rPr lang="en-US" altLang="fr-FR" sz="2000" b="1">
                <a:latin typeface="Carlito" panose="020F0502020204030204" charset="0"/>
                <a:cs typeface="Carlito" panose="020F0502020204030204" charset="0"/>
              </a:rPr>
              <a:t>4</a:t>
            </a:r>
            <a:endParaRPr lang="en-US" altLang="fr-FR" sz="2000" b="1">
              <a:latin typeface="Carlito" panose="020F0502020204030204" charset="0"/>
              <a:cs typeface="Carlito" panose="020F0502020204030204" charset="0"/>
            </a:endParaRPr>
          </a:p>
        </p:txBody>
      </p:sp>
      <p:sp>
        <p:nvSpPr>
          <p:cNvPr id="36" name="Text Box 35"/>
          <p:cNvSpPr txBox="1"/>
          <p:nvPr/>
        </p:nvSpPr>
        <p:spPr>
          <a:xfrm>
            <a:off x="6106795" y="4893945"/>
            <a:ext cx="984250" cy="39878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p>
            <a:pPr algn="ctr"/>
            <a:r>
              <a:rPr lang="fr-FR" sz="2000" b="1">
                <a:latin typeface="Carlito" panose="020F0502020204030204" charset="0"/>
                <a:cs typeface="Carlito" panose="020F0502020204030204" charset="0"/>
              </a:rPr>
              <a:t>Zone </a:t>
            </a:r>
            <a:r>
              <a:rPr lang="en-US" altLang="fr-FR" sz="2000" b="1">
                <a:latin typeface="Carlito" panose="020F0502020204030204" charset="0"/>
                <a:cs typeface="Carlito" panose="020F0502020204030204" charset="0"/>
              </a:rPr>
              <a:t>5</a:t>
            </a:r>
            <a:endParaRPr lang="en-US" altLang="fr-FR" sz="2000" b="1">
              <a:latin typeface="Carlito" panose="020F0502020204030204" charset="0"/>
              <a:cs typeface="Carlito" panose="020F0502020204030204" charset="0"/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2597150" y="2475230"/>
            <a:ext cx="984250" cy="39878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p>
            <a:pPr algn="ctr"/>
            <a:r>
              <a:rPr lang="fr-FR" sz="2000" b="1">
                <a:latin typeface="Carlito" panose="020F0502020204030204" charset="0"/>
                <a:cs typeface="Carlito" panose="020F0502020204030204" charset="0"/>
              </a:rPr>
              <a:t>Zone </a:t>
            </a:r>
            <a:r>
              <a:rPr lang="en-US" altLang="fr-FR" sz="2000" b="1">
                <a:latin typeface="Carlito" panose="020F0502020204030204" charset="0"/>
                <a:cs typeface="Carlito" panose="020F0502020204030204" charset="0"/>
              </a:rPr>
              <a:t>1</a:t>
            </a:r>
            <a:endParaRPr lang="en-US" altLang="fr-FR" sz="2000" b="1">
              <a:latin typeface="Carlito" panose="020F0502020204030204" charset="0"/>
              <a:cs typeface="Carlito" panose="020F0502020204030204" charset="0"/>
            </a:endParaRPr>
          </a:p>
        </p:txBody>
      </p:sp>
      <p:pic>
        <p:nvPicPr>
          <p:cNvPr id="38" name="Picture 37" descr="wheat_zone6"/>
          <p:cNvPicPr>
            <a:picLocks noChangeAspect="1"/>
          </p:cNvPicPr>
          <p:nvPr/>
        </p:nvPicPr>
        <p:blipFill>
          <a:blip r:embed="rId12"/>
          <a:srcRect l="2646" t="27436" b="16604"/>
          <a:stretch>
            <a:fillRect/>
          </a:stretch>
        </p:blipFill>
        <p:spPr>
          <a:xfrm>
            <a:off x="7879080" y="3811905"/>
            <a:ext cx="3479165" cy="2000250"/>
          </a:xfrm>
          <a:prstGeom prst="rect">
            <a:avLst/>
          </a:prstGeom>
        </p:spPr>
      </p:pic>
      <p:sp>
        <p:nvSpPr>
          <p:cNvPr id="37" name="Text Box 36"/>
          <p:cNvSpPr txBox="1"/>
          <p:nvPr/>
        </p:nvSpPr>
        <p:spPr>
          <a:xfrm>
            <a:off x="9648825" y="4893945"/>
            <a:ext cx="984250" cy="39878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p>
            <a:pPr algn="ctr"/>
            <a:r>
              <a:rPr lang="fr-FR" sz="2000" b="1">
                <a:latin typeface="Carlito" panose="020F0502020204030204" charset="0"/>
                <a:cs typeface="Carlito" panose="020F0502020204030204" charset="0"/>
              </a:rPr>
              <a:t>Zone </a:t>
            </a:r>
            <a:r>
              <a:rPr lang="en-US" altLang="fr-FR" sz="2000" b="1">
                <a:latin typeface="Carlito" panose="020F0502020204030204" charset="0"/>
                <a:cs typeface="Carlito" panose="020F0502020204030204" charset="0"/>
              </a:rPr>
              <a:t>6</a:t>
            </a:r>
            <a:endParaRPr lang="en-US" altLang="fr-FR" sz="2000" b="1">
              <a:latin typeface="Carlito" panose="020F0502020204030204" charset="0"/>
              <a:cs typeface="Carlito" panose="020F050202020403020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0146665" y="394295"/>
            <a:ext cx="1205230" cy="1144310"/>
            <a:chOff x="1320" y="2210"/>
            <a:chExt cx="7368" cy="6987"/>
          </a:xfrm>
        </p:grpSpPr>
        <p:pic>
          <p:nvPicPr>
            <p:cNvPr id="8" name="Picture 7" descr="Carto_Ble_Zones"/>
            <p:cNvPicPr>
              <a:picLocks noChangeAspect="1"/>
            </p:cNvPicPr>
            <p:nvPr/>
          </p:nvPicPr>
          <p:blipFill>
            <a:blip r:embed="rId13"/>
            <a:srcRect l="15025" r="10316"/>
            <a:stretch>
              <a:fillRect/>
            </a:stretch>
          </p:blipFill>
          <p:spPr>
            <a:xfrm>
              <a:off x="1320" y="2218"/>
              <a:ext cx="7368" cy="6979"/>
            </a:xfrm>
            <a:prstGeom prst="rect">
              <a:avLst/>
            </a:prstGeom>
          </p:spPr>
        </p:pic>
        <p:sp>
          <p:nvSpPr>
            <p:cNvPr id="9" name="Text Box 8"/>
            <p:cNvSpPr txBox="1"/>
            <p:nvPr/>
          </p:nvSpPr>
          <p:spPr>
            <a:xfrm>
              <a:off x="4599" y="2210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1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4667" y="3263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2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3415" y="4778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3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  <p:sp>
          <p:nvSpPr>
            <p:cNvPr id="13" name="Text Box 12"/>
            <p:cNvSpPr txBox="1"/>
            <p:nvPr/>
          </p:nvSpPr>
          <p:spPr>
            <a:xfrm>
              <a:off x="4827" y="4750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4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5916" y="4868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5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  <p:sp>
          <p:nvSpPr>
            <p:cNvPr id="39" name="Text Box 38"/>
            <p:cNvSpPr txBox="1"/>
            <p:nvPr/>
          </p:nvSpPr>
          <p:spPr>
            <a:xfrm>
              <a:off x="3987" y="6412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6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</p:grpSp>
      <p:pic>
        <p:nvPicPr>
          <p:cNvPr id="29" name="Picture 28" descr="wheat_zone3"/>
          <p:cNvPicPr>
            <a:picLocks noChangeAspect="1"/>
          </p:cNvPicPr>
          <p:nvPr/>
        </p:nvPicPr>
        <p:blipFill>
          <a:blip r:embed="rId14"/>
          <a:srcRect l="1812" t="27381" b="15917"/>
          <a:stretch>
            <a:fillRect/>
          </a:stretch>
        </p:blipFill>
        <p:spPr>
          <a:xfrm>
            <a:off x="7885430" y="1541780"/>
            <a:ext cx="3472815" cy="2007235"/>
          </a:xfrm>
          <a:prstGeom prst="rect">
            <a:avLst/>
          </a:prstGeom>
        </p:spPr>
      </p:pic>
      <p:sp>
        <p:nvSpPr>
          <p:cNvPr id="34" name="Text Box 33"/>
          <p:cNvSpPr txBox="1"/>
          <p:nvPr/>
        </p:nvSpPr>
        <p:spPr>
          <a:xfrm>
            <a:off x="9648825" y="2475230"/>
            <a:ext cx="984250" cy="39878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p>
            <a:pPr algn="ctr"/>
            <a:r>
              <a:rPr lang="fr-FR" sz="2000" b="1">
                <a:latin typeface="Carlito" panose="020F0502020204030204" charset="0"/>
                <a:cs typeface="Carlito" panose="020F0502020204030204" charset="0"/>
              </a:rPr>
              <a:t>Zone </a:t>
            </a:r>
            <a:r>
              <a:rPr lang="en-US" altLang="fr-FR" sz="2000" b="1">
                <a:latin typeface="Carlito" panose="020F0502020204030204" charset="0"/>
                <a:cs typeface="Carlito" panose="020F0502020204030204" charset="0"/>
              </a:rPr>
              <a:t>3</a:t>
            </a:r>
            <a:endParaRPr lang="en-US" altLang="fr-FR" sz="2000" b="1">
              <a:latin typeface="Carlito" panose="020F0502020204030204" charset="0"/>
              <a:cs typeface="Carlito" panose="020F0502020204030204" charset="0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842645" y="5834380"/>
            <a:ext cx="10515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fr-FR" altLang="en-US" sz="1400">
                <a:latin typeface="Carlito" panose="020F0502020204030204" charset="0"/>
                <a:cs typeface="Carlito" panose="020F0502020204030204" charset="0"/>
              </a:rPr>
              <a:t>Histograms </a:t>
            </a:r>
            <a:r>
              <a:rPr lang="en-US" altLang="fr-FR" sz="1400">
                <a:latin typeface="Carlito" panose="020F0502020204030204" charset="0"/>
                <a:cs typeface="Carlito" panose="020F0502020204030204" charset="0"/>
              </a:rPr>
              <a:t>of annual cumulative hydric stress </a:t>
            </a:r>
            <a:r>
              <a:rPr lang="en-US" altLang="en-US" sz="1400">
                <a:latin typeface="Carlito" panose="020F0502020204030204" charset="0"/>
                <a:cs typeface="Carlito" panose="020F0502020204030204" charset="0"/>
              </a:rPr>
              <a:t>index</a:t>
            </a:r>
            <a:r>
              <a:rPr lang="en-US" altLang="fr-FR" sz="1400">
                <a:latin typeface="Carlito" panose="020F0502020204030204" charset="0"/>
                <a:cs typeface="Carlito" panose="020F0502020204030204" charset="0"/>
              </a:rPr>
              <a:t> (mm) </a:t>
            </a:r>
            <a:r>
              <a:rPr lang="en-US" altLang="en-US" sz="1400">
                <a:latin typeface="Carlito" panose="020F0502020204030204" charset="0"/>
                <a:cs typeface="Carlito" panose="020F0502020204030204" charset="0"/>
              </a:rPr>
              <a:t>for each zones</a:t>
            </a:r>
            <a:r>
              <a:rPr lang="en-US" altLang="fr-FR" sz="1400">
                <a:latin typeface="Carlito" panose="020F0502020204030204" charset="0"/>
                <a:cs typeface="Carlito" panose="020F0502020204030204" charset="0"/>
              </a:rPr>
              <a:t> grid point</a:t>
            </a:r>
            <a:r>
              <a:rPr lang="en-US" altLang="en-US" sz="1400">
                <a:latin typeface="Carlito" panose="020F0502020204030204" charset="0"/>
                <a:cs typeface="Carlito" panose="020F0502020204030204" charset="0"/>
              </a:rPr>
              <a:t>s</a:t>
            </a:r>
            <a:r>
              <a:rPr lang="en-US" altLang="fr-FR" sz="1400">
                <a:latin typeface="Carlito" panose="020F0502020204030204" charset="0"/>
                <a:cs typeface="Carlito" panose="020F0502020204030204" charset="0"/>
              </a:rPr>
              <a:t> and associated Tweedie </a:t>
            </a:r>
            <a:r>
              <a:rPr lang="fr-FR" altLang="en-US" sz="1400">
                <a:latin typeface="Carlito" panose="020F0502020204030204" charset="0"/>
                <a:cs typeface="Carlito" panose="020F0502020204030204" charset="0"/>
              </a:rPr>
              <a:t>distributions. </a:t>
            </a:r>
            <a:r>
              <a:rPr lang="en-US" altLang="fr-FR" sz="1400">
                <a:latin typeface="Carlito" panose="020F0502020204030204" charset="0"/>
                <a:cs typeface="Carlito" panose="020F0502020204030204" charset="0"/>
              </a:rPr>
              <a:t>Grey b</a:t>
            </a:r>
            <a:r>
              <a:rPr lang="fr-FR" altLang="en-US" sz="1400">
                <a:latin typeface="Carlito" panose="020F0502020204030204" charset="0"/>
                <a:cs typeface="Carlito" panose="020F0502020204030204" charset="0"/>
              </a:rPr>
              <a:t>ars: pr</a:t>
            </a:r>
            <a:r>
              <a:rPr lang="en-US" altLang="fr-FR" sz="1400">
                <a:latin typeface="Carlito" panose="020F0502020204030204" charset="0"/>
                <a:cs typeface="Carlito" panose="020F0502020204030204" charset="0"/>
              </a:rPr>
              <a:t>e</a:t>
            </a:r>
            <a:r>
              <a:rPr lang="fr-FR" altLang="en-US" sz="1400">
                <a:latin typeface="Carlito" panose="020F0502020204030204" charset="0"/>
                <a:cs typeface="Carlito" panose="020F0502020204030204" charset="0"/>
              </a:rPr>
              <a:t>-</a:t>
            </a:r>
            <a:r>
              <a:rPr lang="en-US" altLang="fr-FR" sz="1400">
                <a:latin typeface="Carlito" panose="020F0502020204030204" charset="0"/>
                <a:cs typeface="Carlito" panose="020F0502020204030204" charset="0"/>
              </a:rPr>
              <a:t>shift period</a:t>
            </a:r>
            <a:r>
              <a:rPr lang="fr-FR" altLang="en-US" sz="1400">
                <a:latin typeface="Carlito" panose="020F0502020204030204" charset="0"/>
                <a:cs typeface="Carlito" panose="020F0502020204030204" charset="0"/>
              </a:rPr>
              <a:t>; </a:t>
            </a:r>
            <a:r>
              <a:rPr lang="en-US" altLang="fr-FR" sz="1400">
                <a:latin typeface="Carlito" panose="020F0502020204030204" charset="0"/>
                <a:cs typeface="Carlito" panose="020F0502020204030204" charset="0"/>
              </a:rPr>
              <a:t>striped </a:t>
            </a:r>
            <a:r>
              <a:rPr lang="fr-FR" altLang="en-US" sz="1400">
                <a:latin typeface="Carlito" panose="020F0502020204030204" charset="0"/>
                <a:cs typeface="Carlito" panose="020F0502020204030204" charset="0"/>
              </a:rPr>
              <a:t>bars</a:t>
            </a:r>
            <a:r>
              <a:rPr lang="en-US" altLang="fr-FR" sz="1400">
                <a:latin typeface="Carlito" panose="020F0502020204030204" charset="0"/>
                <a:cs typeface="Carlito" panose="020F0502020204030204" charset="0"/>
              </a:rPr>
              <a:t>:</a:t>
            </a:r>
            <a:r>
              <a:rPr lang="fr-FR" altLang="en-US" sz="1400">
                <a:latin typeface="Carlito" panose="020F0502020204030204" charset="0"/>
                <a:cs typeface="Carlito" panose="020F0502020204030204" charset="0"/>
              </a:rPr>
              <a:t> post-</a:t>
            </a:r>
            <a:r>
              <a:rPr lang="en-US" altLang="fr-FR" sz="1400">
                <a:latin typeface="Carlito" panose="020F0502020204030204" charset="0"/>
                <a:cs typeface="Carlito" panose="020F0502020204030204" charset="0"/>
              </a:rPr>
              <a:t>shift period</a:t>
            </a:r>
            <a:r>
              <a:rPr lang="fr-FR" altLang="en-US" sz="1400">
                <a:latin typeface="Carlito" panose="020F0502020204030204" charset="0"/>
                <a:cs typeface="Carlito" panose="020F0502020204030204" charset="0"/>
              </a:rPr>
              <a:t>. </a:t>
            </a:r>
            <a:endParaRPr lang="fr-FR" altLang="en-US" sz="1400">
              <a:latin typeface="Carlito" panose="020F0502020204030204" charset="0"/>
              <a:cs typeface="Carlito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"/>
            <a:r>
              <a:rPr lang="fr-FR" altLang="zh-CN"/>
              <a:t>27/04/2023</a:t>
            </a:r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EGU 2023</a:t>
            </a:r>
            <a:endParaRPr lang="zh-CN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151130" y="395605"/>
            <a:ext cx="11889740" cy="939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dirty="0">
                <a:latin typeface="Carlito" panose="020F0502020204030204" charset="0"/>
                <a:cs typeface="Carlito" panose="020F0502020204030204" charset="0"/>
                <a:sym typeface="+mn-ea"/>
              </a:rPr>
              <a:t>Conclusion</a:t>
            </a:r>
            <a:endParaRPr lang="fr-FR" altLang="en-US" sz="2400" b="1" dirty="0">
              <a:latin typeface="Carlito" panose="020F0502020204030204" charset="0"/>
              <a:cs typeface="Carlito" panose="020F050202020403020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i="1" dirty="0">
                <a:solidFill>
                  <a:schemeClr val="accent2"/>
                </a:solidFill>
                <a:latin typeface="Carlito" panose="020F0502020204030204" charset="0"/>
                <a:cs typeface="Carlito" panose="020F0502020204030204" charset="0"/>
                <a:sym typeface="+mn-ea"/>
              </a:rPr>
              <a:t>Drought risk evolution over main french wheat production basins</a:t>
            </a:r>
            <a:endParaRPr lang="en-US" altLang="en-US" sz="2400" b="1" i="1" dirty="0">
              <a:solidFill>
                <a:schemeClr val="accent2"/>
              </a:solidFill>
              <a:latin typeface="Carlito" panose="020F0502020204030204" charset="0"/>
              <a:cs typeface="Carlito" panose="020F0502020204030204" charset="0"/>
              <a:sym typeface="+mn-ea"/>
            </a:endParaRPr>
          </a:p>
        </p:txBody>
      </p:sp>
      <p:pic>
        <p:nvPicPr>
          <p:cNvPr id="14" name="Picture 13" descr="EGU22-sharing-is-encourag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6014085"/>
            <a:ext cx="503555" cy="707390"/>
          </a:xfrm>
          <a:prstGeom prst="rect">
            <a:avLst/>
          </a:prstGeom>
        </p:spPr>
      </p:pic>
      <p:pic>
        <p:nvPicPr>
          <p:cNvPr id="10" name="Picture 9" descr="egu23-5624-q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895" y="6013450"/>
            <a:ext cx="708025" cy="70802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46050" y="87630"/>
          <a:ext cx="11889740" cy="23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0146665" y="394295"/>
            <a:ext cx="1205230" cy="1144310"/>
            <a:chOff x="1320" y="2210"/>
            <a:chExt cx="7368" cy="6987"/>
          </a:xfrm>
        </p:grpSpPr>
        <p:pic>
          <p:nvPicPr>
            <p:cNvPr id="8" name="Picture 7" descr="Carto_Ble_Zones"/>
            <p:cNvPicPr>
              <a:picLocks noChangeAspect="1"/>
            </p:cNvPicPr>
            <p:nvPr/>
          </p:nvPicPr>
          <p:blipFill>
            <a:blip r:embed="rId8"/>
            <a:srcRect l="15025" r="10316"/>
            <a:stretch>
              <a:fillRect/>
            </a:stretch>
          </p:blipFill>
          <p:spPr>
            <a:xfrm>
              <a:off x="1320" y="2218"/>
              <a:ext cx="7368" cy="6979"/>
            </a:xfrm>
            <a:prstGeom prst="rect">
              <a:avLst/>
            </a:prstGeom>
          </p:spPr>
        </p:pic>
        <p:sp>
          <p:nvSpPr>
            <p:cNvPr id="9" name="Text Box 8"/>
            <p:cNvSpPr txBox="1"/>
            <p:nvPr/>
          </p:nvSpPr>
          <p:spPr>
            <a:xfrm>
              <a:off x="4599" y="2210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1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4667" y="3263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2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3415" y="4778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3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  <p:sp>
          <p:nvSpPr>
            <p:cNvPr id="13" name="Text Box 12"/>
            <p:cNvSpPr txBox="1"/>
            <p:nvPr/>
          </p:nvSpPr>
          <p:spPr>
            <a:xfrm>
              <a:off x="4827" y="4750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4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5916" y="4868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5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  <p:sp>
          <p:nvSpPr>
            <p:cNvPr id="39" name="Text Box 38"/>
            <p:cNvSpPr txBox="1"/>
            <p:nvPr/>
          </p:nvSpPr>
          <p:spPr>
            <a:xfrm>
              <a:off x="3987" y="6412"/>
              <a:ext cx="524" cy="16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fr-FR" sz="1200" b="1">
                  <a:latin typeface="Carlito" panose="020F0502020204030204" charset="0"/>
                  <a:cs typeface="Carlito" panose="020F0502020204030204" charset="0"/>
                </a:rPr>
                <a:t>6</a:t>
              </a:r>
              <a:endParaRPr lang="fr-FR" sz="1200" b="1">
                <a:latin typeface="Carlito" panose="020F0502020204030204" charset="0"/>
                <a:cs typeface="Carlito" panose="020F0502020204030204" charset="0"/>
              </a:endParaRPr>
            </a:p>
          </p:txBody>
        </p:sp>
      </p:grpSp>
      <p:graphicFrame>
        <p:nvGraphicFramePr>
          <p:cNvPr id="16" name="Table 15"/>
          <p:cNvGraphicFramePr/>
          <p:nvPr/>
        </p:nvGraphicFramePr>
        <p:xfrm>
          <a:off x="1828800" y="2095500"/>
          <a:ext cx="85344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Zone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Pre-shift 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Post-shift 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Percentage of evolution 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1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0,1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0,17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71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2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0,1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0,17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68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3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0,1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0,18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75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4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0,1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0,11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15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5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0,1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0,13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31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6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0,1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0,12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Carlito" panose="020F0502020204030204" charset="0"/>
                          <a:cs typeface="Carlito" panose="020F0502020204030204" charset="0"/>
                        </a:rPr>
                        <a:t>15</a:t>
                      </a:r>
                      <a:endParaRPr lang="en-US" altLang="en-US">
                        <a:latin typeface="Carlito" panose="020F0502020204030204" charset="0"/>
                        <a:cs typeface="Carlito" panose="020F05020202040302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 Box 16"/>
          <p:cNvSpPr txBox="1"/>
          <p:nvPr/>
        </p:nvSpPr>
        <p:spPr>
          <a:xfrm>
            <a:off x="1828800" y="5021580"/>
            <a:ext cx="8535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en-US" sz="1400" dirty="0">
                <a:latin typeface="Carlito" panose="020F0502020204030204" charset="0"/>
                <a:cs typeface="Carlito" panose="020F0502020204030204" charset="0"/>
                <a:sym typeface="+mn-ea"/>
              </a:rPr>
              <a:t>Probability to overcome pre-shift 90th percentile pre-shift and post-shift on each production basin and percentage of evolution of this probability. </a:t>
            </a:r>
            <a:endParaRPr lang="en-US" altLang="en-US" sz="1400" dirty="0">
              <a:latin typeface="Carlito" panose="020F0502020204030204" charset="0"/>
              <a:cs typeface="Carlito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2850</Words>
  <Application>WPS Presentation</Application>
  <PresentationFormat>宽屏</PresentationFormat>
  <Paragraphs>245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Arial</vt:lpstr>
      <vt:lpstr>Droid Sans Fallback</vt:lpstr>
      <vt:lpstr>Calibri</vt:lpstr>
      <vt:lpstr>Carlito</vt:lpstr>
      <vt:lpstr>Trebuchet MS</vt:lpstr>
      <vt:lpstr>微软雅黑</vt:lpstr>
      <vt:lpstr>Arial Unicode MS</vt:lpstr>
      <vt:lpstr>Arial Black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</dc:creator>
  <cp:lastModifiedBy>lea</cp:lastModifiedBy>
  <cp:revision>16</cp:revision>
  <dcterms:created xsi:type="dcterms:W3CDTF">2023-04-21T13:44:58Z</dcterms:created>
  <dcterms:modified xsi:type="dcterms:W3CDTF">2023-04-21T13:44:58Z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1033-11.1.0.9126</vt:lpwstr>
  </property>
</Properties>
</file>