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732FE3-7135-D6DA-B8AD-3E0D28863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344F7A7-CD8C-011A-BE51-78CA4E646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162F13-DCC2-9CEF-164E-5ADE4824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F8A9-9AC0-4EA6-BE4E-59EA1C659FE8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8F0220-8EF9-3C4D-0B13-AB2DB7CE6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C69BE1-D04C-720E-AF64-65A2DBA26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5AC0-6D29-4FCD-ACAD-459A248BC2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8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749FF6-9232-F414-C756-1CD56762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583DF32-8E22-37F4-5B9A-B83371147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038AE5-8822-2FDD-5910-3DBCAD4F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F8A9-9AC0-4EA6-BE4E-59EA1C659FE8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48737E-23FB-8CC8-FA86-5694C4C47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E72DAA-8291-7513-7AAD-1DF5AA381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5AC0-6D29-4FCD-ACAD-459A248BC2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227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84F339-BB9B-119F-3370-D09A21973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E03D213-E876-45B5-889C-41A5A57F7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415B77-2296-E74F-1805-1A8D2AE3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F8A9-9AC0-4EA6-BE4E-59EA1C659FE8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262FB0-AB35-AC71-4FF7-C208EABA6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603034-1EF4-C496-D413-53755621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5AC0-6D29-4FCD-ACAD-459A248BC2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409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62201E-B9BC-5514-9F96-162B3479A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C04357-89F1-770B-EC46-7A88CCBB0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B35A1B-742C-B6D1-13E3-62FEF22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F8A9-9AC0-4EA6-BE4E-59EA1C659FE8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E0DA9E-6DB5-68DC-DDA4-5E9A9F3BE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6E2023-AC02-F0A9-25E7-C2E91B5AE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5AC0-6D29-4FCD-ACAD-459A248BC2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223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38B8F1-7B20-9CE1-1EAA-5E9C8241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386615-D37F-230A-E022-04FC2AAEA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B747F5-58CE-BB95-5CA1-27103A9B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F8A9-9AC0-4EA6-BE4E-59EA1C659FE8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AA245E-B55F-2447-5C5F-80C00860D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7ABAE1-80AB-FC8C-1ABD-EDEF2923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5AC0-6D29-4FCD-ACAD-459A248BC2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33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84153-FDCD-06E0-DF44-F7C7D941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EAA636-F055-6594-21F9-43F8D8E76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918D95F-814C-2B55-BCBA-B414C0927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00695B-E6A6-5479-6379-A2816BC26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F8A9-9AC0-4EA6-BE4E-59EA1C659FE8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5ABF65-0636-3D19-1DF7-06650C046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21E3E8-6C8B-FABE-48A8-2F20863D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5AC0-6D29-4FCD-ACAD-459A248BC2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272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B18A2E-5B04-2063-7C1E-B9EB72507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DC7535-3AC7-B99F-D90F-71668721F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EFE8C4-6EC1-ABC0-C4D1-5042454FC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5B5822A-A6E3-4DB7-ECBF-7B2AA0449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DCE05E-D7A5-BA5C-651C-C6FB1CF14B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42BC422-97FA-6E2D-FCF3-24ACE7E2F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F8A9-9AC0-4EA6-BE4E-59EA1C659FE8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1B4ACA4-6CA0-577F-F011-ADAFB0F4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DF21717-CF1F-959B-4E51-6CC766E20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5AC0-6D29-4FCD-ACAD-459A248BC2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94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3525A9-6E25-1357-D105-1161425D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6C8257A-FAD4-1FAD-7B4A-B19CC22C0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F8A9-9AC0-4EA6-BE4E-59EA1C659FE8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37A079-01CC-2E53-7E6B-53919E897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1F0DC2-A362-5B34-AB4B-484E66B2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5AC0-6D29-4FCD-ACAD-459A248BC2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82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9BC4B2-2B4E-24BB-E331-26E5D969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F8A9-9AC0-4EA6-BE4E-59EA1C659FE8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3B1D8F6-140E-C82D-B21B-0A95D911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0B8482-EEB2-336E-A507-669F86F5A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5AC0-6D29-4FCD-ACAD-459A248BC2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1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5DB34E-4F51-F61B-85BC-FB3A0A244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198EB5-DFDA-0DFE-A457-FBAD07C24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2F06FF-0D18-5D65-B8E7-67F8E904D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66C8B9-5F44-FE3D-4D35-12CFEBE2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F8A9-9AC0-4EA6-BE4E-59EA1C659FE8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3940C2-B43C-B939-4801-5FB105949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576119-2A2D-D99E-8870-B9F08B2E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5AC0-6D29-4FCD-ACAD-459A248BC2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24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4D8C82-ACCA-7E51-0D58-54331AA1D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811A23C-C838-968B-7064-AB6AE1FFF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46CA60-71DE-45F8-2339-AFBC4847C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737E49-91DF-E790-A61B-9209FED62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CF8A9-9AC0-4EA6-BE4E-59EA1C659FE8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3874C7E-A1E2-3204-FEA3-5518EF8A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79D37F-7DD4-37CB-96AB-511120636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95AC0-6D29-4FCD-ACAD-459A248BC2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96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9C12F9A-746C-A784-D37F-7A918533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AE81A4-DE7C-F660-B18E-85F5E2947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459772-A56D-8102-0712-BF635B4A1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CF8A9-9AC0-4EA6-BE4E-59EA1C659FE8}" type="datetimeFigureOut">
              <a:rPr lang="it-IT" smtClean="0"/>
              <a:t>26/04/2023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1EA57A-0606-C4CF-EE27-221BC838A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79049F-3AB3-9BB4-BBFD-F0EB467FD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95AC0-6D29-4FCD-ACAD-459A248BC2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43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EADACF-24AD-CC37-DFC2-65C606EFB0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006A559-CBD5-5EAA-16EE-C0F5B06DDC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D185C5-1DA0-4FE0-047B-4BA303136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2" y="343015"/>
            <a:ext cx="9080208" cy="651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16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ED42E8-F439-50BD-0288-8AC87119D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B8A24AA-8B0D-1787-7654-93937EDA5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958"/>
            <a:ext cx="10969305" cy="5625042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455257F-0019-88AC-4CB7-9D82FA19BB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43469" r="10909" b="1949"/>
          <a:stretch/>
        </p:blipFill>
        <p:spPr>
          <a:xfrm>
            <a:off x="8873066" y="0"/>
            <a:ext cx="3318934" cy="18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5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A790AA-55FD-12F7-DA0F-7C9E315E9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88F7B01-5E82-C056-5751-8EFB644B3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1" y="1993370"/>
            <a:ext cx="11103859" cy="486463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91EFA2B-7FC3-BDD7-C6B4-8E71A770A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43469" r="10909" b="1949"/>
          <a:stretch/>
        </p:blipFill>
        <p:spPr>
          <a:xfrm>
            <a:off x="8873066" y="0"/>
            <a:ext cx="3318934" cy="18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47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0D05E4-A131-480E-79C5-7890E75AA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CAE1E94-531F-B9AE-6384-07D9A5DE9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" y="1951038"/>
            <a:ext cx="10155890" cy="4906962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D1A05E-6F1B-F70D-433E-F794AA2F3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43469" r="10909" b="1949"/>
          <a:stretch/>
        </p:blipFill>
        <p:spPr>
          <a:xfrm>
            <a:off x="8873066" y="0"/>
            <a:ext cx="3318934" cy="18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42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16A006-4237-8A03-A59E-59621284E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BC2C115-06E0-4A94-A5F0-8259F8E6C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981200"/>
            <a:ext cx="10742547" cy="487680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6C20C09-427C-9F8D-E1AF-9055DFA53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43469" r="10909" b="1949"/>
          <a:stretch/>
        </p:blipFill>
        <p:spPr>
          <a:xfrm>
            <a:off x="8873066" y="0"/>
            <a:ext cx="3318934" cy="18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079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Júlia Lannes</dc:creator>
  <cp:lastModifiedBy>Júlia Lannes</cp:lastModifiedBy>
  <cp:revision>1</cp:revision>
  <dcterms:created xsi:type="dcterms:W3CDTF">2023-04-21T09:26:28Z</dcterms:created>
  <dcterms:modified xsi:type="dcterms:W3CDTF">2023-04-26T08:02:04Z</dcterms:modified>
</cp:coreProperties>
</file>