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jaVu Sans Bold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806030504020204" charset="0"/>
      <p:regular r:id="rId32"/>
    </p:embeddedFont>
    <p:embeddedFont>
      <p:font typeface="Roboto Condensed" panose="02000000000000000000" pitchFamily="2" charset="0"/>
      <p:regular r:id="rId33"/>
      <p:bold r:id="rId34"/>
    </p:embeddedFont>
    <p:embeddedFont>
      <p:font typeface="Roboto Condensed Bold" panose="020000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jpeg"/><Relationship Id="rId12" Type="http://schemas.openxmlformats.org/officeDocument/2006/relationships/image" Target="../media/image9.svg"/><Relationship Id="rId17" Type="http://schemas.openxmlformats.org/officeDocument/2006/relationships/image" Target="../media/image14.svg"/><Relationship Id="rId25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jpeg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sv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jpeg"/><Relationship Id="rId27" Type="http://schemas.openxmlformats.org/officeDocument/2006/relationships/image" Target="../media/image24.png"/><Relationship Id="rId30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2.png"/><Relationship Id="rId7" Type="http://schemas.openxmlformats.org/officeDocument/2006/relationships/image" Target="../media/image2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43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2.png"/><Relationship Id="rId2" Type="http://schemas.openxmlformats.org/officeDocument/2006/relationships/image" Target="../media/image75.png"/><Relationship Id="rId16" Type="http://schemas.openxmlformats.org/officeDocument/2006/relationships/slide" Target="slide2.xml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10.png"/><Relationship Id="rId5" Type="http://schemas.openxmlformats.org/officeDocument/2006/relationships/image" Target="../media/image33.jpe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7.png"/><Relationship Id="rId7" Type="http://schemas.openxmlformats.org/officeDocument/2006/relationships/image" Target="../media/image2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svg"/><Relationship Id="rId18" Type="http://schemas.openxmlformats.org/officeDocument/2006/relationships/image" Target="../media/image12.png"/><Relationship Id="rId26" Type="http://schemas.openxmlformats.org/officeDocument/2006/relationships/image" Target="../media/image24.png"/><Relationship Id="rId39" Type="http://schemas.openxmlformats.org/officeDocument/2006/relationships/slide" Target="slide21.xml"/><Relationship Id="rId21" Type="http://schemas.openxmlformats.org/officeDocument/2006/relationships/image" Target="../media/image35.png"/><Relationship Id="rId34" Type="http://schemas.openxmlformats.org/officeDocument/2006/relationships/slide" Target="slide3.xml"/><Relationship Id="rId42" Type="http://schemas.openxmlformats.org/officeDocument/2006/relationships/slide" Target="slide19.xml"/><Relationship Id="rId47" Type="http://schemas.openxmlformats.org/officeDocument/2006/relationships/image" Target="../media/image27.jpeg"/><Relationship Id="rId7" Type="http://schemas.openxmlformats.org/officeDocument/2006/relationships/image" Target="../media/image1.jpe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openxmlformats.org/officeDocument/2006/relationships/image" Target="../media/image37.png"/><Relationship Id="rId11" Type="http://schemas.openxmlformats.org/officeDocument/2006/relationships/image" Target="../media/image34.jpeg"/><Relationship Id="rId24" Type="http://schemas.openxmlformats.org/officeDocument/2006/relationships/image" Target="../media/image18.png"/><Relationship Id="rId32" Type="http://schemas.openxmlformats.org/officeDocument/2006/relationships/image" Target="../media/image40.svg"/><Relationship Id="rId37" Type="http://schemas.openxmlformats.org/officeDocument/2006/relationships/slide" Target="slide16.xml"/><Relationship Id="rId40" Type="http://schemas.openxmlformats.org/officeDocument/2006/relationships/slide" Target="slide5.xml"/><Relationship Id="rId45" Type="http://schemas.openxmlformats.org/officeDocument/2006/relationships/image" Target="../media/image41.jpeg"/><Relationship Id="rId5" Type="http://schemas.openxmlformats.org/officeDocument/2006/relationships/image" Target="../media/image31.jpeg"/><Relationship Id="rId15" Type="http://schemas.openxmlformats.org/officeDocument/2006/relationships/image" Target="../media/image9.svg"/><Relationship Id="rId23" Type="http://schemas.openxmlformats.org/officeDocument/2006/relationships/image" Target="../media/image15.png"/><Relationship Id="rId28" Type="http://schemas.openxmlformats.org/officeDocument/2006/relationships/slide" Target="slide10.xml"/><Relationship Id="rId36" Type="http://schemas.openxmlformats.org/officeDocument/2006/relationships/slide" Target="slide13.xml"/><Relationship Id="rId49" Type="http://schemas.openxmlformats.org/officeDocument/2006/relationships/image" Target="../media/image29.png"/><Relationship Id="rId10" Type="http://schemas.openxmlformats.org/officeDocument/2006/relationships/image" Target="../media/image33.jpeg"/><Relationship Id="rId19" Type="http://schemas.openxmlformats.org/officeDocument/2006/relationships/image" Target="../media/image13.svg"/><Relationship Id="rId31" Type="http://schemas.openxmlformats.org/officeDocument/2006/relationships/image" Target="../media/image39.png"/><Relationship Id="rId44" Type="http://schemas.openxmlformats.org/officeDocument/2006/relationships/image" Target="../media/image23.png"/><Relationship Id="rId4" Type="http://schemas.openxmlformats.org/officeDocument/2006/relationships/image" Target="../media/image30.jpeg"/><Relationship Id="rId9" Type="http://schemas.openxmlformats.org/officeDocument/2006/relationships/image" Target="../media/image3.svg"/><Relationship Id="rId14" Type="http://schemas.openxmlformats.org/officeDocument/2006/relationships/image" Target="../media/image8.svg"/><Relationship Id="rId22" Type="http://schemas.openxmlformats.org/officeDocument/2006/relationships/image" Target="../media/image36.svg"/><Relationship Id="rId27" Type="http://schemas.openxmlformats.org/officeDocument/2006/relationships/image" Target="../media/image25.svg"/><Relationship Id="rId30" Type="http://schemas.openxmlformats.org/officeDocument/2006/relationships/image" Target="../media/image38.svg"/><Relationship Id="rId35" Type="http://schemas.openxmlformats.org/officeDocument/2006/relationships/slide" Target="slide9.xml"/><Relationship Id="rId43" Type="http://schemas.openxmlformats.org/officeDocument/2006/relationships/slide" Target="slide11.xml"/><Relationship Id="rId48" Type="http://schemas.openxmlformats.org/officeDocument/2006/relationships/image" Target="../media/image28.png"/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5" Type="http://schemas.openxmlformats.org/officeDocument/2006/relationships/image" Target="../media/image20.png"/><Relationship Id="rId33" Type="http://schemas.openxmlformats.org/officeDocument/2006/relationships/slide" Target="slide4.xml"/><Relationship Id="rId38" Type="http://schemas.openxmlformats.org/officeDocument/2006/relationships/slide" Target="slide6.xml"/><Relationship Id="rId46" Type="http://schemas.openxmlformats.org/officeDocument/2006/relationships/image" Target="../media/image26.jpeg"/><Relationship Id="rId20" Type="http://schemas.openxmlformats.org/officeDocument/2006/relationships/image" Target="../media/image14.svg"/><Relationship Id="rId41" Type="http://schemas.openxmlformats.org/officeDocument/2006/relationships/slide" Target="slide7.xml"/><Relationship Id="rId1" Type="http://schemas.microsoft.com/office/2007/relationships/media" Target="../media/media1.mp4"/><Relationship Id="rId6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23.png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23.png"/><Relationship Id="rId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5.svg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4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3.png"/><Relationship Id="rId5" Type="http://schemas.openxmlformats.org/officeDocument/2006/relationships/image" Target="../media/image49.svg"/><Relationship Id="rId10" Type="http://schemas.openxmlformats.org/officeDocument/2006/relationships/image" Target="../media/image43.svg"/><Relationship Id="rId4" Type="http://schemas.openxmlformats.org/officeDocument/2006/relationships/image" Target="../media/image4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5.jpeg"/><Relationship Id="rId7" Type="http://schemas.openxmlformats.org/officeDocument/2006/relationships/image" Target="../media/image43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2.xml"/><Relationship Id="rId4" Type="http://schemas.openxmlformats.org/officeDocument/2006/relationships/image" Target="../media/image5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32.png"/><Relationship Id="rId3" Type="http://schemas.openxmlformats.org/officeDocument/2006/relationships/image" Target="../media/image58.svg"/><Relationship Id="rId21" Type="http://schemas.openxmlformats.org/officeDocument/2006/relationships/image" Target="../media/image43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31.jpeg"/><Relationship Id="rId2" Type="http://schemas.openxmlformats.org/officeDocument/2006/relationships/image" Target="../media/image57.png"/><Relationship Id="rId16" Type="http://schemas.openxmlformats.org/officeDocument/2006/relationships/image" Target="../media/image30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23" Type="http://schemas.openxmlformats.org/officeDocument/2006/relationships/image" Target="../media/image41.jpeg"/><Relationship Id="rId10" Type="http://schemas.openxmlformats.org/officeDocument/2006/relationships/image" Target="../media/image65.png"/><Relationship Id="rId19" Type="http://schemas.openxmlformats.org/officeDocument/2006/relationships/slide" Target="slide2.xml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5233035"/>
            <a:ext cx="182880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6" r="166"/>
          <a:stretch>
            <a:fillRect/>
          </a:stretch>
        </p:blipFill>
        <p:spPr>
          <a:xfrm>
            <a:off x="0" y="1293229"/>
            <a:ext cx="7375263" cy="317136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7417" y="6759091"/>
            <a:ext cx="5954374" cy="3020607"/>
            <a:chOff x="0" y="0"/>
            <a:chExt cx="7939166" cy="40274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41" t="17907" r="4870" b="17163"/>
            <a:stretch>
              <a:fillRect/>
            </a:stretch>
          </p:blipFill>
          <p:spPr>
            <a:xfrm>
              <a:off x="0" y="0"/>
              <a:ext cx="7929485" cy="40274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460" y="12485"/>
              <a:ext cx="5001714" cy="39563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028166" y="12485"/>
              <a:ext cx="2911000" cy="395635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85898" y="1057975"/>
              <a:ext cx="222655" cy="22265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313212" y="2195123"/>
              <a:ext cx="222655" cy="22265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382475" y="2449102"/>
              <a:ext cx="222655" cy="2226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83284" y="882196"/>
              <a:ext cx="312523" cy="28298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4702960" y="1000245"/>
              <a:ext cx="384280" cy="22525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261491" y="1098377"/>
              <a:ext cx="222655" cy="22265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749869" y="516255"/>
            <a:ext cx="5922506" cy="39483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104520" y="2485736"/>
            <a:ext cx="2196711" cy="6685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131791" y="2808926"/>
            <a:ext cx="6522193" cy="48101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0" y="9544904"/>
            <a:ext cx="715201" cy="7152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148762" y="6759091"/>
            <a:ext cx="659675" cy="5269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/>
          <a:srcRect t="170" b="170"/>
          <a:stretch>
            <a:fillRect/>
          </a:stretch>
        </p:blipFill>
        <p:spPr>
          <a:xfrm>
            <a:off x="12156842" y="5700243"/>
            <a:ext cx="5922506" cy="40254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663123">
            <a:off x="7414343" y="174673"/>
            <a:ext cx="4100375" cy="317266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3036" y="5623560"/>
            <a:ext cx="4796360" cy="835998"/>
            <a:chOff x="0" y="0"/>
            <a:chExt cx="6395146" cy="1114664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372141" y="0"/>
              <a:ext cx="5650863" cy="1114664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0" y="173355"/>
              <a:ext cx="6395146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0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NATURAL LANDSCAPES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33248" y="221455"/>
            <a:ext cx="4696147" cy="908847"/>
            <a:chOff x="0" y="0"/>
            <a:chExt cx="6261530" cy="1211796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59124" y="0"/>
              <a:ext cx="6143281" cy="1211796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0" y="227613"/>
              <a:ext cx="6261530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0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SIMULATED LANDSCAPES</a:t>
              </a: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774147" y="9824491"/>
            <a:ext cx="1126062" cy="43561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957359" y="9858523"/>
            <a:ext cx="1127882" cy="36656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3154604" y="9858523"/>
            <a:ext cx="967237" cy="36755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4188516" y="9858523"/>
            <a:ext cx="1488333" cy="37859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118582" y="845423"/>
            <a:ext cx="4521753" cy="146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636" marR="0" lvl="1" indent="-290318" algn="l" defTabSz="914400" rtl="0" eaLnBrk="1" fontAlgn="auto" latinLnBrk="0" hangingPunct="1">
              <a:lnSpc>
                <a:spcPts val="3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Lithology </a:t>
            </a:r>
          </a:p>
          <a:p>
            <a:pPr marL="580636" marR="0" lvl="1" indent="-290318" algn="l" defTabSz="914400" rtl="0" eaLnBrk="1" fontAlgn="auto" latinLnBrk="0" hangingPunct="1">
              <a:lnSpc>
                <a:spcPts val="3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Initial m/n </a:t>
            </a:r>
          </a:p>
          <a:p>
            <a:pPr marL="580636" marR="0" lvl="1" indent="-290318" algn="l" defTabSz="914400" rtl="0" eaLnBrk="1" fontAlgn="auto" latinLnBrk="0" hangingPunct="1">
              <a:lnSpc>
                <a:spcPts val="3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θ optimal ≠ 0.45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39238" y="5025390"/>
            <a:ext cx="9525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254375" y="3644265"/>
            <a:ext cx="4277026" cy="208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EFFECTS OF RAINFALL GRADIENTS ON TOPOGRAPHY AND EROSION RATES</a:t>
            </a:r>
          </a:p>
        </p:txBody>
      </p:sp>
      <p:sp>
        <p:nvSpPr>
          <p:cNvPr id="35" name="TextBox 35"/>
          <p:cNvSpPr txBox="1"/>
          <p:nvPr/>
        </p:nvSpPr>
        <p:spPr>
          <a:xfrm rot="-5400000">
            <a:off x="-86098" y="2720796"/>
            <a:ext cx="2530323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RAINFALL GRADIENT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94721" y="5683914"/>
            <a:ext cx="473961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Marina Ruiz Sánchez-Oro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(marina.ruiz.so@ed.ac.uk), </a:t>
            </a:r>
          </a:p>
          <a:p>
            <a:pPr marL="0" marR="0" lvl="0" indent="0" algn="ct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Simon M Mudd, Boris Gailleton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444562" y="363458"/>
            <a:ext cx="2154238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What about...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148266" y="7733344"/>
            <a:ext cx="4282409" cy="216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The incorrect choice of incision rule and concavity can cause bias in erosion rates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C912E0-17AA-035B-06CD-E786AA4485A3}"/>
              </a:ext>
            </a:extLst>
          </p:cNvPr>
          <p:cNvSpPr txBox="1"/>
          <p:nvPr/>
        </p:nvSpPr>
        <p:spPr>
          <a:xfrm>
            <a:off x="-9436" y="9203713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07067" y="0"/>
            <a:ext cx="726519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9382" y="79964"/>
            <a:ext cx="6878758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HOMOGENEOUS LITHOLOGY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95565" y="3051166"/>
            <a:ext cx="5269383" cy="6819918"/>
            <a:chOff x="0" y="0"/>
            <a:chExt cx="7025844" cy="909322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r="72814"/>
            <a:stretch>
              <a:fillRect/>
            </a:stretch>
          </p:blipFill>
          <p:spPr>
            <a:xfrm>
              <a:off x="0" y="0"/>
              <a:ext cx="4968855" cy="909322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87988" b="2979"/>
            <a:stretch>
              <a:fillRect/>
            </a:stretch>
          </p:blipFill>
          <p:spPr>
            <a:xfrm>
              <a:off x="4830394" y="0"/>
              <a:ext cx="2195450" cy="8822258"/>
            </a:xfrm>
            <a:prstGeom prst="rect">
              <a:avLst/>
            </a:prstGeom>
          </p:spPr>
        </p:pic>
      </p:grpSp>
      <p:pic>
        <p:nvPicPr>
          <p:cNvPr id="7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6FAD3C-9173-87E6-2957-45F17094166C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4175" y="720278"/>
            <a:ext cx="12797750" cy="8846445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2F4BF-9700-196D-F42E-27022E28E157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92689" y="543010"/>
            <a:ext cx="13302623" cy="9200981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24070-5591-1E21-12F6-2FC4B22F85A7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8864" y="116793"/>
            <a:ext cx="9466768" cy="101702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56507"/>
            <a:ext cx="7006749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NATURAL LANDSCAPES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330985"/>
            <a:ext cx="7091257" cy="3597339"/>
            <a:chOff x="0" y="0"/>
            <a:chExt cx="9455009" cy="479645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41" t="17907" r="4870" b="17163"/>
            <a:stretch>
              <a:fillRect/>
            </a:stretch>
          </p:blipFill>
          <p:spPr>
            <a:xfrm>
              <a:off x="0" y="0"/>
              <a:ext cx="9443481" cy="47964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1512" y="14868"/>
              <a:ext cx="5956703" cy="471175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988205" y="14868"/>
              <a:ext cx="3466804" cy="471175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888697" y="1259976"/>
              <a:ext cx="265167" cy="26516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4879" y="2614243"/>
              <a:ext cx="265167" cy="26516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7367" y="2916715"/>
              <a:ext cx="265167" cy="26516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24729" y="1050636"/>
              <a:ext cx="372193" cy="33701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600908" y="1191224"/>
              <a:ext cx="457652" cy="26826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457013" y="1308093"/>
              <a:ext cx="265167" cy="265167"/>
            </a:xfrm>
            <a:prstGeom prst="rect">
              <a:avLst/>
            </a:prstGeom>
          </p:spPr>
        </p:pic>
      </p:grpSp>
      <p:pic>
        <p:nvPicPr>
          <p:cNvPr id="14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8214158" y="9552747"/>
            <a:ext cx="524707" cy="7342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183079" y="9350122"/>
            <a:ext cx="936878" cy="936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0E4AE2-3565-5DD9-DF95-CF3F63CCE970}"/>
              </a:ext>
            </a:extLst>
          </p:cNvPr>
          <p:cNvSpPr txBox="1"/>
          <p:nvPr/>
        </p:nvSpPr>
        <p:spPr>
          <a:xfrm>
            <a:off x="7254065" y="8992366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9751" y="0"/>
            <a:ext cx="14548497" cy="10287000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272BF-258E-8379-A9C2-47DBD67A31F9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9811" y="2438382"/>
            <a:ext cx="13708378" cy="68199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5482" y="305041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LITHOLOGY SCENARIOS</a:t>
            </a:r>
          </a:p>
        </p:txBody>
      </p:sp>
      <p:pic>
        <p:nvPicPr>
          <p:cNvPr id="4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2B18F-B661-73D0-A789-96771C043D94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7853" b="599"/>
          <a:stretch>
            <a:fillRect/>
          </a:stretch>
        </p:blipFill>
        <p:spPr>
          <a:xfrm>
            <a:off x="1262785" y="3507961"/>
            <a:ext cx="4406722" cy="6779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8215" y="0"/>
            <a:ext cx="7188041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377862"/>
            <a:ext cx="7726907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DENSE BLOB LITHOLOGY</a:t>
            </a:r>
          </a:p>
        </p:txBody>
      </p:sp>
      <p:pic>
        <p:nvPicPr>
          <p:cNvPr id="5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25" y="720278"/>
            <a:ext cx="12797750" cy="8846445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26581-19CC-E046-F499-FC01616B1DC9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59435" y="719529"/>
            <a:ext cx="12769130" cy="8847943"/>
          </a:xfrm>
          <a:prstGeom prst="rect">
            <a:avLst/>
          </a:prstGeom>
        </p:spPr>
      </p:pic>
      <p:pic>
        <p:nvPicPr>
          <p:cNvPr id="3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0B5199-A9A3-D851-B072-EE4BBFD8E5C6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08571" y="0"/>
            <a:ext cx="92583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866775"/>
            <a:ext cx="8413296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INITIAL M/N = 0.55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DF3AC-E123-9DC7-379E-271CCFD1C537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399999">
            <a:off x="1149032" y="-1093077"/>
            <a:ext cx="2960936" cy="5259001"/>
            <a:chOff x="-38100" y="0"/>
            <a:chExt cx="3947915" cy="7012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31000"/>
            </a:blip>
            <a:srcRect l="6" t="192" r="525"/>
            <a:stretch>
              <a:fillRect/>
            </a:stretch>
          </p:blipFill>
          <p:spPr>
            <a:xfrm flipV="1">
              <a:off x="782844" y="50550"/>
              <a:ext cx="3051957" cy="62883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18600"/>
            </a:blip>
            <a:srcRect l="6" t="192" r="525"/>
            <a:stretch>
              <a:fillRect/>
            </a:stretch>
          </p:blipFill>
          <p:spPr>
            <a:xfrm flipV="1">
              <a:off x="782844" y="50550"/>
              <a:ext cx="3051957" cy="628835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31000"/>
            </a:blip>
            <a:srcRect t="340"/>
            <a:stretch>
              <a:fillRect/>
            </a:stretch>
          </p:blipFill>
          <p:spPr>
            <a:xfrm>
              <a:off x="660942" y="0"/>
              <a:ext cx="3248873" cy="6462539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329047" y="653559"/>
              <a:ext cx="397676" cy="4938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09"/>
                </a:lnSpc>
              </a:pPr>
              <a:r>
                <a:rPr lang="en-US" sz="1363">
                  <a:latin typeface="DejaVu Sans Bold"/>
                </a:rPr>
                <a:t>25</a:t>
              </a:r>
            </a:p>
            <a:p>
              <a:pPr algn="r">
                <a:lnSpc>
                  <a:spcPts val="2222"/>
                </a:lnSpc>
              </a:pPr>
              <a:endParaRPr lang="en-US" sz="1363">
                <a:latin typeface="DejaVu Sans Bold"/>
              </a:endParaRPr>
            </a:p>
            <a:p>
              <a:pPr algn="l">
                <a:lnSpc>
                  <a:spcPts val="3409"/>
                </a:lnSpc>
              </a:pPr>
              <a:r>
                <a:rPr lang="en-US" sz="1363">
                  <a:latin typeface="DejaVu Sans Bold"/>
                </a:rPr>
                <a:t>20</a:t>
              </a:r>
            </a:p>
            <a:p>
              <a:pPr algn="r">
                <a:lnSpc>
                  <a:spcPts val="3409"/>
                </a:lnSpc>
              </a:pPr>
              <a:endParaRPr lang="en-US" sz="1363">
                <a:latin typeface="DejaVu Sans Bold"/>
              </a:endParaRPr>
            </a:p>
            <a:p>
              <a:pPr algn="l">
                <a:lnSpc>
                  <a:spcPts val="3409"/>
                </a:lnSpc>
              </a:pPr>
              <a:r>
                <a:rPr lang="en-US" sz="1363">
                  <a:latin typeface="DejaVu Sans Bold"/>
                </a:rPr>
                <a:t>15</a:t>
              </a:r>
            </a:p>
            <a:p>
              <a:pPr algn="r">
                <a:lnSpc>
                  <a:spcPts val="3409"/>
                </a:lnSpc>
              </a:pPr>
              <a:endParaRPr lang="en-US" sz="1363">
                <a:latin typeface="DejaVu Sans Bold"/>
              </a:endParaRPr>
            </a:p>
            <a:p>
              <a:pPr algn="l">
                <a:lnSpc>
                  <a:spcPts val="3409"/>
                </a:lnSpc>
              </a:pPr>
              <a:r>
                <a:rPr lang="en-US" sz="1363">
                  <a:latin typeface="DejaVu Sans Bold"/>
                </a:rPr>
                <a:t>10</a:t>
              </a:r>
            </a:p>
            <a:p>
              <a:pPr algn="r">
                <a:lnSpc>
                  <a:spcPts val="3409"/>
                </a:lnSpc>
              </a:pPr>
              <a:endParaRPr lang="en-US" sz="1363">
                <a:latin typeface="DejaVu Sans Bold"/>
              </a:endParaRPr>
            </a:p>
            <a:p>
              <a:pPr algn="r">
                <a:lnSpc>
                  <a:spcPts val="3409"/>
                </a:lnSpc>
              </a:pPr>
              <a:r>
                <a:rPr lang="en-US" sz="1363">
                  <a:latin typeface="DejaVu Sans Bold"/>
                </a:rPr>
                <a:t>5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9820" y="6434479"/>
              <a:ext cx="2058006" cy="577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0"/>
                </a:lnSpc>
              </a:pPr>
              <a:r>
                <a:rPr lang="en-US" sz="1363">
                  <a:latin typeface="DejaVu Sans Bold"/>
                </a:rPr>
                <a:t>5         10</a:t>
              </a:r>
            </a:p>
            <a:p>
              <a:pPr algn="l">
                <a:lnSpc>
                  <a:spcPts val="1807"/>
                </a:lnSpc>
              </a:pPr>
              <a:r>
                <a:rPr lang="en-US" sz="1631">
                  <a:latin typeface="DejaVu Sans Bold"/>
                </a:rPr>
                <a:t>Easting (km)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5400000">
              <a:off x="-952087" y="3011152"/>
              <a:ext cx="2195122" cy="367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83"/>
                </a:lnSpc>
              </a:pPr>
              <a:r>
                <a:rPr lang="en-US" sz="1631">
                  <a:latin typeface="DejaVu Sans Bold"/>
                </a:rPr>
                <a:t>Northing (km)</a:t>
              </a:r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43000"/>
          </a:blip>
          <a:srcRect l="166" r="166"/>
          <a:stretch>
            <a:fillRect/>
          </a:stretch>
        </p:blipFill>
        <p:spPr>
          <a:xfrm>
            <a:off x="346764" y="1804321"/>
            <a:ext cx="7375263" cy="317136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944753">
            <a:off x="12849547" y="2562374"/>
            <a:ext cx="5870974" cy="2978299"/>
            <a:chOff x="0" y="0"/>
            <a:chExt cx="7827966" cy="39710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741" t="17907" r="4870" b="17163"/>
            <a:stretch>
              <a:fillRect/>
            </a:stretch>
          </p:blipFill>
          <p:spPr>
            <a:xfrm>
              <a:off x="0" y="0"/>
              <a:ext cx="7818421" cy="39710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alphaModFix amt="43000"/>
            </a:blip>
            <a:srcRect/>
            <a:stretch>
              <a:fillRect/>
            </a:stretch>
          </p:blipFill>
          <p:spPr>
            <a:xfrm>
              <a:off x="26089" y="12310"/>
              <a:ext cx="4931657" cy="390094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>
              <a:alphaModFix amt="43000"/>
            </a:blip>
            <a:srcRect/>
            <a:stretch>
              <a:fillRect/>
            </a:stretch>
          </p:blipFill>
          <p:spPr>
            <a:xfrm>
              <a:off x="4957739" y="12310"/>
              <a:ext cx="2870227" cy="390094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563685" y="1043156"/>
              <a:ext cx="219537" cy="21953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80812" y="2164377"/>
              <a:ext cx="219537" cy="21953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349105" y="2414799"/>
              <a:ext cx="219537" cy="21953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6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828893" y="869840"/>
              <a:ext cx="308145" cy="27901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8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637088" y="986235"/>
              <a:ext cx="378898" cy="222104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173790" y="1082993"/>
              <a:ext cx="219537" cy="21953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764323">
            <a:off x="13610993" y="393541"/>
            <a:ext cx="4073659" cy="466042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alphaModFix amt="42000"/>
          </a:blip>
          <a:srcRect/>
          <a:stretch>
            <a:fillRect/>
          </a:stretch>
        </p:blipFill>
        <p:spPr>
          <a:xfrm rot="-1138894">
            <a:off x="12540803" y="341232"/>
            <a:ext cx="5922506" cy="39483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5657123" y="5099509"/>
            <a:ext cx="7087344" cy="522691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8809400" y="9466752"/>
            <a:ext cx="659675" cy="526916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3600669" y="1693906"/>
            <a:ext cx="4279743" cy="554257"/>
            <a:chOff x="0" y="0"/>
            <a:chExt cx="5706323" cy="739009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979934" y="0"/>
              <a:ext cx="3746455" cy="739009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0" y="-35476"/>
              <a:ext cx="5706323" cy="739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3"/>
                </a:lnSpc>
              </a:pPr>
              <a:r>
                <a:rPr lang="en-US" sz="3288">
                  <a:latin typeface="Roboto Condensed Bold"/>
                  <a:hlinkClick r:id="rId2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MODELLING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7613588" y="238347"/>
            <a:ext cx="4190977" cy="2750805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-441149" y="6940303"/>
            <a:ext cx="4099837" cy="514649"/>
            <a:chOff x="0" y="0"/>
            <a:chExt cx="5466449" cy="686199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993859" y="0"/>
              <a:ext cx="3478731" cy="686199"/>
            </a:xfrm>
            <a:prstGeom prst="rect">
              <a:avLst/>
            </a:prstGeom>
          </p:spPr>
        </p:pic>
        <p:sp>
          <p:nvSpPr>
            <p:cNvPr id="30" name="TextBox 30"/>
            <p:cNvSpPr txBox="1"/>
            <p:nvPr/>
          </p:nvSpPr>
          <p:spPr>
            <a:xfrm>
              <a:off x="0" y="-48060"/>
              <a:ext cx="5466449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latin typeface="Roboto Condensed Bold"/>
                </a:rPr>
                <a:t>BACKGROUND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139238" y="5025390"/>
            <a:ext cx="9525" cy="22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endParaRPr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-987260">
            <a:off x="7668719" y="3913574"/>
            <a:ext cx="4524744" cy="892531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1302058" y="5725484"/>
            <a:ext cx="4238148" cy="835998"/>
            <a:chOff x="0" y="0"/>
            <a:chExt cx="5650863" cy="1114664"/>
          </a:xfrm>
        </p:grpSpPr>
        <p:pic>
          <p:nvPicPr>
            <p:cNvPr id="34" name="Picture 34">
              <a:hlinkClick r:id="rId33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650863" cy="1114664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184414" y="166172"/>
              <a:ext cx="5466449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>
                  <a:latin typeface="Roboto Condensed Bold"/>
                  <a:hlinkClick r:id="rId3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WHY IS IT IMPORTANT?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439906" y="8132898"/>
            <a:ext cx="3825864" cy="480258"/>
            <a:chOff x="0" y="0"/>
            <a:chExt cx="5101152" cy="640344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927444" y="0"/>
              <a:ext cx="3246264" cy="640344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0" y="-40416"/>
              <a:ext cx="5101152" cy="652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5"/>
                </a:lnSpc>
              </a:pPr>
              <a:r>
                <a:rPr lang="en-US" sz="2939">
                  <a:latin typeface="Roboto Condensed Bold"/>
                  <a:hlinkClick r:id="rId3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AIMS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69424" y="1275907"/>
            <a:ext cx="4238148" cy="835998"/>
            <a:chOff x="0" y="0"/>
            <a:chExt cx="5650863" cy="1114664"/>
          </a:xfrm>
        </p:grpSpPr>
        <p:pic>
          <p:nvPicPr>
            <p:cNvPr id="40" name="Picture 40">
              <a:hlinkClick r:id="rId35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650863" cy="1114664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184414" y="166172"/>
              <a:ext cx="5466449" cy="70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50" dirty="0">
                  <a:latin typeface="Roboto Condensed Bold"/>
                  <a:hlinkClick r:id="rId3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SIMULATION </a:t>
              </a:r>
              <a:r>
                <a:rPr lang="en-US" sz="3150" u="sng" dirty="0">
                  <a:latin typeface="Roboto Condensed Bold"/>
                  <a:hlinkClick r:id="rId3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SET-UP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3600669" y="4072678"/>
            <a:ext cx="4452132" cy="882009"/>
            <a:chOff x="0" y="0"/>
            <a:chExt cx="5936176" cy="1176012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 l="215" r="215"/>
            <a:stretch>
              <a:fillRect/>
            </a:stretch>
          </p:blipFill>
          <p:spPr>
            <a:xfrm>
              <a:off x="0" y="0"/>
              <a:ext cx="5936176" cy="1176012"/>
            </a:xfrm>
            <a:prstGeom prst="rect">
              <a:avLst/>
            </a:prstGeom>
          </p:spPr>
        </p:pic>
        <p:sp>
          <p:nvSpPr>
            <p:cNvPr id="44" name="TextBox 44"/>
            <p:cNvSpPr txBox="1"/>
            <p:nvPr/>
          </p:nvSpPr>
          <p:spPr>
            <a:xfrm>
              <a:off x="159234" y="239270"/>
              <a:ext cx="5711585" cy="739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7"/>
                </a:lnSpc>
              </a:pPr>
              <a:r>
                <a:rPr lang="en-US" sz="3291">
                  <a:latin typeface="Roboto Condensed Bold"/>
                  <a:hlinkClick r:id="rId3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NATURAL LANDSCAPES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8032857" y="845423"/>
            <a:ext cx="4521753" cy="45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636" lvl="1" indent="-290318" algn="l">
              <a:lnSpc>
                <a:spcPts val="3765"/>
              </a:lnSpc>
              <a:buFont typeface="Arial"/>
              <a:buChar char="•"/>
            </a:pPr>
            <a:r>
              <a:rPr lang="en-US" sz="2689">
                <a:latin typeface="Roboto Condensed"/>
                <a:hlinkClick r:id="rId3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Lithology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000725" y="5936503"/>
            <a:ext cx="4277026" cy="243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</a:pPr>
            <a:r>
              <a:rPr lang="en-US" sz="3448">
                <a:latin typeface="Roboto Condensed Bold"/>
              </a:rPr>
              <a:t>EFFECTS OF RAINFALL GRADIENTS ON TOPOGRAPHY AND EROSION RATES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769428" y="8450057"/>
            <a:ext cx="473961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latin typeface="Roboto Condensed Bold"/>
              </a:rPr>
              <a:t>Marina Ruiz Sánchez-Oro </a:t>
            </a:r>
            <a:r>
              <a:rPr lang="en-US" sz="1800">
                <a:latin typeface="Roboto Condensed"/>
              </a:rPr>
              <a:t>(marina.ruiz.so@ed.ac.uk),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latin typeface="Roboto Condensed"/>
              </a:rPr>
              <a:t>Simon M Mudd, Boris Gailleton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613588" y="363458"/>
            <a:ext cx="4190977" cy="52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latin typeface="Roboto Condensed Bold"/>
              </a:rPr>
              <a:t>Responses to: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38548" y="7655817"/>
            <a:ext cx="2658166" cy="42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2595">
                <a:latin typeface="Roboto Condensed"/>
                <a:hlinkClick r:id="rId3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Channel Steepnes</a:t>
            </a:r>
            <a:r>
              <a:rPr lang="en-US" sz="2595">
                <a:latin typeface="Roboto Condensed"/>
              </a:rPr>
              <a:t>s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2969675" y="6357112"/>
            <a:ext cx="4310984" cy="840516"/>
            <a:chOff x="0" y="0"/>
            <a:chExt cx="5747979" cy="1120688"/>
          </a:xfrm>
        </p:grpSpPr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681400" cy="1120688"/>
            </a:xfrm>
            <a:prstGeom prst="rect">
              <a:avLst/>
            </a:prstGeom>
          </p:spPr>
        </p:pic>
        <p:sp>
          <p:nvSpPr>
            <p:cNvPr id="52" name="TextBox 52"/>
            <p:cNvSpPr txBox="1"/>
            <p:nvPr/>
          </p:nvSpPr>
          <p:spPr>
            <a:xfrm>
              <a:off x="38100" y="189543"/>
              <a:ext cx="5709879" cy="70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</a:pPr>
              <a:r>
                <a:rPr lang="en-US" sz="3149">
                  <a:latin typeface="Roboto Condensed Bold"/>
                  <a:hlinkClick r:id="rId3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WHAT HAVE WE LEARNT 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2998250" y="7383586"/>
            <a:ext cx="4282409" cy="216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latin typeface="Roboto Condensed Bold"/>
              </a:rPr>
              <a:t>The incorrect choice of incision rule and concavity can cause bias in erosion rates</a:t>
            </a:r>
          </a:p>
        </p:txBody>
      </p:sp>
      <p:sp>
        <p:nvSpPr>
          <p:cNvPr id="54" name="TextBox 54"/>
          <p:cNvSpPr txBox="1"/>
          <p:nvPr/>
        </p:nvSpPr>
        <p:spPr>
          <a:xfrm rot="-986318">
            <a:off x="8323506" y="3912459"/>
            <a:ext cx="3130911" cy="8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7"/>
              </a:lnSpc>
            </a:pPr>
            <a:r>
              <a:rPr lang="en-US" sz="2405">
                <a:latin typeface="Roboto Condensed Bold"/>
              </a:rPr>
              <a:t>Interactive! Click on each section to learn more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46764" y="8138541"/>
            <a:ext cx="2441734" cy="45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2689">
                <a:latin typeface="Roboto Condensed"/>
                <a:hlinkClick r:id="rId4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Concavity Index, θ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33493" y="8651256"/>
            <a:ext cx="1521967" cy="45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2689" dirty="0">
                <a:latin typeface="Roboto Condensed"/>
                <a:hlinkClick r:id="rId4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Disorder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019050" y="1302342"/>
            <a:ext cx="4521753" cy="45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636" lvl="1" indent="-290318" algn="l">
              <a:lnSpc>
                <a:spcPts val="3765"/>
              </a:lnSpc>
              <a:buFont typeface="Arial"/>
              <a:buChar char="•"/>
            </a:pPr>
            <a:r>
              <a:rPr lang="en-US" sz="2689">
                <a:latin typeface="Roboto Condensed"/>
                <a:hlinkClick r:id="rId4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Initial m/n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019050" y="1759260"/>
            <a:ext cx="4521753" cy="45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636" lvl="1" indent="-290318" algn="l">
              <a:lnSpc>
                <a:spcPts val="3765"/>
              </a:lnSpc>
              <a:buFont typeface="Arial"/>
              <a:buChar char="•"/>
            </a:pPr>
            <a:r>
              <a:rPr lang="en-US" sz="2689">
                <a:latin typeface="Roboto Condensed"/>
                <a:hlinkClick r:id="rId4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 optimal ≠ 0.45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3696209" y="155754"/>
            <a:ext cx="4261050" cy="420258"/>
            <a:chOff x="0" y="0"/>
            <a:chExt cx="5681400" cy="560344"/>
          </a:xfrm>
        </p:grpSpPr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1420350" y="0"/>
              <a:ext cx="2840700" cy="560344"/>
            </a:xfrm>
            <a:prstGeom prst="rect">
              <a:avLst/>
            </a:prstGeom>
          </p:spPr>
        </p:pic>
        <p:sp>
          <p:nvSpPr>
            <p:cNvPr id="61" name="TextBox 61"/>
            <p:cNvSpPr txBox="1"/>
            <p:nvPr/>
          </p:nvSpPr>
          <p:spPr>
            <a:xfrm>
              <a:off x="0" y="-50251"/>
              <a:ext cx="5681400" cy="61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5"/>
                </a:lnSpc>
                <a:spcBef>
                  <a:spcPct val="0"/>
                </a:spcBef>
              </a:pPr>
              <a:r>
                <a:rPr lang="en-US" sz="2689">
                  <a:latin typeface="Roboto Condensed Bold"/>
                </a:rPr>
                <a:t>RESULTS</a:t>
              </a:r>
            </a:p>
          </p:txBody>
        </p:sp>
      </p:grpSp>
      <p:pic>
        <p:nvPicPr>
          <p:cNvPr id="62" name="Picture 62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178149" y="9794911"/>
            <a:ext cx="1126062" cy="43561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>
          <a:xfrm>
            <a:off x="1361361" y="9828942"/>
            <a:ext cx="1127882" cy="366562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>
          <a:xfrm>
            <a:off x="2558607" y="9828942"/>
            <a:ext cx="967237" cy="36755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>
          <a:xfrm>
            <a:off x="3592519" y="9828942"/>
            <a:ext cx="1488333" cy="37859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2A58BC2-7632-4A84-C7B6-E5D5C831862F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259" t="12006" r="32251" b="19494"/>
          <a:stretch>
            <a:fillRect/>
          </a:stretch>
        </p:blipFill>
        <p:spPr>
          <a:xfrm>
            <a:off x="8967113" y="0"/>
            <a:ext cx="912086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7329" y="866775"/>
            <a:ext cx="813843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INITIAL M/N = 0.55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5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480B3-7336-F023-D6EF-32AD15767E68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764057" y="7070725"/>
          <a:ext cx="10759885" cy="2809875"/>
        </p:xfrm>
        <a:graphic>
          <a:graphicData uri="http://schemas.openxmlformats.org/drawingml/2006/table">
            <a:tbl>
              <a:tblPr/>
              <a:tblGrid>
                <a:gridCol w="3861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7649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Ksn uncertainty origin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Simulated Landscapes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Natural Landscapes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113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 Bold"/>
                        </a:rPr>
                        <a:t>Incision rule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15 %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25 %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113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 Bold"/>
                        </a:rPr>
                        <a:t>Concavity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20 %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-119">
                          <a:solidFill>
                            <a:srgbClr val="000000"/>
                          </a:solidFill>
                          <a:latin typeface="Roboto Condensed"/>
                        </a:rPr>
                        <a:t>50 %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265589" y="236337"/>
            <a:ext cx="1375682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WHAT HAVE WE LEARNT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24507" y="1915218"/>
            <a:ext cx="13838987" cy="493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Under modelling conditions, we can identify when the landscape has been incised by a rainfall gradient. In natural landscapes, the complexity of the interation muddles the signal. 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Roboto Condensed Bold"/>
            </a:endParaR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We can use drainage area or discharge to describe incision rule mechanisms.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We use channel steepness to calculate erosion rates.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Channel steepness calculations depend on the incision rule used.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Including the incorrect incision rule can lead to the wrong erosion rates.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6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04A98-9638-151E-EBB2-CD841ADA884B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4254" y="3313271"/>
            <a:ext cx="13379491" cy="366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Can we identify a landscape shaped by rainfall gradients?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 What is the imprint of rainfall?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 Sensitivity of topographic metrics to rainfall vs other factors. 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 Does lithology muddle the rainfall signal?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Can we see this in natural landscapes?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19175"/>
            <a:ext cx="14084886" cy="1228725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AIMS</a:t>
            </a:r>
          </a:p>
        </p:txBody>
      </p:sp>
      <p:pic>
        <p:nvPicPr>
          <p:cNvPr id="4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C8AAE-FF23-F48B-EFD6-19B15DD0BF82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4031" y="2868930"/>
            <a:ext cx="15159939" cy="712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endParaRPr dirty="0"/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Rainfall gradients affect the evolution of hillslope rivers, but it is hard to disentangle the signal from tectonics or lithological changes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The choice of incision regime can bias erosion rate calculations</a:t>
            </a:r>
          </a:p>
          <a:p>
            <a:pPr>
              <a:lnSpc>
                <a:spcPts val="5700"/>
              </a:lnSpc>
            </a:pPr>
            <a:endParaRPr lang="en-US" sz="3800" dirty="0">
              <a:solidFill>
                <a:srgbClr val="000000"/>
              </a:solidFill>
              <a:latin typeface="Roboto Condensed"/>
            </a:endParaRPr>
          </a:p>
          <a:p>
            <a:pPr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 Bold"/>
              </a:rPr>
              <a:t>What metrics are affected by rainfall?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Concavity index, θ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Channel Steepness index, </a:t>
            </a:r>
            <a:r>
              <a:rPr lang="en-US" sz="3800" dirty="0" err="1">
                <a:solidFill>
                  <a:srgbClr val="000000"/>
                </a:solidFill>
                <a:latin typeface="Roboto Condensed"/>
              </a:rPr>
              <a:t>ksn</a:t>
            </a:r>
            <a:endParaRPr lang="en-US" sz="3800" dirty="0">
              <a:solidFill>
                <a:srgbClr val="000000"/>
              </a:solidFill>
              <a:latin typeface="Roboto Condensed"/>
            </a:endParaRP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Disorder 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Other metrics: river width, </a:t>
            </a:r>
            <a:r>
              <a:rPr lang="en-US" sz="3800" dirty="0" err="1">
                <a:solidFill>
                  <a:srgbClr val="000000"/>
                </a:solidFill>
                <a:latin typeface="Roboto Condensed"/>
              </a:rPr>
              <a:t>etc</a:t>
            </a:r>
            <a:endParaRPr lang="en-US" sz="38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019175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WHY IS IT IMPORTANT ?</a:t>
            </a:r>
          </a:p>
        </p:txBody>
      </p:sp>
      <p:pic>
        <p:nvPicPr>
          <p:cNvPr id="4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4479E-EAB9-8443-24A3-B61791CF9140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57904" y="3026384"/>
            <a:ext cx="11911363" cy="67001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19175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CONCAVITY INDEX, 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4309" y="2912084"/>
            <a:ext cx="9314074" cy="437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Indicates how fast the slope of a channel changes as we go downstream</a:t>
            </a:r>
          </a:p>
          <a:p>
            <a:pPr marL="820421" lvl="1" indent="-410210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Must constrain θ to get accurate results for ksn: we use disorder minimisation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Most literature chooses 0.45, but variations occur</a:t>
            </a:r>
          </a:p>
        </p:txBody>
      </p:sp>
      <p:pic>
        <p:nvPicPr>
          <p:cNvPr id="5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34444-B33C-EEBD-6D44-EB23D121165D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88217" y="8945880"/>
            <a:ext cx="5193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Roboto Condensed Bold"/>
              </a:rPr>
              <a:t>Distortion ratio: ksn-AB/ksn-CD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435899" y="1352459"/>
            <a:ext cx="11497665" cy="6931166"/>
            <a:chOff x="0" y="0"/>
            <a:chExt cx="15330220" cy="9241555"/>
          </a:xfrm>
        </p:grpSpPr>
        <p:sp>
          <p:nvSpPr>
            <p:cNvPr id="4" name="TextBox 4"/>
            <p:cNvSpPr txBox="1"/>
            <p:nvPr/>
          </p:nvSpPr>
          <p:spPr>
            <a:xfrm>
              <a:off x="2262863" y="6576077"/>
              <a:ext cx="297285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Drainage area &gt; 0.8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905362" y="5409365"/>
              <a:ext cx="3805979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0.3 &lt; Drainage area &lt; 0.8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0557888" y="1943953"/>
              <a:ext cx="321123" cy="2217633"/>
              <a:chOff x="0" y="0"/>
              <a:chExt cx="648970" cy="44817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9657" y="50165"/>
                <a:ext cx="549021" cy="4380992"/>
              </a:xfrm>
              <a:custGeom>
                <a:avLst/>
                <a:gdLst/>
                <a:ahLst/>
                <a:cxnLst/>
                <a:rect l="l" t="t" r="r" b="b"/>
                <a:pathLst>
                  <a:path w="549021" h="4380992">
                    <a:moveTo>
                      <a:pt x="393065" y="4335526"/>
                    </a:moveTo>
                    <a:cubicBezTo>
                      <a:pt x="361823" y="4145534"/>
                      <a:pt x="350393" y="4121277"/>
                      <a:pt x="342011" y="4090797"/>
                    </a:cubicBezTo>
                    <a:cubicBezTo>
                      <a:pt x="333375" y="4059174"/>
                      <a:pt x="323977" y="4024249"/>
                      <a:pt x="318770" y="3993007"/>
                    </a:cubicBezTo>
                    <a:cubicBezTo>
                      <a:pt x="314071" y="3964813"/>
                      <a:pt x="317754" y="3939032"/>
                      <a:pt x="310896" y="3911473"/>
                    </a:cubicBezTo>
                    <a:cubicBezTo>
                      <a:pt x="303276" y="3880993"/>
                      <a:pt x="281686" y="3851783"/>
                      <a:pt x="272288" y="3818636"/>
                    </a:cubicBezTo>
                    <a:cubicBezTo>
                      <a:pt x="262255" y="3783076"/>
                      <a:pt x="260096" y="3738880"/>
                      <a:pt x="254000" y="3704209"/>
                    </a:cubicBezTo>
                    <a:cubicBezTo>
                      <a:pt x="248920" y="3675253"/>
                      <a:pt x="248285" y="3652647"/>
                      <a:pt x="238633" y="3624707"/>
                    </a:cubicBezTo>
                    <a:cubicBezTo>
                      <a:pt x="226695" y="3590290"/>
                      <a:pt x="199009" y="3548380"/>
                      <a:pt x="182372" y="3515106"/>
                    </a:cubicBezTo>
                    <a:cubicBezTo>
                      <a:pt x="168529" y="3487547"/>
                      <a:pt x="157099" y="3467481"/>
                      <a:pt x="145161" y="3439287"/>
                    </a:cubicBezTo>
                    <a:cubicBezTo>
                      <a:pt x="130937" y="3405505"/>
                      <a:pt x="118237" y="3359531"/>
                      <a:pt x="104394" y="3324987"/>
                    </a:cubicBezTo>
                    <a:cubicBezTo>
                      <a:pt x="92583" y="3295523"/>
                      <a:pt x="79248" y="3273171"/>
                      <a:pt x="68707" y="3244215"/>
                    </a:cubicBezTo>
                    <a:cubicBezTo>
                      <a:pt x="57023" y="3212338"/>
                      <a:pt x="48006" y="3175508"/>
                      <a:pt x="38481" y="3141472"/>
                    </a:cubicBezTo>
                    <a:cubicBezTo>
                      <a:pt x="29210" y="3108325"/>
                      <a:pt x="18669" y="3074162"/>
                      <a:pt x="12319" y="3042666"/>
                    </a:cubicBezTo>
                    <a:cubicBezTo>
                      <a:pt x="6604" y="3014472"/>
                      <a:pt x="2032" y="2992120"/>
                      <a:pt x="1143" y="2961513"/>
                    </a:cubicBezTo>
                    <a:cubicBezTo>
                      <a:pt x="0" y="2921889"/>
                      <a:pt x="9398" y="2864739"/>
                      <a:pt x="12192" y="2824734"/>
                    </a:cubicBezTo>
                    <a:cubicBezTo>
                      <a:pt x="14351" y="2793619"/>
                      <a:pt x="13843" y="2772664"/>
                      <a:pt x="16891" y="2741549"/>
                    </a:cubicBezTo>
                    <a:cubicBezTo>
                      <a:pt x="20701" y="2701671"/>
                      <a:pt x="27813" y="2647950"/>
                      <a:pt x="35433" y="2605532"/>
                    </a:cubicBezTo>
                    <a:cubicBezTo>
                      <a:pt x="42291" y="2567559"/>
                      <a:pt x="51562" y="2534412"/>
                      <a:pt x="59436" y="2498598"/>
                    </a:cubicBezTo>
                    <a:cubicBezTo>
                      <a:pt x="67310" y="2462657"/>
                      <a:pt x="74041" y="2425192"/>
                      <a:pt x="82550" y="2390521"/>
                    </a:cubicBezTo>
                    <a:cubicBezTo>
                      <a:pt x="90551" y="2357882"/>
                      <a:pt x="100838" y="2330958"/>
                      <a:pt x="108585" y="2296160"/>
                    </a:cubicBezTo>
                    <a:cubicBezTo>
                      <a:pt x="117856" y="2254123"/>
                      <a:pt x="127508" y="2195576"/>
                      <a:pt x="132207" y="2155571"/>
                    </a:cubicBezTo>
                    <a:cubicBezTo>
                      <a:pt x="135636" y="2126107"/>
                      <a:pt x="133350" y="2105279"/>
                      <a:pt x="137414" y="2078355"/>
                    </a:cubicBezTo>
                    <a:cubicBezTo>
                      <a:pt x="141986" y="2048256"/>
                      <a:pt x="152273" y="2016252"/>
                      <a:pt x="159766" y="1983867"/>
                    </a:cubicBezTo>
                    <a:cubicBezTo>
                      <a:pt x="167640" y="1949704"/>
                      <a:pt x="172847" y="1914525"/>
                      <a:pt x="183515" y="1878330"/>
                    </a:cubicBezTo>
                    <a:cubicBezTo>
                      <a:pt x="195199" y="1838579"/>
                      <a:pt x="215773" y="1794637"/>
                      <a:pt x="228473" y="1755775"/>
                    </a:cubicBezTo>
                    <a:cubicBezTo>
                      <a:pt x="239776" y="1721231"/>
                      <a:pt x="247650" y="1689735"/>
                      <a:pt x="256667" y="1656588"/>
                    </a:cubicBezTo>
                    <a:cubicBezTo>
                      <a:pt x="265557" y="1623441"/>
                      <a:pt x="273812" y="1589913"/>
                      <a:pt x="282194" y="1556766"/>
                    </a:cubicBezTo>
                    <a:cubicBezTo>
                      <a:pt x="290449" y="1524000"/>
                      <a:pt x="302006" y="1491488"/>
                      <a:pt x="306578" y="1458849"/>
                    </a:cubicBezTo>
                    <a:cubicBezTo>
                      <a:pt x="311023" y="1427353"/>
                      <a:pt x="306197" y="1394206"/>
                      <a:pt x="310134" y="1364488"/>
                    </a:cubicBezTo>
                    <a:cubicBezTo>
                      <a:pt x="313690" y="1337310"/>
                      <a:pt x="323723" y="1314069"/>
                      <a:pt x="327660" y="1287399"/>
                    </a:cubicBezTo>
                    <a:cubicBezTo>
                      <a:pt x="331851" y="1259078"/>
                      <a:pt x="334899" y="1231519"/>
                      <a:pt x="333883" y="1199134"/>
                    </a:cubicBezTo>
                    <a:cubicBezTo>
                      <a:pt x="332613" y="1159129"/>
                      <a:pt x="323342" y="1107186"/>
                      <a:pt x="315595" y="1065657"/>
                    </a:cubicBezTo>
                    <a:cubicBezTo>
                      <a:pt x="308737" y="1028827"/>
                      <a:pt x="299466" y="997966"/>
                      <a:pt x="291338" y="962279"/>
                    </a:cubicBezTo>
                    <a:cubicBezTo>
                      <a:pt x="282702" y="924052"/>
                      <a:pt x="270383" y="881888"/>
                      <a:pt x="265176" y="843280"/>
                    </a:cubicBezTo>
                    <a:cubicBezTo>
                      <a:pt x="260350" y="807339"/>
                      <a:pt x="261112" y="771271"/>
                      <a:pt x="260096" y="738124"/>
                    </a:cubicBezTo>
                    <a:cubicBezTo>
                      <a:pt x="259207" y="708279"/>
                      <a:pt x="259207" y="681990"/>
                      <a:pt x="258953" y="653288"/>
                    </a:cubicBezTo>
                    <a:cubicBezTo>
                      <a:pt x="258699" y="623824"/>
                      <a:pt x="258572" y="595376"/>
                      <a:pt x="258699" y="563499"/>
                    </a:cubicBezTo>
                    <a:cubicBezTo>
                      <a:pt x="258826" y="527177"/>
                      <a:pt x="257048" y="487172"/>
                      <a:pt x="259842" y="447040"/>
                    </a:cubicBezTo>
                    <a:cubicBezTo>
                      <a:pt x="262763" y="403733"/>
                      <a:pt x="268859" y="350520"/>
                      <a:pt x="276987" y="312547"/>
                    </a:cubicBezTo>
                    <a:cubicBezTo>
                      <a:pt x="283210" y="283591"/>
                      <a:pt x="289560" y="263017"/>
                      <a:pt x="299847" y="237617"/>
                    </a:cubicBezTo>
                    <a:cubicBezTo>
                      <a:pt x="311277" y="209423"/>
                      <a:pt x="330708" y="181483"/>
                      <a:pt x="344297" y="151511"/>
                    </a:cubicBezTo>
                    <a:cubicBezTo>
                      <a:pt x="358521" y="120396"/>
                      <a:pt x="372237" y="75311"/>
                      <a:pt x="382905" y="54102"/>
                    </a:cubicBezTo>
                    <a:cubicBezTo>
                      <a:pt x="388366" y="43180"/>
                      <a:pt x="391541" y="37338"/>
                      <a:pt x="397510" y="30353"/>
                    </a:cubicBezTo>
                    <a:cubicBezTo>
                      <a:pt x="403479" y="23495"/>
                      <a:pt x="410972" y="17272"/>
                      <a:pt x="418846" y="12573"/>
                    </a:cubicBezTo>
                    <a:cubicBezTo>
                      <a:pt x="426720" y="7874"/>
                      <a:pt x="435737" y="4318"/>
                      <a:pt x="444754" y="2413"/>
                    </a:cubicBezTo>
                    <a:cubicBezTo>
                      <a:pt x="453771" y="508"/>
                      <a:pt x="463550" y="0"/>
                      <a:pt x="472694" y="1143"/>
                    </a:cubicBezTo>
                    <a:cubicBezTo>
                      <a:pt x="481838" y="2286"/>
                      <a:pt x="491109" y="4953"/>
                      <a:pt x="499364" y="8890"/>
                    </a:cubicBezTo>
                    <a:cubicBezTo>
                      <a:pt x="507619" y="12827"/>
                      <a:pt x="515747" y="18288"/>
                      <a:pt x="522351" y="24638"/>
                    </a:cubicBezTo>
                    <a:cubicBezTo>
                      <a:pt x="528955" y="30988"/>
                      <a:pt x="534797" y="38862"/>
                      <a:pt x="538988" y="46990"/>
                    </a:cubicBezTo>
                    <a:cubicBezTo>
                      <a:pt x="543179" y="55118"/>
                      <a:pt x="546227" y="64389"/>
                      <a:pt x="547624" y="73406"/>
                    </a:cubicBezTo>
                    <a:cubicBezTo>
                      <a:pt x="549021" y="82423"/>
                      <a:pt x="549021" y="92329"/>
                      <a:pt x="547497" y="101346"/>
                    </a:cubicBezTo>
                    <a:cubicBezTo>
                      <a:pt x="545973" y="110363"/>
                      <a:pt x="542671" y="119634"/>
                      <a:pt x="538353" y="127635"/>
                    </a:cubicBezTo>
                    <a:cubicBezTo>
                      <a:pt x="534035" y="135636"/>
                      <a:pt x="528066" y="143383"/>
                      <a:pt x="521335" y="149606"/>
                    </a:cubicBezTo>
                    <a:cubicBezTo>
                      <a:pt x="514604" y="155829"/>
                      <a:pt x="506476" y="161290"/>
                      <a:pt x="498094" y="165100"/>
                    </a:cubicBezTo>
                    <a:cubicBezTo>
                      <a:pt x="489712" y="168910"/>
                      <a:pt x="480314" y="171450"/>
                      <a:pt x="471170" y="172339"/>
                    </a:cubicBezTo>
                    <a:cubicBezTo>
                      <a:pt x="462026" y="173228"/>
                      <a:pt x="452247" y="172593"/>
                      <a:pt x="443357" y="170561"/>
                    </a:cubicBezTo>
                    <a:cubicBezTo>
                      <a:pt x="434467" y="168529"/>
                      <a:pt x="425450" y="164846"/>
                      <a:pt x="417576" y="160020"/>
                    </a:cubicBezTo>
                    <a:cubicBezTo>
                      <a:pt x="409829" y="155194"/>
                      <a:pt x="402336" y="148844"/>
                      <a:pt x="396494" y="141859"/>
                    </a:cubicBezTo>
                    <a:cubicBezTo>
                      <a:pt x="390652" y="134874"/>
                      <a:pt x="385699" y="126365"/>
                      <a:pt x="382397" y="117856"/>
                    </a:cubicBezTo>
                    <a:cubicBezTo>
                      <a:pt x="379095" y="109347"/>
                      <a:pt x="377063" y="99695"/>
                      <a:pt x="376682" y="90551"/>
                    </a:cubicBezTo>
                    <a:cubicBezTo>
                      <a:pt x="376301" y="81407"/>
                      <a:pt x="377317" y="71755"/>
                      <a:pt x="379857" y="62992"/>
                    </a:cubicBezTo>
                    <a:cubicBezTo>
                      <a:pt x="382397" y="54229"/>
                      <a:pt x="386588" y="45339"/>
                      <a:pt x="391795" y="37719"/>
                    </a:cubicBezTo>
                    <a:cubicBezTo>
                      <a:pt x="397002" y="30226"/>
                      <a:pt x="403733" y="23114"/>
                      <a:pt x="411099" y="17653"/>
                    </a:cubicBezTo>
                    <a:cubicBezTo>
                      <a:pt x="418465" y="12192"/>
                      <a:pt x="427101" y="7620"/>
                      <a:pt x="435864" y="4826"/>
                    </a:cubicBezTo>
                    <a:cubicBezTo>
                      <a:pt x="444500" y="2032"/>
                      <a:pt x="454152" y="508"/>
                      <a:pt x="463296" y="635"/>
                    </a:cubicBezTo>
                    <a:cubicBezTo>
                      <a:pt x="472440" y="762"/>
                      <a:pt x="482219" y="2286"/>
                      <a:pt x="490855" y="5334"/>
                    </a:cubicBezTo>
                    <a:cubicBezTo>
                      <a:pt x="499491" y="8255"/>
                      <a:pt x="508000" y="12954"/>
                      <a:pt x="515239" y="18542"/>
                    </a:cubicBezTo>
                    <a:cubicBezTo>
                      <a:pt x="522478" y="24130"/>
                      <a:pt x="529209" y="31369"/>
                      <a:pt x="534289" y="38989"/>
                    </a:cubicBezTo>
                    <a:cubicBezTo>
                      <a:pt x="539369" y="46609"/>
                      <a:pt x="543306" y="55499"/>
                      <a:pt x="545719" y="64389"/>
                    </a:cubicBezTo>
                    <a:cubicBezTo>
                      <a:pt x="548132" y="73279"/>
                      <a:pt x="549021" y="82931"/>
                      <a:pt x="548513" y="92075"/>
                    </a:cubicBezTo>
                    <a:cubicBezTo>
                      <a:pt x="548005" y="101219"/>
                      <a:pt x="542417" y="119253"/>
                      <a:pt x="542290" y="119253"/>
                    </a:cubicBezTo>
                    <a:cubicBezTo>
                      <a:pt x="542290" y="119253"/>
                      <a:pt x="542290" y="119126"/>
                      <a:pt x="542290" y="119126"/>
                    </a:cubicBezTo>
                    <a:cubicBezTo>
                      <a:pt x="541782" y="118999"/>
                      <a:pt x="511302" y="191389"/>
                      <a:pt x="496316" y="229108"/>
                    </a:cubicBezTo>
                    <a:cubicBezTo>
                      <a:pt x="480568" y="268478"/>
                      <a:pt x="459486" y="311912"/>
                      <a:pt x="450088" y="350647"/>
                    </a:cubicBezTo>
                    <a:cubicBezTo>
                      <a:pt x="441960" y="384048"/>
                      <a:pt x="440944" y="413385"/>
                      <a:pt x="439166" y="447040"/>
                    </a:cubicBezTo>
                    <a:cubicBezTo>
                      <a:pt x="437261" y="483997"/>
                      <a:pt x="440182" y="527177"/>
                      <a:pt x="440309" y="563372"/>
                    </a:cubicBezTo>
                    <a:cubicBezTo>
                      <a:pt x="440436" y="594995"/>
                      <a:pt x="440309" y="623316"/>
                      <a:pt x="440309" y="652272"/>
                    </a:cubicBezTo>
                    <a:cubicBezTo>
                      <a:pt x="440309" y="679958"/>
                      <a:pt x="440309" y="705104"/>
                      <a:pt x="440563" y="733679"/>
                    </a:cubicBezTo>
                    <a:cubicBezTo>
                      <a:pt x="440817" y="765302"/>
                      <a:pt x="438023" y="799338"/>
                      <a:pt x="442214" y="833501"/>
                    </a:cubicBezTo>
                    <a:cubicBezTo>
                      <a:pt x="446786" y="870585"/>
                      <a:pt x="460502" y="908304"/>
                      <a:pt x="468757" y="948055"/>
                    </a:cubicBezTo>
                    <a:cubicBezTo>
                      <a:pt x="477520" y="990727"/>
                      <a:pt x="486283" y="1037463"/>
                      <a:pt x="492887" y="1081405"/>
                    </a:cubicBezTo>
                    <a:cubicBezTo>
                      <a:pt x="499364" y="1124077"/>
                      <a:pt x="507619" y="1166368"/>
                      <a:pt x="508127" y="1208151"/>
                    </a:cubicBezTo>
                    <a:cubicBezTo>
                      <a:pt x="508635" y="1248791"/>
                      <a:pt x="501269" y="1292098"/>
                      <a:pt x="496570" y="1328674"/>
                    </a:cubicBezTo>
                    <a:cubicBezTo>
                      <a:pt x="492633" y="1359281"/>
                      <a:pt x="487299" y="1381379"/>
                      <a:pt x="482981" y="1412875"/>
                    </a:cubicBezTo>
                    <a:cubicBezTo>
                      <a:pt x="477520" y="1452880"/>
                      <a:pt x="475615" y="1507871"/>
                      <a:pt x="467995" y="1549654"/>
                    </a:cubicBezTo>
                    <a:cubicBezTo>
                      <a:pt x="461391" y="1585722"/>
                      <a:pt x="451231" y="1615440"/>
                      <a:pt x="442468" y="1649222"/>
                    </a:cubicBezTo>
                    <a:cubicBezTo>
                      <a:pt x="433324" y="1684401"/>
                      <a:pt x="425704" y="1720977"/>
                      <a:pt x="414147" y="1756791"/>
                    </a:cubicBezTo>
                    <a:cubicBezTo>
                      <a:pt x="402082" y="1794002"/>
                      <a:pt x="382270" y="1831975"/>
                      <a:pt x="371094" y="1868424"/>
                    </a:cubicBezTo>
                    <a:cubicBezTo>
                      <a:pt x="360680" y="1902079"/>
                      <a:pt x="355981" y="1935226"/>
                      <a:pt x="347980" y="1967738"/>
                    </a:cubicBezTo>
                    <a:cubicBezTo>
                      <a:pt x="340233" y="1999361"/>
                      <a:pt x="330708" y="2030730"/>
                      <a:pt x="324104" y="2061083"/>
                    </a:cubicBezTo>
                    <a:cubicBezTo>
                      <a:pt x="317881" y="2089531"/>
                      <a:pt x="314960" y="2116074"/>
                      <a:pt x="308991" y="2144522"/>
                    </a:cubicBezTo>
                    <a:cubicBezTo>
                      <a:pt x="302768" y="2174494"/>
                      <a:pt x="293370" y="2203704"/>
                      <a:pt x="287274" y="2236597"/>
                    </a:cubicBezTo>
                    <a:cubicBezTo>
                      <a:pt x="280416" y="2273808"/>
                      <a:pt x="278638" y="2321052"/>
                      <a:pt x="271145" y="2356612"/>
                    </a:cubicBezTo>
                    <a:cubicBezTo>
                      <a:pt x="264922" y="2385822"/>
                      <a:pt x="255651" y="2406269"/>
                      <a:pt x="248285" y="2435225"/>
                    </a:cubicBezTo>
                    <a:cubicBezTo>
                      <a:pt x="239395" y="2470277"/>
                      <a:pt x="231267" y="2515489"/>
                      <a:pt x="223012" y="2552700"/>
                    </a:cubicBezTo>
                    <a:cubicBezTo>
                      <a:pt x="215519" y="2586355"/>
                      <a:pt x="206883" y="2616327"/>
                      <a:pt x="201168" y="2648966"/>
                    </a:cubicBezTo>
                    <a:cubicBezTo>
                      <a:pt x="195453" y="2681986"/>
                      <a:pt x="192532" y="2714752"/>
                      <a:pt x="188849" y="2749550"/>
                    </a:cubicBezTo>
                    <a:cubicBezTo>
                      <a:pt x="184785" y="2786761"/>
                      <a:pt x="181483" y="2830957"/>
                      <a:pt x="178054" y="2865501"/>
                    </a:cubicBezTo>
                    <a:cubicBezTo>
                      <a:pt x="175260" y="2893568"/>
                      <a:pt x="168402" y="2914142"/>
                      <a:pt x="169926" y="2941701"/>
                    </a:cubicBezTo>
                    <a:cubicBezTo>
                      <a:pt x="171831" y="2974848"/>
                      <a:pt x="185674" y="3015361"/>
                      <a:pt x="194056" y="3050286"/>
                    </a:cubicBezTo>
                    <a:cubicBezTo>
                      <a:pt x="201930" y="3083179"/>
                      <a:pt x="209804" y="3115056"/>
                      <a:pt x="218567" y="3145790"/>
                    </a:cubicBezTo>
                    <a:cubicBezTo>
                      <a:pt x="226822" y="3174873"/>
                      <a:pt x="236728" y="3201543"/>
                      <a:pt x="244983" y="3230245"/>
                    </a:cubicBezTo>
                    <a:cubicBezTo>
                      <a:pt x="253492" y="3259963"/>
                      <a:pt x="258064" y="3290824"/>
                      <a:pt x="269113" y="3321177"/>
                    </a:cubicBezTo>
                    <a:cubicBezTo>
                      <a:pt x="280797" y="3353562"/>
                      <a:pt x="299974" y="3384550"/>
                      <a:pt x="314452" y="3418205"/>
                    </a:cubicBezTo>
                    <a:cubicBezTo>
                      <a:pt x="329692" y="3453638"/>
                      <a:pt x="343789" y="3490849"/>
                      <a:pt x="357886" y="3528568"/>
                    </a:cubicBezTo>
                    <a:cubicBezTo>
                      <a:pt x="372491" y="3567557"/>
                      <a:pt x="393192" y="3607943"/>
                      <a:pt x="400558" y="3648456"/>
                    </a:cubicBezTo>
                    <a:cubicBezTo>
                      <a:pt x="407670" y="3687699"/>
                      <a:pt x="397637" y="3732276"/>
                      <a:pt x="402463" y="3767582"/>
                    </a:cubicBezTo>
                    <a:cubicBezTo>
                      <a:pt x="406400" y="3796538"/>
                      <a:pt x="417449" y="3815842"/>
                      <a:pt x="422783" y="3845433"/>
                    </a:cubicBezTo>
                    <a:cubicBezTo>
                      <a:pt x="429641" y="3883533"/>
                      <a:pt x="432181" y="3938905"/>
                      <a:pt x="436118" y="3978148"/>
                    </a:cubicBezTo>
                    <a:cubicBezTo>
                      <a:pt x="439293" y="4009390"/>
                      <a:pt x="439547" y="4033393"/>
                      <a:pt x="444500" y="4062476"/>
                    </a:cubicBezTo>
                    <a:cubicBezTo>
                      <a:pt x="449961" y="4094353"/>
                      <a:pt x="460502" y="4124960"/>
                      <a:pt x="469011" y="4161663"/>
                    </a:cubicBezTo>
                    <a:cubicBezTo>
                      <a:pt x="479552" y="4207256"/>
                      <a:pt x="498475" y="4292346"/>
                      <a:pt x="501777" y="4315714"/>
                    </a:cubicBezTo>
                    <a:cubicBezTo>
                      <a:pt x="502666" y="4322572"/>
                      <a:pt x="502920" y="4324604"/>
                      <a:pt x="502666" y="4329049"/>
                    </a:cubicBezTo>
                    <a:cubicBezTo>
                      <a:pt x="502412" y="4333494"/>
                      <a:pt x="501523" y="4337939"/>
                      <a:pt x="500126" y="4342130"/>
                    </a:cubicBezTo>
                    <a:cubicBezTo>
                      <a:pt x="498856" y="4346321"/>
                      <a:pt x="496951" y="4350385"/>
                      <a:pt x="494665" y="4354195"/>
                    </a:cubicBezTo>
                    <a:cubicBezTo>
                      <a:pt x="492379" y="4358005"/>
                      <a:pt x="489585" y="4361561"/>
                      <a:pt x="486410" y="4364736"/>
                    </a:cubicBezTo>
                    <a:cubicBezTo>
                      <a:pt x="483362" y="4367784"/>
                      <a:pt x="479806" y="4370578"/>
                      <a:pt x="475996" y="4372864"/>
                    </a:cubicBezTo>
                    <a:cubicBezTo>
                      <a:pt x="472186" y="4375150"/>
                      <a:pt x="467995" y="4377055"/>
                      <a:pt x="463804" y="4378325"/>
                    </a:cubicBezTo>
                    <a:cubicBezTo>
                      <a:pt x="459613" y="4379595"/>
                      <a:pt x="455168" y="4380484"/>
                      <a:pt x="450723" y="4380738"/>
                    </a:cubicBezTo>
                    <a:cubicBezTo>
                      <a:pt x="446278" y="4380992"/>
                      <a:pt x="441706" y="4380738"/>
                      <a:pt x="437388" y="4379976"/>
                    </a:cubicBezTo>
                    <a:cubicBezTo>
                      <a:pt x="433070" y="4379214"/>
                      <a:pt x="428752" y="4377690"/>
                      <a:pt x="424688" y="4375912"/>
                    </a:cubicBezTo>
                    <a:cubicBezTo>
                      <a:pt x="420624" y="4374134"/>
                      <a:pt x="416687" y="4371721"/>
                      <a:pt x="413258" y="4369054"/>
                    </a:cubicBezTo>
                    <a:cubicBezTo>
                      <a:pt x="409829" y="4366387"/>
                      <a:pt x="406527" y="4363085"/>
                      <a:pt x="403860" y="4359656"/>
                    </a:cubicBezTo>
                    <a:cubicBezTo>
                      <a:pt x="401193" y="4356227"/>
                      <a:pt x="398780" y="4352290"/>
                      <a:pt x="397002" y="4348226"/>
                    </a:cubicBezTo>
                    <a:cubicBezTo>
                      <a:pt x="395224" y="4344162"/>
                      <a:pt x="393065" y="4335526"/>
                      <a:pt x="393065" y="4335526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0361758" y="3927374"/>
              <a:ext cx="1923532" cy="1145045"/>
              <a:chOff x="0" y="0"/>
              <a:chExt cx="3887343" cy="231406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50546" y="50419"/>
                <a:ext cx="3786378" cy="2213102"/>
              </a:xfrm>
              <a:custGeom>
                <a:avLst/>
                <a:gdLst/>
                <a:ahLst/>
                <a:cxnLst/>
                <a:rect l="l" t="t" r="r" b="b"/>
                <a:pathLst>
                  <a:path w="3786378" h="2213102">
                    <a:moveTo>
                      <a:pt x="12573" y="2117725"/>
                    </a:moveTo>
                    <a:cubicBezTo>
                      <a:pt x="137287" y="1965325"/>
                      <a:pt x="147320" y="1937258"/>
                      <a:pt x="168783" y="1913255"/>
                    </a:cubicBezTo>
                    <a:cubicBezTo>
                      <a:pt x="190500" y="1888871"/>
                      <a:pt x="217551" y="1872615"/>
                      <a:pt x="245237" y="1849628"/>
                    </a:cubicBezTo>
                    <a:cubicBezTo>
                      <a:pt x="278130" y="1822323"/>
                      <a:pt x="315722" y="1787398"/>
                      <a:pt x="352933" y="1759966"/>
                    </a:cubicBezTo>
                    <a:cubicBezTo>
                      <a:pt x="389382" y="1733042"/>
                      <a:pt x="428371" y="1709801"/>
                      <a:pt x="466090" y="1686560"/>
                    </a:cubicBezTo>
                    <a:cubicBezTo>
                      <a:pt x="502666" y="1663954"/>
                      <a:pt x="540004" y="1642364"/>
                      <a:pt x="575818" y="1622044"/>
                    </a:cubicBezTo>
                    <a:cubicBezTo>
                      <a:pt x="609600" y="1602994"/>
                      <a:pt x="640334" y="1585468"/>
                      <a:pt x="675259" y="1568069"/>
                    </a:cubicBezTo>
                    <a:cubicBezTo>
                      <a:pt x="712597" y="1549400"/>
                      <a:pt x="751967" y="1530985"/>
                      <a:pt x="793369" y="1513967"/>
                    </a:cubicBezTo>
                    <a:cubicBezTo>
                      <a:pt x="837692" y="1495806"/>
                      <a:pt x="889889" y="1480185"/>
                      <a:pt x="933196" y="1462786"/>
                    </a:cubicBezTo>
                    <a:cubicBezTo>
                      <a:pt x="971550" y="1447292"/>
                      <a:pt x="1005967" y="1428496"/>
                      <a:pt x="1040384" y="1415669"/>
                    </a:cubicBezTo>
                    <a:cubicBezTo>
                      <a:pt x="1070991" y="1404239"/>
                      <a:pt x="1097026" y="1399540"/>
                      <a:pt x="1129030" y="1388491"/>
                    </a:cubicBezTo>
                    <a:cubicBezTo>
                      <a:pt x="1167765" y="1375156"/>
                      <a:pt x="1213358" y="1353312"/>
                      <a:pt x="1256284" y="1339977"/>
                    </a:cubicBezTo>
                    <a:cubicBezTo>
                      <a:pt x="1298702" y="1326769"/>
                      <a:pt x="1345692" y="1321816"/>
                      <a:pt x="1385062" y="1308481"/>
                    </a:cubicBezTo>
                    <a:cubicBezTo>
                      <a:pt x="1420368" y="1296543"/>
                      <a:pt x="1447546" y="1277874"/>
                      <a:pt x="1482471" y="1265682"/>
                    </a:cubicBezTo>
                    <a:cubicBezTo>
                      <a:pt x="1520825" y="1252220"/>
                      <a:pt x="1564132" y="1245108"/>
                      <a:pt x="1606423" y="1232789"/>
                    </a:cubicBezTo>
                    <a:cubicBezTo>
                      <a:pt x="1651508" y="1219708"/>
                      <a:pt x="1706245" y="1201547"/>
                      <a:pt x="1744980" y="1189228"/>
                    </a:cubicBezTo>
                    <a:cubicBezTo>
                      <a:pt x="1773047" y="1180211"/>
                      <a:pt x="1793240" y="1173607"/>
                      <a:pt x="1817497" y="1165733"/>
                    </a:cubicBezTo>
                    <a:cubicBezTo>
                      <a:pt x="1841881" y="1157859"/>
                      <a:pt x="1862709" y="1149858"/>
                      <a:pt x="1890903" y="1141984"/>
                    </a:cubicBezTo>
                    <a:cubicBezTo>
                      <a:pt x="1927987" y="1131697"/>
                      <a:pt x="1983994" y="1123188"/>
                      <a:pt x="2021205" y="1111377"/>
                    </a:cubicBezTo>
                    <a:cubicBezTo>
                      <a:pt x="2050288" y="1102106"/>
                      <a:pt x="2068068" y="1092454"/>
                      <a:pt x="2097024" y="1080516"/>
                    </a:cubicBezTo>
                    <a:cubicBezTo>
                      <a:pt x="2135886" y="1064514"/>
                      <a:pt x="2194687" y="1038225"/>
                      <a:pt x="2233422" y="1023366"/>
                    </a:cubicBezTo>
                    <a:cubicBezTo>
                      <a:pt x="2261616" y="1012571"/>
                      <a:pt x="2281428" y="1004062"/>
                      <a:pt x="2307336" y="997458"/>
                    </a:cubicBezTo>
                    <a:cubicBezTo>
                      <a:pt x="2334895" y="990473"/>
                      <a:pt x="2365121" y="991235"/>
                      <a:pt x="2394204" y="983234"/>
                    </a:cubicBezTo>
                    <a:cubicBezTo>
                      <a:pt x="2425319" y="974598"/>
                      <a:pt x="2456561" y="959358"/>
                      <a:pt x="2487930" y="946150"/>
                    </a:cubicBezTo>
                    <a:cubicBezTo>
                      <a:pt x="2520061" y="932561"/>
                      <a:pt x="2553843" y="920623"/>
                      <a:pt x="2584450" y="902462"/>
                    </a:cubicBezTo>
                    <a:cubicBezTo>
                      <a:pt x="2616073" y="883666"/>
                      <a:pt x="2644013" y="857504"/>
                      <a:pt x="2674493" y="834517"/>
                    </a:cubicBezTo>
                    <a:cubicBezTo>
                      <a:pt x="2706116" y="810641"/>
                      <a:pt x="2738628" y="786130"/>
                      <a:pt x="2770886" y="761746"/>
                    </a:cubicBezTo>
                    <a:cubicBezTo>
                      <a:pt x="2803398" y="737235"/>
                      <a:pt x="2834132" y="711200"/>
                      <a:pt x="2868549" y="687959"/>
                    </a:cubicBezTo>
                    <a:cubicBezTo>
                      <a:pt x="2904236" y="663956"/>
                      <a:pt x="2945384" y="643255"/>
                      <a:pt x="2981452" y="620268"/>
                    </a:cubicBezTo>
                    <a:cubicBezTo>
                      <a:pt x="3015869" y="598297"/>
                      <a:pt x="3047492" y="577469"/>
                      <a:pt x="3080512" y="553212"/>
                    </a:cubicBezTo>
                    <a:cubicBezTo>
                      <a:pt x="3115437" y="527558"/>
                      <a:pt x="3149727" y="497840"/>
                      <a:pt x="3185160" y="469900"/>
                    </a:cubicBezTo>
                    <a:cubicBezTo>
                      <a:pt x="3221482" y="441325"/>
                      <a:pt x="3262503" y="407797"/>
                      <a:pt x="3295777" y="383794"/>
                    </a:cubicBezTo>
                    <a:cubicBezTo>
                      <a:pt x="3321812" y="364998"/>
                      <a:pt x="3340354" y="356870"/>
                      <a:pt x="3367024" y="336042"/>
                    </a:cubicBezTo>
                    <a:cubicBezTo>
                      <a:pt x="3405886" y="305562"/>
                      <a:pt x="3464687" y="249555"/>
                      <a:pt x="3502152" y="212725"/>
                    </a:cubicBezTo>
                    <a:cubicBezTo>
                      <a:pt x="3530473" y="184912"/>
                      <a:pt x="3552063" y="162306"/>
                      <a:pt x="3574288" y="136652"/>
                    </a:cubicBezTo>
                    <a:cubicBezTo>
                      <a:pt x="3595370" y="112268"/>
                      <a:pt x="3617595" y="82931"/>
                      <a:pt x="3632708" y="62738"/>
                    </a:cubicBezTo>
                    <a:cubicBezTo>
                      <a:pt x="3642741" y="49276"/>
                      <a:pt x="3649218" y="37338"/>
                      <a:pt x="3657092" y="28321"/>
                    </a:cubicBezTo>
                    <a:cubicBezTo>
                      <a:pt x="3662934" y="21590"/>
                      <a:pt x="3667760" y="16637"/>
                      <a:pt x="3674110" y="12446"/>
                    </a:cubicBezTo>
                    <a:cubicBezTo>
                      <a:pt x="3680460" y="8128"/>
                      <a:pt x="3687953" y="4826"/>
                      <a:pt x="3695319" y="2794"/>
                    </a:cubicBezTo>
                    <a:cubicBezTo>
                      <a:pt x="3702685" y="762"/>
                      <a:pt x="3710813" y="0"/>
                      <a:pt x="3718433" y="508"/>
                    </a:cubicBezTo>
                    <a:cubicBezTo>
                      <a:pt x="3726053" y="1016"/>
                      <a:pt x="3734054" y="2667"/>
                      <a:pt x="3741166" y="5588"/>
                    </a:cubicBezTo>
                    <a:cubicBezTo>
                      <a:pt x="3748278" y="8509"/>
                      <a:pt x="3755136" y="12827"/>
                      <a:pt x="3760978" y="17780"/>
                    </a:cubicBezTo>
                    <a:cubicBezTo>
                      <a:pt x="3766820" y="22860"/>
                      <a:pt x="3772027" y="29083"/>
                      <a:pt x="3775964" y="35687"/>
                    </a:cubicBezTo>
                    <a:cubicBezTo>
                      <a:pt x="3779901" y="42291"/>
                      <a:pt x="3782695" y="49784"/>
                      <a:pt x="3784346" y="57277"/>
                    </a:cubicBezTo>
                    <a:cubicBezTo>
                      <a:pt x="3785997" y="64770"/>
                      <a:pt x="3786378" y="72898"/>
                      <a:pt x="3785489" y="80518"/>
                    </a:cubicBezTo>
                    <a:cubicBezTo>
                      <a:pt x="3784600" y="88138"/>
                      <a:pt x="3782314" y="96012"/>
                      <a:pt x="3779012" y="102870"/>
                    </a:cubicBezTo>
                    <a:cubicBezTo>
                      <a:pt x="3775710" y="109855"/>
                      <a:pt x="3771138" y="116459"/>
                      <a:pt x="3765804" y="122047"/>
                    </a:cubicBezTo>
                    <a:cubicBezTo>
                      <a:pt x="3760470" y="127508"/>
                      <a:pt x="3753993" y="132461"/>
                      <a:pt x="3747262" y="136017"/>
                    </a:cubicBezTo>
                    <a:cubicBezTo>
                      <a:pt x="3740531" y="139573"/>
                      <a:pt x="3732784" y="142113"/>
                      <a:pt x="3725164" y="143256"/>
                    </a:cubicBezTo>
                    <a:cubicBezTo>
                      <a:pt x="3717544" y="144399"/>
                      <a:pt x="3709416" y="144399"/>
                      <a:pt x="3701796" y="143129"/>
                    </a:cubicBezTo>
                    <a:cubicBezTo>
                      <a:pt x="3694303" y="141859"/>
                      <a:pt x="3686556" y="139192"/>
                      <a:pt x="3679825" y="135509"/>
                    </a:cubicBezTo>
                    <a:cubicBezTo>
                      <a:pt x="3673094" y="131826"/>
                      <a:pt x="3666617" y="126873"/>
                      <a:pt x="3661410" y="121285"/>
                    </a:cubicBezTo>
                    <a:cubicBezTo>
                      <a:pt x="3656203" y="115697"/>
                      <a:pt x="3651758" y="108966"/>
                      <a:pt x="3648583" y="101981"/>
                    </a:cubicBezTo>
                    <a:cubicBezTo>
                      <a:pt x="3645408" y="94996"/>
                      <a:pt x="3643249" y="87122"/>
                      <a:pt x="3642487" y="79502"/>
                    </a:cubicBezTo>
                    <a:cubicBezTo>
                      <a:pt x="3641725" y="71882"/>
                      <a:pt x="3642233" y="63754"/>
                      <a:pt x="3643884" y="56261"/>
                    </a:cubicBezTo>
                    <a:cubicBezTo>
                      <a:pt x="3645535" y="48768"/>
                      <a:pt x="3648710" y="41275"/>
                      <a:pt x="3652774" y="34671"/>
                    </a:cubicBezTo>
                    <a:cubicBezTo>
                      <a:pt x="3656711" y="28194"/>
                      <a:pt x="3662045" y="21971"/>
                      <a:pt x="3667887" y="17018"/>
                    </a:cubicBezTo>
                    <a:cubicBezTo>
                      <a:pt x="3673729" y="12065"/>
                      <a:pt x="3680841" y="8001"/>
                      <a:pt x="3687953" y="5207"/>
                    </a:cubicBezTo>
                    <a:cubicBezTo>
                      <a:pt x="3695065" y="2413"/>
                      <a:pt x="3703066" y="762"/>
                      <a:pt x="3710686" y="381"/>
                    </a:cubicBezTo>
                    <a:cubicBezTo>
                      <a:pt x="3718306" y="0"/>
                      <a:pt x="3726434" y="889"/>
                      <a:pt x="3733800" y="3048"/>
                    </a:cubicBezTo>
                    <a:cubicBezTo>
                      <a:pt x="3741166" y="5207"/>
                      <a:pt x="3748532" y="8763"/>
                      <a:pt x="3754882" y="13081"/>
                    </a:cubicBezTo>
                    <a:cubicBezTo>
                      <a:pt x="3761232" y="17399"/>
                      <a:pt x="3767074" y="23114"/>
                      <a:pt x="3771646" y="29210"/>
                    </a:cubicBezTo>
                    <a:cubicBezTo>
                      <a:pt x="3776218" y="35306"/>
                      <a:pt x="3779901" y="42545"/>
                      <a:pt x="3782314" y="49784"/>
                    </a:cubicBezTo>
                    <a:cubicBezTo>
                      <a:pt x="3784727" y="57023"/>
                      <a:pt x="3785997" y="65151"/>
                      <a:pt x="3785997" y="72771"/>
                    </a:cubicBezTo>
                    <a:cubicBezTo>
                      <a:pt x="3785997" y="80391"/>
                      <a:pt x="3784473" y="88519"/>
                      <a:pt x="3781933" y="95758"/>
                    </a:cubicBezTo>
                    <a:cubicBezTo>
                      <a:pt x="3779393" y="102997"/>
                      <a:pt x="3770884" y="116205"/>
                      <a:pt x="3770884" y="116205"/>
                    </a:cubicBezTo>
                    <a:cubicBezTo>
                      <a:pt x="3770884" y="116205"/>
                      <a:pt x="3754374" y="135001"/>
                      <a:pt x="3743706" y="148463"/>
                    </a:cubicBezTo>
                    <a:cubicBezTo>
                      <a:pt x="3726815" y="169672"/>
                      <a:pt x="3703447" y="203581"/>
                      <a:pt x="3680714" y="231902"/>
                    </a:cubicBezTo>
                    <a:cubicBezTo>
                      <a:pt x="3655822" y="262890"/>
                      <a:pt x="3626866" y="299085"/>
                      <a:pt x="3599688" y="327025"/>
                    </a:cubicBezTo>
                    <a:cubicBezTo>
                      <a:pt x="3575812" y="351536"/>
                      <a:pt x="3551047" y="368935"/>
                      <a:pt x="3527806" y="391795"/>
                    </a:cubicBezTo>
                    <a:cubicBezTo>
                      <a:pt x="3503930" y="415290"/>
                      <a:pt x="3482340" y="445389"/>
                      <a:pt x="3458210" y="466471"/>
                    </a:cubicBezTo>
                    <a:cubicBezTo>
                      <a:pt x="3436620" y="485394"/>
                      <a:pt x="3416300" y="495427"/>
                      <a:pt x="3391281" y="514350"/>
                    </a:cubicBezTo>
                    <a:cubicBezTo>
                      <a:pt x="3358007" y="539496"/>
                      <a:pt x="3313430" y="576453"/>
                      <a:pt x="3277235" y="605409"/>
                    </a:cubicBezTo>
                    <a:cubicBezTo>
                      <a:pt x="3244342" y="631698"/>
                      <a:pt x="3216275" y="656082"/>
                      <a:pt x="3182874" y="680720"/>
                    </a:cubicBezTo>
                    <a:cubicBezTo>
                      <a:pt x="3147187" y="707136"/>
                      <a:pt x="3106928" y="733933"/>
                      <a:pt x="3068828" y="758444"/>
                    </a:cubicBezTo>
                    <a:cubicBezTo>
                      <a:pt x="3031871" y="782193"/>
                      <a:pt x="2993136" y="801878"/>
                      <a:pt x="2957830" y="825627"/>
                    </a:cubicBezTo>
                    <a:cubicBezTo>
                      <a:pt x="2923540" y="848614"/>
                      <a:pt x="2892425" y="874268"/>
                      <a:pt x="2859786" y="898525"/>
                    </a:cubicBezTo>
                    <a:cubicBezTo>
                      <a:pt x="2827147" y="922782"/>
                      <a:pt x="2794381" y="947293"/>
                      <a:pt x="2761742" y="971042"/>
                    </a:cubicBezTo>
                    <a:cubicBezTo>
                      <a:pt x="2729357" y="994537"/>
                      <a:pt x="2699639" y="1020699"/>
                      <a:pt x="2664714" y="1040638"/>
                    </a:cubicBezTo>
                    <a:cubicBezTo>
                      <a:pt x="2628646" y="1061212"/>
                      <a:pt x="2588514" y="1076325"/>
                      <a:pt x="2548128" y="1091946"/>
                    </a:cubicBezTo>
                    <a:cubicBezTo>
                      <a:pt x="2506091" y="1108329"/>
                      <a:pt x="2460879" y="1123442"/>
                      <a:pt x="2417191" y="1136269"/>
                    </a:cubicBezTo>
                    <a:cubicBezTo>
                      <a:pt x="2374392" y="1148842"/>
                      <a:pt x="2331339" y="1154303"/>
                      <a:pt x="2288794" y="1168400"/>
                    </a:cubicBezTo>
                    <a:cubicBezTo>
                      <a:pt x="2244725" y="1183005"/>
                      <a:pt x="2197608" y="1205992"/>
                      <a:pt x="2157476" y="1223137"/>
                    </a:cubicBezTo>
                    <a:cubicBezTo>
                      <a:pt x="2123440" y="1237615"/>
                      <a:pt x="2097278" y="1253236"/>
                      <a:pt x="2063242" y="1264285"/>
                    </a:cubicBezTo>
                    <a:cubicBezTo>
                      <a:pt x="2025523" y="1276604"/>
                      <a:pt x="1975612" y="1281557"/>
                      <a:pt x="1940179" y="1291463"/>
                    </a:cubicBezTo>
                    <a:cubicBezTo>
                      <a:pt x="1912493" y="1299210"/>
                      <a:pt x="1891411" y="1307846"/>
                      <a:pt x="1867154" y="1316101"/>
                    </a:cubicBezTo>
                    <a:cubicBezTo>
                      <a:pt x="1842897" y="1324356"/>
                      <a:pt x="1822704" y="1331341"/>
                      <a:pt x="1794383" y="1340739"/>
                    </a:cubicBezTo>
                    <a:cubicBezTo>
                      <a:pt x="1754632" y="1353947"/>
                      <a:pt x="1695069" y="1375410"/>
                      <a:pt x="1650873" y="1387602"/>
                    </a:cubicBezTo>
                    <a:cubicBezTo>
                      <a:pt x="1613662" y="1397889"/>
                      <a:pt x="1582293" y="1400175"/>
                      <a:pt x="1546860" y="1411224"/>
                    </a:cubicBezTo>
                    <a:cubicBezTo>
                      <a:pt x="1507871" y="1423416"/>
                      <a:pt x="1462405" y="1447419"/>
                      <a:pt x="1426972" y="1459230"/>
                    </a:cubicBezTo>
                    <a:cubicBezTo>
                      <a:pt x="1399794" y="1468374"/>
                      <a:pt x="1380490" y="1471930"/>
                      <a:pt x="1353439" y="1479169"/>
                    </a:cubicBezTo>
                    <a:cubicBezTo>
                      <a:pt x="1320165" y="1488186"/>
                      <a:pt x="1280922" y="1497076"/>
                      <a:pt x="1241933" y="1509014"/>
                    </a:cubicBezTo>
                    <a:cubicBezTo>
                      <a:pt x="1198118" y="1522476"/>
                      <a:pt x="1148461" y="1540002"/>
                      <a:pt x="1103630" y="1556766"/>
                    </a:cubicBezTo>
                    <a:cubicBezTo>
                      <a:pt x="1060450" y="1572895"/>
                      <a:pt x="1020191" y="1591437"/>
                      <a:pt x="977773" y="1607693"/>
                    </a:cubicBezTo>
                    <a:cubicBezTo>
                      <a:pt x="934974" y="1624076"/>
                      <a:pt x="889000" y="1638554"/>
                      <a:pt x="848106" y="1654556"/>
                    </a:cubicBezTo>
                    <a:cubicBezTo>
                      <a:pt x="810641" y="1669161"/>
                      <a:pt x="776351" y="1683639"/>
                      <a:pt x="741553" y="1699133"/>
                    </a:cubicBezTo>
                    <a:cubicBezTo>
                      <a:pt x="707644" y="1714246"/>
                      <a:pt x="675386" y="1729994"/>
                      <a:pt x="641858" y="1746504"/>
                    </a:cubicBezTo>
                    <a:cubicBezTo>
                      <a:pt x="607441" y="1763395"/>
                      <a:pt x="568452" y="1782445"/>
                      <a:pt x="537845" y="1799463"/>
                    </a:cubicBezTo>
                    <a:cubicBezTo>
                      <a:pt x="512826" y="1813433"/>
                      <a:pt x="495300" y="1825879"/>
                      <a:pt x="470916" y="1840103"/>
                    </a:cubicBezTo>
                    <a:cubicBezTo>
                      <a:pt x="442087" y="1856867"/>
                      <a:pt x="408432" y="1872234"/>
                      <a:pt x="375666" y="1892935"/>
                    </a:cubicBezTo>
                    <a:cubicBezTo>
                      <a:pt x="337947" y="1916811"/>
                      <a:pt x="289179" y="1946402"/>
                      <a:pt x="258699" y="1977009"/>
                    </a:cubicBezTo>
                    <a:cubicBezTo>
                      <a:pt x="233045" y="2002790"/>
                      <a:pt x="221742" y="2029079"/>
                      <a:pt x="199771" y="2059813"/>
                    </a:cubicBezTo>
                    <a:cubicBezTo>
                      <a:pt x="172085" y="2098421"/>
                      <a:pt x="121412" y="2171319"/>
                      <a:pt x="105664" y="2190115"/>
                    </a:cubicBezTo>
                    <a:cubicBezTo>
                      <a:pt x="100965" y="2195703"/>
                      <a:pt x="99441" y="2197354"/>
                      <a:pt x="95758" y="2200275"/>
                    </a:cubicBezTo>
                    <a:cubicBezTo>
                      <a:pt x="92075" y="2203196"/>
                      <a:pt x="87884" y="2205736"/>
                      <a:pt x="83566" y="2207641"/>
                    </a:cubicBezTo>
                    <a:cubicBezTo>
                      <a:pt x="79248" y="2209546"/>
                      <a:pt x="74676" y="2211070"/>
                      <a:pt x="69977" y="2211959"/>
                    </a:cubicBezTo>
                    <a:cubicBezTo>
                      <a:pt x="65405" y="2212848"/>
                      <a:pt x="60452" y="2213102"/>
                      <a:pt x="55753" y="2212848"/>
                    </a:cubicBezTo>
                    <a:cubicBezTo>
                      <a:pt x="51054" y="2212594"/>
                      <a:pt x="46228" y="2211705"/>
                      <a:pt x="41783" y="2210308"/>
                    </a:cubicBezTo>
                    <a:cubicBezTo>
                      <a:pt x="37338" y="2208911"/>
                      <a:pt x="32893" y="2206879"/>
                      <a:pt x="28829" y="2204466"/>
                    </a:cubicBezTo>
                    <a:cubicBezTo>
                      <a:pt x="24765" y="2202053"/>
                      <a:pt x="20955" y="2199132"/>
                      <a:pt x="17653" y="2195830"/>
                    </a:cubicBezTo>
                    <a:cubicBezTo>
                      <a:pt x="14351" y="2192528"/>
                      <a:pt x="11176" y="2188718"/>
                      <a:pt x="8763" y="2184654"/>
                    </a:cubicBezTo>
                    <a:cubicBezTo>
                      <a:pt x="6350" y="2180590"/>
                      <a:pt x="4318" y="2176145"/>
                      <a:pt x="2921" y="2171700"/>
                    </a:cubicBezTo>
                    <a:cubicBezTo>
                      <a:pt x="1524" y="2167255"/>
                      <a:pt x="508" y="2162429"/>
                      <a:pt x="254" y="2157730"/>
                    </a:cubicBezTo>
                    <a:cubicBezTo>
                      <a:pt x="0" y="2153031"/>
                      <a:pt x="254" y="2148205"/>
                      <a:pt x="1143" y="2143506"/>
                    </a:cubicBezTo>
                    <a:cubicBezTo>
                      <a:pt x="2032" y="2138934"/>
                      <a:pt x="3429" y="2134235"/>
                      <a:pt x="5334" y="2129917"/>
                    </a:cubicBezTo>
                    <a:cubicBezTo>
                      <a:pt x="7239" y="2125599"/>
                      <a:pt x="12573" y="2117725"/>
                      <a:pt x="12573" y="2117725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1174306" y="2592986"/>
              <a:ext cx="1008489" cy="478982"/>
              <a:chOff x="0" y="0"/>
              <a:chExt cx="2038096" cy="9679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50800" y="50292"/>
                <a:ext cx="1937385" cy="867410"/>
              </a:xfrm>
              <a:custGeom>
                <a:avLst/>
                <a:gdLst/>
                <a:ahLst/>
                <a:cxnLst/>
                <a:rect l="l" t="t" r="r" b="b"/>
                <a:pathLst>
                  <a:path w="1937385" h="867410">
                    <a:moveTo>
                      <a:pt x="14351" y="771398"/>
                    </a:moveTo>
                    <a:cubicBezTo>
                      <a:pt x="142240" y="633730"/>
                      <a:pt x="161036" y="606298"/>
                      <a:pt x="186563" y="583438"/>
                    </a:cubicBezTo>
                    <a:cubicBezTo>
                      <a:pt x="211455" y="561213"/>
                      <a:pt x="236474" y="545338"/>
                      <a:pt x="267462" y="526161"/>
                    </a:cubicBezTo>
                    <a:cubicBezTo>
                      <a:pt x="305689" y="502412"/>
                      <a:pt x="362077" y="472313"/>
                      <a:pt x="400177" y="454533"/>
                    </a:cubicBezTo>
                    <a:cubicBezTo>
                      <a:pt x="427736" y="441706"/>
                      <a:pt x="444373" y="433451"/>
                      <a:pt x="473202" y="425450"/>
                    </a:cubicBezTo>
                    <a:cubicBezTo>
                      <a:pt x="512318" y="414528"/>
                      <a:pt x="569595" y="406908"/>
                      <a:pt x="615823" y="401955"/>
                    </a:cubicBezTo>
                    <a:cubicBezTo>
                      <a:pt x="659257" y="397383"/>
                      <a:pt x="704088" y="399796"/>
                      <a:pt x="742696" y="395732"/>
                    </a:cubicBezTo>
                    <a:cubicBezTo>
                      <a:pt x="775335" y="392303"/>
                      <a:pt x="803783" y="384937"/>
                      <a:pt x="832612" y="380873"/>
                    </a:cubicBezTo>
                    <a:cubicBezTo>
                      <a:pt x="859155" y="377063"/>
                      <a:pt x="882777" y="375666"/>
                      <a:pt x="909447" y="371602"/>
                    </a:cubicBezTo>
                    <a:cubicBezTo>
                      <a:pt x="938911" y="367157"/>
                      <a:pt x="970153" y="362204"/>
                      <a:pt x="1001903" y="354457"/>
                    </a:cubicBezTo>
                    <a:cubicBezTo>
                      <a:pt x="1036701" y="345948"/>
                      <a:pt x="1072515" y="332740"/>
                      <a:pt x="1109599" y="321437"/>
                    </a:cubicBezTo>
                    <a:cubicBezTo>
                      <a:pt x="1149096" y="309372"/>
                      <a:pt x="1191641" y="296672"/>
                      <a:pt x="1232154" y="284353"/>
                    </a:cubicBezTo>
                    <a:cubicBezTo>
                      <a:pt x="1272032" y="272161"/>
                      <a:pt x="1313053" y="260604"/>
                      <a:pt x="1351026" y="247777"/>
                    </a:cubicBezTo>
                    <a:cubicBezTo>
                      <a:pt x="1386713" y="235712"/>
                      <a:pt x="1422781" y="224663"/>
                      <a:pt x="1453769" y="210058"/>
                    </a:cubicBezTo>
                    <a:cubicBezTo>
                      <a:pt x="1481328" y="197104"/>
                      <a:pt x="1501902" y="180975"/>
                      <a:pt x="1528699" y="166243"/>
                    </a:cubicBezTo>
                    <a:cubicBezTo>
                      <a:pt x="1558671" y="149733"/>
                      <a:pt x="1592580" y="133731"/>
                      <a:pt x="1625473" y="116078"/>
                    </a:cubicBezTo>
                    <a:cubicBezTo>
                      <a:pt x="1660144" y="97409"/>
                      <a:pt x="1698625" y="75438"/>
                      <a:pt x="1731518" y="56896"/>
                    </a:cubicBezTo>
                    <a:cubicBezTo>
                      <a:pt x="1760347" y="40640"/>
                      <a:pt x="1792732" y="19939"/>
                      <a:pt x="1812417" y="10922"/>
                    </a:cubicBezTo>
                    <a:cubicBezTo>
                      <a:pt x="1823085" y="6096"/>
                      <a:pt x="1829181" y="3429"/>
                      <a:pt x="1837944" y="1778"/>
                    </a:cubicBezTo>
                    <a:cubicBezTo>
                      <a:pt x="1846707" y="127"/>
                      <a:pt x="1856232" y="0"/>
                      <a:pt x="1864995" y="1270"/>
                    </a:cubicBezTo>
                    <a:cubicBezTo>
                      <a:pt x="1873885" y="2540"/>
                      <a:pt x="1882902" y="5334"/>
                      <a:pt x="1890903" y="9398"/>
                    </a:cubicBezTo>
                    <a:cubicBezTo>
                      <a:pt x="1898904" y="13462"/>
                      <a:pt x="1906524" y="19050"/>
                      <a:pt x="1912747" y="25400"/>
                    </a:cubicBezTo>
                    <a:cubicBezTo>
                      <a:pt x="1918970" y="31750"/>
                      <a:pt x="1924558" y="39624"/>
                      <a:pt x="1928495" y="47625"/>
                    </a:cubicBezTo>
                    <a:cubicBezTo>
                      <a:pt x="1932432" y="55626"/>
                      <a:pt x="1935099" y="64643"/>
                      <a:pt x="1936242" y="73533"/>
                    </a:cubicBezTo>
                    <a:cubicBezTo>
                      <a:pt x="1937385" y="82423"/>
                      <a:pt x="1937004" y="91948"/>
                      <a:pt x="1935226" y="100711"/>
                    </a:cubicBezTo>
                    <a:cubicBezTo>
                      <a:pt x="1933448" y="109474"/>
                      <a:pt x="1930146" y="118364"/>
                      <a:pt x="1925701" y="126111"/>
                    </a:cubicBezTo>
                    <a:cubicBezTo>
                      <a:pt x="1921256" y="133858"/>
                      <a:pt x="1915287" y="141224"/>
                      <a:pt x="1908556" y="147066"/>
                    </a:cubicBezTo>
                    <a:cubicBezTo>
                      <a:pt x="1901825" y="153035"/>
                      <a:pt x="1893824" y="158115"/>
                      <a:pt x="1885569" y="161544"/>
                    </a:cubicBezTo>
                    <a:cubicBezTo>
                      <a:pt x="1877314" y="164973"/>
                      <a:pt x="1868043" y="167132"/>
                      <a:pt x="1859153" y="167767"/>
                    </a:cubicBezTo>
                    <a:cubicBezTo>
                      <a:pt x="1850263" y="168402"/>
                      <a:pt x="1840738" y="167640"/>
                      <a:pt x="1832102" y="165354"/>
                    </a:cubicBezTo>
                    <a:cubicBezTo>
                      <a:pt x="1823466" y="163068"/>
                      <a:pt x="1814830" y="159258"/>
                      <a:pt x="1807337" y="154432"/>
                    </a:cubicBezTo>
                    <a:cubicBezTo>
                      <a:pt x="1799844" y="149606"/>
                      <a:pt x="1792859" y="143129"/>
                      <a:pt x="1787271" y="136144"/>
                    </a:cubicBezTo>
                    <a:cubicBezTo>
                      <a:pt x="1781810" y="129159"/>
                      <a:pt x="1777238" y="120904"/>
                      <a:pt x="1774190" y="112522"/>
                    </a:cubicBezTo>
                    <a:cubicBezTo>
                      <a:pt x="1771142" y="104140"/>
                      <a:pt x="1769364" y="94742"/>
                      <a:pt x="1769237" y="85852"/>
                    </a:cubicBezTo>
                    <a:cubicBezTo>
                      <a:pt x="1769110" y="76962"/>
                      <a:pt x="1770507" y="67437"/>
                      <a:pt x="1773174" y="58928"/>
                    </a:cubicBezTo>
                    <a:cubicBezTo>
                      <a:pt x="1775841" y="50419"/>
                      <a:pt x="1780159" y="42037"/>
                      <a:pt x="1785366" y="34798"/>
                    </a:cubicBezTo>
                    <a:cubicBezTo>
                      <a:pt x="1790573" y="27559"/>
                      <a:pt x="1797431" y="20955"/>
                      <a:pt x="1804670" y="15748"/>
                    </a:cubicBezTo>
                    <a:cubicBezTo>
                      <a:pt x="1811909" y="10668"/>
                      <a:pt x="1820545" y="6477"/>
                      <a:pt x="1829054" y="3937"/>
                    </a:cubicBezTo>
                    <a:cubicBezTo>
                      <a:pt x="1837563" y="1397"/>
                      <a:pt x="1847088" y="254"/>
                      <a:pt x="1855978" y="508"/>
                    </a:cubicBezTo>
                    <a:cubicBezTo>
                      <a:pt x="1864868" y="762"/>
                      <a:pt x="1874266" y="2667"/>
                      <a:pt x="1882648" y="5842"/>
                    </a:cubicBezTo>
                    <a:cubicBezTo>
                      <a:pt x="1891030" y="9017"/>
                      <a:pt x="1899285" y="13716"/>
                      <a:pt x="1906143" y="19304"/>
                    </a:cubicBezTo>
                    <a:cubicBezTo>
                      <a:pt x="1913001" y="24892"/>
                      <a:pt x="1919351" y="32131"/>
                      <a:pt x="1924050" y="39624"/>
                    </a:cubicBezTo>
                    <a:cubicBezTo>
                      <a:pt x="1928749" y="47244"/>
                      <a:pt x="1932559" y="56007"/>
                      <a:pt x="1934591" y="64643"/>
                    </a:cubicBezTo>
                    <a:cubicBezTo>
                      <a:pt x="1936623" y="73279"/>
                      <a:pt x="1937258" y="82804"/>
                      <a:pt x="1936496" y="91694"/>
                    </a:cubicBezTo>
                    <a:cubicBezTo>
                      <a:pt x="1935734" y="100584"/>
                      <a:pt x="1933321" y="109855"/>
                      <a:pt x="1929765" y="117983"/>
                    </a:cubicBezTo>
                    <a:cubicBezTo>
                      <a:pt x="1926209" y="126111"/>
                      <a:pt x="1921002" y="134112"/>
                      <a:pt x="1915033" y="140716"/>
                    </a:cubicBezTo>
                    <a:cubicBezTo>
                      <a:pt x="1909064" y="147320"/>
                      <a:pt x="1893697" y="157480"/>
                      <a:pt x="1893697" y="157480"/>
                    </a:cubicBezTo>
                    <a:cubicBezTo>
                      <a:pt x="1893697" y="157480"/>
                      <a:pt x="1842516" y="184277"/>
                      <a:pt x="1818132" y="198374"/>
                    </a:cubicBezTo>
                    <a:cubicBezTo>
                      <a:pt x="1794510" y="212090"/>
                      <a:pt x="1774698" y="226949"/>
                      <a:pt x="1749425" y="241046"/>
                    </a:cubicBezTo>
                    <a:cubicBezTo>
                      <a:pt x="1720215" y="257302"/>
                      <a:pt x="1684274" y="273177"/>
                      <a:pt x="1652524" y="289052"/>
                    </a:cubicBezTo>
                    <a:cubicBezTo>
                      <a:pt x="1621790" y="304419"/>
                      <a:pt x="1594358" y="319532"/>
                      <a:pt x="1561973" y="334645"/>
                    </a:cubicBezTo>
                    <a:cubicBezTo>
                      <a:pt x="1525524" y="351536"/>
                      <a:pt x="1482471" y="371983"/>
                      <a:pt x="1444244" y="384937"/>
                    </a:cubicBezTo>
                    <a:cubicBezTo>
                      <a:pt x="1409700" y="396621"/>
                      <a:pt x="1378966" y="399923"/>
                      <a:pt x="1343025" y="410845"/>
                    </a:cubicBezTo>
                    <a:cubicBezTo>
                      <a:pt x="1301115" y="423545"/>
                      <a:pt x="1250823" y="446405"/>
                      <a:pt x="1208278" y="458343"/>
                    </a:cubicBezTo>
                    <a:cubicBezTo>
                      <a:pt x="1171448" y="468757"/>
                      <a:pt x="1139698" y="471297"/>
                      <a:pt x="1103249" y="480822"/>
                    </a:cubicBezTo>
                    <a:cubicBezTo>
                      <a:pt x="1062609" y="491363"/>
                      <a:pt x="1016762" y="513080"/>
                      <a:pt x="975995" y="520065"/>
                    </a:cubicBezTo>
                    <a:cubicBezTo>
                      <a:pt x="939800" y="526288"/>
                      <a:pt x="907923" y="521462"/>
                      <a:pt x="871474" y="524256"/>
                    </a:cubicBezTo>
                    <a:cubicBezTo>
                      <a:pt x="831088" y="527304"/>
                      <a:pt x="786130" y="536321"/>
                      <a:pt x="744474" y="538607"/>
                    </a:cubicBezTo>
                    <a:cubicBezTo>
                      <a:pt x="704215" y="540766"/>
                      <a:pt x="664210" y="536702"/>
                      <a:pt x="625475" y="538099"/>
                    </a:cubicBezTo>
                    <a:cubicBezTo>
                      <a:pt x="588645" y="539369"/>
                      <a:pt x="554609" y="538353"/>
                      <a:pt x="517525" y="546227"/>
                    </a:cubicBezTo>
                    <a:cubicBezTo>
                      <a:pt x="475615" y="555117"/>
                      <a:pt x="429133" y="573913"/>
                      <a:pt x="387223" y="592582"/>
                    </a:cubicBezTo>
                    <a:cubicBezTo>
                      <a:pt x="345440" y="611251"/>
                      <a:pt x="299593" y="632714"/>
                      <a:pt x="266319" y="658114"/>
                    </a:cubicBezTo>
                    <a:cubicBezTo>
                      <a:pt x="237744" y="679958"/>
                      <a:pt x="220853" y="703834"/>
                      <a:pt x="196215" y="731647"/>
                    </a:cubicBezTo>
                    <a:cubicBezTo>
                      <a:pt x="166370" y="765429"/>
                      <a:pt x="117475" y="830580"/>
                      <a:pt x="101346" y="847471"/>
                    </a:cubicBezTo>
                    <a:cubicBezTo>
                      <a:pt x="96393" y="852678"/>
                      <a:pt x="94742" y="854202"/>
                      <a:pt x="90932" y="856869"/>
                    </a:cubicBezTo>
                    <a:cubicBezTo>
                      <a:pt x="87122" y="859536"/>
                      <a:pt x="82931" y="861695"/>
                      <a:pt x="78613" y="863346"/>
                    </a:cubicBezTo>
                    <a:cubicBezTo>
                      <a:pt x="74295" y="864997"/>
                      <a:pt x="69723" y="866140"/>
                      <a:pt x="65151" y="866775"/>
                    </a:cubicBezTo>
                    <a:cubicBezTo>
                      <a:pt x="60579" y="867410"/>
                      <a:pt x="55753" y="867410"/>
                      <a:pt x="51181" y="866902"/>
                    </a:cubicBezTo>
                    <a:cubicBezTo>
                      <a:pt x="46609" y="866394"/>
                      <a:pt x="41910" y="865251"/>
                      <a:pt x="37592" y="863600"/>
                    </a:cubicBezTo>
                    <a:cubicBezTo>
                      <a:pt x="33274" y="861949"/>
                      <a:pt x="29083" y="859790"/>
                      <a:pt x="25273" y="857250"/>
                    </a:cubicBezTo>
                    <a:cubicBezTo>
                      <a:pt x="21463" y="854710"/>
                      <a:pt x="17780" y="851535"/>
                      <a:pt x="14732" y="848106"/>
                    </a:cubicBezTo>
                    <a:cubicBezTo>
                      <a:pt x="11684" y="844677"/>
                      <a:pt x="8890" y="840740"/>
                      <a:pt x="6731" y="836676"/>
                    </a:cubicBezTo>
                    <a:cubicBezTo>
                      <a:pt x="4572" y="832612"/>
                      <a:pt x="2921" y="828040"/>
                      <a:pt x="1778" y="823595"/>
                    </a:cubicBezTo>
                    <a:cubicBezTo>
                      <a:pt x="635" y="819150"/>
                      <a:pt x="0" y="814324"/>
                      <a:pt x="0" y="809752"/>
                    </a:cubicBezTo>
                    <a:cubicBezTo>
                      <a:pt x="0" y="805180"/>
                      <a:pt x="508" y="800354"/>
                      <a:pt x="1524" y="795909"/>
                    </a:cubicBezTo>
                    <a:cubicBezTo>
                      <a:pt x="2540" y="791464"/>
                      <a:pt x="4318" y="786892"/>
                      <a:pt x="6477" y="782828"/>
                    </a:cubicBezTo>
                    <a:cubicBezTo>
                      <a:pt x="8636" y="778764"/>
                      <a:pt x="14351" y="771398"/>
                      <a:pt x="14351" y="771398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9497303" y="3694607"/>
              <a:ext cx="665686" cy="1882496"/>
              <a:chOff x="0" y="0"/>
              <a:chExt cx="1345311" cy="38044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49911" y="50419"/>
                <a:ext cx="1244854" cy="3703447"/>
              </a:xfrm>
              <a:custGeom>
                <a:avLst/>
                <a:gdLst/>
                <a:ahLst/>
                <a:cxnLst/>
                <a:rect l="l" t="t" r="r" b="b"/>
                <a:pathLst>
                  <a:path w="1244854" h="3703447">
                    <a:moveTo>
                      <a:pt x="1159002" y="3688588"/>
                    </a:moveTo>
                    <a:cubicBezTo>
                      <a:pt x="1002919" y="3524123"/>
                      <a:pt x="945769" y="3465449"/>
                      <a:pt x="902462" y="3409823"/>
                    </a:cubicBezTo>
                    <a:cubicBezTo>
                      <a:pt x="862076" y="3357880"/>
                      <a:pt x="827405" y="3301111"/>
                      <a:pt x="795528" y="3251200"/>
                    </a:cubicBezTo>
                    <a:cubicBezTo>
                      <a:pt x="767969" y="3207893"/>
                      <a:pt x="744093" y="3169666"/>
                      <a:pt x="721360" y="3127883"/>
                    </a:cubicBezTo>
                    <a:cubicBezTo>
                      <a:pt x="699008" y="3086862"/>
                      <a:pt x="675767" y="3042920"/>
                      <a:pt x="659765" y="3002915"/>
                    </a:cubicBezTo>
                    <a:cubicBezTo>
                      <a:pt x="645795" y="2968117"/>
                      <a:pt x="638556" y="2933700"/>
                      <a:pt x="628142" y="2902077"/>
                    </a:cubicBezTo>
                    <a:cubicBezTo>
                      <a:pt x="618744" y="2873883"/>
                      <a:pt x="609600" y="2848483"/>
                      <a:pt x="600202" y="2822321"/>
                    </a:cubicBezTo>
                    <a:cubicBezTo>
                      <a:pt x="591058" y="2796794"/>
                      <a:pt x="579882" y="2772918"/>
                      <a:pt x="572770" y="2746883"/>
                    </a:cubicBezTo>
                    <a:cubicBezTo>
                      <a:pt x="565404" y="2720086"/>
                      <a:pt x="563118" y="2691130"/>
                      <a:pt x="557276" y="2663317"/>
                    </a:cubicBezTo>
                    <a:cubicBezTo>
                      <a:pt x="551434" y="2635250"/>
                      <a:pt x="544449" y="2607945"/>
                      <a:pt x="537591" y="2579370"/>
                    </a:cubicBezTo>
                    <a:cubicBezTo>
                      <a:pt x="530352" y="2549271"/>
                      <a:pt x="522605" y="2518029"/>
                      <a:pt x="514858" y="2487041"/>
                    </a:cubicBezTo>
                    <a:cubicBezTo>
                      <a:pt x="506984" y="2455418"/>
                      <a:pt x="497078" y="2423033"/>
                      <a:pt x="490855" y="2391537"/>
                    </a:cubicBezTo>
                    <a:cubicBezTo>
                      <a:pt x="484886" y="2361184"/>
                      <a:pt x="483616" y="2335403"/>
                      <a:pt x="477901" y="2301494"/>
                    </a:cubicBezTo>
                    <a:cubicBezTo>
                      <a:pt x="470408" y="2257044"/>
                      <a:pt x="453898" y="2190750"/>
                      <a:pt x="448437" y="2147951"/>
                    </a:cubicBezTo>
                    <a:cubicBezTo>
                      <a:pt x="444627" y="2117725"/>
                      <a:pt x="446151" y="2100199"/>
                      <a:pt x="443484" y="2069846"/>
                    </a:cubicBezTo>
                    <a:cubicBezTo>
                      <a:pt x="439801" y="2027301"/>
                      <a:pt x="431165" y="1960499"/>
                      <a:pt x="426847" y="1916811"/>
                    </a:cubicBezTo>
                    <a:cubicBezTo>
                      <a:pt x="423545" y="1884172"/>
                      <a:pt x="420878" y="1860550"/>
                      <a:pt x="419100" y="1831340"/>
                    </a:cubicBezTo>
                    <a:cubicBezTo>
                      <a:pt x="417322" y="1800860"/>
                      <a:pt x="417068" y="1767840"/>
                      <a:pt x="416306" y="1737741"/>
                    </a:cubicBezTo>
                    <a:cubicBezTo>
                      <a:pt x="415544" y="1709674"/>
                      <a:pt x="415163" y="1687322"/>
                      <a:pt x="414655" y="1656207"/>
                    </a:cubicBezTo>
                    <a:cubicBezTo>
                      <a:pt x="413893" y="1614551"/>
                      <a:pt x="412877" y="1551178"/>
                      <a:pt x="412369" y="1510157"/>
                    </a:cubicBezTo>
                    <a:cubicBezTo>
                      <a:pt x="411988" y="1480312"/>
                      <a:pt x="414020" y="1462532"/>
                      <a:pt x="411734" y="1432814"/>
                    </a:cubicBezTo>
                    <a:cubicBezTo>
                      <a:pt x="408559" y="1392174"/>
                      <a:pt x="394589" y="1329563"/>
                      <a:pt x="390779" y="1289050"/>
                    </a:cubicBezTo>
                    <a:cubicBezTo>
                      <a:pt x="387985" y="1259586"/>
                      <a:pt x="390906" y="1240663"/>
                      <a:pt x="387604" y="1212215"/>
                    </a:cubicBezTo>
                    <a:cubicBezTo>
                      <a:pt x="383413" y="1175893"/>
                      <a:pt x="371475" y="1129538"/>
                      <a:pt x="364490" y="1089406"/>
                    </a:cubicBezTo>
                    <a:cubicBezTo>
                      <a:pt x="357886" y="1050925"/>
                      <a:pt x="353822" y="1012698"/>
                      <a:pt x="346710" y="976122"/>
                    </a:cubicBezTo>
                    <a:cubicBezTo>
                      <a:pt x="339979" y="941197"/>
                      <a:pt x="329311" y="906272"/>
                      <a:pt x="323469" y="874395"/>
                    </a:cubicBezTo>
                    <a:cubicBezTo>
                      <a:pt x="318389" y="846455"/>
                      <a:pt x="317627" y="824103"/>
                      <a:pt x="312674" y="795020"/>
                    </a:cubicBezTo>
                    <a:cubicBezTo>
                      <a:pt x="306451" y="758825"/>
                      <a:pt x="301244" y="712597"/>
                      <a:pt x="287655" y="674243"/>
                    </a:cubicBezTo>
                    <a:cubicBezTo>
                      <a:pt x="274066" y="635889"/>
                      <a:pt x="249301" y="599948"/>
                      <a:pt x="231267" y="564642"/>
                    </a:cubicBezTo>
                    <a:cubicBezTo>
                      <a:pt x="214376" y="531622"/>
                      <a:pt x="198882" y="500761"/>
                      <a:pt x="182626" y="468630"/>
                    </a:cubicBezTo>
                    <a:cubicBezTo>
                      <a:pt x="166243" y="436372"/>
                      <a:pt x="151511" y="406400"/>
                      <a:pt x="133477" y="371475"/>
                    </a:cubicBezTo>
                    <a:cubicBezTo>
                      <a:pt x="112268" y="330327"/>
                      <a:pt x="81915" y="277749"/>
                      <a:pt x="62865" y="237744"/>
                    </a:cubicBezTo>
                    <a:cubicBezTo>
                      <a:pt x="47879" y="206248"/>
                      <a:pt x="36703" y="174371"/>
                      <a:pt x="26289" y="151638"/>
                    </a:cubicBezTo>
                    <a:cubicBezTo>
                      <a:pt x="19304" y="136525"/>
                      <a:pt x="12192" y="125603"/>
                      <a:pt x="7874" y="114173"/>
                    </a:cubicBezTo>
                    <a:cubicBezTo>
                      <a:pt x="4445" y="105156"/>
                      <a:pt x="1778" y="97663"/>
                      <a:pt x="889" y="89154"/>
                    </a:cubicBezTo>
                    <a:cubicBezTo>
                      <a:pt x="0" y="80645"/>
                      <a:pt x="508" y="71628"/>
                      <a:pt x="2413" y="63246"/>
                    </a:cubicBezTo>
                    <a:cubicBezTo>
                      <a:pt x="4318" y="54864"/>
                      <a:pt x="7493" y="46482"/>
                      <a:pt x="11938" y="39116"/>
                    </a:cubicBezTo>
                    <a:cubicBezTo>
                      <a:pt x="16383" y="31750"/>
                      <a:pt x="22352" y="24892"/>
                      <a:pt x="28829" y="19304"/>
                    </a:cubicBezTo>
                    <a:cubicBezTo>
                      <a:pt x="35306" y="13843"/>
                      <a:pt x="43180" y="9144"/>
                      <a:pt x="51054" y="5969"/>
                    </a:cubicBezTo>
                    <a:cubicBezTo>
                      <a:pt x="59055" y="2794"/>
                      <a:pt x="67945" y="762"/>
                      <a:pt x="76454" y="381"/>
                    </a:cubicBezTo>
                    <a:cubicBezTo>
                      <a:pt x="84963" y="0"/>
                      <a:pt x="93980" y="1016"/>
                      <a:pt x="102235" y="3302"/>
                    </a:cubicBezTo>
                    <a:cubicBezTo>
                      <a:pt x="110490" y="5588"/>
                      <a:pt x="118745" y="9398"/>
                      <a:pt x="125857" y="14224"/>
                    </a:cubicBezTo>
                    <a:cubicBezTo>
                      <a:pt x="132969" y="19050"/>
                      <a:pt x="139446" y="25273"/>
                      <a:pt x="144653" y="32131"/>
                    </a:cubicBezTo>
                    <a:cubicBezTo>
                      <a:pt x="149860" y="38862"/>
                      <a:pt x="154178" y="46863"/>
                      <a:pt x="156845" y="54991"/>
                    </a:cubicBezTo>
                    <a:cubicBezTo>
                      <a:pt x="159639" y="63119"/>
                      <a:pt x="161036" y="72136"/>
                      <a:pt x="161036" y="80645"/>
                    </a:cubicBezTo>
                    <a:cubicBezTo>
                      <a:pt x="161036" y="89154"/>
                      <a:pt x="159512" y="98171"/>
                      <a:pt x="156718" y="106299"/>
                    </a:cubicBezTo>
                    <a:cubicBezTo>
                      <a:pt x="153924" y="114427"/>
                      <a:pt x="149733" y="122428"/>
                      <a:pt x="144526" y="129159"/>
                    </a:cubicBezTo>
                    <a:cubicBezTo>
                      <a:pt x="139319" y="136017"/>
                      <a:pt x="132842" y="142240"/>
                      <a:pt x="125730" y="147066"/>
                    </a:cubicBezTo>
                    <a:cubicBezTo>
                      <a:pt x="118618" y="151892"/>
                      <a:pt x="110363" y="155702"/>
                      <a:pt x="102108" y="157988"/>
                    </a:cubicBezTo>
                    <a:cubicBezTo>
                      <a:pt x="93853" y="160274"/>
                      <a:pt x="84836" y="161163"/>
                      <a:pt x="76327" y="160655"/>
                    </a:cubicBezTo>
                    <a:cubicBezTo>
                      <a:pt x="67818" y="160147"/>
                      <a:pt x="58928" y="158242"/>
                      <a:pt x="50927" y="155067"/>
                    </a:cubicBezTo>
                    <a:cubicBezTo>
                      <a:pt x="43053" y="151892"/>
                      <a:pt x="35179" y="147193"/>
                      <a:pt x="28702" y="141732"/>
                    </a:cubicBezTo>
                    <a:cubicBezTo>
                      <a:pt x="22225" y="136144"/>
                      <a:pt x="16383" y="129286"/>
                      <a:pt x="11938" y="121920"/>
                    </a:cubicBezTo>
                    <a:cubicBezTo>
                      <a:pt x="7493" y="114554"/>
                      <a:pt x="4191" y="106172"/>
                      <a:pt x="2286" y="97790"/>
                    </a:cubicBezTo>
                    <a:cubicBezTo>
                      <a:pt x="381" y="89408"/>
                      <a:pt x="0" y="80264"/>
                      <a:pt x="889" y="71755"/>
                    </a:cubicBezTo>
                    <a:cubicBezTo>
                      <a:pt x="1778" y="63246"/>
                      <a:pt x="4318" y="54483"/>
                      <a:pt x="7874" y="46736"/>
                    </a:cubicBezTo>
                    <a:cubicBezTo>
                      <a:pt x="11430" y="38989"/>
                      <a:pt x="16637" y="31496"/>
                      <a:pt x="22479" y="25273"/>
                    </a:cubicBezTo>
                    <a:cubicBezTo>
                      <a:pt x="28321" y="19050"/>
                      <a:pt x="35687" y="13589"/>
                      <a:pt x="43180" y="9652"/>
                    </a:cubicBezTo>
                    <a:cubicBezTo>
                      <a:pt x="50800" y="5715"/>
                      <a:pt x="59436" y="2794"/>
                      <a:pt x="67818" y="1397"/>
                    </a:cubicBezTo>
                    <a:cubicBezTo>
                      <a:pt x="76327" y="0"/>
                      <a:pt x="85471" y="0"/>
                      <a:pt x="93853" y="1397"/>
                    </a:cubicBezTo>
                    <a:cubicBezTo>
                      <a:pt x="102235" y="2794"/>
                      <a:pt x="110871" y="5715"/>
                      <a:pt x="118364" y="9652"/>
                    </a:cubicBezTo>
                    <a:cubicBezTo>
                      <a:pt x="125857" y="13716"/>
                      <a:pt x="133223" y="19177"/>
                      <a:pt x="139065" y="25400"/>
                    </a:cubicBezTo>
                    <a:cubicBezTo>
                      <a:pt x="144907" y="31623"/>
                      <a:pt x="153543" y="46990"/>
                      <a:pt x="153543" y="46990"/>
                    </a:cubicBezTo>
                    <a:cubicBezTo>
                      <a:pt x="153543" y="46990"/>
                      <a:pt x="162687" y="68326"/>
                      <a:pt x="170053" y="85217"/>
                    </a:cubicBezTo>
                    <a:cubicBezTo>
                      <a:pt x="184658" y="118618"/>
                      <a:pt x="213868" y="195707"/>
                      <a:pt x="236220" y="233680"/>
                    </a:cubicBezTo>
                    <a:cubicBezTo>
                      <a:pt x="251714" y="259969"/>
                      <a:pt x="268478" y="272034"/>
                      <a:pt x="283210" y="295910"/>
                    </a:cubicBezTo>
                    <a:cubicBezTo>
                      <a:pt x="300736" y="324231"/>
                      <a:pt x="315722" y="361569"/>
                      <a:pt x="331724" y="394462"/>
                    </a:cubicBezTo>
                    <a:cubicBezTo>
                      <a:pt x="347726" y="427228"/>
                      <a:pt x="363982" y="459867"/>
                      <a:pt x="379476" y="492760"/>
                    </a:cubicBezTo>
                    <a:cubicBezTo>
                      <a:pt x="394970" y="525653"/>
                      <a:pt x="413131" y="557022"/>
                      <a:pt x="424942" y="591947"/>
                    </a:cubicBezTo>
                    <a:cubicBezTo>
                      <a:pt x="437261" y="628269"/>
                      <a:pt x="442722" y="668401"/>
                      <a:pt x="450850" y="707136"/>
                    </a:cubicBezTo>
                    <a:cubicBezTo>
                      <a:pt x="459105" y="746506"/>
                      <a:pt x="466090" y="787019"/>
                      <a:pt x="473837" y="826389"/>
                    </a:cubicBezTo>
                    <a:cubicBezTo>
                      <a:pt x="481457" y="865124"/>
                      <a:pt x="490093" y="906780"/>
                      <a:pt x="497205" y="941705"/>
                    </a:cubicBezTo>
                    <a:cubicBezTo>
                      <a:pt x="503174" y="970788"/>
                      <a:pt x="510159" y="992632"/>
                      <a:pt x="513842" y="1021461"/>
                    </a:cubicBezTo>
                    <a:cubicBezTo>
                      <a:pt x="518160" y="1054989"/>
                      <a:pt x="514858" y="1098296"/>
                      <a:pt x="519176" y="1131316"/>
                    </a:cubicBezTo>
                    <a:cubicBezTo>
                      <a:pt x="522859" y="1158875"/>
                      <a:pt x="531749" y="1177417"/>
                      <a:pt x="535559" y="1206373"/>
                    </a:cubicBezTo>
                    <a:cubicBezTo>
                      <a:pt x="540639" y="1245108"/>
                      <a:pt x="537591" y="1303147"/>
                      <a:pt x="541909" y="1343787"/>
                    </a:cubicBezTo>
                    <a:cubicBezTo>
                      <a:pt x="545465" y="1376553"/>
                      <a:pt x="554482" y="1403604"/>
                      <a:pt x="556768" y="1432179"/>
                    </a:cubicBezTo>
                    <a:cubicBezTo>
                      <a:pt x="558927" y="1458849"/>
                      <a:pt x="556514" y="1479931"/>
                      <a:pt x="556387" y="1509776"/>
                    </a:cubicBezTo>
                    <a:cubicBezTo>
                      <a:pt x="556133" y="1550543"/>
                      <a:pt x="555371" y="1613154"/>
                      <a:pt x="555371" y="1654175"/>
                    </a:cubicBezTo>
                    <a:cubicBezTo>
                      <a:pt x="555371" y="1684655"/>
                      <a:pt x="555117" y="1702562"/>
                      <a:pt x="555879" y="1733677"/>
                    </a:cubicBezTo>
                    <a:cubicBezTo>
                      <a:pt x="557022" y="1777873"/>
                      <a:pt x="559562" y="1839849"/>
                      <a:pt x="563245" y="1893951"/>
                    </a:cubicBezTo>
                    <a:cubicBezTo>
                      <a:pt x="567055" y="1949831"/>
                      <a:pt x="575183" y="2010156"/>
                      <a:pt x="578866" y="2063877"/>
                    </a:cubicBezTo>
                    <a:cubicBezTo>
                      <a:pt x="582168" y="2112137"/>
                      <a:pt x="580136" y="2161413"/>
                      <a:pt x="585216" y="2201545"/>
                    </a:cubicBezTo>
                    <a:cubicBezTo>
                      <a:pt x="589280" y="2233422"/>
                      <a:pt x="598932" y="2258695"/>
                      <a:pt x="603123" y="2286381"/>
                    </a:cubicBezTo>
                    <a:cubicBezTo>
                      <a:pt x="607060" y="2312289"/>
                      <a:pt x="605790" y="2335784"/>
                      <a:pt x="610108" y="2362581"/>
                    </a:cubicBezTo>
                    <a:cubicBezTo>
                      <a:pt x="615061" y="2393061"/>
                      <a:pt x="625602" y="2427224"/>
                      <a:pt x="632968" y="2459482"/>
                    </a:cubicBezTo>
                    <a:cubicBezTo>
                      <a:pt x="640207" y="2491359"/>
                      <a:pt x="647446" y="2518918"/>
                      <a:pt x="654050" y="2554859"/>
                    </a:cubicBezTo>
                    <a:cubicBezTo>
                      <a:pt x="662432" y="2600960"/>
                      <a:pt x="667766" y="2670429"/>
                      <a:pt x="676910" y="2713990"/>
                    </a:cubicBezTo>
                    <a:cubicBezTo>
                      <a:pt x="683387" y="2745105"/>
                      <a:pt x="691515" y="2766060"/>
                      <a:pt x="698627" y="2792857"/>
                    </a:cubicBezTo>
                    <a:cubicBezTo>
                      <a:pt x="705993" y="2820543"/>
                      <a:pt x="713613" y="2848991"/>
                      <a:pt x="720217" y="2877566"/>
                    </a:cubicBezTo>
                    <a:cubicBezTo>
                      <a:pt x="726948" y="2906395"/>
                      <a:pt x="728345" y="2934208"/>
                      <a:pt x="738759" y="2964942"/>
                    </a:cubicBezTo>
                    <a:cubicBezTo>
                      <a:pt x="751332" y="3002280"/>
                      <a:pt x="774192" y="3044698"/>
                      <a:pt x="795147" y="3083814"/>
                    </a:cubicBezTo>
                    <a:cubicBezTo>
                      <a:pt x="816610" y="3124073"/>
                      <a:pt x="839470" y="3161665"/>
                      <a:pt x="866140" y="3202940"/>
                    </a:cubicBezTo>
                    <a:cubicBezTo>
                      <a:pt x="896366" y="3249803"/>
                      <a:pt x="929132" y="3301492"/>
                      <a:pt x="968248" y="3349879"/>
                    </a:cubicBezTo>
                    <a:cubicBezTo>
                      <a:pt x="1011047" y="3402965"/>
                      <a:pt x="1068324" y="3459988"/>
                      <a:pt x="1114933" y="3507232"/>
                    </a:cubicBezTo>
                    <a:cubicBezTo>
                      <a:pt x="1155065" y="3547872"/>
                      <a:pt x="1214628" y="3600450"/>
                      <a:pt x="1229995" y="3617468"/>
                    </a:cubicBezTo>
                    <a:cubicBezTo>
                      <a:pt x="1234186" y="3622167"/>
                      <a:pt x="1235456" y="3623564"/>
                      <a:pt x="1237488" y="3626993"/>
                    </a:cubicBezTo>
                    <a:cubicBezTo>
                      <a:pt x="1239520" y="3630422"/>
                      <a:pt x="1241298" y="3634232"/>
                      <a:pt x="1242441" y="3638042"/>
                    </a:cubicBezTo>
                    <a:cubicBezTo>
                      <a:pt x="1243584" y="3641852"/>
                      <a:pt x="1244346" y="3645916"/>
                      <a:pt x="1244600" y="3649980"/>
                    </a:cubicBezTo>
                    <a:cubicBezTo>
                      <a:pt x="1244854" y="3654044"/>
                      <a:pt x="1244727" y="3658235"/>
                      <a:pt x="1243965" y="3662172"/>
                    </a:cubicBezTo>
                    <a:cubicBezTo>
                      <a:pt x="1243203" y="3666109"/>
                      <a:pt x="1241933" y="3670046"/>
                      <a:pt x="1240282" y="3673729"/>
                    </a:cubicBezTo>
                    <a:cubicBezTo>
                      <a:pt x="1238631" y="3677412"/>
                      <a:pt x="1236472" y="3680841"/>
                      <a:pt x="1234059" y="3684016"/>
                    </a:cubicBezTo>
                    <a:cubicBezTo>
                      <a:pt x="1231519" y="3687191"/>
                      <a:pt x="1228598" y="3690112"/>
                      <a:pt x="1225423" y="3692652"/>
                    </a:cubicBezTo>
                    <a:cubicBezTo>
                      <a:pt x="1222248" y="3695065"/>
                      <a:pt x="1218819" y="3697224"/>
                      <a:pt x="1215136" y="3698875"/>
                    </a:cubicBezTo>
                    <a:cubicBezTo>
                      <a:pt x="1211453" y="3700526"/>
                      <a:pt x="1207516" y="3701669"/>
                      <a:pt x="1203579" y="3702431"/>
                    </a:cubicBezTo>
                    <a:cubicBezTo>
                      <a:pt x="1199642" y="3703193"/>
                      <a:pt x="1195451" y="3703447"/>
                      <a:pt x="1191387" y="3703193"/>
                    </a:cubicBezTo>
                    <a:cubicBezTo>
                      <a:pt x="1187450" y="3702939"/>
                      <a:pt x="1183386" y="3702177"/>
                      <a:pt x="1179576" y="3701034"/>
                    </a:cubicBezTo>
                    <a:cubicBezTo>
                      <a:pt x="1175766" y="3699891"/>
                      <a:pt x="1171956" y="3698113"/>
                      <a:pt x="1168527" y="3696081"/>
                    </a:cubicBezTo>
                    <a:cubicBezTo>
                      <a:pt x="1165098" y="3694049"/>
                      <a:pt x="1158875" y="3688588"/>
                      <a:pt x="1158875" y="3688588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1374897" y="3704348"/>
              <a:ext cx="527999" cy="870677"/>
              <a:chOff x="0" y="0"/>
              <a:chExt cx="1067054" cy="175958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0038" y="50292"/>
                <a:ext cx="966724" cy="1658747"/>
              </a:xfrm>
              <a:custGeom>
                <a:avLst/>
                <a:gdLst/>
                <a:ahLst/>
                <a:cxnLst/>
                <a:rect l="l" t="t" r="r" b="b"/>
                <a:pathLst>
                  <a:path w="966724" h="1658747">
                    <a:moveTo>
                      <a:pt x="36957" y="1610106"/>
                    </a:moveTo>
                    <a:cubicBezTo>
                      <a:pt x="8763" y="1397508"/>
                      <a:pt x="1524" y="1359281"/>
                      <a:pt x="762" y="1322832"/>
                    </a:cubicBezTo>
                    <a:cubicBezTo>
                      <a:pt x="0" y="1291336"/>
                      <a:pt x="3937" y="1267333"/>
                      <a:pt x="6858" y="1234313"/>
                    </a:cubicBezTo>
                    <a:cubicBezTo>
                      <a:pt x="10668" y="1192149"/>
                      <a:pt x="12065" y="1135126"/>
                      <a:pt x="22606" y="1090295"/>
                    </a:cubicBezTo>
                    <a:cubicBezTo>
                      <a:pt x="32385" y="1048766"/>
                      <a:pt x="49276" y="1009269"/>
                      <a:pt x="65405" y="973963"/>
                    </a:cubicBezTo>
                    <a:cubicBezTo>
                      <a:pt x="79756" y="942467"/>
                      <a:pt x="93980" y="916051"/>
                      <a:pt x="112649" y="887857"/>
                    </a:cubicBezTo>
                    <a:cubicBezTo>
                      <a:pt x="132715" y="857504"/>
                      <a:pt x="159766" y="828548"/>
                      <a:pt x="182753" y="798195"/>
                    </a:cubicBezTo>
                    <a:cubicBezTo>
                      <a:pt x="205994" y="767461"/>
                      <a:pt x="227076" y="734187"/>
                      <a:pt x="251206" y="704596"/>
                    </a:cubicBezTo>
                    <a:cubicBezTo>
                      <a:pt x="274828" y="675767"/>
                      <a:pt x="300609" y="650494"/>
                      <a:pt x="325755" y="622808"/>
                    </a:cubicBezTo>
                    <a:cubicBezTo>
                      <a:pt x="351663" y="594233"/>
                      <a:pt x="378587" y="563499"/>
                      <a:pt x="404622" y="535432"/>
                    </a:cubicBezTo>
                    <a:cubicBezTo>
                      <a:pt x="429514" y="508762"/>
                      <a:pt x="453898" y="483870"/>
                      <a:pt x="478536" y="458470"/>
                    </a:cubicBezTo>
                    <a:cubicBezTo>
                      <a:pt x="502920" y="433324"/>
                      <a:pt x="527304" y="408305"/>
                      <a:pt x="551561" y="383540"/>
                    </a:cubicBezTo>
                    <a:cubicBezTo>
                      <a:pt x="575564" y="359029"/>
                      <a:pt x="601599" y="337820"/>
                      <a:pt x="623316" y="310642"/>
                    </a:cubicBezTo>
                    <a:cubicBezTo>
                      <a:pt x="646176" y="282067"/>
                      <a:pt x="661416" y="245618"/>
                      <a:pt x="684403" y="215265"/>
                    </a:cubicBezTo>
                    <a:cubicBezTo>
                      <a:pt x="707898" y="184277"/>
                      <a:pt x="739521" y="157353"/>
                      <a:pt x="763016" y="126746"/>
                    </a:cubicBezTo>
                    <a:cubicBezTo>
                      <a:pt x="785622" y="97155"/>
                      <a:pt x="808609" y="53467"/>
                      <a:pt x="823214" y="34925"/>
                    </a:cubicBezTo>
                    <a:cubicBezTo>
                      <a:pt x="830199" y="26035"/>
                      <a:pt x="834009" y="21590"/>
                      <a:pt x="840613" y="16510"/>
                    </a:cubicBezTo>
                    <a:cubicBezTo>
                      <a:pt x="847217" y="11430"/>
                      <a:pt x="855091" y="7239"/>
                      <a:pt x="862965" y="4572"/>
                    </a:cubicBezTo>
                    <a:cubicBezTo>
                      <a:pt x="870839" y="1905"/>
                      <a:pt x="879602" y="508"/>
                      <a:pt x="887857" y="508"/>
                    </a:cubicBezTo>
                    <a:cubicBezTo>
                      <a:pt x="896239" y="508"/>
                      <a:pt x="905002" y="1778"/>
                      <a:pt x="912876" y="4445"/>
                    </a:cubicBezTo>
                    <a:cubicBezTo>
                      <a:pt x="920750" y="7112"/>
                      <a:pt x="928624" y="11176"/>
                      <a:pt x="935228" y="16256"/>
                    </a:cubicBezTo>
                    <a:cubicBezTo>
                      <a:pt x="941832" y="21336"/>
                      <a:pt x="948055" y="27813"/>
                      <a:pt x="952754" y="34671"/>
                    </a:cubicBezTo>
                    <a:cubicBezTo>
                      <a:pt x="957453" y="41529"/>
                      <a:pt x="961136" y="49657"/>
                      <a:pt x="963422" y="57658"/>
                    </a:cubicBezTo>
                    <a:cubicBezTo>
                      <a:pt x="965708" y="65659"/>
                      <a:pt x="966597" y="74549"/>
                      <a:pt x="966216" y="82804"/>
                    </a:cubicBezTo>
                    <a:cubicBezTo>
                      <a:pt x="965835" y="91186"/>
                      <a:pt x="963803" y="99822"/>
                      <a:pt x="960755" y="107569"/>
                    </a:cubicBezTo>
                    <a:cubicBezTo>
                      <a:pt x="957707" y="115316"/>
                      <a:pt x="953135" y="122936"/>
                      <a:pt x="947801" y="129286"/>
                    </a:cubicBezTo>
                    <a:cubicBezTo>
                      <a:pt x="942467" y="135636"/>
                      <a:pt x="935609" y="141351"/>
                      <a:pt x="928497" y="145669"/>
                    </a:cubicBezTo>
                    <a:cubicBezTo>
                      <a:pt x="921385" y="149987"/>
                      <a:pt x="913130" y="153289"/>
                      <a:pt x="905002" y="155067"/>
                    </a:cubicBezTo>
                    <a:cubicBezTo>
                      <a:pt x="896874" y="156845"/>
                      <a:pt x="887984" y="157353"/>
                      <a:pt x="879729" y="156464"/>
                    </a:cubicBezTo>
                    <a:cubicBezTo>
                      <a:pt x="871474" y="155575"/>
                      <a:pt x="862965" y="153162"/>
                      <a:pt x="855345" y="149733"/>
                    </a:cubicBezTo>
                    <a:cubicBezTo>
                      <a:pt x="847725" y="146304"/>
                      <a:pt x="840359" y="141351"/>
                      <a:pt x="834263" y="135636"/>
                    </a:cubicBezTo>
                    <a:cubicBezTo>
                      <a:pt x="828167" y="129921"/>
                      <a:pt x="822833" y="122809"/>
                      <a:pt x="818896" y="115443"/>
                    </a:cubicBezTo>
                    <a:cubicBezTo>
                      <a:pt x="814959" y="108077"/>
                      <a:pt x="812165" y="99695"/>
                      <a:pt x="810768" y="91440"/>
                    </a:cubicBezTo>
                    <a:cubicBezTo>
                      <a:pt x="809371" y="83185"/>
                      <a:pt x="809498" y="74422"/>
                      <a:pt x="810768" y="66167"/>
                    </a:cubicBezTo>
                    <a:cubicBezTo>
                      <a:pt x="812038" y="57912"/>
                      <a:pt x="814832" y="49530"/>
                      <a:pt x="818769" y="42164"/>
                    </a:cubicBezTo>
                    <a:cubicBezTo>
                      <a:pt x="822706" y="34798"/>
                      <a:pt x="828040" y="27686"/>
                      <a:pt x="834136" y="21971"/>
                    </a:cubicBezTo>
                    <a:cubicBezTo>
                      <a:pt x="840232" y="16256"/>
                      <a:pt x="847598" y="11303"/>
                      <a:pt x="855091" y="7747"/>
                    </a:cubicBezTo>
                    <a:cubicBezTo>
                      <a:pt x="862711" y="4191"/>
                      <a:pt x="871220" y="1778"/>
                      <a:pt x="879475" y="889"/>
                    </a:cubicBezTo>
                    <a:cubicBezTo>
                      <a:pt x="887730" y="0"/>
                      <a:pt x="896620" y="508"/>
                      <a:pt x="904748" y="2286"/>
                    </a:cubicBezTo>
                    <a:cubicBezTo>
                      <a:pt x="912876" y="4064"/>
                      <a:pt x="921131" y="7239"/>
                      <a:pt x="928243" y="11557"/>
                    </a:cubicBezTo>
                    <a:cubicBezTo>
                      <a:pt x="935355" y="15875"/>
                      <a:pt x="942213" y="21590"/>
                      <a:pt x="947547" y="27940"/>
                    </a:cubicBezTo>
                    <a:cubicBezTo>
                      <a:pt x="953008" y="34290"/>
                      <a:pt x="957453" y="41910"/>
                      <a:pt x="960628" y="49657"/>
                    </a:cubicBezTo>
                    <a:cubicBezTo>
                      <a:pt x="963676" y="57404"/>
                      <a:pt x="965708" y="66040"/>
                      <a:pt x="966216" y="74295"/>
                    </a:cubicBezTo>
                    <a:cubicBezTo>
                      <a:pt x="966724" y="82677"/>
                      <a:pt x="965708" y="91567"/>
                      <a:pt x="963422" y="99568"/>
                    </a:cubicBezTo>
                    <a:cubicBezTo>
                      <a:pt x="961136" y="107569"/>
                      <a:pt x="952881" y="122555"/>
                      <a:pt x="952881" y="122555"/>
                    </a:cubicBezTo>
                    <a:cubicBezTo>
                      <a:pt x="952881" y="122555"/>
                      <a:pt x="909193" y="187198"/>
                      <a:pt x="883285" y="223012"/>
                    </a:cubicBezTo>
                    <a:cubicBezTo>
                      <a:pt x="852551" y="265557"/>
                      <a:pt x="812419" y="319024"/>
                      <a:pt x="779653" y="360553"/>
                    </a:cubicBezTo>
                    <a:cubicBezTo>
                      <a:pt x="751586" y="396113"/>
                      <a:pt x="726313" y="428244"/>
                      <a:pt x="699262" y="457581"/>
                    </a:cubicBezTo>
                    <a:cubicBezTo>
                      <a:pt x="674751" y="484251"/>
                      <a:pt x="649732" y="506095"/>
                      <a:pt x="624967" y="530352"/>
                    </a:cubicBezTo>
                    <a:cubicBezTo>
                      <a:pt x="600202" y="554609"/>
                      <a:pt x="575437" y="578739"/>
                      <a:pt x="550799" y="602996"/>
                    </a:cubicBezTo>
                    <a:cubicBezTo>
                      <a:pt x="526288" y="627253"/>
                      <a:pt x="502158" y="649224"/>
                      <a:pt x="477774" y="675767"/>
                    </a:cubicBezTo>
                    <a:cubicBezTo>
                      <a:pt x="450850" y="705104"/>
                      <a:pt x="423037" y="742569"/>
                      <a:pt x="397002" y="771906"/>
                    </a:cubicBezTo>
                    <a:cubicBezTo>
                      <a:pt x="374015" y="797814"/>
                      <a:pt x="352425" y="817753"/>
                      <a:pt x="329946" y="843280"/>
                    </a:cubicBezTo>
                    <a:cubicBezTo>
                      <a:pt x="305435" y="871093"/>
                      <a:pt x="277876" y="904621"/>
                      <a:pt x="256286" y="933196"/>
                    </a:cubicBezTo>
                    <a:cubicBezTo>
                      <a:pt x="237744" y="957707"/>
                      <a:pt x="222758" y="979805"/>
                      <a:pt x="207137" y="1003681"/>
                    </a:cubicBezTo>
                    <a:cubicBezTo>
                      <a:pt x="191770" y="1027303"/>
                      <a:pt x="176403" y="1049528"/>
                      <a:pt x="163322" y="1075690"/>
                    </a:cubicBezTo>
                    <a:cubicBezTo>
                      <a:pt x="148971" y="1104265"/>
                      <a:pt x="135001" y="1134110"/>
                      <a:pt x="125857" y="1169289"/>
                    </a:cubicBezTo>
                    <a:cubicBezTo>
                      <a:pt x="114935" y="1211326"/>
                      <a:pt x="107823" y="1267587"/>
                      <a:pt x="107061" y="1312164"/>
                    </a:cubicBezTo>
                    <a:cubicBezTo>
                      <a:pt x="106426" y="1351407"/>
                      <a:pt x="111760" y="1382268"/>
                      <a:pt x="117729" y="1422908"/>
                    </a:cubicBezTo>
                    <a:cubicBezTo>
                      <a:pt x="125222" y="1473327"/>
                      <a:pt x="148209" y="1565910"/>
                      <a:pt x="151257" y="1591056"/>
                    </a:cubicBezTo>
                    <a:cubicBezTo>
                      <a:pt x="152146" y="1598295"/>
                      <a:pt x="152273" y="1600454"/>
                      <a:pt x="151892" y="1605026"/>
                    </a:cubicBezTo>
                    <a:cubicBezTo>
                      <a:pt x="151511" y="1609598"/>
                      <a:pt x="150622" y="1614297"/>
                      <a:pt x="149098" y="1618742"/>
                    </a:cubicBezTo>
                    <a:cubicBezTo>
                      <a:pt x="147701" y="1623060"/>
                      <a:pt x="145542" y="1627378"/>
                      <a:pt x="143129" y="1631315"/>
                    </a:cubicBezTo>
                    <a:cubicBezTo>
                      <a:pt x="140716" y="1635252"/>
                      <a:pt x="137668" y="1639062"/>
                      <a:pt x="134366" y="1642237"/>
                    </a:cubicBezTo>
                    <a:cubicBezTo>
                      <a:pt x="131064" y="1645412"/>
                      <a:pt x="127127" y="1648333"/>
                      <a:pt x="123190" y="1650619"/>
                    </a:cubicBezTo>
                    <a:cubicBezTo>
                      <a:pt x="119126" y="1652905"/>
                      <a:pt x="114808" y="1654937"/>
                      <a:pt x="110363" y="1656207"/>
                    </a:cubicBezTo>
                    <a:cubicBezTo>
                      <a:pt x="105918" y="1657477"/>
                      <a:pt x="101219" y="1658239"/>
                      <a:pt x="96647" y="1658493"/>
                    </a:cubicBezTo>
                    <a:cubicBezTo>
                      <a:pt x="92075" y="1658747"/>
                      <a:pt x="87249" y="1658239"/>
                      <a:pt x="82677" y="1657350"/>
                    </a:cubicBezTo>
                    <a:cubicBezTo>
                      <a:pt x="78105" y="1656461"/>
                      <a:pt x="73660" y="1654937"/>
                      <a:pt x="69469" y="1653032"/>
                    </a:cubicBezTo>
                    <a:cubicBezTo>
                      <a:pt x="65278" y="1651000"/>
                      <a:pt x="61214" y="1648460"/>
                      <a:pt x="57658" y="1645539"/>
                    </a:cubicBezTo>
                    <a:cubicBezTo>
                      <a:pt x="54102" y="1642618"/>
                      <a:pt x="50673" y="1639189"/>
                      <a:pt x="47879" y="1635506"/>
                    </a:cubicBezTo>
                    <a:cubicBezTo>
                      <a:pt x="45085" y="1631823"/>
                      <a:pt x="42672" y="1627632"/>
                      <a:pt x="40894" y="1623441"/>
                    </a:cubicBezTo>
                    <a:cubicBezTo>
                      <a:pt x="39116" y="1619250"/>
                      <a:pt x="36957" y="1610106"/>
                      <a:pt x="36957" y="1610106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0204024" y="2236797"/>
              <a:ext cx="557409" cy="699055"/>
              <a:chOff x="0" y="0"/>
              <a:chExt cx="1126490" cy="141274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50546" y="50419"/>
                <a:ext cx="1025652" cy="1312037"/>
              </a:xfrm>
              <a:custGeom>
                <a:avLst/>
                <a:gdLst/>
                <a:ahLst/>
                <a:cxnLst/>
                <a:rect l="l" t="t" r="r" b="b"/>
                <a:pathLst>
                  <a:path w="1025652" h="1312037">
                    <a:moveTo>
                      <a:pt x="113284" y="34671"/>
                    </a:moveTo>
                    <a:cubicBezTo>
                      <a:pt x="211328" y="265176"/>
                      <a:pt x="226441" y="306832"/>
                      <a:pt x="242443" y="342519"/>
                    </a:cubicBezTo>
                    <a:cubicBezTo>
                      <a:pt x="255143" y="371094"/>
                      <a:pt x="261620" y="394716"/>
                      <a:pt x="279400" y="418592"/>
                    </a:cubicBezTo>
                    <a:cubicBezTo>
                      <a:pt x="299974" y="446278"/>
                      <a:pt x="334264" y="468630"/>
                      <a:pt x="363220" y="495681"/>
                    </a:cubicBezTo>
                    <a:cubicBezTo>
                      <a:pt x="394970" y="525272"/>
                      <a:pt x="429895" y="564642"/>
                      <a:pt x="462026" y="589534"/>
                    </a:cubicBezTo>
                    <a:cubicBezTo>
                      <a:pt x="488188" y="609854"/>
                      <a:pt x="512191" y="621665"/>
                      <a:pt x="538734" y="637667"/>
                    </a:cubicBezTo>
                    <a:cubicBezTo>
                      <a:pt x="566674" y="654431"/>
                      <a:pt x="596773" y="671068"/>
                      <a:pt x="625983" y="687832"/>
                    </a:cubicBezTo>
                    <a:cubicBezTo>
                      <a:pt x="655574" y="704850"/>
                      <a:pt x="688848" y="720725"/>
                      <a:pt x="715518" y="739267"/>
                    </a:cubicBezTo>
                    <a:cubicBezTo>
                      <a:pt x="739394" y="755904"/>
                      <a:pt x="757301" y="773049"/>
                      <a:pt x="779399" y="792480"/>
                    </a:cubicBezTo>
                    <a:cubicBezTo>
                      <a:pt x="804672" y="814705"/>
                      <a:pt x="835279" y="840105"/>
                      <a:pt x="858393" y="865759"/>
                    </a:cubicBezTo>
                    <a:cubicBezTo>
                      <a:pt x="880110" y="889762"/>
                      <a:pt x="898906" y="914654"/>
                      <a:pt x="915162" y="941197"/>
                    </a:cubicBezTo>
                    <a:cubicBezTo>
                      <a:pt x="931164" y="967232"/>
                      <a:pt x="943864" y="996315"/>
                      <a:pt x="955548" y="1023366"/>
                    </a:cubicBezTo>
                    <a:cubicBezTo>
                      <a:pt x="966343" y="1048512"/>
                      <a:pt x="973201" y="1070864"/>
                      <a:pt x="983234" y="1097788"/>
                    </a:cubicBezTo>
                    <a:cubicBezTo>
                      <a:pt x="995045" y="1129538"/>
                      <a:pt x="1016635" y="1177798"/>
                      <a:pt x="1022223" y="1201801"/>
                    </a:cubicBezTo>
                    <a:cubicBezTo>
                      <a:pt x="1025017" y="1213866"/>
                      <a:pt x="1025652" y="1220597"/>
                      <a:pt x="1025144" y="1229868"/>
                    </a:cubicBezTo>
                    <a:cubicBezTo>
                      <a:pt x="1024636" y="1239139"/>
                      <a:pt x="1022350" y="1248664"/>
                      <a:pt x="1018921" y="1257300"/>
                    </a:cubicBezTo>
                    <a:cubicBezTo>
                      <a:pt x="1015492" y="1265809"/>
                      <a:pt x="1010285" y="1274318"/>
                      <a:pt x="1004316" y="1281303"/>
                    </a:cubicBezTo>
                    <a:cubicBezTo>
                      <a:pt x="998347" y="1288288"/>
                      <a:pt x="990727" y="1294638"/>
                      <a:pt x="982853" y="1299337"/>
                    </a:cubicBezTo>
                    <a:cubicBezTo>
                      <a:pt x="974852" y="1304036"/>
                      <a:pt x="965708" y="1307719"/>
                      <a:pt x="956691" y="1309624"/>
                    </a:cubicBezTo>
                    <a:cubicBezTo>
                      <a:pt x="947674" y="1311529"/>
                      <a:pt x="937768" y="1312037"/>
                      <a:pt x="928624" y="1311021"/>
                    </a:cubicBezTo>
                    <a:cubicBezTo>
                      <a:pt x="919480" y="1310005"/>
                      <a:pt x="909955" y="1307338"/>
                      <a:pt x="901573" y="1303401"/>
                    </a:cubicBezTo>
                    <a:cubicBezTo>
                      <a:pt x="893191" y="1299464"/>
                      <a:pt x="885063" y="1293876"/>
                      <a:pt x="878332" y="1287526"/>
                    </a:cubicBezTo>
                    <a:cubicBezTo>
                      <a:pt x="871601" y="1281176"/>
                      <a:pt x="865759" y="1273302"/>
                      <a:pt x="861441" y="1265047"/>
                    </a:cubicBezTo>
                    <a:cubicBezTo>
                      <a:pt x="857123" y="1256919"/>
                      <a:pt x="854075" y="1247521"/>
                      <a:pt x="852551" y="1238377"/>
                    </a:cubicBezTo>
                    <a:cubicBezTo>
                      <a:pt x="851027" y="1229233"/>
                      <a:pt x="851154" y="1219327"/>
                      <a:pt x="852678" y="1210183"/>
                    </a:cubicBezTo>
                    <a:cubicBezTo>
                      <a:pt x="854202" y="1201039"/>
                      <a:pt x="857504" y="1191768"/>
                      <a:pt x="861822" y="1183640"/>
                    </a:cubicBezTo>
                    <a:cubicBezTo>
                      <a:pt x="866267" y="1175512"/>
                      <a:pt x="872236" y="1167638"/>
                      <a:pt x="878967" y="1161288"/>
                    </a:cubicBezTo>
                    <a:cubicBezTo>
                      <a:pt x="885698" y="1154938"/>
                      <a:pt x="893953" y="1149477"/>
                      <a:pt x="902335" y="1145667"/>
                    </a:cubicBezTo>
                    <a:cubicBezTo>
                      <a:pt x="910717" y="1141857"/>
                      <a:pt x="920242" y="1139317"/>
                      <a:pt x="929386" y="1138301"/>
                    </a:cubicBezTo>
                    <a:cubicBezTo>
                      <a:pt x="938530" y="1137285"/>
                      <a:pt x="948436" y="1137920"/>
                      <a:pt x="957453" y="1139952"/>
                    </a:cubicBezTo>
                    <a:cubicBezTo>
                      <a:pt x="966470" y="1141984"/>
                      <a:pt x="975741" y="1145667"/>
                      <a:pt x="983615" y="1150493"/>
                    </a:cubicBezTo>
                    <a:cubicBezTo>
                      <a:pt x="991489" y="1155319"/>
                      <a:pt x="998982" y="1161669"/>
                      <a:pt x="1004951" y="1168781"/>
                    </a:cubicBezTo>
                    <a:cubicBezTo>
                      <a:pt x="1010920" y="1175893"/>
                      <a:pt x="1016000" y="1184275"/>
                      <a:pt x="1019302" y="1192911"/>
                    </a:cubicBezTo>
                    <a:cubicBezTo>
                      <a:pt x="1022731" y="1201547"/>
                      <a:pt x="1024763" y="1211199"/>
                      <a:pt x="1025144" y="1220470"/>
                    </a:cubicBezTo>
                    <a:cubicBezTo>
                      <a:pt x="1025525" y="1229741"/>
                      <a:pt x="1024509" y="1239520"/>
                      <a:pt x="1021969" y="1248410"/>
                    </a:cubicBezTo>
                    <a:cubicBezTo>
                      <a:pt x="1019429" y="1257300"/>
                      <a:pt x="1015238" y="1266190"/>
                      <a:pt x="1010031" y="1273810"/>
                    </a:cubicBezTo>
                    <a:cubicBezTo>
                      <a:pt x="1004824" y="1281430"/>
                      <a:pt x="997966" y="1288542"/>
                      <a:pt x="990600" y="1294130"/>
                    </a:cubicBezTo>
                    <a:cubicBezTo>
                      <a:pt x="983234" y="1299718"/>
                      <a:pt x="974471" y="1304290"/>
                      <a:pt x="965708" y="1307211"/>
                    </a:cubicBezTo>
                    <a:cubicBezTo>
                      <a:pt x="956945" y="1310132"/>
                      <a:pt x="947166" y="1311529"/>
                      <a:pt x="937895" y="1311529"/>
                    </a:cubicBezTo>
                    <a:cubicBezTo>
                      <a:pt x="928624" y="1311529"/>
                      <a:pt x="918972" y="1309878"/>
                      <a:pt x="910209" y="1306957"/>
                    </a:cubicBezTo>
                    <a:cubicBezTo>
                      <a:pt x="901446" y="1303909"/>
                      <a:pt x="892810" y="1299337"/>
                      <a:pt x="885444" y="1293622"/>
                    </a:cubicBezTo>
                    <a:cubicBezTo>
                      <a:pt x="878078" y="1288034"/>
                      <a:pt x="871474" y="1280795"/>
                      <a:pt x="866267" y="1273048"/>
                    </a:cubicBezTo>
                    <a:cubicBezTo>
                      <a:pt x="861187" y="1265428"/>
                      <a:pt x="854583" y="1247521"/>
                      <a:pt x="854583" y="1247521"/>
                    </a:cubicBezTo>
                    <a:cubicBezTo>
                      <a:pt x="854583" y="1247521"/>
                      <a:pt x="851535" y="1228090"/>
                      <a:pt x="847217" y="1213485"/>
                    </a:cubicBezTo>
                    <a:cubicBezTo>
                      <a:pt x="838962" y="1185672"/>
                      <a:pt x="818007" y="1130935"/>
                      <a:pt x="801624" y="1094613"/>
                    </a:cubicBezTo>
                    <a:cubicBezTo>
                      <a:pt x="787146" y="1062482"/>
                      <a:pt x="773557" y="1033526"/>
                      <a:pt x="755650" y="1006094"/>
                    </a:cubicBezTo>
                    <a:cubicBezTo>
                      <a:pt x="738124" y="979170"/>
                      <a:pt x="717169" y="955040"/>
                      <a:pt x="695833" y="931164"/>
                    </a:cubicBezTo>
                    <a:cubicBezTo>
                      <a:pt x="674243" y="907034"/>
                      <a:pt x="651129" y="881761"/>
                      <a:pt x="626745" y="861949"/>
                    </a:cubicBezTo>
                    <a:cubicBezTo>
                      <a:pt x="603758" y="843280"/>
                      <a:pt x="578612" y="830834"/>
                      <a:pt x="553974" y="814451"/>
                    </a:cubicBezTo>
                    <a:cubicBezTo>
                      <a:pt x="528320" y="797306"/>
                      <a:pt x="501650" y="777621"/>
                      <a:pt x="475742" y="761365"/>
                    </a:cubicBezTo>
                    <a:cubicBezTo>
                      <a:pt x="451358" y="745998"/>
                      <a:pt x="426593" y="737743"/>
                      <a:pt x="403098" y="718947"/>
                    </a:cubicBezTo>
                    <a:cubicBezTo>
                      <a:pt x="375031" y="696468"/>
                      <a:pt x="349631" y="661924"/>
                      <a:pt x="321691" y="631444"/>
                    </a:cubicBezTo>
                    <a:cubicBezTo>
                      <a:pt x="291719" y="598678"/>
                      <a:pt x="254762" y="559308"/>
                      <a:pt x="229108" y="528828"/>
                    </a:cubicBezTo>
                    <a:cubicBezTo>
                      <a:pt x="209423" y="505460"/>
                      <a:pt x="192913" y="488823"/>
                      <a:pt x="179197" y="465201"/>
                    </a:cubicBezTo>
                    <a:cubicBezTo>
                      <a:pt x="164846" y="440436"/>
                      <a:pt x="157988" y="412750"/>
                      <a:pt x="145542" y="382905"/>
                    </a:cubicBezTo>
                    <a:cubicBezTo>
                      <a:pt x="130556" y="347091"/>
                      <a:pt x="115316" y="308229"/>
                      <a:pt x="95504" y="265049"/>
                    </a:cubicBezTo>
                    <a:cubicBezTo>
                      <a:pt x="70612" y="210947"/>
                      <a:pt x="16383" y="110490"/>
                      <a:pt x="5715" y="84455"/>
                    </a:cubicBezTo>
                    <a:cubicBezTo>
                      <a:pt x="2921" y="77470"/>
                      <a:pt x="2159" y="75565"/>
                      <a:pt x="1270" y="70866"/>
                    </a:cubicBezTo>
                    <a:cubicBezTo>
                      <a:pt x="381" y="66167"/>
                      <a:pt x="0" y="61214"/>
                      <a:pt x="254" y="56515"/>
                    </a:cubicBezTo>
                    <a:cubicBezTo>
                      <a:pt x="508" y="51816"/>
                      <a:pt x="1397" y="46990"/>
                      <a:pt x="2794" y="42418"/>
                    </a:cubicBezTo>
                    <a:cubicBezTo>
                      <a:pt x="4191" y="37846"/>
                      <a:pt x="6096" y="33401"/>
                      <a:pt x="8509" y="29337"/>
                    </a:cubicBezTo>
                    <a:cubicBezTo>
                      <a:pt x="10922" y="25273"/>
                      <a:pt x="13843" y="21336"/>
                      <a:pt x="17145" y="18034"/>
                    </a:cubicBezTo>
                    <a:cubicBezTo>
                      <a:pt x="20447" y="14605"/>
                      <a:pt x="24257" y="11557"/>
                      <a:pt x="28321" y="9144"/>
                    </a:cubicBezTo>
                    <a:cubicBezTo>
                      <a:pt x="32385" y="6604"/>
                      <a:pt x="36830" y="4699"/>
                      <a:pt x="41402" y="3175"/>
                    </a:cubicBezTo>
                    <a:cubicBezTo>
                      <a:pt x="45847" y="1778"/>
                      <a:pt x="50673" y="762"/>
                      <a:pt x="55372" y="381"/>
                    </a:cubicBezTo>
                    <a:cubicBezTo>
                      <a:pt x="60071" y="0"/>
                      <a:pt x="64897" y="381"/>
                      <a:pt x="69596" y="1143"/>
                    </a:cubicBezTo>
                    <a:cubicBezTo>
                      <a:pt x="74295" y="1905"/>
                      <a:pt x="78994" y="3429"/>
                      <a:pt x="83312" y="5334"/>
                    </a:cubicBezTo>
                    <a:cubicBezTo>
                      <a:pt x="87630" y="7239"/>
                      <a:pt x="91821" y="9652"/>
                      <a:pt x="95631" y="12573"/>
                    </a:cubicBezTo>
                    <a:cubicBezTo>
                      <a:pt x="99314" y="15494"/>
                      <a:pt x="102870" y="18923"/>
                      <a:pt x="105791" y="22606"/>
                    </a:cubicBezTo>
                    <a:cubicBezTo>
                      <a:pt x="108712" y="26289"/>
                      <a:pt x="113284" y="34671"/>
                      <a:pt x="113284" y="3467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1387592" y="3652126"/>
              <a:ext cx="273300" cy="559734"/>
              <a:chOff x="0" y="0"/>
              <a:chExt cx="552323" cy="11311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8768" y="50038"/>
                <a:ext cx="453517" cy="1030478"/>
              </a:xfrm>
              <a:custGeom>
                <a:avLst/>
                <a:gdLst/>
                <a:ahLst/>
                <a:cxnLst/>
                <a:rect l="l" t="t" r="r" b="b"/>
                <a:pathLst>
                  <a:path w="453517" h="1030478">
                    <a:moveTo>
                      <a:pt x="35560" y="976884"/>
                    </a:moveTo>
                    <a:cubicBezTo>
                      <a:pt x="24638" y="790194"/>
                      <a:pt x="20574" y="767588"/>
                      <a:pt x="18161" y="740918"/>
                    </a:cubicBezTo>
                    <a:cubicBezTo>
                      <a:pt x="15748" y="714629"/>
                      <a:pt x="14605" y="689864"/>
                      <a:pt x="12700" y="662432"/>
                    </a:cubicBezTo>
                    <a:cubicBezTo>
                      <a:pt x="10541" y="632079"/>
                      <a:pt x="7747" y="597154"/>
                      <a:pt x="5969" y="566674"/>
                    </a:cubicBezTo>
                    <a:cubicBezTo>
                      <a:pt x="4318" y="538861"/>
                      <a:pt x="0" y="513334"/>
                      <a:pt x="2032" y="486664"/>
                    </a:cubicBezTo>
                    <a:cubicBezTo>
                      <a:pt x="4064" y="459359"/>
                      <a:pt x="12065" y="432181"/>
                      <a:pt x="18669" y="404622"/>
                    </a:cubicBezTo>
                    <a:cubicBezTo>
                      <a:pt x="25400" y="376301"/>
                      <a:pt x="29210" y="344678"/>
                      <a:pt x="42037" y="319024"/>
                    </a:cubicBezTo>
                    <a:cubicBezTo>
                      <a:pt x="54483" y="294005"/>
                      <a:pt x="74422" y="274955"/>
                      <a:pt x="93599" y="252222"/>
                    </a:cubicBezTo>
                    <a:cubicBezTo>
                      <a:pt x="115189" y="226568"/>
                      <a:pt x="142494" y="198247"/>
                      <a:pt x="165735" y="173482"/>
                    </a:cubicBezTo>
                    <a:cubicBezTo>
                      <a:pt x="187071" y="150749"/>
                      <a:pt x="205613" y="131953"/>
                      <a:pt x="227838" y="109093"/>
                    </a:cubicBezTo>
                    <a:cubicBezTo>
                      <a:pt x="253365" y="82804"/>
                      <a:pt x="291465" y="41402"/>
                      <a:pt x="310769" y="24892"/>
                    </a:cubicBezTo>
                    <a:cubicBezTo>
                      <a:pt x="319913" y="17018"/>
                      <a:pt x="324739" y="13081"/>
                      <a:pt x="332613" y="9144"/>
                    </a:cubicBezTo>
                    <a:cubicBezTo>
                      <a:pt x="340614" y="5207"/>
                      <a:pt x="349631" y="2413"/>
                      <a:pt x="358394" y="1270"/>
                    </a:cubicBezTo>
                    <a:cubicBezTo>
                      <a:pt x="367157" y="127"/>
                      <a:pt x="376555" y="254"/>
                      <a:pt x="385318" y="1905"/>
                    </a:cubicBezTo>
                    <a:cubicBezTo>
                      <a:pt x="394081" y="3556"/>
                      <a:pt x="402971" y="6858"/>
                      <a:pt x="410718" y="11303"/>
                    </a:cubicBezTo>
                    <a:cubicBezTo>
                      <a:pt x="418465" y="15621"/>
                      <a:pt x="425704" y="21590"/>
                      <a:pt x="431673" y="28194"/>
                    </a:cubicBezTo>
                    <a:cubicBezTo>
                      <a:pt x="437515" y="34798"/>
                      <a:pt x="442595" y="42672"/>
                      <a:pt x="446151" y="50800"/>
                    </a:cubicBezTo>
                    <a:cubicBezTo>
                      <a:pt x="449707" y="58928"/>
                      <a:pt x="451993" y="68072"/>
                      <a:pt x="452755" y="76962"/>
                    </a:cubicBezTo>
                    <a:cubicBezTo>
                      <a:pt x="453517" y="85852"/>
                      <a:pt x="452628" y="95250"/>
                      <a:pt x="450469" y="103886"/>
                    </a:cubicBezTo>
                    <a:cubicBezTo>
                      <a:pt x="448310" y="112522"/>
                      <a:pt x="444627" y="121158"/>
                      <a:pt x="439801" y="128651"/>
                    </a:cubicBezTo>
                    <a:cubicBezTo>
                      <a:pt x="435102" y="136144"/>
                      <a:pt x="428752" y="143129"/>
                      <a:pt x="421894" y="148717"/>
                    </a:cubicBezTo>
                    <a:cubicBezTo>
                      <a:pt x="415036" y="154305"/>
                      <a:pt x="406781" y="158877"/>
                      <a:pt x="398399" y="161925"/>
                    </a:cubicBezTo>
                    <a:cubicBezTo>
                      <a:pt x="390144" y="164973"/>
                      <a:pt x="380873" y="166751"/>
                      <a:pt x="371983" y="167005"/>
                    </a:cubicBezTo>
                    <a:cubicBezTo>
                      <a:pt x="363093" y="167259"/>
                      <a:pt x="353695" y="165989"/>
                      <a:pt x="345186" y="163322"/>
                    </a:cubicBezTo>
                    <a:cubicBezTo>
                      <a:pt x="336677" y="160655"/>
                      <a:pt x="328295" y="156591"/>
                      <a:pt x="321056" y="151384"/>
                    </a:cubicBezTo>
                    <a:cubicBezTo>
                      <a:pt x="313817" y="146177"/>
                      <a:pt x="307213" y="139573"/>
                      <a:pt x="302006" y="132334"/>
                    </a:cubicBezTo>
                    <a:cubicBezTo>
                      <a:pt x="296799" y="125095"/>
                      <a:pt x="292735" y="116713"/>
                      <a:pt x="290068" y="108204"/>
                    </a:cubicBezTo>
                    <a:cubicBezTo>
                      <a:pt x="287401" y="99695"/>
                      <a:pt x="286131" y="90424"/>
                      <a:pt x="286385" y="81534"/>
                    </a:cubicBezTo>
                    <a:cubicBezTo>
                      <a:pt x="286639" y="72644"/>
                      <a:pt x="288417" y="63373"/>
                      <a:pt x="291465" y="54991"/>
                    </a:cubicBezTo>
                    <a:cubicBezTo>
                      <a:pt x="294513" y="46736"/>
                      <a:pt x="299212" y="38481"/>
                      <a:pt x="304800" y="31623"/>
                    </a:cubicBezTo>
                    <a:cubicBezTo>
                      <a:pt x="310388" y="24765"/>
                      <a:pt x="317373" y="18415"/>
                      <a:pt x="324866" y="13589"/>
                    </a:cubicBezTo>
                    <a:cubicBezTo>
                      <a:pt x="332359" y="8763"/>
                      <a:pt x="340995" y="5080"/>
                      <a:pt x="349631" y="2921"/>
                    </a:cubicBezTo>
                    <a:cubicBezTo>
                      <a:pt x="358267" y="762"/>
                      <a:pt x="367665" y="0"/>
                      <a:pt x="376428" y="762"/>
                    </a:cubicBezTo>
                    <a:cubicBezTo>
                      <a:pt x="385318" y="1524"/>
                      <a:pt x="394462" y="3810"/>
                      <a:pt x="402590" y="7239"/>
                    </a:cubicBezTo>
                    <a:cubicBezTo>
                      <a:pt x="410718" y="10795"/>
                      <a:pt x="418719" y="15748"/>
                      <a:pt x="425323" y="21717"/>
                    </a:cubicBezTo>
                    <a:cubicBezTo>
                      <a:pt x="431927" y="27686"/>
                      <a:pt x="437896" y="35052"/>
                      <a:pt x="442214" y="42799"/>
                    </a:cubicBezTo>
                    <a:cubicBezTo>
                      <a:pt x="446532" y="50546"/>
                      <a:pt x="449834" y="59436"/>
                      <a:pt x="451485" y="68072"/>
                    </a:cubicBezTo>
                    <a:cubicBezTo>
                      <a:pt x="453136" y="76835"/>
                      <a:pt x="453390" y="86233"/>
                      <a:pt x="452247" y="94996"/>
                    </a:cubicBezTo>
                    <a:cubicBezTo>
                      <a:pt x="451104" y="103759"/>
                      <a:pt x="448183" y="112776"/>
                      <a:pt x="444246" y="120777"/>
                    </a:cubicBezTo>
                    <a:cubicBezTo>
                      <a:pt x="440309" y="128651"/>
                      <a:pt x="428625" y="142621"/>
                      <a:pt x="428625" y="142621"/>
                    </a:cubicBezTo>
                    <a:cubicBezTo>
                      <a:pt x="428625" y="142621"/>
                      <a:pt x="370586" y="200025"/>
                      <a:pt x="344424" y="225552"/>
                    </a:cubicBezTo>
                    <a:cubicBezTo>
                      <a:pt x="321691" y="247777"/>
                      <a:pt x="302514" y="266319"/>
                      <a:pt x="280543" y="287401"/>
                    </a:cubicBezTo>
                    <a:cubicBezTo>
                      <a:pt x="257175" y="309753"/>
                      <a:pt x="228600" y="332359"/>
                      <a:pt x="208026" y="356362"/>
                    </a:cubicBezTo>
                    <a:cubicBezTo>
                      <a:pt x="189230" y="378333"/>
                      <a:pt x="172593" y="398145"/>
                      <a:pt x="160782" y="424815"/>
                    </a:cubicBezTo>
                    <a:cubicBezTo>
                      <a:pt x="147320" y="455295"/>
                      <a:pt x="140716" y="497967"/>
                      <a:pt x="136017" y="531241"/>
                    </a:cubicBezTo>
                    <a:cubicBezTo>
                      <a:pt x="131953" y="559943"/>
                      <a:pt x="133096" y="582930"/>
                      <a:pt x="132080" y="612648"/>
                    </a:cubicBezTo>
                    <a:cubicBezTo>
                      <a:pt x="130937" y="648716"/>
                      <a:pt x="129794" y="696722"/>
                      <a:pt x="130175" y="732536"/>
                    </a:cubicBezTo>
                    <a:cubicBezTo>
                      <a:pt x="130429" y="761619"/>
                      <a:pt x="130429" y="781050"/>
                      <a:pt x="132969" y="811784"/>
                    </a:cubicBezTo>
                    <a:cubicBezTo>
                      <a:pt x="136525" y="854837"/>
                      <a:pt x="151638" y="942213"/>
                      <a:pt x="152781" y="966216"/>
                    </a:cubicBezTo>
                    <a:cubicBezTo>
                      <a:pt x="153162" y="973455"/>
                      <a:pt x="153035" y="975741"/>
                      <a:pt x="152273" y="980440"/>
                    </a:cubicBezTo>
                    <a:cubicBezTo>
                      <a:pt x="151511" y="985012"/>
                      <a:pt x="150241" y="989711"/>
                      <a:pt x="148463" y="994029"/>
                    </a:cubicBezTo>
                    <a:cubicBezTo>
                      <a:pt x="146685" y="998347"/>
                      <a:pt x="144399" y="1002665"/>
                      <a:pt x="141605" y="1006475"/>
                    </a:cubicBezTo>
                    <a:cubicBezTo>
                      <a:pt x="138811" y="1010285"/>
                      <a:pt x="135509" y="1013714"/>
                      <a:pt x="131826" y="1016762"/>
                    </a:cubicBezTo>
                    <a:cubicBezTo>
                      <a:pt x="128270" y="1019683"/>
                      <a:pt x="124079" y="1022350"/>
                      <a:pt x="119888" y="1024382"/>
                    </a:cubicBezTo>
                    <a:cubicBezTo>
                      <a:pt x="115697" y="1026414"/>
                      <a:pt x="111125" y="1028065"/>
                      <a:pt x="106553" y="1029081"/>
                    </a:cubicBezTo>
                    <a:cubicBezTo>
                      <a:pt x="101981" y="1030097"/>
                      <a:pt x="97155" y="1030478"/>
                      <a:pt x="92456" y="1030351"/>
                    </a:cubicBezTo>
                    <a:cubicBezTo>
                      <a:pt x="87757" y="1030224"/>
                      <a:pt x="82931" y="1029462"/>
                      <a:pt x="78359" y="1028192"/>
                    </a:cubicBezTo>
                    <a:cubicBezTo>
                      <a:pt x="73787" y="1026922"/>
                      <a:pt x="69342" y="1025017"/>
                      <a:pt x="65278" y="1022731"/>
                    </a:cubicBezTo>
                    <a:cubicBezTo>
                      <a:pt x="61214" y="1020445"/>
                      <a:pt x="57277" y="1017524"/>
                      <a:pt x="53848" y="1014349"/>
                    </a:cubicBezTo>
                    <a:cubicBezTo>
                      <a:pt x="50419" y="1011174"/>
                      <a:pt x="47371" y="1007491"/>
                      <a:pt x="44831" y="1003554"/>
                    </a:cubicBezTo>
                    <a:cubicBezTo>
                      <a:pt x="42291" y="999617"/>
                      <a:pt x="40132" y="995172"/>
                      <a:pt x="38608" y="990727"/>
                    </a:cubicBezTo>
                    <a:cubicBezTo>
                      <a:pt x="37084" y="986282"/>
                      <a:pt x="35560" y="976884"/>
                      <a:pt x="35560" y="976884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9731201" y="3621585"/>
              <a:ext cx="377366" cy="1133608"/>
              <a:chOff x="0" y="0"/>
              <a:chExt cx="762635" cy="229095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8768" y="50292"/>
                <a:ext cx="663575" cy="2190369"/>
              </a:xfrm>
              <a:custGeom>
                <a:avLst/>
                <a:gdLst/>
                <a:ahLst/>
                <a:cxnLst/>
                <a:rect l="l" t="t" r="r" b="b"/>
                <a:pathLst>
                  <a:path w="663575" h="2190369">
                    <a:moveTo>
                      <a:pt x="6604" y="2135251"/>
                    </a:moveTo>
                    <a:cubicBezTo>
                      <a:pt x="11303" y="1945132"/>
                      <a:pt x="9779" y="1919859"/>
                      <a:pt x="8382" y="1886331"/>
                    </a:cubicBezTo>
                    <a:cubicBezTo>
                      <a:pt x="6858" y="1847469"/>
                      <a:pt x="0" y="1797812"/>
                      <a:pt x="2032" y="1760855"/>
                    </a:cubicBezTo>
                    <a:cubicBezTo>
                      <a:pt x="3683" y="1731264"/>
                      <a:pt x="9525" y="1709928"/>
                      <a:pt x="14986" y="1681607"/>
                    </a:cubicBezTo>
                    <a:cubicBezTo>
                      <a:pt x="21336" y="1648714"/>
                      <a:pt x="28829" y="1612519"/>
                      <a:pt x="38481" y="1575181"/>
                    </a:cubicBezTo>
                    <a:cubicBezTo>
                      <a:pt x="49403" y="1532763"/>
                      <a:pt x="66548" y="1483360"/>
                      <a:pt x="78232" y="1440561"/>
                    </a:cubicBezTo>
                    <a:cubicBezTo>
                      <a:pt x="88773" y="1401826"/>
                      <a:pt x="93218" y="1362329"/>
                      <a:pt x="105791" y="1329436"/>
                    </a:cubicBezTo>
                    <a:cubicBezTo>
                      <a:pt x="116713" y="1300734"/>
                      <a:pt x="134747" y="1279017"/>
                      <a:pt x="146304" y="1252855"/>
                    </a:cubicBezTo>
                    <a:cubicBezTo>
                      <a:pt x="157734" y="1227074"/>
                      <a:pt x="165862" y="1199769"/>
                      <a:pt x="174752" y="1173734"/>
                    </a:cubicBezTo>
                    <a:cubicBezTo>
                      <a:pt x="183261" y="1148588"/>
                      <a:pt x="189357" y="1127379"/>
                      <a:pt x="198501" y="1099185"/>
                    </a:cubicBezTo>
                    <a:cubicBezTo>
                      <a:pt x="210566" y="1061974"/>
                      <a:pt x="224155" y="1009523"/>
                      <a:pt x="240919" y="969772"/>
                    </a:cubicBezTo>
                    <a:cubicBezTo>
                      <a:pt x="256286" y="933323"/>
                      <a:pt x="280289" y="900430"/>
                      <a:pt x="293751" y="868934"/>
                    </a:cubicBezTo>
                    <a:cubicBezTo>
                      <a:pt x="304800" y="843026"/>
                      <a:pt x="307975" y="820674"/>
                      <a:pt x="318389" y="795655"/>
                    </a:cubicBezTo>
                    <a:cubicBezTo>
                      <a:pt x="329946" y="767969"/>
                      <a:pt x="349250" y="738505"/>
                      <a:pt x="361061" y="710438"/>
                    </a:cubicBezTo>
                    <a:cubicBezTo>
                      <a:pt x="371983" y="684657"/>
                      <a:pt x="378968" y="659384"/>
                      <a:pt x="387477" y="633984"/>
                    </a:cubicBezTo>
                    <a:cubicBezTo>
                      <a:pt x="395859" y="608965"/>
                      <a:pt x="402082" y="586613"/>
                      <a:pt x="411861" y="559181"/>
                    </a:cubicBezTo>
                    <a:cubicBezTo>
                      <a:pt x="424053" y="525018"/>
                      <a:pt x="448310" y="481711"/>
                      <a:pt x="456438" y="445262"/>
                    </a:cubicBezTo>
                    <a:cubicBezTo>
                      <a:pt x="463423" y="413639"/>
                      <a:pt x="458978" y="386715"/>
                      <a:pt x="462280" y="353822"/>
                    </a:cubicBezTo>
                    <a:cubicBezTo>
                      <a:pt x="466217" y="314960"/>
                      <a:pt x="475742" y="266700"/>
                      <a:pt x="479933" y="227076"/>
                    </a:cubicBezTo>
                    <a:cubicBezTo>
                      <a:pt x="483616" y="192405"/>
                      <a:pt x="485902" y="155321"/>
                      <a:pt x="487172" y="129159"/>
                    </a:cubicBezTo>
                    <a:cubicBezTo>
                      <a:pt x="488061" y="111633"/>
                      <a:pt x="486664" y="98044"/>
                      <a:pt x="488061" y="85090"/>
                    </a:cubicBezTo>
                    <a:cubicBezTo>
                      <a:pt x="489204" y="74676"/>
                      <a:pt x="490347" y="66040"/>
                      <a:pt x="493649" y="57277"/>
                    </a:cubicBezTo>
                    <a:cubicBezTo>
                      <a:pt x="496951" y="48514"/>
                      <a:pt x="501904" y="40005"/>
                      <a:pt x="507746" y="32766"/>
                    </a:cubicBezTo>
                    <a:cubicBezTo>
                      <a:pt x="513588" y="25527"/>
                      <a:pt x="521081" y="18923"/>
                      <a:pt x="528955" y="13970"/>
                    </a:cubicBezTo>
                    <a:cubicBezTo>
                      <a:pt x="536829" y="9017"/>
                      <a:pt x="546100" y="5080"/>
                      <a:pt x="555117" y="2921"/>
                    </a:cubicBezTo>
                    <a:cubicBezTo>
                      <a:pt x="564134" y="762"/>
                      <a:pt x="574040" y="0"/>
                      <a:pt x="583311" y="762"/>
                    </a:cubicBezTo>
                    <a:cubicBezTo>
                      <a:pt x="592582" y="1524"/>
                      <a:pt x="602234" y="4064"/>
                      <a:pt x="610743" y="7874"/>
                    </a:cubicBezTo>
                    <a:cubicBezTo>
                      <a:pt x="619252" y="11557"/>
                      <a:pt x="627634" y="17018"/>
                      <a:pt x="634492" y="23241"/>
                    </a:cubicBezTo>
                    <a:cubicBezTo>
                      <a:pt x="641350" y="29464"/>
                      <a:pt x="647573" y="37338"/>
                      <a:pt x="652145" y="45466"/>
                    </a:cubicBezTo>
                    <a:cubicBezTo>
                      <a:pt x="656717" y="53594"/>
                      <a:pt x="660019" y="62992"/>
                      <a:pt x="661670" y="72136"/>
                    </a:cubicBezTo>
                    <a:cubicBezTo>
                      <a:pt x="663321" y="81280"/>
                      <a:pt x="663575" y="91186"/>
                      <a:pt x="662305" y="100457"/>
                    </a:cubicBezTo>
                    <a:cubicBezTo>
                      <a:pt x="661035" y="109728"/>
                      <a:pt x="657987" y="119126"/>
                      <a:pt x="653796" y="127508"/>
                    </a:cubicBezTo>
                    <a:cubicBezTo>
                      <a:pt x="649605" y="135763"/>
                      <a:pt x="643763" y="143891"/>
                      <a:pt x="637159" y="150368"/>
                    </a:cubicBezTo>
                    <a:cubicBezTo>
                      <a:pt x="630555" y="156972"/>
                      <a:pt x="622300" y="162687"/>
                      <a:pt x="613918" y="166751"/>
                    </a:cubicBezTo>
                    <a:cubicBezTo>
                      <a:pt x="605536" y="170815"/>
                      <a:pt x="596138" y="173736"/>
                      <a:pt x="586867" y="174879"/>
                    </a:cubicBezTo>
                    <a:cubicBezTo>
                      <a:pt x="577596" y="176022"/>
                      <a:pt x="567690" y="175641"/>
                      <a:pt x="558546" y="173863"/>
                    </a:cubicBezTo>
                    <a:cubicBezTo>
                      <a:pt x="549402" y="172085"/>
                      <a:pt x="540131" y="168529"/>
                      <a:pt x="532003" y="163957"/>
                    </a:cubicBezTo>
                    <a:cubicBezTo>
                      <a:pt x="523875" y="159258"/>
                      <a:pt x="516255" y="153035"/>
                      <a:pt x="510032" y="146050"/>
                    </a:cubicBezTo>
                    <a:cubicBezTo>
                      <a:pt x="503809" y="139065"/>
                      <a:pt x="498602" y="130683"/>
                      <a:pt x="494919" y="122047"/>
                    </a:cubicBezTo>
                    <a:cubicBezTo>
                      <a:pt x="491363" y="113411"/>
                      <a:pt x="488950" y="103759"/>
                      <a:pt x="488315" y="94488"/>
                    </a:cubicBezTo>
                    <a:cubicBezTo>
                      <a:pt x="487680" y="85217"/>
                      <a:pt x="488569" y="75311"/>
                      <a:pt x="490855" y="66294"/>
                    </a:cubicBezTo>
                    <a:cubicBezTo>
                      <a:pt x="493141" y="57277"/>
                      <a:pt x="497078" y="48133"/>
                      <a:pt x="502158" y="40386"/>
                    </a:cubicBezTo>
                    <a:cubicBezTo>
                      <a:pt x="507238" y="32512"/>
                      <a:pt x="513969" y="25273"/>
                      <a:pt x="521208" y="19431"/>
                    </a:cubicBezTo>
                    <a:cubicBezTo>
                      <a:pt x="528574" y="13589"/>
                      <a:pt x="537210" y="8763"/>
                      <a:pt x="545973" y="5588"/>
                    </a:cubicBezTo>
                    <a:cubicBezTo>
                      <a:pt x="554736" y="2413"/>
                      <a:pt x="564515" y="635"/>
                      <a:pt x="573913" y="508"/>
                    </a:cubicBezTo>
                    <a:cubicBezTo>
                      <a:pt x="583184" y="381"/>
                      <a:pt x="593090" y="1778"/>
                      <a:pt x="601980" y="4572"/>
                    </a:cubicBezTo>
                    <a:cubicBezTo>
                      <a:pt x="610870" y="7366"/>
                      <a:pt x="619760" y="11811"/>
                      <a:pt x="627253" y="17272"/>
                    </a:cubicBezTo>
                    <a:cubicBezTo>
                      <a:pt x="634746" y="22733"/>
                      <a:pt x="641731" y="29845"/>
                      <a:pt x="647065" y="37465"/>
                    </a:cubicBezTo>
                    <a:cubicBezTo>
                      <a:pt x="652399" y="45085"/>
                      <a:pt x="656844" y="53975"/>
                      <a:pt x="659511" y="62865"/>
                    </a:cubicBezTo>
                    <a:cubicBezTo>
                      <a:pt x="662178" y="71755"/>
                      <a:pt x="663067" y="91059"/>
                      <a:pt x="663067" y="91059"/>
                    </a:cubicBezTo>
                    <a:cubicBezTo>
                      <a:pt x="663067" y="91059"/>
                      <a:pt x="661162" y="151765"/>
                      <a:pt x="657733" y="185293"/>
                    </a:cubicBezTo>
                    <a:cubicBezTo>
                      <a:pt x="653796" y="224282"/>
                      <a:pt x="642747" y="271272"/>
                      <a:pt x="639191" y="310896"/>
                    </a:cubicBezTo>
                    <a:cubicBezTo>
                      <a:pt x="636016" y="346075"/>
                      <a:pt x="639953" y="377571"/>
                      <a:pt x="636016" y="411226"/>
                    </a:cubicBezTo>
                    <a:cubicBezTo>
                      <a:pt x="631952" y="445897"/>
                      <a:pt x="624840" y="484378"/>
                      <a:pt x="614807" y="515874"/>
                    </a:cubicBezTo>
                    <a:cubicBezTo>
                      <a:pt x="606044" y="543433"/>
                      <a:pt x="591693" y="565150"/>
                      <a:pt x="581533" y="590677"/>
                    </a:cubicBezTo>
                    <a:cubicBezTo>
                      <a:pt x="571119" y="616712"/>
                      <a:pt x="563753" y="641731"/>
                      <a:pt x="553339" y="670941"/>
                    </a:cubicBezTo>
                    <a:cubicBezTo>
                      <a:pt x="540766" y="706120"/>
                      <a:pt x="527304" y="751078"/>
                      <a:pt x="511429" y="786892"/>
                    </a:cubicBezTo>
                    <a:cubicBezTo>
                      <a:pt x="496951" y="819531"/>
                      <a:pt x="477266" y="848233"/>
                      <a:pt x="463423" y="877697"/>
                    </a:cubicBezTo>
                    <a:cubicBezTo>
                      <a:pt x="450850" y="904494"/>
                      <a:pt x="443230" y="930910"/>
                      <a:pt x="430784" y="956183"/>
                    </a:cubicBezTo>
                    <a:cubicBezTo>
                      <a:pt x="418465" y="981329"/>
                      <a:pt x="401701" y="1002284"/>
                      <a:pt x="389382" y="1029081"/>
                    </a:cubicBezTo>
                    <a:cubicBezTo>
                      <a:pt x="375539" y="1059180"/>
                      <a:pt x="365125" y="1097026"/>
                      <a:pt x="353568" y="1128522"/>
                    </a:cubicBezTo>
                    <a:cubicBezTo>
                      <a:pt x="343027" y="1157224"/>
                      <a:pt x="334772" y="1180719"/>
                      <a:pt x="322961" y="1210564"/>
                    </a:cubicBezTo>
                    <a:cubicBezTo>
                      <a:pt x="308483" y="1247013"/>
                      <a:pt x="287655" y="1293495"/>
                      <a:pt x="272034" y="1331087"/>
                    </a:cubicBezTo>
                    <a:cubicBezTo>
                      <a:pt x="258318" y="1363980"/>
                      <a:pt x="247396" y="1391031"/>
                      <a:pt x="234188" y="1423670"/>
                    </a:cubicBezTo>
                    <a:cubicBezTo>
                      <a:pt x="219456" y="1460119"/>
                      <a:pt x="200914" y="1500378"/>
                      <a:pt x="187960" y="1539748"/>
                    </a:cubicBezTo>
                    <a:cubicBezTo>
                      <a:pt x="175006" y="1578991"/>
                      <a:pt x="168148" y="1621409"/>
                      <a:pt x="156591" y="1659509"/>
                    </a:cubicBezTo>
                    <a:cubicBezTo>
                      <a:pt x="145796" y="1695069"/>
                      <a:pt x="128270" y="1725168"/>
                      <a:pt x="121158" y="1761363"/>
                    </a:cubicBezTo>
                    <a:cubicBezTo>
                      <a:pt x="113538" y="1800352"/>
                      <a:pt x="116332" y="1847596"/>
                      <a:pt x="114808" y="1886331"/>
                    </a:cubicBezTo>
                    <a:cubicBezTo>
                      <a:pt x="113411" y="1919859"/>
                      <a:pt x="112014" y="1945132"/>
                      <a:pt x="112014" y="1980311"/>
                    </a:cubicBezTo>
                    <a:cubicBezTo>
                      <a:pt x="112014" y="2025523"/>
                      <a:pt x="117602" y="2112010"/>
                      <a:pt x="116586" y="2135251"/>
                    </a:cubicBezTo>
                    <a:cubicBezTo>
                      <a:pt x="116332" y="2141982"/>
                      <a:pt x="116078" y="2144141"/>
                      <a:pt x="115062" y="2148332"/>
                    </a:cubicBezTo>
                    <a:cubicBezTo>
                      <a:pt x="114046" y="2152650"/>
                      <a:pt x="112395" y="2156841"/>
                      <a:pt x="110363" y="2160778"/>
                    </a:cubicBezTo>
                    <a:cubicBezTo>
                      <a:pt x="108331" y="2164715"/>
                      <a:pt x="105664" y="2168398"/>
                      <a:pt x="102743" y="2171700"/>
                    </a:cubicBezTo>
                    <a:cubicBezTo>
                      <a:pt x="99822" y="2175002"/>
                      <a:pt x="96393" y="2177923"/>
                      <a:pt x="92837" y="2180463"/>
                    </a:cubicBezTo>
                    <a:cubicBezTo>
                      <a:pt x="89281" y="2183003"/>
                      <a:pt x="85217" y="2185162"/>
                      <a:pt x="81153" y="2186686"/>
                    </a:cubicBezTo>
                    <a:cubicBezTo>
                      <a:pt x="77089" y="2188210"/>
                      <a:pt x="72517" y="2189353"/>
                      <a:pt x="68199" y="2189861"/>
                    </a:cubicBezTo>
                    <a:cubicBezTo>
                      <a:pt x="63881" y="2190369"/>
                      <a:pt x="59309" y="2190369"/>
                      <a:pt x="54991" y="2189861"/>
                    </a:cubicBezTo>
                    <a:cubicBezTo>
                      <a:pt x="50673" y="2189353"/>
                      <a:pt x="46228" y="2188210"/>
                      <a:pt x="42164" y="2186686"/>
                    </a:cubicBezTo>
                    <a:cubicBezTo>
                      <a:pt x="38100" y="2185162"/>
                      <a:pt x="34036" y="2183003"/>
                      <a:pt x="30353" y="2180463"/>
                    </a:cubicBezTo>
                    <a:cubicBezTo>
                      <a:pt x="26797" y="2177923"/>
                      <a:pt x="23368" y="2175002"/>
                      <a:pt x="20447" y="2171700"/>
                    </a:cubicBezTo>
                    <a:cubicBezTo>
                      <a:pt x="17526" y="2168398"/>
                      <a:pt x="14986" y="2164715"/>
                      <a:pt x="12954" y="2160778"/>
                    </a:cubicBezTo>
                    <a:cubicBezTo>
                      <a:pt x="10922" y="2156841"/>
                      <a:pt x="9271" y="2152650"/>
                      <a:pt x="8255" y="2148332"/>
                    </a:cubicBezTo>
                    <a:cubicBezTo>
                      <a:pt x="7239" y="2144141"/>
                      <a:pt x="6604" y="2135251"/>
                      <a:pt x="6604" y="213525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9442442" y="3880180"/>
              <a:ext cx="1809160" cy="2038973"/>
              <a:chOff x="0" y="0"/>
              <a:chExt cx="3656203" cy="41206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50292" y="47752"/>
                <a:ext cx="3557778" cy="4022217"/>
              </a:xfrm>
              <a:custGeom>
                <a:avLst/>
                <a:gdLst/>
                <a:ahLst/>
                <a:cxnLst/>
                <a:rect l="l" t="t" r="r" b="b"/>
                <a:pathLst>
                  <a:path w="3557778" h="4022217">
                    <a:moveTo>
                      <a:pt x="3556" y="3947541"/>
                    </a:moveTo>
                    <a:cubicBezTo>
                      <a:pt x="74168" y="3764280"/>
                      <a:pt x="75438" y="3744976"/>
                      <a:pt x="84328" y="3716147"/>
                    </a:cubicBezTo>
                    <a:cubicBezTo>
                      <a:pt x="95758" y="3679063"/>
                      <a:pt x="117221" y="3629533"/>
                      <a:pt x="129667" y="3590671"/>
                    </a:cubicBezTo>
                    <a:cubicBezTo>
                      <a:pt x="140208" y="3557651"/>
                      <a:pt x="144653" y="3528187"/>
                      <a:pt x="155702" y="3497834"/>
                    </a:cubicBezTo>
                    <a:cubicBezTo>
                      <a:pt x="167005" y="3466846"/>
                      <a:pt x="185801" y="3435858"/>
                      <a:pt x="196977" y="3406648"/>
                    </a:cubicBezTo>
                    <a:cubicBezTo>
                      <a:pt x="206883" y="3380867"/>
                      <a:pt x="212852" y="3359277"/>
                      <a:pt x="220472" y="3332353"/>
                    </a:cubicBezTo>
                    <a:cubicBezTo>
                      <a:pt x="229362" y="3300984"/>
                      <a:pt x="235077" y="3263265"/>
                      <a:pt x="246253" y="3229737"/>
                    </a:cubicBezTo>
                    <a:cubicBezTo>
                      <a:pt x="257429" y="3195828"/>
                      <a:pt x="276860" y="3162681"/>
                      <a:pt x="287655" y="3130169"/>
                    </a:cubicBezTo>
                    <a:cubicBezTo>
                      <a:pt x="297561" y="3100324"/>
                      <a:pt x="299212" y="3071495"/>
                      <a:pt x="309753" y="3042285"/>
                    </a:cubicBezTo>
                    <a:cubicBezTo>
                      <a:pt x="321056" y="3011043"/>
                      <a:pt x="342519" y="2981198"/>
                      <a:pt x="354330" y="2948940"/>
                    </a:cubicBezTo>
                    <a:cubicBezTo>
                      <a:pt x="366141" y="2916682"/>
                      <a:pt x="368681" y="2882138"/>
                      <a:pt x="380492" y="2848737"/>
                    </a:cubicBezTo>
                    <a:cubicBezTo>
                      <a:pt x="392938" y="2813304"/>
                      <a:pt x="411861" y="2776982"/>
                      <a:pt x="428117" y="2742311"/>
                    </a:cubicBezTo>
                    <a:cubicBezTo>
                      <a:pt x="443865" y="2708529"/>
                      <a:pt x="464185" y="2676906"/>
                      <a:pt x="476250" y="2643251"/>
                    </a:cubicBezTo>
                    <a:cubicBezTo>
                      <a:pt x="487807" y="2610866"/>
                      <a:pt x="491236" y="2576957"/>
                      <a:pt x="499999" y="2544191"/>
                    </a:cubicBezTo>
                    <a:cubicBezTo>
                      <a:pt x="508762" y="2511298"/>
                      <a:pt x="517398" y="2480310"/>
                      <a:pt x="528828" y="2446274"/>
                    </a:cubicBezTo>
                    <a:cubicBezTo>
                      <a:pt x="541528" y="2408428"/>
                      <a:pt x="561340" y="2365756"/>
                      <a:pt x="573913" y="2327656"/>
                    </a:cubicBezTo>
                    <a:cubicBezTo>
                      <a:pt x="585216" y="2293366"/>
                      <a:pt x="589661" y="2262505"/>
                      <a:pt x="601726" y="2228469"/>
                    </a:cubicBezTo>
                    <a:cubicBezTo>
                      <a:pt x="615061" y="2190623"/>
                      <a:pt x="635254" y="2147189"/>
                      <a:pt x="652145" y="2111629"/>
                    </a:cubicBezTo>
                    <a:cubicBezTo>
                      <a:pt x="666750" y="2080768"/>
                      <a:pt x="684276" y="2056130"/>
                      <a:pt x="696087" y="2026539"/>
                    </a:cubicBezTo>
                    <a:cubicBezTo>
                      <a:pt x="708025" y="1996694"/>
                      <a:pt x="711454" y="1965706"/>
                      <a:pt x="723265" y="1933321"/>
                    </a:cubicBezTo>
                    <a:cubicBezTo>
                      <a:pt x="736727" y="1896237"/>
                      <a:pt x="752221" y="1851787"/>
                      <a:pt x="774192" y="1816989"/>
                    </a:cubicBezTo>
                    <a:cubicBezTo>
                      <a:pt x="795274" y="1783461"/>
                      <a:pt x="830961" y="1756664"/>
                      <a:pt x="851408" y="1727454"/>
                    </a:cubicBezTo>
                    <a:cubicBezTo>
                      <a:pt x="868426" y="1703070"/>
                      <a:pt x="875919" y="1679575"/>
                      <a:pt x="891540" y="1655826"/>
                    </a:cubicBezTo>
                    <a:cubicBezTo>
                      <a:pt x="908558" y="1629918"/>
                      <a:pt x="930402" y="1605534"/>
                      <a:pt x="950849" y="1578356"/>
                    </a:cubicBezTo>
                    <a:cubicBezTo>
                      <a:pt x="973328" y="1548638"/>
                      <a:pt x="1001649" y="1514475"/>
                      <a:pt x="1020953" y="1484376"/>
                    </a:cubicBezTo>
                    <a:cubicBezTo>
                      <a:pt x="1037336" y="1458849"/>
                      <a:pt x="1046226" y="1433449"/>
                      <a:pt x="1061339" y="1410589"/>
                    </a:cubicBezTo>
                    <a:cubicBezTo>
                      <a:pt x="1075944" y="1388618"/>
                      <a:pt x="1093851" y="1373251"/>
                      <a:pt x="1109599" y="1349629"/>
                    </a:cubicBezTo>
                    <a:cubicBezTo>
                      <a:pt x="1128649" y="1321054"/>
                      <a:pt x="1147699" y="1281557"/>
                      <a:pt x="1164971" y="1249553"/>
                    </a:cubicBezTo>
                    <a:cubicBezTo>
                      <a:pt x="1180719" y="1220343"/>
                      <a:pt x="1191641" y="1189228"/>
                      <a:pt x="1209294" y="1165479"/>
                    </a:cubicBezTo>
                    <a:cubicBezTo>
                      <a:pt x="1225169" y="1144143"/>
                      <a:pt x="1248156" y="1132586"/>
                      <a:pt x="1263777" y="1111504"/>
                    </a:cubicBezTo>
                    <a:cubicBezTo>
                      <a:pt x="1280795" y="1088644"/>
                      <a:pt x="1290955" y="1060069"/>
                      <a:pt x="1305941" y="1032002"/>
                    </a:cubicBezTo>
                    <a:cubicBezTo>
                      <a:pt x="1322959" y="1000379"/>
                      <a:pt x="1339977" y="962914"/>
                      <a:pt x="1360551" y="931037"/>
                    </a:cubicBezTo>
                    <a:cubicBezTo>
                      <a:pt x="1380871" y="899414"/>
                      <a:pt x="1407668" y="870204"/>
                      <a:pt x="1428369" y="841375"/>
                    </a:cubicBezTo>
                    <a:cubicBezTo>
                      <a:pt x="1447038" y="815467"/>
                      <a:pt x="1460881" y="788416"/>
                      <a:pt x="1479804" y="766445"/>
                    </a:cubicBezTo>
                    <a:cubicBezTo>
                      <a:pt x="1497330" y="745998"/>
                      <a:pt x="1519809" y="732409"/>
                      <a:pt x="1537081" y="712978"/>
                    </a:cubicBezTo>
                    <a:cubicBezTo>
                      <a:pt x="1554480" y="693547"/>
                      <a:pt x="1565783" y="671957"/>
                      <a:pt x="1583817" y="649859"/>
                    </a:cubicBezTo>
                    <a:cubicBezTo>
                      <a:pt x="1605661" y="623189"/>
                      <a:pt x="1634236" y="591820"/>
                      <a:pt x="1660271" y="564896"/>
                    </a:cubicBezTo>
                    <a:cubicBezTo>
                      <a:pt x="1685290" y="538988"/>
                      <a:pt x="1710563" y="513969"/>
                      <a:pt x="1736852" y="491109"/>
                    </a:cubicBezTo>
                    <a:cubicBezTo>
                      <a:pt x="1762252" y="469011"/>
                      <a:pt x="1787525" y="450977"/>
                      <a:pt x="1815211" y="429641"/>
                    </a:cubicBezTo>
                    <a:cubicBezTo>
                      <a:pt x="1845945" y="405892"/>
                      <a:pt x="1882648" y="377190"/>
                      <a:pt x="1913255" y="355219"/>
                    </a:cubicBezTo>
                    <a:cubicBezTo>
                      <a:pt x="1939290" y="336550"/>
                      <a:pt x="1958975" y="322707"/>
                      <a:pt x="1986915" y="305308"/>
                    </a:cubicBezTo>
                    <a:cubicBezTo>
                      <a:pt x="2021967" y="283464"/>
                      <a:pt x="2073275" y="258572"/>
                      <a:pt x="2108454" y="235839"/>
                    </a:cubicBezTo>
                    <a:cubicBezTo>
                      <a:pt x="2137283" y="217170"/>
                      <a:pt x="2156587" y="197866"/>
                      <a:pt x="2184273" y="180721"/>
                    </a:cubicBezTo>
                    <a:cubicBezTo>
                      <a:pt x="2214626" y="161925"/>
                      <a:pt x="2252472" y="143256"/>
                      <a:pt x="2284349" y="128905"/>
                    </a:cubicBezTo>
                    <a:cubicBezTo>
                      <a:pt x="2312035" y="116332"/>
                      <a:pt x="2337689" y="107442"/>
                      <a:pt x="2363978" y="97790"/>
                    </a:cubicBezTo>
                    <a:cubicBezTo>
                      <a:pt x="2389251" y="88519"/>
                      <a:pt x="2414016" y="80010"/>
                      <a:pt x="2439035" y="72009"/>
                    </a:cubicBezTo>
                    <a:cubicBezTo>
                      <a:pt x="2463546" y="64135"/>
                      <a:pt x="2485517" y="56769"/>
                      <a:pt x="2512441" y="50292"/>
                    </a:cubicBezTo>
                    <a:cubicBezTo>
                      <a:pt x="2544445" y="42545"/>
                      <a:pt x="2582291" y="37592"/>
                      <a:pt x="2618613" y="30353"/>
                    </a:cubicBezTo>
                    <a:cubicBezTo>
                      <a:pt x="2657221" y="22606"/>
                      <a:pt x="2701798" y="9271"/>
                      <a:pt x="2737485" y="5080"/>
                    </a:cubicBezTo>
                    <a:cubicBezTo>
                      <a:pt x="2766187" y="1651"/>
                      <a:pt x="2789936" y="3302"/>
                      <a:pt x="2816098" y="3048"/>
                    </a:cubicBezTo>
                    <a:cubicBezTo>
                      <a:pt x="2842133" y="2794"/>
                      <a:pt x="2867533" y="0"/>
                      <a:pt x="2893822" y="3175"/>
                    </a:cubicBezTo>
                    <a:cubicBezTo>
                      <a:pt x="2921889" y="6604"/>
                      <a:pt x="2952496" y="14732"/>
                      <a:pt x="2979293" y="23876"/>
                    </a:cubicBezTo>
                    <a:cubicBezTo>
                      <a:pt x="3004566" y="32512"/>
                      <a:pt x="3024632" y="43815"/>
                      <a:pt x="3050667" y="55626"/>
                    </a:cubicBezTo>
                    <a:cubicBezTo>
                      <a:pt x="3082290" y="69850"/>
                      <a:pt x="3123438" y="86106"/>
                      <a:pt x="3155442" y="103632"/>
                    </a:cubicBezTo>
                    <a:cubicBezTo>
                      <a:pt x="3184652" y="119634"/>
                      <a:pt x="3208274" y="133858"/>
                      <a:pt x="3235960" y="155575"/>
                    </a:cubicBezTo>
                    <a:cubicBezTo>
                      <a:pt x="3269996" y="182372"/>
                      <a:pt x="3312414" y="227330"/>
                      <a:pt x="3341878" y="255778"/>
                    </a:cubicBezTo>
                    <a:cubicBezTo>
                      <a:pt x="3363341" y="276479"/>
                      <a:pt x="3380740" y="286004"/>
                      <a:pt x="3396869" y="310134"/>
                    </a:cubicBezTo>
                    <a:cubicBezTo>
                      <a:pt x="3418459" y="342519"/>
                      <a:pt x="3430905" y="403352"/>
                      <a:pt x="3449447" y="439293"/>
                    </a:cubicBezTo>
                    <a:cubicBezTo>
                      <a:pt x="3463798" y="467106"/>
                      <a:pt x="3481832" y="485140"/>
                      <a:pt x="3494278" y="509905"/>
                    </a:cubicBezTo>
                    <a:cubicBezTo>
                      <a:pt x="3506724" y="534670"/>
                      <a:pt x="3515360" y="560324"/>
                      <a:pt x="3524123" y="588010"/>
                    </a:cubicBezTo>
                    <a:cubicBezTo>
                      <a:pt x="3533648" y="618109"/>
                      <a:pt x="3543427" y="650113"/>
                      <a:pt x="3548634" y="683895"/>
                    </a:cubicBezTo>
                    <a:cubicBezTo>
                      <a:pt x="3554222" y="720598"/>
                      <a:pt x="3554095" y="763524"/>
                      <a:pt x="3555111" y="800227"/>
                    </a:cubicBezTo>
                    <a:cubicBezTo>
                      <a:pt x="3556000" y="833120"/>
                      <a:pt x="3557778" y="861187"/>
                      <a:pt x="3554857" y="894080"/>
                    </a:cubicBezTo>
                    <a:cubicBezTo>
                      <a:pt x="3551555" y="931291"/>
                      <a:pt x="3541141" y="973074"/>
                      <a:pt x="3533775" y="1012063"/>
                    </a:cubicBezTo>
                    <a:cubicBezTo>
                      <a:pt x="3526536" y="1050417"/>
                      <a:pt x="3519932" y="1092200"/>
                      <a:pt x="3511169" y="1126236"/>
                    </a:cubicBezTo>
                    <a:cubicBezTo>
                      <a:pt x="3503803" y="1154684"/>
                      <a:pt x="3496818" y="1174750"/>
                      <a:pt x="3486658" y="1203198"/>
                    </a:cubicBezTo>
                    <a:cubicBezTo>
                      <a:pt x="3473577" y="1239647"/>
                      <a:pt x="3455670" y="1288288"/>
                      <a:pt x="3437509" y="1326261"/>
                    </a:cubicBezTo>
                    <a:cubicBezTo>
                      <a:pt x="3420872" y="1360932"/>
                      <a:pt x="3401187" y="1392555"/>
                      <a:pt x="3382899" y="1422781"/>
                    </a:cubicBezTo>
                    <a:cubicBezTo>
                      <a:pt x="3366135" y="1450340"/>
                      <a:pt x="3349117" y="1474978"/>
                      <a:pt x="3332226" y="1500505"/>
                    </a:cubicBezTo>
                    <a:cubicBezTo>
                      <a:pt x="3315716" y="1525524"/>
                      <a:pt x="3297682" y="1547622"/>
                      <a:pt x="3282823" y="1574673"/>
                    </a:cubicBezTo>
                    <a:cubicBezTo>
                      <a:pt x="3266694" y="1604137"/>
                      <a:pt x="3256026" y="1640967"/>
                      <a:pt x="3240278" y="1671320"/>
                    </a:cubicBezTo>
                    <a:cubicBezTo>
                      <a:pt x="3225292" y="1700022"/>
                      <a:pt x="3207766" y="1726057"/>
                      <a:pt x="3191129" y="1752346"/>
                    </a:cubicBezTo>
                    <a:cubicBezTo>
                      <a:pt x="3175000" y="1777746"/>
                      <a:pt x="3157728" y="1799717"/>
                      <a:pt x="3142107" y="1826514"/>
                    </a:cubicBezTo>
                    <a:cubicBezTo>
                      <a:pt x="3124835" y="1856232"/>
                      <a:pt x="3106420" y="1892300"/>
                      <a:pt x="3093212" y="1923288"/>
                    </a:cubicBezTo>
                    <a:cubicBezTo>
                      <a:pt x="3081655" y="1950466"/>
                      <a:pt x="3074416" y="1975612"/>
                      <a:pt x="3065907" y="2001901"/>
                    </a:cubicBezTo>
                    <a:cubicBezTo>
                      <a:pt x="3057398" y="2028063"/>
                      <a:pt x="3052826" y="2054098"/>
                      <a:pt x="3041904" y="2080641"/>
                    </a:cubicBezTo>
                    <a:cubicBezTo>
                      <a:pt x="3029966" y="2109851"/>
                      <a:pt x="3011297" y="2137791"/>
                      <a:pt x="2995422" y="2169033"/>
                    </a:cubicBezTo>
                    <a:cubicBezTo>
                      <a:pt x="2977769" y="2203704"/>
                      <a:pt x="2953766" y="2245106"/>
                      <a:pt x="2941193" y="2279650"/>
                    </a:cubicBezTo>
                    <a:cubicBezTo>
                      <a:pt x="2930906" y="2308098"/>
                      <a:pt x="2929128" y="2332990"/>
                      <a:pt x="2921381" y="2360295"/>
                    </a:cubicBezTo>
                    <a:cubicBezTo>
                      <a:pt x="2913253" y="2388870"/>
                      <a:pt x="2900934" y="2415286"/>
                      <a:pt x="2893441" y="2447290"/>
                    </a:cubicBezTo>
                    <a:cubicBezTo>
                      <a:pt x="2884551" y="2485136"/>
                      <a:pt x="2878201" y="2534031"/>
                      <a:pt x="2874391" y="2573528"/>
                    </a:cubicBezTo>
                    <a:cubicBezTo>
                      <a:pt x="2871089" y="2608199"/>
                      <a:pt x="2870835" y="2640838"/>
                      <a:pt x="2870327" y="2671445"/>
                    </a:cubicBezTo>
                    <a:cubicBezTo>
                      <a:pt x="2869819" y="2698496"/>
                      <a:pt x="2870581" y="2720848"/>
                      <a:pt x="2870835" y="2748026"/>
                    </a:cubicBezTo>
                    <a:cubicBezTo>
                      <a:pt x="2871089" y="2778760"/>
                      <a:pt x="2874772" y="2811399"/>
                      <a:pt x="2871978" y="2846578"/>
                    </a:cubicBezTo>
                    <a:cubicBezTo>
                      <a:pt x="2868676" y="2887853"/>
                      <a:pt x="2853563" y="2940558"/>
                      <a:pt x="2849118" y="2980182"/>
                    </a:cubicBezTo>
                    <a:cubicBezTo>
                      <a:pt x="2845562" y="3011678"/>
                      <a:pt x="2848737" y="3037840"/>
                      <a:pt x="2844673" y="3065526"/>
                    </a:cubicBezTo>
                    <a:cubicBezTo>
                      <a:pt x="2840736" y="3092704"/>
                      <a:pt x="2832227" y="3115818"/>
                      <a:pt x="2825242" y="3144901"/>
                    </a:cubicBezTo>
                    <a:cubicBezTo>
                      <a:pt x="2816733" y="3180461"/>
                      <a:pt x="2813304" y="3231769"/>
                      <a:pt x="2797556" y="3263392"/>
                    </a:cubicBezTo>
                    <a:cubicBezTo>
                      <a:pt x="2784729" y="3289046"/>
                      <a:pt x="2759837" y="3301746"/>
                      <a:pt x="2746248" y="3324987"/>
                    </a:cubicBezTo>
                    <a:cubicBezTo>
                      <a:pt x="2732151" y="3349117"/>
                      <a:pt x="2728849" y="3379978"/>
                      <a:pt x="2715387" y="3406267"/>
                    </a:cubicBezTo>
                    <a:cubicBezTo>
                      <a:pt x="2701163" y="3434080"/>
                      <a:pt x="2677414" y="3460242"/>
                      <a:pt x="2662047" y="3487166"/>
                    </a:cubicBezTo>
                    <a:cubicBezTo>
                      <a:pt x="2647823" y="3512058"/>
                      <a:pt x="2640711" y="3537966"/>
                      <a:pt x="2625344" y="3561715"/>
                    </a:cubicBezTo>
                    <a:cubicBezTo>
                      <a:pt x="2608961" y="3586988"/>
                      <a:pt x="2587371" y="3609975"/>
                      <a:pt x="2565400" y="3634105"/>
                    </a:cubicBezTo>
                    <a:cubicBezTo>
                      <a:pt x="2541524" y="3660267"/>
                      <a:pt x="2506726" y="3695827"/>
                      <a:pt x="2486914" y="3712718"/>
                    </a:cubicBezTo>
                    <a:cubicBezTo>
                      <a:pt x="2476119" y="3721862"/>
                      <a:pt x="2469896" y="3727196"/>
                      <a:pt x="2460117" y="3732022"/>
                    </a:cubicBezTo>
                    <a:cubicBezTo>
                      <a:pt x="2450338" y="3736848"/>
                      <a:pt x="2439289" y="3740277"/>
                      <a:pt x="2428494" y="3741801"/>
                    </a:cubicBezTo>
                    <a:cubicBezTo>
                      <a:pt x="2417699" y="3743325"/>
                      <a:pt x="2406142" y="3742944"/>
                      <a:pt x="2395474" y="3740912"/>
                    </a:cubicBezTo>
                    <a:cubicBezTo>
                      <a:pt x="2384806" y="3738880"/>
                      <a:pt x="2373884" y="3734943"/>
                      <a:pt x="2364486" y="3729609"/>
                    </a:cubicBezTo>
                    <a:cubicBezTo>
                      <a:pt x="2354961" y="3724275"/>
                      <a:pt x="2345944" y="3717036"/>
                      <a:pt x="2338705" y="3708908"/>
                    </a:cubicBezTo>
                    <a:cubicBezTo>
                      <a:pt x="2331466" y="3700780"/>
                      <a:pt x="2325116" y="3691128"/>
                      <a:pt x="2320798" y="3681095"/>
                    </a:cubicBezTo>
                    <a:cubicBezTo>
                      <a:pt x="2316480" y="3671062"/>
                      <a:pt x="2313686" y="3659759"/>
                      <a:pt x="2312797" y="3648964"/>
                    </a:cubicBezTo>
                    <a:cubicBezTo>
                      <a:pt x="2311908" y="3638169"/>
                      <a:pt x="2312797" y="3626612"/>
                      <a:pt x="2315464" y="3616071"/>
                    </a:cubicBezTo>
                    <a:cubicBezTo>
                      <a:pt x="2318131" y="3605530"/>
                      <a:pt x="2322703" y="3594862"/>
                      <a:pt x="2328545" y="3585718"/>
                    </a:cubicBezTo>
                    <a:cubicBezTo>
                      <a:pt x="2334387" y="3576574"/>
                      <a:pt x="2342007" y="3567938"/>
                      <a:pt x="2350516" y="3561080"/>
                    </a:cubicBezTo>
                    <a:cubicBezTo>
                      <a:pt x="2359025" y="3554222"/>
                      <a:pt x="2369185" y="3548634"/>
                      <a:pt x="2379345" y="3544824"/>
                    </a:cubicBezTo>
                    <a:cubicBezTo>
                      <a:pt x="2389505" y="3541014"/>
                      <a:pt x="2400935" y="3538855"/>
                      <a:pt x="2411730" y="3538474"/>
                    </a:cubicBezTo>
                    <a:cubicBezTo>
                      <a:pt x="2422652" y="3538093"/>
                      <a:pt x="2434082" y="3539744"/>
                      <a:pt x="2444496" y="3542919"/>
                    </a:cubicBezTo>
                    <a:cubicBezTo>
                      <a:pt x="2454910" y="3546094"/>
                      <a:pt x="2465197" y="3551301"/>
                      <a:pt x="2474087" y="3557651"/>
                    </a:cubicBezTo>
                    <a:cubicBezTo>
                      <a:pt x="2482850" y="3564001"/>
                      <a:pt x="2491105" y="3572256"/>
                      <a:pt x="2497455" y="3581019"/>
                    </a:cubicBezTo>
                    <a:cubicBezTo>
                      <a:pt x="2503805" y="3589782"/>
                      <a:pt x="2509012" y="3600069"/>
                      <a:pt x="2512187" y="3610483"/>
                    </a:cubicBezTo>
                    <a:cubicBezTo>
                      <a:pt x="2515362" y="3620897"/>
                      <a:pt x="2516886" y="3632327"/>
                      <a:pt x="2516632" y="3643249"/>
                    </a:cubicBezTo>
                    <a:cubicBezTo>
                      <a:pt x="2516378" y="3654171"/>
                      <a:pt x="2514219" y="3665601"/>
                      <a:pt x="2510536" y="3675761"/>
                    </a:cubicBezTo>
                    <a:cubicBezTo>
                      <a:pt x="2506853" y="3685921"/>
                      <a:pt x="2501138" y="3695954"/>
                      <a:pt x="2494280" y="3704463"/>
                    </a:cubicBezTo>
                    <a:cubicBezTo>
                      <a:pt x="2487422" y="3712972"/>
                      <a:pt x="2478786" y="3720719"/>
                      <a:pt x="2469642" y="3726561"/>
                    </a:cubicBezTo>
                    <a:cubicBezTo>
                      <a:pt x="2460498" y="3732403"/>
                      <a:pt x="2449830" y="3736975"/>
                      <a:pt x="2439289" y="3739642"/>
                    </a:cubicBezTo>
                    <a:cubicBezTo>
                      <a:pt x="2428748" y="3742309"/>
                      <a:pt x="2417191" y="3743325"/>
                      <a:pt x="2406396" y="3742436"/>
                    </a:cubicBezTo>
                    <a:cubicBezTo>
                      <a:pt x="2395601" y="3741547"/>
                      <a:pt x="2384425" y="3738753"/>
                      <a:pt x="2374392" y="3734435"/>
                    </a:cubicBezTo>
                    <a:cubicBezTo>
                      <a:pt x="2364359" y="3730117"/>
                      <a:pt x="2354580" y="3723894"/>
                      <a:pt x="2346452" y="3716655"/>
                    </a:cubicBezTo>
                    <a:cubicBezTo>
                      <a:pt x="2338324" y="3709416"/>
                      <a:pt x="2331085" y="3700399"/>
                      <a:pt x="2325751" y="3691001"/>
                    </a:cubicBezTo>
                    <a:cubicBezTo>
                      <a:pt x="2320417" y="3681476"/>
                      <a:pt x="2316353" y="3670554"/>
                      <a:pt x="2314321" y="3659886"/>
                    </a:cubicBezTo>
                    <a:cubicBezTo>
                      <a:pt x="2312289" y="3649218"/>
                      <a:pt x="2312035" y="3637661"/>
                      <a:pt x="2313432" y="3626866"/>
                    </a:cubicBezTo>
                    <a:cubicBezTo>
                      <a:pt x="2314829" y="3616071"/>
                      <a:pt x="2318258" y="3605022"/>
                      <a:pt x="2323084" y="3595243"/>
                    </a:cubicBezTo>
                    <a:cubicBezTo>
                      <a:pt x="2327910" y="3585464"/>
                      <a:pt x="2342642" y="3568954"/>
                      <a:pt x="2342388" y="3568446"/>
                    </a:cubicBezTo>
                    <a:cubicBezTo>
                      <a:pt x="2342388" y="3568446"/>
                      <a:pt x="2342261" y="3568446"/>
                      <a:pt x="2342261" y="3568446"/>
                    </a:cubicBezTo>
                    <a:cubicBezTo>
                      <a:pt x="2342007" y="3567684"/>
                      <a:pt x="2393188" y="3527806"/>
                      <a:pt x="2413254" y="3505073"/>
                    </a:cubicBezTo>
                    <a:cubicBezTo>
                      <a:pt x="2431923" y="3483991"/>
                      <a:pt x="2444242" y="3460369"/>
                      <a:pt x="2459863" y="3437763"/>
                    </a:cubicBezTo>
                    <a:cubicBezTo>
                      <a:pt x="2475738" y="3414776"/>
                      <a:pt x="2494280" y="3392043"/>
                      <a:pt x="2507996" y="3368421"/>
                    </a:cubicBezTo>
                    <a:cubicBezTo>
                      <a:pt x="2521077" y="3345942"/>
                      <a:pt x="2527681" y="3321812"/>
                      <a:pt x="2540762" y="3299460"/>
                    </a:cubicBezTo>
                    <a:cubicBezTo>
                      <a:pt x="2554351" y="3276219"/>
                      <a:pt x="2574417" y="3257169"/>
                      <a:pt x="2588260" y="3231769"/>
                    </a:cubicBezTo>
                    <a:cubicBezTo>
                      <a:pt x="2603754" y="3203321"/>
                      <a:pt x="2616581" y="3168269"/>
                      <a:pt x="2627376" y="3136011"/>
                    </a:cubicBezTo>
                    <a:cubicBezTo>
                      <a:pt x="2637917" y="3104388"/>
                      <a:pt x="2646934" y="3072257"/>
                      <a:pt x="2652268" y="3040126"/>
                    </a:cubicBezTo>
                    <a:cubicBezTo>
                      <a:pt x="2657475" y="3008757"/>
                      <a:pt x="2655062" y="2977515"/>
                      <a:pt x="2659126" y="2945765"/>
                    </a:cubicBezTo>
                    <a:cubicBezTo>
                      <a:pt x="2663317" y="2912999"/>
                      <a:pt x="2673858" y="2879725"/>
                      <a:pt x="2677033" y="2846578"/>
                    </a:cubicBezTo>
                    <a:cubicBezTo>
                      <a:pt x="2680208" y="2813685"/>
                      <a:pt x="2678049" y="2778887"/>
                      <a:pt x="2678430" y="2747772"/>
                    </a:cubicBezTo>
                    <a:cubicBezTo>
                      <a:pt x="2678811" y="2719959"/>
                      <a:pt x="2678938" y="2694813"/>
                      <a:pt x="2679446" y="2668524"/>
                    </a:cubicBezTo>
                    <a:cubicBezTo>
                      <a:pt x="2679954" y="2642235"/>
                      <a:pt x="2678938" y="2616327"/>
                      <a:pt x="2681605" y="2590038"/>
                    </a:cubicBezTo>
                    <a:cubicBezTo>
                      <a:pt x="2684399" y="2562987"/>
                      <a:pt x="2691511" y="2535682"/>
                      <a:pt x="2696337" y="2508504"/>
                    </a:cubicBezTo>
                    <a:cubicBezTo>
                      <a:pt x="2701163" y="2481453"/>
                      <a:pt x="2704592" y="2455926"/>
                      <a:pt x="2710688" y="2427605"/>
                    </a:cubicBezTo>
                    <a:cubicBezTo>
                      <a:pt x="2717546" y="2395855"/>
                      <a:pt x="2727325" y="2358263"/>
                      <a:pt x="2736596" y="2327402"/>
                    </a:cubicBezTo>
                    <a:cubicBezTo>
                      <a:pt x="2744724" y="2300351"/>
                      <a:pt x="2753360" y="2277237"/>
                      <a:pt x="2762250" y="2252091"/>
                    </a:cubicBezTo>
                    <a:cubicBezTo>
                      <a:pt x="2771267" y="2226564"/>
                      <a:pt x="2780030" y="2202180"/>
                      <a:pt x="2790571" y="2175383"/>
                    </a:cubicBezTo>
                    <a:cubicBezTo>
                      <a:pt x="2802382" y="2145284"/>
                      <a:pt x="2816479" y="2111375"/>
                      <a:pt x="2830322" y="2080133"/>
                    </a:cubicBezTo>
                    <a:cubicBezTo>
                      <a:pt x="2843911" y="2049399"/>
                      <a:pt x="2860675" y="2018665"/>
                      <a:pt x="2872994" y="1989582"/>
                    </a:cubicBezTo>
                    <a:cubicBezTo>
                      <a:pt x="2884043" y="1963547"/>
                      <a:pt x="2892552" y="1939544"/>
                      <a:pt x="2901823" y="1914144"/>
                    </a:cubicBezTo>
                    <a:cubicBezTo>
                      <a:pt x="2911221" y="1888363"/>
                      <a:pt x="2917444" y="1863217"/>
                      <a:pt x="2929255" y="1835912"/>
                    </a:cubicBezTo>
                    <a:cubicBezTo>
                      <a:pt x="2943098" y="1803781"/>
                      <a:pt x="2963799" y="1764792"/>
                      <a:pt x="2981706" y="1734058"/>
                    </a:cubicBezTo>
                    <a:cubicBezTo>
                      <a:pt x="2997327" y="1707261"/>
                      <a:pt x="3014218" y="1685036"/>
                      <a:pt x="3029458" y="1661287"/>
                    </a:cubicBezTo>
                    <a:cubicBezTo>
                      <a:pt x="3043809" y="1638808"/>
                      <a:pt x="3058668" y="1619123"/>
                      <a:pt x="3070860" y="1595374"/>
                    </a:cubicBezTo>
                    <a:cubicBezTo>
                      <a:pt x="3083814" y="1570101"/>
                      <a:pt x="3090672" y="1539367"/>
                      <a:pt x="3104388" y="1513332"/>
                    </a:cubicBezTo>
                    <a:cubicBezTo>
                      <a:pt x="3118104" y="1487297"/>
                      <a:pt x="3137027" y="1463929"/>
                      <a:pt x="3153283" y="1439418"/>
                    </a:cubicBezTo>
                    <a:cubicBezTo>
                      <a:pt x="3169285" y="1415034"/>
                      <a:pt x="3185668" y="1390650"/>
                      <a:pt x="3201162" y="1366520"/>
                    </a:cubicBezTo>
                    <a:cubicBezTo>
                      <a:pt x="3216275" y="1343025"/>
                      <a:pt x="3232150" y="1320419"/>
                      <a:pt x="3245104" y="1296289"/>
                    </a:cubicBezTo>
                    <a:cubicBezTo>
                      <a:pt x="3257804" y="1272540"/>
                      <a:pt x="3266821" y="1250442"/>
                      <a:pt x="3278378" y="1223010"/>
                    </a:cubicBezTo>
                    <a:cubicBezTo>
                      <a:pt x="3292729" y="1188974"/>
                      <a:pt x="3312033" y="1144778"/>
                      <a:pt x="3323717" y="1107186"/>
                    </a:cubicBezTo>
                    <a:cubicBezTo>
                      <a:pt x="3334385" y="1073023"/>
                      <a:pt x="3340227" y="1041527"/>
                      <a:pt x="3347085" y="1007110"/>
                    </a:cubicBezTo>
                    <a:cubicBezTo>
                      <a:pt x="3354324" y="970788"/>
                      <a:pt x="3362960" y="930148"/>
                      <a:pt x="3365754" y="894461"/>
                    </a:cubicBezTo>
                    <a:cubicBezTo>
                      <a:pt x="3368167" y="862457"/>
                      <a:pt x="3365500" y="833247"/>
                      <a:pt x="3364738" y="802894"/>
                    </a:cubicBezTo>
                    <a:cubicBezTo>
                      <a:pt x="3363976" y="772795"/>
                      <a:pt x="3364611" y="743204"/>
                      <a:pt x="3361182" y="713232"/>
                    </a:cubicBezTo>
                    <a:cubicBezTo>
                      <a:pt x="3357626" y="682498"/>
                      <a:pt x="3354705" y="649732"/>
                      <a:pt x="3343275" y="620649"/>
                    </a:cubicBezTo>
                    <a:cubicBezTo>
                      <a:pt x="3331591" y="590931"/>
                      <a:pt x="3307334" y="567563"/>
                      <a:pt x="3291078" y="537337"/>
                    </a:cubicBezTo>
                    <a:cubicBezTo>
                      <a:pt x="3273044" y="503809"/>
                      <a:pt x="3259074" y="458597"/>
                      <a:pt x="3241167" y="427482"/>
                    </a:cubicBezTo>
                    <a:cubicBezTo>
                      <a:pt x="3226689" y="402336"/>
                      <a:pt x="3214751" y="382905"/>
                      <a:pt x="3195066" y="362839"/>
                    </a:cubicBezTo>
                    <a:cubicBezTo>
                      <a:pt x="3172333" y="339598"/>
                      <a:pt x="3136773" y="318389"/>
                      <a:pt x="3109468" y="299466"/>
                    </a:cubicBezTo>
                    <a:cubicBezTo>
                      <a:pt x="3085592" y="282956"/>
                      <a:pt x="3064510" y="267462"/>
                      <a:pt x="3040761" y="255016"/>
                    </a:cubicBezTo>
                    <a:cubicBezTo>
                      <a:pt x="3017520" y="242824"/>
                      <a:pt x="2993136" y="235458"/>
                      <a:pt x="2968371" y="225044"/>
                    </a:cubicBezTo>
                    <a:cubicBezTo>
                      <a:pt x="2942082" y="213995"/>
                      <a:pt x="2917190" y="196088"/>
                      <a:pt x="2887599" y="190119"/>
                    </a:cubicBezTo>
                    <a:cubicBezTo>
                      <a:pt x="2854706" y="183515"/>
                      <a:pt x="2812034" y="190246"/>
                      <a:pt x="2779014" y="191389"/>
                    </a:cubicBezTo>
                    <a:cubicBezTo>
                      <a:pt x="2751201" y="192278"/>
                      <a:pt x="2728722" y="191643"/>
                      <a:pt x="2702306" y="195707"/>
                    </a:cubicBezTo>
                    <a:cubicBezTo>
                      <a:pt x="2673223" y="200152"/>
                      <a:pt x="2640711" y="210312"/>
                      <a:pt x="2612009" y="218440"/>
                    </a:cubicBezTo>
                    <a:cubicBezTo>
                      <a:pt x="2585593" y="226060"/>
                      <a:pt x="2562098" y="234823"/>
                      <a:pt x="2536317" y="242697"/>
                    </a:cubicBezTo>
                    <a:cubicBezTo>
                      <a:pt x="2509774" y="250825"/>
                      <a:pt x="2482088" y="258445"/>
                      <a:pt x="2454910" y="266700"/>
                    </a:cubicBezTo>
                    <a:cubicBezTo>
                      <a:pt x="2427732" y="274955"/>
                      <a:pt x="2401062" y="281178"/>
                      <a:pt x="2373249" y="292481"/>
                    </a:cubicBezTo>
                    <a:cubicBezTo>
                      <a:pt x="2342007" y="305181"/>
                      <a:pt x="2305939" y="324231"/>
                      <a:pt x="2277364" y="340995"/>
                    </a:cubicBezTo>
                    <a:cubicBezTo>
                      <a:pt x="2252853" y="355473"/>
                      <a:pt x="2235454" y="371348"/>
                      <a:pt x="2211324" y="385699"/>
                    </a:cubicBezTo>
                    <a:cubicBezTo>
                      <a:pt x="2184146" y="401828"/>
                      <a:pt x="2149475" y="415798"/>
                      <a:pt x="2121662" y="432308"/>
                    </a:cubicBezTo>
                    <a:cubicBezTo>
                      <a:pt x="2095754" y="447675"/>
                      <a:pt x="2072767" y="464820"/>
                      <a:pt x="2049272" y="480695"/>
                    </a:cubicBezTo>
                    <a:cubicBezTo>
                      <a:pt x="2026666" y="495935"/>
                      <a:pt x="2005076" y="509270"/>
                      <a:pt x="1983105" y="525780"/>
                    </a:cubicBezTo>
                    <a:cubicBezTo>
                      <a:pt x="1959610" y="543306"/>
                      <a:pt x="1936877" y="563880"/>
                      <a:pt x="1913001" y="583565"/>
                    </a:cubicBezTo>
                    <a:cubicBezTo>
                      <a:pt x="1888236" y="604139"/>
                      <a:pt x="1863090" y="625221"/>
                      <a:pt x="1837055" y="646557"/>
                    </a:cubicBezTo>
                    <a:cubicBezTo>
                      <a:pt x="1809877" y="668909"/>
                      <a:pt x="1777111" y="689356"/>
                      <a:pt x="1753362" y="714502"/>
                    </a:cubicBezTo>
                    <a:cubicBezTo>
                      <a:pt x="1731010" y="738251"/>
                      <a:pt x="1717802" y="768223"/>
                      <a:pt x="1697355" y="792734"/>
                    </a:cubicBezTo>
                    <a:cubicBezTo>
                      <a:pt x="1677035" y="817118"/>
                      <a:pt x="1651254" y="836803"/>
                      <a:pt x="1631442" y="861187"/>
                    </a:cubicBezTo>
                    <a:cubicBezTo>
                      <a:pt x="1611757" y="885317"/>
                      <a:pt x="1598295" y="911352"/>
                      <a:pt x="1578737" y="938276"/>
                    </a:cubicBezTo>
                    <a:cubicBezTo>
                      <a:pt x="1556385" y="969137"/>
                      <a:pt x="1521714" y="1004316"/>
                      <a:pt x="1504061" y="1035431"/>
                    </a:cubicBezTo>
                    <a:cubicBezTo>
                      <a:pt x="1489964" y="1060196"/>
                      <a:pt x="1488694" y="1085850"/>
                      <a:pt x="1475486" y="1107567"/>
                    </a:cubicBezTo>
                    <a:cubicBezTo>
                      <a:pt x="1462405" y="1129030"/>
                      <a:pt x="1442085" y="1143508"/>
                      <a:pt x="1425194" y="1165098"/>
                    </a:cubicBezTo>
                    <a:cubicBezTo>
                      <a:pt x="1405509" y="1190371"/>
                      <a:pt x="1384808" y="1220470"/>
                      <a:pt x="1365758" y="1250950"/>
                    </a:cubicBezTo>
                    <a:cubicBezTo>
                      <a:pt x="1345311" y="1283462"/>
                      <a:pt x="1322578" y="1322959"/>
                      <a:pt x="1306957" y="1354836"/>
                    </a:cubicBezTo>
                    <a:cubicBezTo>
                      <a:pt x="1294384" y="1380744"/>
                      <a:pt x="1291082" y="1404366"/>
                      <a:pt x="1277112" y="1427099"/>
                    </a:cubicBezTo>
                    <a:cubicBezTo>
                      <a:pt x="1262126" y="1451483"/>
                      <a:pt x="1236726" y="1469517"/>
                      <a:pt x="1218438" y="1495425"/>
                    </a:cubicBezTo>
                    <a:cubicBezTo>
                      <a:pt x="1197610" y="1524762"/>
                      <a:pt x="1180465" y="1565021"/>
                      <a:pt x="1160780" y="1595501"/>
                    </a:cubicBezTo>
                    <a:cubicBezTo>
                      <a:pt x="1143127" y="1622806"/>
                      <a:pt x="1126109" y="1646428"/>
                      <a:pt x="1106678" y="1670431"/>
                    </a:cubicBezTo>
                    <a:cubicBezTo>
                      <a:pt x="1087120" y="1694688"/>
                      <a:pt x="1063752" y="1713738"/>
                      <a:pt x="1043813" y="1740408"/>
                    </a:cubicBezTo>
                    <a:cubicBezTo>
                      <a:pt x="1020953" y="1770888"/>
                      <a:pt x="1002919" y="1812925"/>
                      <a:pt x="979297" y="1844802"/>
                    </a:cubicBezTo>
                    <a:cubicBezTo>
                      <a:pt x="956945" y="1875028"/>
                      <a:pt x="923544" y="1895856"/>
                      <a:pt x="906526" y="1927479"/>
                    </a:cubicBezTo>
                    <a:cubicBezTo>
                      <a:pt x="889381" y="1959229"/>
                      <a:pt x="889889" y="1998726"/>
                      <a:pt x="876935" y="2034921"/>
                    </a:cubicBezTo>
                    <a:cubicBezTo>
                      <a:pt x="862965" y="2073910"/>
                      <a:pt x="843026" y="2115312"/>
                      <a:pt x="824611" y="2153412"/>
                    </a:cubicBezTo>
                    <a:cubicBezTo>
                      <a:pt x="806958" y="2189988"/>
                      <a:pt x="784225" y="2220595"/>
                      <a:pt x="768858" y="2258949"/>
                    </a:cubicBezTo>
                    <a:cubicBezTo>
                      <a:pt x="752094" y="2300859"/>
                      <a:pt x="744093" y="2356993"/>
                      <a:pt x="730250" y="2396363"/>
                    </a:cubicBezTo>
                    <a:cubicBezTo>
                      <a:pt x="719328" y="2427097"/>
                      <a:pt x="706374" y="2447163"/>
                      <a:pt x="695706" y="2476754"/>
                    </a:cubicBezTo>
                    <a:cubicBezTo>
                      <a:pt x="683260" y="2511298"/>
                      <a:pt x="673100" y="2552573"/>
                      <a:pt x="662051" y="2591816"/>
                    </a:cubicBezTo>
                    <a:cubicBezTo>
                      <a:pt x="650621" y="2632583"/>
                      <a:pt x="642747" y="2678430"/>
                      <a:pt x="628142" y="2716911"/>
                    </a:cubicBezTo>
                    <a:cubicBezTo>
                      <a:pt x="614807" y="2752090"/>
                      <a:pt x="595249" y="2782189"/>
                      <a:pt x="579755" y="2814193"/>
                    </a:cubicBezTo>
                    <a:cubicBezTo>
                      <a:pt x="564896" y="2845054"/>
                      <a:pt x="548894" y="2873502"/>
                      <a:pt x="536829" y="2905506"/>
                    </a:cubicBezTo>
                    <a:cubicBezTo>
                      <a:pt x="524256" y="2938907"/>
                      <a:pt x="519557" y="2977642"/>
                      <a:pt x="506603" y="3010662"/>
                    </a:cubicBezTo>
                    <a:cubicBezTo>
                      <a:pt x="494157" y="3042158"/>
                      <a:pt x="473964" y="3068574"/>
                      <a:pt x="461264" y="3099689"/>
                    </a:cubicBezTo>
                    <a:cubicBezTo>
                      <a:pt x="448310" y="3131439"/>
                      <a:pt x="441706" y="3165983"/>
                      <a:pt x="430149" y="3199130"/>
                    </a:cubicBezTo>
                    <a:cubicBezTo>
                      <a:pt x="418338" y="3233039"/>
                      <a:pt x="404368" y="3268345"/>
                      <a:pt x="391287" y="3300984"/>
                    </a:cubicBezTo>
                    <a:cubicBezTo>
                      <a:pt x="378968" y="3331718"/>
                      <a:pt x="366141" y="3361182"/>
                      <a:pt x="354076" y="3389884"/>
                    </a:cubicBezTo>
                    <a:cubicBezTo>
                      <a:pt x="342773" y="3416935"/>
                      <a:pt x="333883" y="3441827"/>
                      <a:pt x="320929" y="3468497"/>
                    </a:cubicBezTo>
                    <a:cubicBezTo>
                      <a:pt x="306705" y="3497580"/>
                      <a:pt x="285369" y="3528060"/>
                      <a:pt x="271526" y="3557524"/>
                    </a:cubicBezTo>
                    <a:cubicBezTo>
                      <a:pt x="258699" y="3584829"/>
                      <a:pt x="252476" y="3610356"/>
                      <a:pt x="239903" y="3639185"/>
                    </a:cubicBezTo>
                    <a:cubicBezTo>
                      <a:pt x="225298" y="3672967"/>
                      <a:pt x="201676" y="3713226"/>
                      <a:pt x="187833" y="3747135"/>
                    </a:cubicBezTo>
                    <a:cubicBezTo>
                      <a:pt x="176022" y="3775964"/>
                      <a:pt x="170561" y="3797300"/>
                      <a:pt x="159893" y="3828923"/>
                    </a:cubicBezTo>
                    <a:cubicBezTo>
                      <a:pt x="145161" y="3872738"/>
                      <a:pt x="117475" y="3963035"/>
                      <a:pt x="108077" y="3985514"/>
                    </a:cubicBezTo>
                    <a:cubicBezTo>
                      <a:pt x="105410" y="3991864"/>
                      <a:pt x="104394" y="3993769"/>
                      <a:pt x="101981" y="3997452"/>
                    </a:cubicBezTo>
                    <a:cubicBezTo>
                      <a:pt x="99441" y="4001135"/>
                      <a:pt x="96520" y="4004564"/>
                      <a:pt x="93218" y="4007612"/>
                    </a:cubicBezTo>
                    <a:cubicBezTo>
                      <a:pt x="89916" y="4010533"/>
                      <a:pt x="86233" y="4013200"/>
                      <a:pt x="82296" y="4015359"/>
                    </a:cubicBezTo>
                    <a:cubicBezTo>
                      <a:pt x="78359" y="4017518"/>
                      <a:pt x="74168" y="4019169"/>
                      <a:pt x="69850" y="4020312"/>
                    </a:cubicBezTo>
                    <a:cubicBezTo>
                      <a:pt x="65532" y="4021455"/>
                      <a:pt x="61087" y="4021963"/>
                      <a:pt x="56642" y="4022090"/>
                    </a:cubicBezTo>
                    <a:cubicBezTo>
                      <a:pt x="52197" y="4022217"/>
                      <a:pt x="47625" y="4021709"/>
                      <a:pt x="43307" y="4020693"/>
                    </a:cubicBezTo>
                    <a:cubicBezTo>
                      <a:pt x="38989" y="4019677"/>
                      <a:pt x="34544" y="4018153"/>
                      <a:pt x="30607" y="4016121"/>
                    </a:cubicBezTo>
                    <a:cubicBezTo>
                      <a:pt x="26670" y="4014089"/>
                      <a:pt x="22860" y="4011549"/>
                      <a:pt x="19558" y="4008628"/>
                    </a:cubicBezTo>
                    <a:cubicBezTo>
                      <a:pt x="16256" y="4005707"/>
                      <a:pt x="13081" y="4002278"/>
                      <a:pt x="10541" y="3998722"/>
                    </a:cubicBezTo>
                    <a:cubicBezTo>
                      <a:pt x="8001" y="3995039"/>
                      <a:pt x="5715" y="3991102"/>
                      <a:pt x="4064" y="3986911"/>
                    </a:cubicBezTo>
                    <a:cubicBezTo>
                      <a:pt x="2413" y="3982847"/>
                      <a:pt x="1397" y="3978402"/>
                      <a:pt x="762" y="3973957"/>
                    </a:cubicBezTo>
                    <a:cubicBezTo>
                      <a:pt x="127" y="3969512"/>
                      <a:pt x="0" y="3964940"/>
                      <a:pt x="508" y="3960495"/>
                    </a:cubicBezTo>
                    <a:cubicBezTo>
                      <a:pt x="1016" y="3956050"/>
                      <a:pt x="3556" y="3947541"/>
                      <a:pt x="3556" y="3947541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8992932" y="2439337"/>
              <a:ext cx="3090509" cy="2547554"/>
              <a:chOff x="0" y="0"/>
              <a:chExt cx="6245733" cy="514845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50546" y="50165"/>
                <a:ext cx="6146927" cy="5047742"/>
              </a:xfrm>
              <a:custGeom>
                <a:avLst/>
                <a:gdLst/>
                <a:ahLst/>
                <a:cxnLst/>
                <a:rect l="l" t="t" r="r" b="b"/>
                <a:pathLst>
                  <a:path w="6146927" h="5047742">
                    <a:moveTo>
                      <a:pt x="12319" y="4954651"/>
                    </a:moveTo>
                    <a:cubicBezTo>
                      <a:pt x="136525" y="4804537"/>
                      <a:pt x="151638" y="4782820"/>
                      <a:pt x="169799" y="4760214"/>
                    </a:cubicBezTo>
                    <a:cubicBezTo>
                      <a:pt x="187071" y="4738878"/>
                      <a:pt x="202438" y="4721352"/>
                      <a:pt x="221488" y="4699254"/>
                    </a:cubicBezTo>
                    <a:cubicBezTo>
                      <a:pt x="244602" y="4672457"/>
                      <a:pt x="274320" y="4641723"/>
                      <a:pt x="298704" y="4611243"/>
                    </a:cubicBezTo>
                    <a:cubicBezTo>
                      <a:pt x="323215" y="4580636"/>
                      <a:pt x="343281" y="4544949"/>
                      <a:pt x="367919" y="4515612"/>
                    </a:cubicBezTo>
                    <a:cubicBezTo>
                      <a:pt x="391287" y="4487672"/>
                      <a:pt x="416433" y="4466463"/>
                      <a:pt x="442341" y="4438904"/>
                    </a:cubicBezTo>
                    <a:cubicBezTo>
                      <a:pt x="471551" y="4407662"/>
                      <a:pt x="502793" y="4370832"/>
                      <a:pt x="534035" y="4337431"/>
                    </a:cubicBezTo>
                    <a:cubicBezTo>
                      <a:pt x="565404" y="4303903"/>
                      <a:pt x="597535" y="4272280"/>
                      <a:pt x="629920" y="4238371"/>
                    </a:cubicBezTo>
                    <a:cubicBezTo>
                      <a:pt x="663575" y="4203065"/>
                      <a:pt x="698627" y="4163568"/>
                      <a:pt x="732282" y="4129278"/>
                    </a:cubicBezTo>
                    <a:cubicBezTo>
                      <a:pt x="763651" y="4097401"/>
                      <a:pt x="800354" y="4070350"/>
                      <a:pt x="825119" y="4039362"/>
                    </a:cubicBezTo>
                    <a:cubicBezTo>
                      <a:pt x="846455" y="4012692"/>
                      <a:pt x="856361" y="3985514"/>
                      <a:pt x="875157" y="3957066"/>
                    </a:cubicBezTo>
                    <a:cubicBezTo>
                      <a:pt x="896493" y="3924808"/>
                      <a:pt x="925703" y="3887978"/>
                      <a:pt x="947293" y="3856482"/>
                    </a:cubicBezTo>
                    <a:cubicBezTo>
                      <a:pt x="965835" y="3829431"/>
                      <a:pt x="981837" y="3806825"/>
                      <a:pt x="997585" y="3779774"/>
                    </a:cubicBezTo>
                    <a:cubicBezTo>
                      <a:pt x="1014095" y="3751326"/>
                      <a:pt x="1028065" y="3717036"/>
                      <a:pt x="1043813" y="3689350"/>
                    </a:cubicBezTo>
                    <a:cubicBezTo>
                      <a:pt x="1057783" y="3664839"/>
                      <a:pt x="1068832" y="3646424"/>
                      <a:pt x="1086231" y="3621659"/>
                    </a:cubicBezTo>
                    <a:cubicBezTo>
                      <a:pt x="1109218" y="3588893"/>
                      <a:pt x="1143889" y="3543173"/>
                      <a:pt x="1172083" y="3511423"/>
                    </a:cubicBezTo>
                    <a:cubicBezTo>
                      <a:pt x="1195705" y="3484753"/>
                      <a:pt x="1218184" y="3465957"/>
                      <a:pt x="1242187" y="3442081"/>
                    </a:cubicBezTo>
                    <a:cubicBezTo>
                      <a:pt x="1267714" y="3416681"/>
                      <a:pt x="1293749" y="3390265"/>
                      <a:pt x="1320800" y="3363214"/>
                    </a:cubicBezTo>
                    <a:cubicBezTo>
                      <a:pt x="1349502" y="3334639"/>
                      <a:pt x="1379347" y="3302381"/>
                      <a:pt x="1409573" y="3274949"/>
                    </a:cubicBezTo>
                    <a:cubicBezTo>
                      <a:pt x="1438402" y="3248660"/>
                      <a:pt x="1467993" y="3224276"/>
                      <a:pt x="1497838" y="3201543"/>
                    </a:cubicBezTo>
                    <a:cubicBezTo>
                      <a:pt x="1526540" y="3179699"/>
                      <a:pt x="1556385" y="3161792"/>
                      <a:pt x="1585087" y="3140964"/>
                    </a:cubicBezTo>
                    <a:cubicBezTo>
                      <a:pt x="1613916" y="3120009"/>
                      <a:pt x="1642491" y="3095752"/>
                      <a:pt x="1670304" y="3076321"/>
                    </a:cubicBezTo>
                    <a:cubicBezTo>
                      <a:pt x="1695577" y="3058668"/>
                      <a:pt x="1720215" y="3045333"/>
                      <a:pt x="1744853" y="3028442"/>
                    </a:cubicBezTo>
                    <a:cubicBezTo>
                      <a:pt x="1769872" y="3011297"/>
                      <a:pt x="1795780" y="2993390"/>
                      <a:pt x="1819275" y="2974213"/>
                    </a:cubicBezTo>
                    <a:cubicBezTo>
                      <a:pt x="1842262" y="2955417"/>
                      <a:pt x="1861312" y="2933827"/>
                      <a:pt x="1884680" y="2914904"/>
                    </a:cubicBezTo>
                    <a:cubicBezTo>
                      <a:pt x="1909064" y="2895092"/>
                      <a:pt x="1939544" y="2880741"/>
                      <a:pt x="1963039" y="2858135"/>
                    </a:cubicBezTo>
                    <a:cubicBezTo>
                      <a:pt x="1987423" y="2834767"/>
                      <a:pt x="2009521" y="2803398"/>
                      <a:pt x="2027555" y="2776220"/>
                    </a:cubicBezTo>
                    <a:cubicBezTo>
                      <a:pt x="2043684" y="2751963"/>
                      <a:pt x="2053082" y="2727833"/>
                      <a:pt x="2067560" y="2703449"/>
                    </a:cubicBezTo>
                    <a:cubicBezTo>
                      <a:pt x="2082800" y="2677668"/>
                      <a:pt x="2102104" y="2654681"/>
                      <a:pt x="2117344" y="2625598"/>
                    </a:cubicBezTo>
                    <a:cubicBezTo>
                      <a:pt x="2134870" y="2591943"/>
                      <a:pt x="2151253" y="2547493"/>
                      <a:pt x="2164461" y="2512060"/>
                    </a:cubicBezTo>
                    <a:cubicBezTo>
                      <a:pt x="2175764" y="2481707"/>
                      <a:pt x="2184654" y="2455291"/>
                      <a:pt x="2193163" y="2426462"/>
                    </a:cubicBezTo>
                    <a:cubicBezTo>
                      <a:pt x="2201799" y="2397633"/>
                      <a:pt x="2208149" y="2368550"/>
                      <a:pt x="2215896" y="2338832"/>
                    </a:cubicBezTo>
                    <a:cubicBezTo>
                      <a:pt x="2223897" y="2307971"/>
                      <a:pt x="2233041" y="2277364"/>
                      <a:pt x="2240534" y="2244471"/>
                    </a:cubicBezTo>
                    <a:cubicBezTo>
                      <a:pt x="2248662" y="2209038"/>
                      <a:pt x="2254504" y="2169414"/>
                      <a:pt x="2262378" y="2133473"/>
                    </a:cubicBezTo>
                    <a:cubicBezTo>
                      <a:pt x="2269871" y="2099183"/>
                      <a:pt x="2278507" y="2066544"/>
                      <a:pt x="2286762" y="2033397"/>
                    </a:cubicBezTo>
                    <a:cubicBezTo>
                      <a:pt x="2294890" y="2000377"/>
                      <a:pt x="2302637" y="1966214"/>
                      <a:pt x="2311400" y="1934972"/>
                    </a:cubicBezTo>
                    <a:cubicBezTo>
                      <a:pt x="2319528" y="1906270"/>
                      <a:pt x="2326513" y="1882521"/>
                      <a:pt x="2337054" y="1852803"/>
                    </a:cubicBezTo>
                    <a:cubicBezTo>
                      <a:pt x="2349881" y="1816608"/>
                      <a:pt x="2372233" y="1771523"/>
                      <a:pt x="2384552" y="1733804"/>
                    </a:cubicBezTo>
                    <a:cubicBezTo>
                      <a:pt x="2395347" y="1700911"/>
                      <a:pt x="2400046" y="1670050"/>
                      <a:pt x="2408936" y="1639697"/>
                    </a:cubicBezTo>
                    <a:cubicBezTo>
                      <a:pt x="2417445" y="1610614"/>
                      <a:pt x="2425065" y="1584071"/>
                      <a:pt x="2436495" y="1554988"/>
                    </a:cubicBezTo>
                    <a:cubicBezTo>
                      <a:pt x="2449322" y="1522603"/>
                      <a:pt x="2471420" y="1487424"/>
                      <a:pt x="2483485" y="1454785"/>
                    </a:cubicBezTo>
                    <a:cubicBezTo>
                      <a:pt x="2494280" y="1425448"/>
                      <a:pt x="2498217" y="1396238"/>
                      <a:pt x="2507107" y="1368679"/>
                    </a:cubicBezTo>
                    <a:cubicBezTo>
                      <a:pt x="2515616" y="1342644"/>
                      <a:pt x="2524379" y="1320673"/>
                      <a:pt x="2535301" y="1293749"/>
                    </a:cubicBezTo>
                    <a:cubicBezTo>
                      <a:pt x="2548255" y="1261618"/>
                      <a:pt x="2564130" y="1221486"/>
                      <a:pt x="2580767" y="1189355"/>
                    </a:cubicBezTo>
                    <a:cubicBezTo>
                      <a:pt x="2596007" y="1160018"/>
                      <a:pt x="2617216" y="1135761"/>
                      <a:pt x="2630424" y="1108075"/>
                    </a:cubicBezTo>
                    <a:cubicBezTo>
                      <a:pt x="2642870" y="1081913"/>
                      <a:pt x="2647061" y="1054735"/>
                      <a:pt x="2658618" y="1027938"/>
                    </a:cubicBezTo>
                    <a:cubicBezTo>
                      <a:pt x="2670937" y="999363"/>
                      <a:pt x="2687066" y="969645"/>
                      <a:pt x="2702941" y="941705"/>
                    </a:cubicBezTo>
                    <a:cubicBezTo>
                      <a:pt x="2718689" y="914146"/>
                      <a:pt x="2735072" y="887349"/>
                      <a:pt x="2753233" y="861441"/>
                    </a:cubicBezTo>
                    <a:cubicBezTo>
                      <a:pt x="2771521" y="835406"/>
                      <a:pt x="2789809" y="812165"/>
                      <a:pt x="2812415" y="786257"/>
                    </a:cubicBezTo>
                    <a:cubicBezTo>
                      <a:pt x="2838831" y="756031"/>
                      <a:pt x="2876550" y="719836"/>
                      <a:pt x="2903474" y="692404"/>
                    </a:cubicBezTo>
                    <a:cubicBezTo>
                      <a:pt x="2924810" y="670687"/>
                      <a:pt x="2941193" y="654177"/>
                      <a:pt x="2961005" y="634365"/>
                    </a:cubicBezTo>
                    <a:cubicBezTo>
                      <a:pt x="2981960" y="613410"/>
                      <a:pt x="3004820" y="590804"/>
                      <a:pt x="3025775" y="569849"/>
                    </a:cubicBezTo>
                    <a:cubicBezTo>
                      <a:pt x="3045587" y="549910"/>
                      <a:pt x="3062224" y="530098"/>
                      <a:pt x="3083687" y="511556"/>
                    </a:cubicBezTo>
                    <a:cubicBezTo>
                      <a:pt x="3106928" y="491490"/>
                      <a:pt x="3133979" y="475615"/>
                      <a:pt x="3161284" y="454660"/>
                    </a:cubicBezTo>
                    <a:cubicBezTo>
                      <a:pt x="3192907" y="430403"/>
                      <a:pt x="3230118" y="395986"/>
                      <a:pt x="3261741" y="374142"/>
                    </a:cubicBezTo>
                    <a:cubicBezTo>
                      <a:pt x="3287395" y="356489"/>
                      <a:pt x="3310636" y="347345"/>
                      <a:pt x="3334766" y="331089"/>
                    </a:cubicBezTo>
                    <a:cubicBezTo>
                      <a:pt x="3360293" y="313944"/>
                      <a:pt x="3383661" y="288798"/>
                      <a:pt x="3410331" y="273431"/>
                    </a:cubicBezTo>
                    <a:cubicBezTo>
                      <a:pt x="3436112" y="258699"/>
                      <a:pt x="3464179" y="252222"/>
                      <a:pt x="3491865" y="239903"/>
                    </a:cubicBezTo>
                    <a:cubicBezTo>
                      <a:pt x="3521456" y="226822"/>
                      <a:pt x="3552825" y="209550"/>
                      <a:pt x="3582416" y="196977"/>
                    </a:cubicBezTo>
                    <a:cubicBezTo>
                      <a:pt x="3609975" y="185293"/>
                      <a:pt x="3634232" y="176784"/>
                      <a:pt x="3663569" y="166624"/>
                    </a:cubicBezTo>
                    <a:cubicBezTo>
                      <a:pt x="3697859" y="154686"/>
                      <a:pt x="3737610" y="144272"/>
                      <a:pt x="3775710" y="130683"/>
                    </a:cubicBezTo>
                    <a:cubicBezTo>
                      <a:pt x="3816350" y="116205"/>
                      <a:pt x="3861816" y="92456"/>
                      <a:pt x="3899916" y="81407"/>
                    </a:cubicBezTo>
                    <a:cubicBezTo>
                      <a:pt x="3930777" y="72390"/>
                      <a:pt x="3956431" y="69850"/>
                      <a:pt x="3986022" y="64897"/>
                    </a:cubicBezTo>
                    <a:cubicBezTo>
                      <a:pt x="4017391" y="59690"/>
                      <a:pt x="4049141" y="57277"/>
                      <a:pt x="4083431" y="51308"/>
                    </a:cubicBezTo>
                    <a:cubicBezTo>
                      <a:pt x="4122166" y="44577"/>
                      <a:pt x="4170045" y="29972"/>
                      <a:pt x="4206494" y="25908"/>
                    </a:cubicBezTo>
                    <a:cubicBezTo>
                      <a:pt x="4235196" y="22733"/>
                      <a:pt x="4255643" y="27305"/>
                      <a:pt x="4284091" y="24257"/>
                    </a:cubicBezTo>
                    <a:cubicBezTo>
                      <a:pt x="4319651" y="20320"/>
                      <a:pt x="4364736" y="1397"/>
                      <a:pt x="4402836" y="635"/>
                    </a:cubicBezTo>
                    <a:cubicBezTo>
                      <a:pt x="4438015" y="0"/>
                      <a:pt x="4472305" y="16256"/>
                      <a:pt x="4504563" y="17018"/>
                    </a:cubicBezTo>
                    <a:cubicBezTo>
                      <a:pt x="4533773" y="17653"/>
                      <a:pt x="4560316" y="7366"/>
                      <a:pt x="4588129" y="7493"/>
                    </a:cubicBezTo>
                    <a:cubicBezTo>
                      <a:pt x="4615688" y="7620"/>
                      <a:pt x="4639945" y="13081"/>
                      <a:pt x="4670679" y="17653"/>
                    </a:cubicBezTo>
                    <a:cubicBezTo>
                      <a:pt x="4709668" y="23495"/>
                      <a:pt x="4758436" y="32639"/>
                      <a:pt x="4803140" y="41021"/>
                    </a:cubicBezTo>
                    <a:cubicBezTo>
                      <a:pt x="4849114" y="49657"/>
                      <a:pt x="4902073" y="59563"/>
                      <a:pt x="4942586" y="68707"/>
                    </a:cubicBezTo>
                    <a:cubicBezTo>
                      <a:pt x="4974336" y="75946"/>
                      <a:pt x="4999355" y="82296"/>
                      <a:pt x="5026914" y="90170"/>
                    </a:cubicBezTo>
                    <a:cubicBezTo>
                      <a:pt x="5053838" y="97917"/>
                      <a:pt x="5078857" y="106680"/>
                      <a:pt x="5105908" y="115316"/>
                    </a:cubicBezTo>
                    <a:cubicBezTo>
                      <a:pt x="5134356" y="124333"/>
                      <a:pt x="5163185" y="131064"/>
                      <a:pt x="5193792" y="143129"/>
                    </a:cubicBezTo>
                    <a:cubicBezTo>
                      <a:pt x="5229098" y="157099"/>
                      <a:pt x="5272278" y="174498"/>
                      <a:pt x="5304790" y="196088"/>
                    </a:cubicBezTo>
                    <a:cubicBezTo>
                      <a:pt x="5334889" y="216027"/>
                      <a:pt x="5359146" y="243713"/>
                      <a:pt x="5383276" y="266192"/>
                    </a:cubicBezTo>
                    <a:cubicBezTo>
                      <a:pt x="5404612" y="286131"/>
                      <a:pt x="5421376" y="301244"/>
                      <a:pt x="5442458" y="323977"/>
                    </a:cubicBezTo>
                    <a:cubicBezTo>
                      <a:pt x="5469636" y="353187"/>
                      <a:pt x="5503164" y="394208"/>
                      <a:pt x="5530977" y="429006"/>
                    </a:cubicBezTo>
                    <a:cubicBezTo>
                      <a:pt x="5557266" y="462026"/>
                      <a:pt x="5583428" y="496570"/>
                      <a:pt x="5605399" y="527304"/>
                    </a:cubicBezTo>
                    <a:cubicBezTo>
                      <a:pt x="5624068" y="553339"/>
                      <a:pt x="5638546" y="576453"/>
                      <a:pt x="5655056" y="601091"/>
                    </a:cubicBezTo>
                    <a:cubicBezTo>
                      <a:pt x="5671439" y="625602"/>
                      <a:pt x="5687695" y="650113"/>
                      <a:pt x="5704078" y="674751"/>
                    </a:cubicBezTo>
                    <a:cubicBezTo>
                      <a:pt x="5720461" y="699389"/>
                      <a:pt x="5738368" y="719836"/>
                      <a:pt x="5753227" y="748792"/>
                    </a:cubicBezTo>
                    <a:cubicBezTo>
                      <a:pt x="5771642" y="784733"/>
                      <a:pt x="5788406" y="839089"/>
                      <a:pt x="5801360" y="876300"/>
                    </a:cubicBezTo>
                    <a:cubicBezTo>
                      <a:pt x="5811266" y="904875"/>
                      <a:pt x="5820537" y="925957"/>
                      <a:pt x="5825744" y="952881"/>
                    </a:cubicBezTo>
                    <a:cubicBezTo>
                      <a:pt x="5831332" y="981456"/>
                      <a:pt x="5831332" y="1013206"/>
                      <a:pt x="5832602" y="1043432"/>
                    </a:cubicBezTo>
                    <a:cubicBezTo>
                      <a:pt x="5833872" y="1073785"/>
                      <a:pt x="5833237" y="1105408"/>
                      <a:pt x="5833364" y="1134618"/>
                    </a:cubicBezTo>
                    <a:cubicBezTo>
                      <a:pt x="5833491" y="1161542"/>
                      <a:pt x="5836285" y="1184529"/>
                      <a:pt x="5833491" y="1212215"/>
                    </a:cubicBezTo>
                    <a:cubicBezTo>
                      <a:pt x="5830316" y="1244727"/>
                      <a:pt x="5820029" y="1282700"/>
                      <a:pt x="5812282" y="1317117"/>
                    </a:cubicBezTo>
                    <a:cubicBezTo>
                      <a:pt x="5804662" y="1350899"/>
                      <a:pt x="5798820" y="1383919"/>
                      <a:pt x="5787390" y="1417066"/>
                    </a:cubicBezTo>
                    <a:cubicBezTo>
                      <a:pt x="5775325" y="1451737"/>
                      <a:pt x="5752973" y="1487043"/>
                      <a:pt x="5740908" y="1520444"/>
                    </a:cubicBezTo>
                    <a:cubicBezTo>
                      <a:pt x="5730240" y="1550162"/>
                      <a:pt x="5726049" y="1579245"/>
                      <a:pt x="5717032" y="1606804"/>
                    </a:cubicBezTo>
                    <a:cubicBezTo>
                      <a:pt x="5708523" y="1632839"/>
                      <a:pt x="5699252" y="1654175"/>
                      <a:pt x="5688711" y="1681480"/>
                    </a:cubicBezTo>
                    <a:cubicBezTo>
                      <a:pt x="5675884" y="1714627"/>
                      <a:pt x="5657977" y="1756918"/>
                      <a:pt x="5645531" y="1791716"/>
                    </a:cubicBezTo>
                    <a:cubicBezTo>
                      <a:pt x="5634609" y="1822323"/>
                      <a:pt x="5626735" y="1849882"/>
                      <a:pt x="5617464" y="1879219"/>
                    </a:cubicBezTo>
                    <a:cubicBezTo>
                      <a:pt x="5608066" y="1908810"/>
                      <a:pt x="5600446" y="1937131"/>
                      <a:pt x="5589397" y="1968246"/>
                    </a:cubicBezTo>
                    <a:cubicBezTo>
                      <a:pt x="5576824" y="2003679"/>
                      <a:pt x="5557647" y="2045335"/>
                      <a:pt x="5544820" y="2080133"/>
                    </a:cubicBezTo>
                    <a:cubicBezTo>
                      <a:pt x="5533771" y="2110105"/>
                      <a:pt x="5521579" y="2136013"/>
                      <a:pt x="5516499" y="2164715"/>
                    </a:cubicBezTo>
                    <a:cubicBezTo>
                      <a:pt x="5511546" y="2193036"/>
                      <a:pt x="5518277" y="2222500"/>
                      <a:pt x="5514340" y="2251202"/>
                    </a:cubicBezTo>
                    <a:cubicBezTo>
                      <a:pt x="5510403" y="2280412"/>
                      <a:pt x="5496179" y="2309368"/>
                      <a:pt x="5492369" y="2338451"/>
                    </a:cubicBezTo>
                    <a:cubicBezTo>
                      <a:pt x="5488559" y="2366645"/>
                      <a:pt x="5487543" y="2394839"/>
                      <a:pt x="5490845" y="2423160"/>
                    </a:cubicBezTo>
                    <a:cubicBezTo>
                      <a:pt x="5494274" y="2452624"/>
                      <a:pt x="5506466" y="2482596"/>
                      <a:pt x="5513832" y="2511933"/>
                    </a:cubicBezTo>
                    <a:cubicBezTo>
                      <a:pt x="5520944" y="2540762"/>
                      <a:pt x="5530088" y="2569083"/>
                      <a:pt x="5534279" y="2597658"/>
                    </a:cubicBezTo>
                    <a:cubicBezTo>
                      <a:pt x="5538343" y="2625598"/>
                      <a:pt x="5534152" y="2654681"/>
                      <a:pt x="5539232" y="2681605"/>
                    </a:cubicBezTo>
                    <a:cubicBezTo>
                      <a:pt x="5544185" y="2707767"/>
                      <a:pt x="5556758" y="2731008"/>
                      <a:pt x="5564124" y="2757170"/>
                    </a:cubicBezTo>
                    <a:cubicBezTo>
                      <a:pt x="5571871" y="2784475"/>
                      <a:pt x="5577205" y="2813177"/>
                      <a:pt x="5584317" y="2842260"/>
                    </a:cubicBezTo>
                    <a:cubicBezTo>
                      <a:pt x="5591810" y="2872994"/>
                      <a:pt x="5598287" y="2907792"/>
                      <a:pt x="5608320" y="2937129"/>
                    </a:cubicBezTo>
                    <a:cubicBezTo>
                      <a:pt x="5617464" y="2963926"/>
                      <a:pt x="5629275" y="2983992"/>
                      <a:pt x="5640832" y="3011678"/>
                    </a:cubicBezTo>
                    <a:cubicBezTo>
                      <a:pt x="5655056" y="3045968"/>
                      <a:pt x="5671693" y="3090799"/>
                      <a:pt x="5686806" y="3127375"/>
                    </a:cubicBezTo>
                    <a:cubicBezTo>
                      <a:pt x="5700522" y="3160776"/>
                      <a:pt x="5712206" y="3191002"/>
                      <a:pt x="5727573" y="3222625"/>
                    </a:cubicBezTo>
                    <a:cubicBezTo>
                      <a:pt x="5743575" y="3255518"/>
                      <a:pt x="5764149" y="3286252"/>
                      <a:pt x="5781040" y="3321050"/>
                    </a:cubicBezTo>
                    <a:cubicBezTo>
                      <a:pt x="5799328" y="3358642"/>
                      <a:pt x="5815838" y="3402838"/>
                      <a:pt x="5832602" y="3440938"/>
                    </a:cubicBezTo>
                    <a:cubicBezTo>
                      <a:pt x="5847969" y="3475863"/>
                      <a:pt x="5859399" y="3509137"/>
                      <a:pt x="5877306" y="3541014"/>
                    </a:cubicBezTo>
                    <a:cubicBezTo>
                      <a:pt x="5895340" y="3573145"/>
                      <a:pt x="5924296" y="3602990"/>
                      <a:pt x="5940806" y="3632962"/>
                    </a:cubicBezTo>
                    <a:cubicBezTo>
                      <a:pt x="5954903" y="3658616"/>
                      <a:pt x="5961126" y="3680079"/>
                      <a:pt x="5972810" y="3708400"/>
                    </a:cubicBezTo>
                    <a:cubicBezTo>
                      <a:pt x="5987796" y="3744722"/>
                      <a:pt x="6006338" y="3793744"/>
                      <a:pt x="6023229" y="3832987"/>
                    </a:cubicBezTo>
                    <a:cubicBezTo>
                      <a:pt x="6038596" y="3868801"/>
                      <a:pt x="6055233" y="3899408"/>
                      <a:pt x="6069457" y="3934968"/>
                    </a:cubicBezTo>
                    <a:cubicBezTo>
                      <a:pt x="6084570" y="3972687"/>
                      <a:pt x="6099810" y="4012057"/>
                      <a:pt x="6110986" y="4053713"/>
                    </a:cubicBezTo>
                    <a:cubicBezTo>
                      <a:pt x="6122797" y="4098163"/>
                      <a:pt x="6132068" y="4149471"/>
                      <a:pt x="6137275" y="4194429"/>
                    </a:cubicBezTo>
                    <a:cubicBezTo>
                      <a:pt x="6141974" y="4235196"/>
                      <a:pt x="6141720" y="4274058"/>
                      <a:pt x="6142863" y="4311904"/>
                    </a:cubicBezTo>
                    <a:cubicBezTo>
                      <a:pt x="6144006" y="4347083"/>
                      <a:pt x="6144133" y="4378706"/>
                      <a:pt x="6144387" y="4414012"/>
                    </a:cubicBezTo>
                    <a:cubicBezTo>
                      <a:pt x="6144641" y="4452112"/>
                      <a:pt x="6146927" y="4492752"/>
                      <a:pt x="6144260" y="4532757"/>
                    </a:cubicBezTo>
                    <a:cubicBezTo>
                      <a:pt x="6141466" y="4574032"/>
                      <a:pt x="6139942" y="4617212"/>
                      <a:pt x="6127496" y="4657852"/>
                    </a:cubicBezTo>
                    <a:cubicBezTo>
                      <a:pt x="6114542" y="4700397"/>
                      <a:pt x="6082538" y="4759071"/>
                      <a:pt x="6066028" y="4782185"/>
                    </a:cubicBezTo>
                    <a:cubicBezTo>
                      <a:pt x="6058535" y="4792599"/>
                      <a:pt x="6053582" y="4796917"/>
                      <a:pt x="6046089" y="4802378"/>
                    </a:cubicBezTo>
                    <a:cubicBezTo>
                      <a:pt x="6038596" y="4807839"/>
                      <a:pt x="6029706" y="4812284"/>
                      <a:pt x="6020816" y="4815078"/>
                    </a:cubicBezTo>
                    <a:cubicBezTo>
                      <a:pt x="6011926" y="4817872"/>
                      <a:pt x="6002020" y="4819269"/>
                      <a:pt x="5992749" y="4819015"/>
                    </a:cubicBezTo>
                    <a:cubicBezTo>
                      <a:pt x="5983478" y="4818761"/>
                      <a:pt x="5973699" y="4816983"/>
                      <a:pt x="5964936" y="4813808"/>
                    </a:cubicBezTo>
                    <a:cubicBezTo>
                      <a:pt x="5956173" y="4810633"/>
                      <a:pt x="5947537" y="4805807"/>
                      <a:pt x="5940171" y="4799965"/>
                    </a:cubicBezTo>
                    <a:cubicBezTo>
                      <a:pt x="5932932" y="4794123"/>
                      <a:pt x="5926201" y="4786884"/>
                      <a:pt x="5921121" y="4779010"/>
                    </a:cubicBezTo>
                    <a:cubicBezTo>
                      <a:pt x="5916041" y="4771136"/>
                      <a:pt x="5912104" y="4761992"/>
                      <a:pt x="5909818" y="4752975"/>
                    </a:cubicBezTo>
                    <a:cubicBezTo>
                      <a:pt x="5907532" y="4743958"/>
                      <a:pt x="5906643" y="4734052"/>
                      <a:pt x="5907405" y="4724781"/>
                    </a:cubicBezTo>
                    <a:cubicBezTo>
                      <a:pt x="5908167" y="4715510"/>
                      <a:pt x="5910453" y="4705858"/>
                      <a:pt x="5914136" y="4697222"/>
                    </a:cubicBezTo>
                    <a:cubicBezTo>
                      <a:pt x="5917819" y="4688713"/>
                      <a:pt x="5923026" y="4680331"/>
                      <a:pt x="5929249" y="4673346"/>
                    </a:cubicBezTo>
                    <a:cubicBezTo>
                      <a:pt x="5935472" y="4666361"/>
                      <a:pt x="5943092" y="4660138"/>
                      <a:pt x="5951220" y="4655439"/>
                    </a:cubicBezTo>
                    <a:cubicBezTo>
                      <a:pt x="5959348" y="4650867"/>
                      <a:pt x="5968619" y="4647311"/>
                      <a:pt x="5977763" y="4645533"/>
                    </a:cubicBezTo>
                    <a:cubicBezTo>
                      <a:pt x="5986907" y="4643755"/>
                      <a:pt x="5996813" y="4643374"/>
                      <a:pt x="6006084" y="4644644"/>
                    </a:cubicBezTo>
                    <a:cubicBezTo>
                      <a:pt x="6015355" y="4645914"/>
                      <a:pt x="6024880" y="4648835"/>
                      <a:pt x="6033262" y="4652899"/>
                    </a:cubicBezTo>
                    <a:cubicBezTo>
                      <a:pt x="6041644" y="4656963"/>
                      <a:pt x="6049772" y="4662678"/>
                      <a:pt x="6056376" y="4669282"/>
                    </a:cubicBezTo>
                    <a:cubicBezTo>
                      <a:pt x="6062980" y="4675759"/>
                      <a:pt x="6068822" y="4683887"/>
                      <a:pt x="6073013" y="4692142"/>
                    </a:cubicBezTo>
                    <a:cubicBezTo>
                      <a:pt x="6077204" y="4700524"/>
                      <a:pt x="6080125" y="4709922"/>
                      <a:pt x="6081395" y="4719193"/>
                    </a:cubicBezTo>
                    <a:cubicBezTo>
                      <a:pt x="6082665" y="4728464"/>
                      <a:pt x="6082411" y="4738370"/>
                      <a:pt x="6080760" y="4747514"/>
                    </a:cubicBezTo>
                    <a:cubicBezTo>
                      <a:pt x="6079109" y="4756658"/>
                      <a:pt x="6075680" y="4766056"/>
                      <a:pt x="6071108" y="4774184"/>
                    </a:cubicBezTo>
                    <a:cubicBezTo>
                      <a:pt x="6066536" y="4782312"/>
                      <a:pt x="6060313" y="4790186"/>
                      <a:pt x="6053455" y="4796409"/>
                    </a:cubicBezTo>
                    <a:cubicBezTo>
                      <a:pt x="6046597" y="4802632"/>
                      <a:pt x="6038215" y="4808093"/>
                      <a:pt x="6029706" y="4811776"/>
                    </a:cubicBezTo>
                    <a:cubicBezTo>
                      <a:pt x="6021197" y="4815459"/>
                      <a:pt x="6011545" y="4817999"/>
                      <a:pt x="6002274" y="4818761"/>
                    </a:cubicBezTo>
                    <a:cubicBezTo>
                      <a:pt x="5993003" y="4819523"/>
                      <a:pt x="5982970" y="4818888"/>
                      <a:pt x="5973953" y="4816602"/>
                    </a:cubicBezTo>
                    <a:cubicBezTo>
                      <a:pt x="5964936" y="4814316"/>
                      <a:pt x="5955792" y="4810379"/>
                      <a:pt x="5947918" y="4805426"/>
                    </a:cubicBezTo>
                    <a:cubicBezTo>
                      <a:pt x="5940044" y="4800473"/>
                      <a:pt x="5932551" y="4793869"/>
                      <a:pt x="5926709" y="4786630"/>
                    </a:cubicBezTo>
                    <a:cubicBezTo>
                      <a:pt x="5920867" y="4779391"/>
                      <a:pt x="5915914" y="4770755"/>
                      <a:pt x="5912612" y="4761992"/>
                    </a:cubicBezTo>
                    <a:cubicBezTo>
                      <a:pt x="5909310" y="4753229"/>
                      <a:pt x="5907405" y="4743577"/>
                      <a:pt x="5907151" y="4734306"/>
                    </a:cubicBezTo>
                    <a:cubicBezTo>
                      <a:pt x="5906897" y="4725035"/>
                      <a:pt x="5908167" y="4715002"/>
                      <a:pt x="5910834" y="4706112"/>
                    </a:cubicBezTo>
                    <a:cubicBezTo>
                      <a:pt x="5913501" y="4697222"/>
                      <a:pt x="5923407" y="4680712"/>
                      <a:pt x="5923407" y="4680712"/>
                    </a:cubicBezTo>
                    <a:cubicBezTo>
                      <a:pt x="5923407" y="4680712"/>
                      <a:pt x="5953125" y="4635881"/>
                      <a:pt x="5961380" y="4611243"/>
                    </a:cubicBezTo>
                    <a:cubicBezTo>
                      <a:pt x="5969635" y="4586605"/>
                      <a:pt x="5970651" y="4561713"/>
                      <a:pt x="5972683" y="4532884"/>
                    </a:cubicBezTo>
                    <a:cubicBezTo>
                      <a:pt x="5975096" y="4497705"/>
                      <a:pt x="5972429" y="4452493"/>
                      <a:pt x="5972302" y="4414901"/>
                    </a:cubicBezTo>
                    <a:cubicBezTo>
                      <a:pt x="5972175" y="4380611"/>
                      <a:pt x="5972683" y="4349750"/>
                      <a:pt x="5972048" y="4316603"/>
                    </a:cubicBezTo>
                    <a:cubicBezTo>
                      <a:pt x="5971413" y="4282694"/>
                      <a:pt x="5972556" y="4249420"/>
                      <a:pt x="5968111" y="4213733"/>
                    </a:cubicBezTo>
                    <a:cubicBezTo>
                      <a:pt x="5963158" y="4174109"/>
                      <a:pt x="5951982" y="4126103"/>
                      <a:pt x="5941695" y="4089400"/>
                    </a:cubicBezTo>
                    <a:cubicBezTo>
                      <a:pt x="5933313" y="4059301"/>
                      <a:pt x="5925058" y="4037584"/>
                      <a:pt x="5913374" y="4008628"/>
                    </a:cubicBezTo>
                    <a:cubicBezTo>
                      <a:pt x="5899277" y="3973576"/>
                      <a:pt x="5878195" y="3932936"/>
                      <a:pt x="5861050" y="3894582"/>
                    </a:cubicBezTo>
                    <a:cubicBezTo>
                      <a:pt x="5843778" y="3855974"/>
                      <a:pt x="5827776" y="3814191"/>
                      <a:pt x="5810504" y="3777742"/>
                    </a:cubicBezTo>
                    <a:cubicBezTo>
                      <a:pt x="5794883" y="3744849"/>
                      <a:pt x="5780151" y="3712845"/>
                      <a:pt x="5762879" y="3685286"/>
                    </a:cubicBezTo>
                    <a:cubicBezTo>
                      <a:pt x="5747639" y="3660902"/>
                      <a:pt x="5729224" y="3645535"/>
                      <a:pt x="5713730" y="3619881"/>
                    </a:cubicBezTo>
                    <a:cubicBezTo>
                      <a:pt x="5694680" y="3588385"/>
                      <a:pt x="5677662" y="3544189"/>
                      <a:pt x="5660771" y="3508375"/>
                    </a:cubicBezTo>
                    <a:cubicBezTo>
                      <a:pt x="5645150" y="3475101"/>
                      <a:pt x="5631942" y="3442970"/>
                      <a:pt x="5615686" y="3412109"/>
                    </a:cubicBezTo>
                    <a:cubicBezTo>
                      <a:pt x="5599938" y="3382264"/>
                      <a:pt x="5581015" y="3356991"/>
                      <a:pt x="5565267" y="3326003"/>
                    </a:cubicBezTo>
                    <a:cubicBezTo>
                      <a:pt x="5547868" y="3291840"/>
                      <a:pt x="5533263" y="3250946"/>
                      <a:pt x="5516880" y="3215132"/>
                    </a:cubicBezTo>
                    <a:cubicBezTo>
                      <a:pt x="5501259" y="3181096"/>
                      <a:pt x="5480812" y="3148076"/>
                      <a:pt x="5469255" y="3116072"/>
                    </a:cubicBezTo>
                    <a:cubicBezTo>
                      <a:pt x="5459222" y="3088132"/>
                      <a:pt x="5457571" y="3060446"/>
                      <a:pt x="5448935" y="3034411"/>
                    </a:cubicBezTo>
                    <a:cubicBezTo>
                      <a:pt x="5440680" y="3009392"/>
                      <a:pt x="5427218" y="2988183"/>
                      <a:pt x="5418836" y="2962910"/>
                    </a:cubicBezTo>
                    <a:cubicBezTo>
                      <a:pt x="5409946" y="2935986"/>
                      <a:pt x="5404485" y="2908046"/>
                      <a:pt x="5397754" y="2877185"/>
                    </a:cubicBezTo>
                    <a:cubicBezTo>
                      <a:pt x="5390007" y="2841371"/>
                      <a:pt x="5383403" y="2800477"/>
                      <a:pt x="5375656" y="2760599"/>
                    </a:cubicBezTo>
                    <a:cubicBezTo>
                      <a:pt x="5367401" y="2718562"/>
                      <a:pt x="5358384" y="2673350"/>
                      <a:pt x="5349748" y="2631059"/>
                    </a:cubicBezTo>
                    <a:cubicBezTo>
                      <a:pt x="5341493" y="2590419"/>
                      <a:pt x="5333238" y="2548001"/>
                      <a:pt x="5324983" y="2511552"/>
                    </a:cubicBezTo>
                    <a:cubicBezTo>
                      <a:pt x="5317998" y="2480564"/>
                      <a:pt x="5306822" y="2454529"/>
                      <a:pt x="5303901" y="2425700"/>
                    </a:cubicBezTo>
                    <a:cubicBezTo>
                      <a:pt x="5300980" y="2397252"/>
                      <a:pt x="5302885" y="2369185"/>
                      <a:pt x="5306949" y="2339848"/>
                    </a:cubicBezTo>
                    <a:cubicBezTo>
                      <a:pt x="5311394" y="2307971"/>
                      <a:pt x="5326126" y="2273808"/>
                      <a:pt x="5331079" y="2241423"/>
                    </a:cubicBezTo>
                    <a:cubicBezTo>
                      <a:pt x="5335905" y="2210562"/>
                      <a:pt x="5331460" y="2179066"/>
                      <a:pt x="5337175" y="2150110"/>
                    </a:cubicBezTo>
                    <a:cubicBezTo>
                      <a:pt x="5342636" y="2122424"/>
                      <a:pt x="5354320" y="2099564"/>
                      <a:pt x="5363718" y="2070989"/>
                    </a:cubicBezTo>
                    <a:cubicBezTo>
                      <a:pt x="5374767" y="2037207"/>
                      <a:pt x="5386324" y="1994408"/>
                      <a:pt x="5399278" y="1960499"/>
                    </a:cubicBezTo>
                    <a:cubicBezTo>
                      <a:pt x="5410708" y="1930527"/>
                      <a:pt x="5425821" y="1906778"/>
                      <a:pt x="5436235" y="1877568"/>
                    </a:cubicBezTo>
                    <a:cubicBezTo>
                      <a:pt x="5447157" y="1846834"/>
                      <a:pt x="5452872" y="1813941"/>
                      <a:pt x="5462524" y="1780286"/>
                    </a:cubicBezTo>
                    <a:cubicBezTo>
                      <a:pt x="5473065" y="1743456"/>
                      <a:pt x="5486019" y="1699895"/>
                      <a:pt x="5497449" y="1665224"/>
                    </a:cubicBezTo>
                    <a:cubicBezTo>
                      <a:pt x="5506974" y="1636141"/>
                      <a:pt x="5515483" y="1612011"/>
                      <a:pt x="5525643" y="1585849"/>
                    </a:cubicBezTo>
                    <a:cubicBezTo>
                      <a:pt x="5535803" y="1559814"/>
                      <a:pt x="5546725" y="1537462"/>
                      <a:pt x="5558409" y="1508760"/>
                    </a:cubicBezTo>
                    <a:cubicBezTo>
                      <a:pt x="5572887" y="1473073"/>
                      <a:pt x="5593461" y="1426083"/>
                      <a:pt x="5605399" y="1387856"/>
                    </a:cubicBezTo>
                    <a:cubicBezTo>
                      <a:pt x="5615686" y="1354709"/>
                      <a:pt x="5621401" y="1327023"/>
                      <a:pt x="5627878" y="1293241"/>
                    </a:cubicBezTo>
                    <a:cubicBezTo>
                      <a:pt x="5635244" y="1254760"/>
                      <a:pt x="5643753" y="1205865"/>
                      <a:pt x="5646420" y="1169035"/>
                    </a:cubicBezTo>
                    <a:cubicBezTo>
                      <a:pt x="5648579" y="1139952"/>
                      <a:pt x="5646547" y="1117981"/>
                      <a:pt x="5646166" y="1090422"/>
                    </a:cubicBezTo>
                    <a:cubicBezTo>
                      <a:pt x="5645658" y="1059688"/>
                      <a:pt x="5647436" y="1024636"/>
                      <a:pt x="5643499" y="993140"/>
                    </a:cubicBezTo>
                    <a:cubicBezTo>
                      <a:pt x="5639689" y="962660"/>
                      <a:pt x="5634101" y="933450"/>
                      <a:pt x="5623433" y="904113"/>
                    </a:cubicBezTo>
                    <a:cubicBezTo>
                      <a:pt x="5611876" y="872490"/>
                      <a:pt x="5591937" y="839216"/>
                      <a:pt x="5574919" y="810387"/>
                    </a:cubicBezTo>
                    <a:cubicBezTo>
                      <a:pt x="5559298" y="783971"/>
                      <a:pt x="5542153" y="761492"/>
                      <a:pt x="5525897" y="737235"/>
                    </a:cubicBezTo>
                    <a:cubicBezTo>
                      <a:pt x="5509641" y="713105"/>
                      <a:pt x="5493258" y="688721"/>
                      <a:pt x="5477383" y="665226"/>
                    </a:cubicBezTo>
                    <a:cubicBezTo>
                      <a:pt x="5462143" y="642747"/>
                      <a:pt x="5448808" y="621157"/>
                      <a:pt x="5432171" y="599186"/>
                    </a:cubicBezTo>
                    <a:cubicBezTo>
                      <a:pt x="5414518" y="575818"/>
                      <a:pt x="5393817" y="552704"/>
                      <a:pt x="5374005" y="529209"/>
                    </a:cubicBezTo>
                    <a:cubicBezTo>
                      <a:pt x="5353685" y="505079"/>
                      <a:pt x="5332603" y="478282"/>
                      <a:pt x="5311902" y="455930"/>
                    </a:cubicBezTo>
                    <a:cubicBezTo>
                      <a:pt x="5293106" y="435610"/>
                      <a:pt x="5273929" y="418719"/>
                      <a:pt x="5255260" y="400177"/>
                    </a:cubicBezTo>
                    <a:cubicBezTo>
                      <a:pt x="5236718" y="381762"/>
                      <a:pt x="5222875" y="360680"/>
                      <a:pt x="5200142" y="344805"/>
                    </a:cubicBezTo>
                    <a:cubicBezTo>
                      <a:pt x="5173472" y="326136"/>
                      <a:pt x="5135118" y="311023"/>
                      <a:pt x="5102479" y="299212"/>
                    </a:cubicBezTo>
                    <a:cubicBezTo>
                      <a:pt x="5071745" y="288036"/>
                      <a:pt x="5039106" y="282956"/>
                      <a:pt x="5009896" y="274574"/>
                    </a:cubicBezTo>
                    <a:cubicBezTo>
                      <a:pt x="4983480" y="266954"/>
                      <a:pt x="4963287" y="258572"/>
                      <a:pt x="4934966" y="251460"/>
                    </a:cubicBezTo>
                    <a:cubicBezTo>
                      <a:pt x="4899025" y="242443"/>
                      <a:pt x="4848479" y="235458"/>
                      <a:pt x="4810887" y="227457"/>
                    </a:cubicBezTo>
                    <a:cubicBezTo>
                      <a:pt x="4779264" y="220726"/>
                      <a:pt x="4754372" y="213360"/>
                      <a:pt x="4724019" y="207264"/>
                    </a:cubicBezTo>
                    <a:cubicBezTo>
                      <a:pt x="4690999" y="200660"/>
                      <a:pt x="4652899" y="192659"/>
                      <a:pt x="4619752" y="189484"/>
                    </a:cubicBezTo>
                    <a:cubicBezTo>
                      <a:pt x="4589907" y="186690"/>
                      <a:pt x="4562983" y="188595"/>
                      <a:pt x="4533900" y="187833"/>
                    </a:cubicBezTo>
                    <a:cubicBezTo>
                      <a:pt x="4503928" y="187071"/>
                      <a:pt x="4472686" y="185039"/>
                      <a:pt x="4442841" y="184912"/>
                    </a:cubicBezTo>
                    <a:cubicBezTo>
                      <a:pt x="4413885" y="184785"/>
                      <a:pt x="4387215" y="183642"/>
                      <a:pt x="4357116" y="187071"/>
                    </a:cubicBezTo>
                    <a:cubicBezTo>
                      <a:pt x="4322953" y="191008"/>
                      <a:pt x="4283075" y="205359"/>
                      <a:pt x="4248912" y="209169"/>
                    </a:cubicBezTo>
                    <a:cubicBezTo>
                      <a:pt x="4218686" y="212471"/>
                      <a:pt x="4193540" y="206883"/>
                      <a:pt x="4162552" y="210820"/>
                    </a:cubicBezTo>
                    <a:cubicBezTo>
                      <a:pt x="4125595" y="215519"/>
                      <a:pt x="4083304" y="230505"/>
                      <a:pt x="4042410" y="239141"/>
                    </a:cubicBezTo>
                    <a:cubicBezTo>
                      <a:pt x="3999992" y="248031"/>
                      <a:pt x="3951986" y="250444"/>
                      <a:pt x="3912362" y="263398"/>
                    </a:cubicBezTo>
                    <a:cubicBezTo>
                      <a:pt x="3876167" y="275209"/>
                      <a:pt x="3844163" y="297942"/>
                      <a:pt x="3812921" y="310769"/>
                    </a:cubicBezTo>
                    <a:cubicBezTo>
                      <a:pt x="3786124" y="321691"/>
                      <a:pt x="3761740" y="328168"/>
                      <a:pt x="3736594" y="337058"/>
                    </a:cubicBezTo>
                    <a:cubicBezTo>
                      <a:pt x="3711956" y="345694"/>
                      <a:pt x="3689350" y="352298"/>
                      <a:pt x="3663696" y="363220"/>
                    </a:cubicBezTo>
                    <a:cubicBezTo>
                      <a:pt x="3633597" y="376047"/>
                      <a:pt x="3599180" y="396367"/>
                      <a:pt x="3567811" y="410718"/>
                    </a:cubicBezTo>
                    <a:cubicBezTo>
                      <a:pt x="3538347" y="424180"/>
                      <a:pt x="3508248" y="432054"/>
                      <a:pt x="3480816" y="447421"/>
                    </a:cubicBezTo>
                    <a:cubicBezTo>
                      <a:pt x="3453130" y="463042"/>
                      <a:pt x="3428238" y="487045"/>
                      <a:pt x="3402838" y="503809"/>
                    </a:cubicBezTo>
                    <a:cubicBezTo>
                      <a:pt x="3379978" y="518922"/>
                      <a:pt x="3356483" y="528320"/>
                      <a:pt x="3335528" y="543941"/>
                    </a:cubicBezTo>
                    <a:cubicBezTo>
                      <a:pt x="3314446" y="559689"/>
                      <a:pt x="3297301" y="581406"/>
                      <a:pt x="3276727" y="597789"/>
                    </a:cubicBezTo>
                    <a:cubicBezTo>
                      <a:pt x="3256407" y="614045"/>
                      <a:pt x="3233039" y="625348"/>
                      <a:pt x="3212973" y="641985"/>
                    </a:cubicBezTo>
                    <a:cubicBezTo>
                      <a:pt x="3192526" y="659003"/>
                      <a:pt x="3175000" y="679577"/>
                      <a:pt x="3155315" y="699262"/>
                    </a:cubicBezTo>
                    <a:cubicBezTo>
                      <a:pt x="3134360" y="720217"/>
                      <a:pt x="3111881" y="743077"/>
                      <a:pt x="3090926" y="764032"/>
                    </a:cubicBezTo>
                    <a:cubicBezTo>
                      <a:pt x="3071241" y="783717"/>
                      <a:pt x="3052699" y="801751"/>
                      <a:pt x="3033268" y="821309"/>
                    </a:cubicBezTo>
                    <a:cubicBezTo>
                      <a:pt x="3013075" y="841629"/>
                      <a:pt x="2992120" y="862330"/>
                      <a:pt x="2971927" y="883793"/>
                    </a:cubicBezTo>
                    <a:cubicBezTo>
                      <a:pt x="2951226" y="905764"/>
                      <a:pt x="2928874" y="927989"/>
                      <a:pt x="2910713" y="951738"/>
                    </a:cubicBezTo>
                    <a:cubicBezTo>
                      <a:pt x="2893187" y="974725"/>
                      <a:pt x="2879344" y="997966"/>
                      <a:pt x="2864485" y="1023874"/>
                    </a:cubicBezTo>
                    <a:cubicBezTo>
                      <a:pt x="2848356" y="1052068"/>
                      <a:pt x="2831084" y="1085342"/>
                      <a:pt x="2818130" y="1115060"/>
                    </a:cubicBezTo>
                    <a:cubicBezTo>
                      <a:pt x="2806319" y="1142238"/>
                      <a:pt x="2802128" y="1166495"/>
                      <a:pt x="2789047" y="1194943"/>
                    </a:cubicBezTo>
                    <a:cubicBezTo>
                      <a:pt x="2772664" y="1230249"/>
                      <a:pt x="2740406" y="1273937"/>
                      <a:pt x="2724150" y="1309243"/>
                    </a:cubicBezTo>
                    <a:cubicBezTo>
                      <a:pt x="2711196" y="1337437"/>
                      <a:pt x="2705989" y="1362329"/>
                      <a:pt x="2695702" y="1388491"/>
                    </a:cubicBezTo>
                    <a:cubicBezTo>
                      <a:pt x="2685415" y="1414653"/>
                      <a:pt x="2673477" y="1437513"/>
                      <a:pt x="2662428" y="1466088"/>
                    </a:cubicBezTo>
                    <a:cubicBezTo>
                      <a:pt x="2649220" y="1499997"/>
                      <a:pt x="2634488" y="1544955"/>
                      <a:pt x="2623185" y="1579245"/>
                    </a:cubicBezTo>
                    <a:cubicBezTo>
                      <a:pt x="2613787" y="1607566"/>
                      <a:pt x="2607945" y="1631696"/>
                      <a:pt x="2598547" y="1657350"/>
                    </a:cubicBezTo>
                    <a:cubicBezTo>
                      <a:pt x="2589149" y="1683004"/>
                      <a:pt x="2575941" y="1705991"/>
                      <a:pt x="2566543" y="1733296"/>
                    </a:cubicBezTo>
                    <a:cubicBezTo>
                      <a:pt x="2556129" y="1763649"/>
                      <a:pt x="2551557" y="1798066"/>
                      <a:pt x="2540127" y="1831848"/>
                    </a:cubicBezTo>
                    <a:cubicBezTo>
                      <a:pt x="2527427" y="1869440"/>
                      <a:pt x="2504694" y="1913001"/>
                      <a:pt x="2492121" y="1948307"/>
                    </a:cubicBezTo>
                    <a:cubicBezTo>
                      <a:pt x="2481961" y="1976755"/>
                      <a:pt x="2475865" y="1999234"/>
                      <a:pt x="2468372" y="2026920"/>
                    </a:cubicBezTo>
                    <a:cubicBezTo>
                      <a:pt x="2459990" y="2057400"/>
                      <a:pt x="2452243" y="2091944"/>
                      <a:pt x="2444750" y="2123821"/>
                    </a:cubicBezTo>
                    <a:cubicBezTo>
                      <a:pt x="2437384" y="2154809"/>
                      <a:pt x="2429510" y="2182749"/>
                      <a:pt x="2423668" y="2215642"/>
                    </a:cubicBezTo>
                    <a:cubicBezTo>
                      <a:pt x="2417064" y="2253107"/>
                      <a:pt x="2415794" y="2298954"/>
                      <a:pt x="2408301" y="2336927"/>
                    </a:cubicBezTo>
                    <a:cubicBezTo>
                      <a:pt x="2401443" y="2371471"/>
                      <a:pt x="2391791" y="2404237"/>
                      <a:pt x="2382012" y="2434336"/>
                    </a:cubicBezTo>
                    <a:cubicBezTo>
                      <a:pt x="2373249" y="2461260"/>
                      <a:pt x="2362454" y="2484120"/>
                      <a:pt x="2353437" y="2509647"/>
                    </a:cubicBezTo>
                    <a:cubicBezTo>
                      <a:pt x="2344293" y="2535428"/>
                      <a:pt x="2337689" y="2562479"/>
                      <a:pt x="2327402" y="2588260"/>
                    </a:cubicBezTo>
                    <a:cubicBezTo>
                      <a:pt x="2316988" y="2614549"/>
                      <a:pt x="2304161" y="2638298"/>
                      <a:pt x="2291080" y="2665730"/>
                    </a:cubicBezTo>
                    <a:cubicBezTo>
                      <a:pt x="2276221" y="2696845"/>
                      <a:pt x="2259330" y="2735199"/>
                      <a:pt x="2242693" y="2765298"/>
                    </a:cubicBezTo>
                    <a:cubicBezTo>
                      <a:pt x="2228088" y="2791714"/>
                      <a:pt x="2213737" y="2813431"/>
                      <a:pt x="2197862" y="2837561"/>
                    </a:cubicBezTo>
                    <a:cubicBezTo>
                      <a:pt x="2181352" y="2862580"/>
                      <a:pt x="2165096" y="2887345"/>
                      <a:pt x="2145411" y="2912491"/>
                    </a:cubicBezTo>
                    <a:cubicBezTo>
                      <a:pt x="2123821" y="2940050"/>
                      <a:pt x="2098421" y="2973070"/>
                      <a:pt x="2072894" y="2995803"/>
                    </a:cubicBezTo>
                    <a:cubicBezTo>
                      <a:pt x="2050415" y="3015869"/>
                      <a:pt x="2026920" y="3025267"/>
                      <a:pt x="2002409" y="3044190"/>
                    </a:cubicBezTo>
                    <a:cubicBezTo>
                      <a:pt x="1973199" y="3066669"/>
                      <a:pt x="1938782" y="3101213"/>
                      <a:pt x="1910588" y="3123184"/>
                    </a:cubicBezTo>
                    <a:cubicBezTo>
                      <a:pt x="1888109" y="3140710"/>
                      <a:pt x="1870583" y="3152394"/>
                      <a:pt x="1847723" y="3167507"/>
                    </a:cubicBezTo>
                    <a:cubicBezTo>
                      <a:pt x="1821561" y="3184779"/>
                      <a:pt x="1788668" y="3202686"/>
                      <a:pt x="1761998" y="3220847"/>
                    </a:cubicBezTo>
                    <a:cubicBezTo>
                      <a:pt x="1737360" y="3237611"/>
                      <a:pt x="1718183" y="3253740"/>
                      <a:pt x="1692783" y="3272028"/>
                    </a:cubicBezTo>
                    <a:cubicBezTo>
                      <a:pt x="1662430" y="3293872"/>
                      <a:pt x="1621536" y="3320415"/>
                      <a:pt x="1591945" y="3342386"/>
                    </a:cubicBezTo>
                    <a:cubicBezTo>
                      <a:pt x="1567815" y="3360293"/>
                      <a:pt x="1550289" y="3373247"/>
                      <a:pt x="1527810" y="3393313"/>
                    </a:cubicBezTo>
                    <a:cubicBezTo>
                      <a:pt x="1499997" y="3418205"/>
                      <a:pt x="1468120" y="3453384"/>
                      <a:pt x="1439291" y="3482086"/>
                    </a:cubicBezTo>
                    <a:cubicBezTo>
                      <a:pt x="1411986" y="3509264"/>
                      <a:pt x="1385697" y="3535426"/>
                      <a:pt x="1359154" y="3561080"/>
                    </a:cubicBezTo>
                    <a:cubicBezTo>
                      <a:pt x="1333500" y="3585845"/>
                      <a:pt x="1305687" y="3608451"/>
                      <a:pt x="1282954" y="3633597"/>
                    </a:cubicBezTo>
                    <a:cubicBezTo>
                      <a:pt x="1261491" y="3657346"/>
                      <a:pt x="1243965" y="3679952"/>
                      <a:pt x="1225550" y="3707638"/>
                    </a:cubicBezTo>
                    <a:cubicBezTo>
                      <a:pt x="1204468" y="3739261"/>
                      <a:pt x="1185037" y="3779266"/>
                      <a:pt x="1164717" y="3814064"/>
                    </a:cubicBezTo>
                    <a:cubicBezTo>
                      <a:pt x="1144905" y="3848100"/>
                      <a:pt x="1125982" y="3882771"/>
                      <a:pt x="1105281" y="3914267"/>
                    </a:cubicBezTo>
                    <a:cubicBezTo>
                      <a:pt x="1085596" y="3944112"/>
                      <a:pt x="1064895" y="3969893"/>
                      <a:pt x="1043940" y="3998722"/>
                    </a:cubicBezTo>
                    <a:cubicBezTo>
                      <a:pt x="1022096" y="4028948"/>
                      <a:pt x="1001903" y="4060063"/>
                      <a:pt x="976757" y="4091432"/>
                    </a:cubicBezTo>
                    <a:cubicBezTo>
                      <a:pt x="948690" y="4126357"/>
                      <a:pt x="914273" y="4166362"/>
                      <a:pt x="881888" y="4197858"/>
                    </a:cubicBezTo>
                    <a:cubicBezTo>
                      <a:pt x="852297" y="4226687"/>
                      <a:pt x="821055" y="4244848"/>
                      <a:pt x="790956" y="4274439"/>
                    </a:cubicBezTo>
                    <a:cubicBezTo>
                      <a:pt x="756285" y="4308348"/>
                      <a:pt x="721868" y="4355719"/>
                      <a:pt x="687705" y="4392168"/>
                    </a:cubicBezTo>
                    <a:cubicBezTo>
                      <a:pt x="656336" y="4425569"/>
                      <a:pt x="624586" y="4453763"/>
                      <a:pt x="594233" y="4485386"/>
                    </a:cubicBezTo>
                    <a:cubicBezTo>
                      <a:pt x="564261" y="4516628"/>
                      <a:pt x="535686" y="4552823"/>
                      <a:pt x="506730" y="4580763"/>
                    </a:cubicBezTo>
                    <a:cubicBezTo>
                      <a:pt x="481203" y="4605401"/>
                      <a:pt x="455803" y="4621022"/>
                      <a:pt x="430530" y="4645787"/>
                    </a:cubicBezTo>
                    <a:cubicBezTo>
                      <a:pt x="401828" y="4673854"/>
                      <a:pt x="374142" y="4710811"/>
                      <a:pt x="344678" y="4741672"/>
                    </a:cubicBezTo>
                    <a:cubicBezTo>
                      <a:pt x="315595" y="4772279"/>
                      <a:pt x="281051" y="4802632"/>
                      <a:pt x="254889" y="4830318"/>
                    </a:cubicBezTo>
                    <a:cubicBezTo>
                      <a:pt x="233172" y="4853178"/>
                      <a:pt x="218440" y="4869307"/>
                      <a:pt x="197612" y="4895215"/>
                    </a:cubicBezTo>
                    <a:cubicBezTo>
                      <a:pt x="169291" y="4930521"/>
                      <a:pt x="118999" y="5006721"/>
                      <a:pt x="103251" y="5025263"/>
                    </a:cubicBezTo>
                    <a:cubicBezTo>
                      <a:pt x="98679" y="5030724"/>
                      <a:pt x="97028" y="5032375"/>
                      <a:pt x="93472" y="5035169"/>
                    </a:cubicBezTo>
                    <a:cubicBezTo>
                      <a:pt x="89789" y="5038090"/>
                      <a:pt x="85725" y="5040503"/>
                      <a:pt x="81534" y="5042408"/>
                    </a:cubicBezTo>
                    <a:cubicBezTo>
                      <a:pt x="77343" y="5044313"/>
                      <a:pt x="72771" y="5045710"/>
                      <a:pt x="68326" y="5046599"/>
                    </a:cubicBezTo>
                    <a:cubicBezTo>
                      <a:pt x="63754" y="5047488"/>
                      <a:pt x="59055" y="5047742"/>
                      <a:pt x="54483" y="5047488"/>
                    </a:cubicBezTo>
                    <a:cubicBezTo>
                      <a:pt x="49911" y="5047234"/>
                      <a:pt x="45212" y="5046345"/>
                      <a:pt x="40767" y="5044948"/>
                    </a:cubicBezTo>
                    <a:cubicBezTo>
                      <a:pt x="36449" y="5043551"/>
                      <a:pt x="32131" y="5041646"/>
                      <a:pt x="28194" y="5039360"/>
                    </a:cubicBezTo>
                    <a:cubicBezTo>
                      <a:pt x="24257" y="5036947"/>
                      <a:pt x="20447" y="5034153"/>
                      <a:pt x="17145" y="5030851"/>
                    </a:cubicBezTo>
                    <a:cubicBezTo>
                      <a:pt x="13843" y="5027676"/>
                      <a:pt x="11049" y="5023866"/>
                      <a:pt x="8636" y="5019929"/>
                    </a:cubicBezTo>
                    <a:cubicBezTo>
                      <a:pt x="6223" y="5015992"/>
                      <a:pt x="4318" y="5011674"/>
                      <a:pt x="2921" y="5007229"/>
                    </a:cubicBezTo>
                    <a:cubicBezTo>
                      <a:pt x="1524" y="5002911"/>
                      <a:pt x="508" y="4998212"/>
                      <a:pt x="254" y="4993640"/>
                    </a:cubicBezTo>
                    <a:cubicBezTo>
                      <a:pt x="0" y="4989068"/>
                      <a:pt x="254" y="4984369"/>
                      <a:pt x="1143" y="4979797"/>
                    </a:cubicBezTo>
                    <a:cubicBezTo>
                      <a:pt x="2032" y="4975352"/>
                      <a:pt x="3302" y="4970780"/>
                      <a:pt x="5207" y="4966589"/>
                    </a:cubicBezTo>
                    <a:cubicBezTo>
                      <a:pt x="7112" y="4962398"/>
                      <a:pt x="12319" y="4954651"/>
                      <a:pt x="12319" y="4954651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9959129" y="2428403"/>
              <a:ext cx="65481" cy="86156"/>
              <a:chOff x="0" y="0"/>
              <a:chExt cx="132334" cy="17411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50673" y="50673"/>
                <a:ext cx="30861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72771">
                    <a:moveTo>
                      <a:pt x="30353" y="14986"/>
                    </a:moveTo>
                    <a:cubicBezTo>
                      <a:pt x="30734" y="59690"/>
                      <a:pt x="30607" y="60579"/>
                      <a:pt x="30099" y="62103"/>
                    </a:cubicBezTo>
                    <a:cubicBezTo>
                      <a:pt x="29591" y="63627"/>
                      <a:pt x="28702" y="65278"/>
                      <a:pt x="27686" y="66548"/>
                    </a:cubicBezTo>
                    <a:cubicBezTo>
                      <a:pt x="26670" y="67818"/>
                      <a:pt x="25527" y="69088"/>
                      <a:pt x="24130" y="69977"/>
                    </a:cubicBezTo>
                    <a:cubicBezTo>
                      <a:pt x="22733" y="70866"/>
                      <a:pt x="21209" y="71755"/>
                      <a:pt x="19558" y="72136"/>
                    </a:cubicBezTo>
                    <a:cubicBezTo>
                      <a:pt x="18034" y="72517"/>
                      <a:pt x="16256" y="72771"/>
                      <a:pt x="14605" y="72644"/>
                    </a:cubicBezTo>
                    <a:cubicBezTo>
                      <a:pt x="12954" y="72517"/>
                      <a:pt x="11303" y="72136"/>
                      <a:pt x="9779" y="71501"/>
                    </a:cubicBezTo>
                    <a:cubicBezTo>
                      <a:pt x="8255" y="70866"/>
                      <a:pt x="6731" y="69977"/>
                      <a:pt x="5461" y="68961"/>
                    </a:cubicBezTo>
                    <a:cubicBezTo>
                      <a:pt x="4191" y="67945"/>
                      <a:pt x="3175" y="66548"/>
                      <a:pt x="2286" y="65151"/>
                    </a:cubicBezTo>
                    <a:cubicBezTo>
                      <a:pt x="1397" y="63754"/>
                      <a:pt x="762" y="62103"/>
                      <a:pt x="381" y="60579"/>
                    </a:cubicBezTo>
                    <a:cubicBezTo>
                      <a:pt x="0" y="58928"/>
                      <a:pt x="0" y="57277"/>
                      <a:pt x="127" y="55626"/>
                    </a:cubicBezTo>
                    <a:cubicBezTo>
                      <a:pt x="254" y="53975"/>
                      <a:pt x="889" y="52324"/>
                      <a:pt x="1524" y="50800"/>
                    </a:cubicBezTo>
                    <a:cubicBezTo>
                      <a:pt x="2286" y="49276"/>
                      <a:pt x="3175" y="47752"/>
                      <a:pt x="4318" y="46609"/>
                    </a:cubicBezTo>
                    <a:cubicBezTo>
                      <a:pt x="5461" y="45466"/>
                      <a:pt x="6858" y="44450"/>
                      <a:pt x="8255" y="43688"/>
                    </a:cubicBezTo>
                    <a:cubicBezTo>
                      <a:pt x="9652" y="42926"/>
                      <a:pt x="11303" y="42291"/>
                      <a:pt x="12954" y="42037"/>
                    </a:cubicBezTo>
                    <a:cubicBezTo>
                      <a:pt x="14605" y="41783"/>
                      <a:pt x="16256" y="41783"/>
                      <a:pt x="17907" y="42037"/>
                    </a:cubicBezTo>
                    <a:cubicBezTo>
                      <a:pt x="19558" y="42291"/>
                      <a:pt x="21209" y="42926"/>
                      <a:pt x="22733" y="43688"/>
                    </a:cubicBezTo>
                    <a:cubicBezTo>
                      <a:pt x="24130" y="44450"/>
                      <a:pt x="25527" y="45466"/>
                      <a:pt x="26670" y="46609"/>
                    </a:cubicBezTo>
                    <a:cubicBezTo>
                      <a:pt x="27813" y="47752"/>
                      <a:pt x="28829" y="49276"/>
                      <a:pt x="29464" y="50800"/>
                    </a:cubicBezTo>
                    <a:cubicBezTo>
                      <a:pt x="30099" y="52324"/>
                      <a:pt x="30607" y="53975"/>
                      <a:pt x="30734" y="55626"/>
                    </a:cubicBezTo>
                    <a:cubicBezTo>
                      <a:pt x="30861" y="57277"/>
                      <a:pt x="30861" y="58928"/>
                      <a:pt x="30480" y="60579"/>
                    </a:cubicBezTo>
                    <a:cubicBezTo>
                      <a:pt x="30099" y="62103"/>
                      <a:pt x="29591" y="63754"/>
                      <a:pt x="28702" y="65151"/>
                    </a:cubicBezTo>
                    <a:cubicBezTo>
                      <a:pt x="27813" y="66548"/>
                      <a:pt x="26670" y="67945"/>
                      <a:pt x="25400" y="68961"/>
                    </a:cubicBezTo>
                    <a:cubicBezTo>
                      <a:pt x="24130" y="69977"/>
                      <a:pt x="22733" y="70866"/>
                      <a:pt x="21209" y="71501"/>
                    </a:cubicBezTo>
                    <a:cubicBezTo>
                      <a:pt x="19685" y="72136"/>
                      <a:pt x="17907" y="72517"/>
                      <a:pt x="16256" y="72644"/>
                    </a:cubicBezTo>
                    <a:cubicBezTo>
                      <a:pt x="14605" y="72771"/>
                      <a:pt x="12827" y="72517"/>
                      <a:pt x="11303" y="72009"/>
                    </a:cubicBezTo>
                    <a:cubicBezTo>
                      <a:pt x="9779" y="71501"/>
                      <a:pt x="8255" y="70866"/>
                      <a:pt x="6858" y="69977"/>
                    </a:cubicBezTo>
                    <a:cubicBezTo>
                      <a:pt x="5461" y="69088"/>
                      <a:pt x="4191" y="67818"/>
                      <a:pt x="3175" y="66548"/>
                    </a:cubicBezTo>
                    <a:cubicBezTo>
                      <a:pt x="2159" y="65278"/>
                      <a:pt x="1397" y="63627"/>
                      <a:pt x="889" y="62103"/>
                    </a:cubicBezTo>
                    <a:cubicBezTo>
                      <a:pt x="381" y="60579"/>
                      <a:pt x="127" y="57277"/>
                      <a:pt x="127" y="57277"/>
                    </a:cubicBezTo>
                    <a:cubicBezTo>
                      <a:pt x="127" y="57277"/>
                      <a:pt x="0" y="21336"/>
                      <a:pt x="508" y="14986"/>
                    </a:cubicBezTo>
                    <a:cubicBezTo>
                      <a:pt x="635" y="13081"/>
                      <a:pt x="762" y="12573"/>
                      <a:pt x="1016" y="11430"/>
                    </a:cubicBezTo>
                    <a:cubicBezTo>
                      <a:pt x="1270" y="10287"/>
                      <a:pt x="1778" y="9017"/>
                      <a:pt x="2286" y="8001"/>
                    </a:cubicBezTo>
                    <a:cubicBezTo>
                      <a:pt x="2794" y="6985"/>
                      <a:pt x="3556" y="5969"/>
                      <a:pt x="4318" y="5080"/>
                    </a:cubicBezTo>
                    <a:cubicBezTo>
                      <a:pt x="5080" y="4191"/>
                      <a:pt x="5969" y="3302"/>
                      <a:pt x="6985" y="2667"/>
                    </a:cubicBezTo>
                    <a:cubicBezTo>
                      <a:pt x="8001" y="2032"/>
                      <a:pt x="9017" y="1397"/>
                      <a:pt x="10160" y="1016"/>
                    </a:cubicBezTo>
                    <a:cubicBezTo>
                      <a:pt x="11303" y="635"/>
                      <a:pt x="12573" y="254"/>
                      <a:pt x="13716" y="127"/>
                    </a:cubicBezTo>
                    <a:cubicBezTo>
                      <a:pt x="14859" y="0"/>
                      <a:pt x="16129" y="0"/>
                      <a:pt x="17272" y="127"/>
                    </a:cubicBezTo>
                    <a:cubicBezTo>
                      <a:pt x="18415" y="254"/>
                      <a:pt x="19558" y="635"/>
                      <a:pt x="20701" y="1016"/>
                    </a:cubicBezTo>
                    <a:cubicBezTo>
                      <a:pt x="21844" y="1397"/>
                      <a:pt x="22987" y="2032"/>
                      <a:pt x="24003" y="2667"/>
                    </a:cubicBezTo>
                    <a:cubicBezTo>
                      <a:pt x="25019" y="3302"/>
                      <a:pt x="25908" y="4191"/>
                      <a:pt x="26670" y="5080"/>
                    </a:cubicBezTo>
                    <a:cubicBezTo>
                      <a:pt x="27432" y="5969"/>
                      <a:pt x="28194" y="6985"/>
                      <a:pt x="28702" y="8001"/>
                    </a:cubicBezTo>
                    <a:cubicBezTo>
                      <a:pt x="29210" y="9017"/>
                      <a:pt x="29718" y="10287"/>
                      <a:pt x="29972" y="11430"/>
                    </a:cubicBezTo>
                    <a:cubicBezTo>
                      <a:pt x="30226" y="12573"/>
                      <a:pt x="30353" y="14986"/>
                      <a:pt x="30353" y="14986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9083991" y="2483075"/>
              <a:ext cx="2986945" cy="3304361"/>
              <a:chOff x="0" y="0"/>
              <a:chExt cx="6036437" cy="667791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605" y="28321"/>
                <a:ext cx="5973953" cy="6602349"/>
              </a:xfrm>
              <a:custGeom>
                <a:avLst/>
                <a:gdLst/>
                <a:ahLst/>
                <a:cxnLst/>
                <a:rect l="l" t="t" r="r" b="b"/>
                <a:pathLst>
                  <a:path w="5973953" h="6602349">
                    <a:moveTo>
                      <a:pt x="898398" y="5026025"/>
                    </a:moveTo>
                    <a:cubicBezTo>
                      <a:pt x="599821" y="5141468"/>
                      <a:pt x="409194" y="4976495"/>
                      <a:pt x="393446" y="4878578"/>
                    </a:cubicBezTo>
                    <a:cubicBezTo>
                      <a:pt x="379476" y="4791329"/>
                      <a:pt x="521970" y="4642358"/>
                      <a:pt x="551942" y="4599432"/>
                    </a:cubicBezTo>
                    <a:cubicBezTo>
                      <a:pt x="561721" y="4585462"/>
                      <a:pt x="564388" y="4582795"/>
                      <a:pt x="573913" y="4573524"/>
                    </a:cubicBezTo>
                    <a:cubicBezTo>
                      <a:pt x="587883" y="4560062"/>
                      <a:pt x="609727" y="4541266"/>
                      <a:pt x="629920" y="4528820"/>
                    </a:cubicBezTo>
                    <a:cubicBezTo>
                      <a:pt x="650113" y="4516374"/>
                      <a:pt x="672338" y="4505960"/>
                      <a:pt x="694944" y="4498721"/>
                    </a:cubicBezTo>
                    <a:cubicBezTo>
                      <a:pt x="717550" y="4491482"/>
                      <a:pt x="741680" y="4486783"/>
                      <a:pt x="765429" y="4485132"/>
                    </a:cubicBezTo>
                    <a:cubicBezTo>
                      <a:pt x="789051" y="4483481"/>
                      <a:pt x="813689" y="4484751"/>
                      <a:pt x="837057" y="4488815"/>
                    </a:cubicBezTo>
                    <a:cubicBezTo>
                      <a:pt x="860425" y="4492879"/>
                      <a:pt x="883920" y="4499991"/>
                      <a:pt x="905637" y="4509516"/>
                    </a:cubicBezTo>
                    <a:cubicBezTo>
                      <a:pt x="927354" y="4519041"/>
                      <a:pt x="948563" y="4531487"/>
                      <a:pt x="967359" y="4545965"/>
                    </a:cubicBezTo>
                    <a:cubicBezTo>
                      <a:pt x="986155" y="4560443"/>
                      <a:pt x="1003681" y="4577588"/>
                      <a:pt x="1018540" y="4596130"/>
                    </a:cubicBezTo>
                    <a:cubicBezTo>
                      <a:pt x="1033399" y="4614672"/>
                      <a:pt x="1046353" y="4635627"/>
                      <a:pt x="1056259" y="4657217"/>
                    </a:cubicBezTo>
                    <a:cubicBezTo>
                      <a:pt x="1066165" y="4678807"/>
                      <a:pt x="1073785" y="4702175"/>
                      <a:pt x="1078230" y="4725416"/>
                    </a:cubicBezTo>
                    <a:cubicBezTo>
                      <a:pt x="1082675" y="4748657"/>
                      <a:pt x="1084453" y="4773168"/>
                      <a:pt x="1083183" y="4796917"/>
                    </a:cubicBezTo>
                    <a:cubicBezTo>
                      <a:pt x="1081913" y="4820539"/>
                      <a:pt x="1077849" y="4844796"/>
                      <a:pt x="1070991" y="4867529"/>
                    </a:cubicBezTo>
                    <a:cubicBezTo>
                      <a:pt x="1064133" y="4890262"/>
                      <a:pt x="1054227" y="4912741"/>
                      <a:pt x="1042162" y="4933188"/>
                    </a:cubicBezTo>
                    <a:cubicBezTo>
                      <a:pt x="1030097" y="4953635"/>
                      <a:pt x="1022858" y="4969764"/>
                      <a:pt x="998474" y="4990084"/>
                    </a:cubicBezTo>
                    <a:cubicBezTo>
                      <a:pt x="946150" y="5033645"/>
                      <a:pt x="729869" y="5066030"/>
                      <a:pt x="705739" y="5139563"/>
                    </a:cubicBezTo>
                    <a:cubicBezTo>
                      <a:pt x="681863" y="5212461"/>
                      <a:pt x="797179" y="5334000"/>
                      <a:pt x="850519" y="5428361"/>
                    </a:cubicBezTo>
                    <a:cubicBezTo>
                      <a:pt x="904621" y="5524246"/>
                      <a:pt x="990854" y="5609082"/>
                      <a:pt x="1028573" y="5710301"/>
                    </a:cubicBezTo>
                    <a:cubicBezTo>
                      <a:pt x="1065784" y="5809996"/>
                      <a:pt x="1089660" y="6026404"/>
                      <a:pt x="1077087" y="6030595"/>
                    </a:cubicBezTo>
                    <a:cubicBezTo>
                      <a:pt x="1070356" y="6032881"/>
                      <a:pt x="1031240" y="5950966"/>
                      <a:pt x="1032637" y="5950077"/>
                    </a:cubicBezTo>
                    <a:cubicBezTo>
                      <a:pt x="1034034" y="5949188"/>
                      <a:pt x="1072007" y="5999734"/>
                      <a:pt x="1086612" y="6027166"/>
                    </a:cubicBezTo>
                    <a:cubicBezTo>
                      <a:pt x="1101344" y="6054598"/>
                      <a:pt x="1113028" y="6084697"/>
                      <a:pt x="1120648" y="6114923"/>
                    </a:cubicBezTo>
                    <a:cubicBezTo>
                      <a:pt x="1128268" y="6145149"/>
                      <a:pt x="1132332" y="6177153"/>
                      <a:pt x="1132586" y="6208268"/>
                    </a:cubicBezTo>
                    <a:cubicBezTo>
                      <a:pt x="1132840" y="6239383"/>
                      <a:pt x="1129157" y="6271514"/>
                      <a:pt x="1121918" y="6301740"/>
                    </a:cubicBezTo>
                    <a:cubicBezTo>
                      <a:pt x="1114679" y="6332093"/>
                      <a:pt x="1103376" y="6362319"/>
                      <a:pt x="1089152" y="6390005"/>
                    </a:cubicBezTo>
                    <a:cubicBezTo>
                      <a:pt x="1074801" y="6417691"/>
                      <a:pt x="1056640" y="6444361"/>
                      <a:pt x="1036193" y="6467856"/>
                    </a:cubicBezTo>
                    <a:cubicBezTo>
                      <a:pt x="1015746" y="6491351"/>
                      <a:pt x="991743" y="6512941"/>
                      <a:pt x="966216" y="6530721"/>
                    </a:cubicBezTo>
                    <a:cubicBezTo>
                      <a:pt x="940689" y="6548628"/>
                      <a:pt x="912241" y="6563741"/>
                      <a:pt x="883158" y="6574917"/>
                    </a:cubicBezTo>
                    <a:cubicBezTo>
                      <a:pt x="854075" y="6586220"/>
                      <a:pt x="822833" y="6594221"/>
                      <a:pt x="791972" y="6598158"/>
                    </a:cubicBezTo>
                    <a:cubicBezTo>
                      <a:pt x="761111" y="6602095"/>
                      <a:pt x="728853" y="6602349"/>
                      <a:pt x="697865" y="6598793"/>
                    </a:cubicBezTo>
                    <a:cubicBezTo>
                      <a:pt x="666877" y="6595237"/>
                      <a:pt x="635508" y="6587744"/>
                      <a:pt x="606298" y="6576822"/>
                    </a:cubicBezTo>
                    <a:cubicBezTo>
                      <a:pt x="577088" y="6566027"/>
                      <a:pt x="548513" y="6551168"/>
                      <a:pt x="522732" y="6533642"/>
                    </a:cubicBezTo>
                    <a:cubicBezTo>
                      <a:pt x="496951" y="6516116"/>
                      <a:pt x="473202" y="6506083"/>
                      <a:pt x="451866" y="6471793"/>
                    </a:cubicBezTo>
                    <a:cubicBezTo>
                      <a:pt x="408051" y="6401181"/>
                      <a:pt x="367665" y="6213602"/>
                      <a:pt x="350012" y="6086475"/>
                    </a:cubicBezTo>
                    <a:cubicBezTo>
                      <a:pt x="333248" y="5965952"/>
                      <a:pt x="336931" y="5844413"/>
                      <a:pt x="343535" y="5728462"/>
                    </a:cubicBezTo>
                    <a:cubicBezTo>
                      <a:pt x="349758" y="5617972"/>
                      <a:pt x="362204" y="5514467"/>
                      <a:pt x="385953" y="5406136"/>
                    </a:cubicBezTo>
                    <a:cubicBezTo>
                      <a:pt x="411099" y="5291582"/>
                      <a:pt x="447802" y="5168011"/>
                      <a:pt x="493649" y="5059426"/>
                    </a:cubicBezTo>
                    <a:cubicBezTo>
                      <a:pt x="537591" y="4955286"/>
                      <a:pt x="591566" y="4870577"/>
                      <a:pt x="652780" y="4766310"/>
                    </a:cubicBezTo>
                    <a:cubicBezTo>
                      <a:pt x="725932" y="4641723"/>
                      <a:pt x="812800" y="4480433"/>
                      <a:pt x="907415" y="4364355"/>
                    </a:cubicBezTo>
                    <a:cubicBezTo>
                      <a:pt x="993267" y="4259072"/>
                      <a:pt x="1094740" y="4092194"/>
                      <a:pt x="1189101" y="4092448"/>
                    </a:cubicBezTo>
                    <a:cubicBezTo>
                      <a:pt x="1284859" y="4092702"/>
                      <a:pt x="1457325" y="4269105"/>
                      <a:pt x="1477518" y="4374388"/>
                    </a:cubicBezTo>
                    <a:cubicBezTo>
                      <a:pt x="1496695" y="4473829"/>
                      <a:pt x="1398651" y="4610354"/>
                      <a:pt x="1331849" y="4703191"/>
                    </a:cubicBezTo>
                    <a:cubicBezTo>
                      <a:pt x="1268476" y="4791329"/>
                      <a:pt x="1170686" y="4860671"/>
                      <a:pt x="1092327" y="4922139"/>
                    </a:cubicBezTo>
                    <a:cubicBezTo>
                      <a:pt x="1025017" y="4974844"/>
                      <a:pt x="950595" y="5028438"/>
                      <a:pt x="893572" y="5054981"/>
                    </a:cubicBezTo>
                    <a:cubicBezTo>
                      <a:pt x="855726" y="5072634"/>
                      <a:pt x="826770" y="5078857"/>
                      <a:pt x="792353" y="5084572"/>
                    </a:cubicBezTo>
                    <a:cubicBezTo>
                      <a:pt x="757936" y="5090287"/>
                      <a:pt x="721614" y="5091811"/>
                      <a:pt x="686816" y="5089017"/>
                    </a:cubicBezTo>
                    <a:cubicBezTo>
                      <a:pt x="652018" y="5086223"/>
                      <a:pt x="616585" y="5079111"/>
                      <a:pt x="583438" y="5068062"/>
                    </a:cubicBezTo>
                    <a:cubicBezTo>
                      <a:pt x="550291" y="5057013"/>
                      <a:pt x="517652" y="5041519"/>
                      <a:pt x="488061" y="5022977"/>
                    </a:cubicBezTo>
                    <a:cubicBezTo>
                      <a:pt x="458470" y="5004308"/>
                      <a:pt x="430403" y="4981575"/>
                      <a:pt x="406146" y="4956429"/>
                    </a:cubicBezTo>
                    <a:cubicBezTo>
                      <a:pt x="381889" y="4931283"/>
                      <a:pt x="360172" y="4902454"/>
                      <a:pt x="342646" y="4872228"/>
                    </a:cubicBezTo>
                    <a:cubicBezTo>
                      <a:pt x="325120" y="4842002"/>
                      <a:pt x="310769" y="4808728"/>
                      <a:pt x="300990" y="4775200"/>
                    </a:cubicBezTo>
                    <a:cubicBezTo>
                      <a:pt x="291211" y="4741672"/>
                      <a:pt x="285496" y="4705985"/>
                      <a:pt x="283972" y="4671060"/>
                    </a:cubicBezTo>
                    <a:cubicBezTo>
                      <a:pt x="282448" y="4636135"/>
                      <a:pt x="285369" y="4600067"/>
                      <a:pt x="292227" y="4565777"/>
                    </a:cubicBezTo>
                    <a:cubicBezTo>
                      <a:pt x="299085" y="4531614"/>
                      <a:pt x="310515" y="4497197"/>
                      <a:pt x="325374" y="4465701"/>
                    </a:cubicBezTo>
                    <a:cubicBezTo>
                      <a:pt x="340233" y="4434078"/>
                      <a:pt x="359664" y="4403471"/>
                      <a:pt x="381635" y="4376420"/>
                    </a:cubicBezTo>
                    <a:cubicBezTo>
                      <a:pt x="403733" y="4349369"/>
                      <a:pt x="429768" y="4324223"/>
                      <a:pt x="457581" y="4303141"/>
                    </a:cubicBezTo>
                    <a:cubicBezTo>
                      <a:pt x="485521" y="4282059"/>
                      <a:pt x="512318" y="4277106"/>
                      <a:pt x="548894" y="4250182"/>
                    </a:cubicBezTo>
                    <a:cubicBezTo>
                      <a:pt x="616585" y="4200398"/>
                      <a:pt x="728218" y="4093972"/>
                      <a:pt x="815086" y="4005326"/>
                    </a:cubicBezTo>
                    <a:cubicBezTo>
                      <a:pt x="907542" y="3910838"/>
                      <a:pt x="1016762" y="3805809"/>
                      <a:pt x="1086358" y="3697859"/>
                    </a:cubicBezTo>
                    <a:cubicBezTo>
                      <a:pt x="1149350" y="3600196"/>
                      <a:pt x="1158494" y="3485515"/>
                      <a:pt x="1223899" y="3391408"/>
                    </a:cubicBezTo>
                    <a:cubicBezTo>
                      <a:pt x="1295019" y="3289300"/>
                      <a:pt x="1400302" y="3191129"/>
                      <a:pt x="1506474" y="3113659"/>
                    </a:cubicBezTo>
                    <a:cubicBezTo>
                      <a:pt x="1613789" y="3035427"/>
                      <a:pt x="1813687" y="2948051"/>
                      <a:pt x="1865122" y="2925318"/>
                    </a:cubicBezTo>
                    <a:cubicBezTo>
                      <a:pt x="1878711" y="2919349"/>
                      <a:pt x="1879727" y="2919095"/>
                      <a:pt x="1891665" y="2915666"/>
                    </a:cubicBezTo>
                    <a:cubicBezTo>
                      <a:pt x="1914779" y="2908935"/>
                      <a:pt x="1960499" y="2895981"/>
                      <a:pt x="1995551" y="2892552"/>
                    </a:cubicBezTo>
                    <a:cubicBezTo>
                      <a:pt x="2030603" y="2889123"/>
                      <a:pt x="2067179" y="2890012"/>
                      <a:pt x="2101977" y="2895092"/>
                    </a:cubicBezTo>
                    <a:cubicBezTo>
                      <a:pt x="2136902" y="2900172"/>
                      <a:pt x="2172081" y="2909697"/>
                      <a:pt x="2204720" y="2923032"/>
                    </a:cubicBezTo>
                    <a:cubicBezTo>
                      <a:pt x="2237359" y="2936367"/>
                      <a:pt x="2269236" y="2954147"/>
                      <a:pt x="2297811" y="2974848"/>
                    </a:cubicBezTo>
                    <a:cubicBezTo>
                      <a:pt x="2326259" y="2995549"/>
                      <a:pt x="2353056" y="3020314"/>
                      <a:pt x="2375789" y="3047238"/>
                    </a:cubicBezTo>
                    <a:cubicBezTo>
                      <a:pt x="2398522" y="3074162"/>
                      <a:pt x="2418588" y="3104642"/>
                      <a:pt x="2434209" y="3136265"/>
                    </a:cubicBezTo>
                    <a:cubicBezTo>
                      <a:pt x="2449830" y="3167888"/>
                      <a:pt x="2461895" y="3202305"/>
                      <a:pt x="2469515" y="3236722"/>
                    </a:cubicBezTo>
                    <a:cubicBezTo>
                      <a:pt x="2477135" y="3271139"/>
                      <a:pt x="2480564" y="3307461"/>
                      <a:pt x="2479802" y="3342640"/>
                    </a:cubicBezTo>
                    <a:cubicBezTo>
                      <a:pt x="2479040" y="3377819"/>
                      <a:pt x="2473833" y="3414014"/>
                      <a:pt x="2464562" y="3448050"/>
                    </a:cubicBezTo>
                    <a:cubicBezTo>
                      <a:pt x="2455291" y="3482086"/>
                      <a:pt x="2441575" y="3515868"/>
                      <a:pt x="2424430" y="3546729"/>
                    </a:cubicBezTo>
                    <a:cubicBezTo>
                      <a:pt x="2407285" y="3577463"/>
                      <a:pt x="2385822" y="3607054"/>
                      <a:pt x="2361819" y="3632835"/>
                    </a:cubicBezTo>
                    <a:cubicBezTo>
                      <a:pt x="2337816" y="3658616"/>
                      <a:pt x="2309876" y="3682238"/>
                      <a:pt x="2280412" y="3701542"/>
                    </a:cubicBezTo>
                    <a:cubicBezTo>
                      <a:pt x="2250948" y="3720846"/>
                      <a:pt x="2223135" y="3737102"/>
                      <a:pt x="2185035" y="3748659"/>
                    </a:cubicBezTo>
                    <a:cubicBezTo>
                      <a:pt x="2134997" y="3763899"/>
                      <a:pt x="2054860" y="3773678"/>
                      <a:pt x="2002282" y="3773043"/>
                    </a:cubicBezTo>
                    <a:cubicBezTo>
                      <a:pt x="1962404" y="3772535"/>
                      <a:pt x="1931035" y="3766185"/>
                      <a:pt x="1897126" y="3756533"/>
                    </a:cubicBezTo>
                    <a:cubicBezTo>
                      <a:pt x="1863217" y="3746881"/>
                      <a:pt x="1829435" y="3732784"/>
                      <a:pt x="1798828" y="3715258"/>
                    </a:cubicBezTo>
                    <a:cubicBezTo>
                      <a:pt x="1768221" y="3697859"/>
                      <a:pt x="1738884" y="3676015"/>
                      <a:pt x="1713357" y="3651758"/>
                    </a:cubicBezTo>
                    <a:cubicBezTo>
                      <a:pt x="1687830" y="3627501"/>
                      <a:pt x="1664589" y="3599307"/>
                      <a:pt x="1645539" y="3569589"/>
                    </a:cubicBezTo>
                    <a:cubicBezTo>
                      <a:pt x="1626616" y="3539871"/>
                      <a:pt x="1610741" y="3506978"/>
                      <a:pt x="1599438" y="3473577"/>
                    </a:cubicBezTo>
                    <a:cubicBezTo>
                      <a:pt x="1588135" y="3440176"/>
                      <a:pt x="1580642" y="3404489"/>
                      <a:pt x="1577594" y="3369310"/>
                    </a:cubicBezTo>
                    <a:cubicBezTo>
                      <a:pt x="1574546" y="3334258"/>
                      <a:pt x="1575816" y="3297682"/>
                      <a:pt x="1581277" y="3262884"/>
                    </a:cubicBezTo>
                    <a:cubicBezTo>
                      <a:pt x="1586738" y="3228086"/>
                      <a:pt x="1596771" y="3192907"/>
                      <a:pt x="1610360" y="3160395"/>
                    </a:cubicBezTo>
                    <a:cubicBezTo>
                      <a:pt x="1624076" y="3127883"/>
                      <a:pt x="1642110" y="3096133"/>
                      <a:pt x="1663192" y="3067812"/>
                    </a:cubicBezTo>
                    <a:cubicBezTo>
                      <a:pt x="1684274" y="3039491"/>
                      <a:pt x="1709420" y="3013075"/>
                      <a:pt x="1736598" y="2990596"/>
                    </a:cubicBezTo>
                    <a:cubicBezTo>
                      <a:pt x="1763776" y="2968117"/>
                      <a:pt x="1794510" y="2948432"/>
                      <a:pt x="1826260" y="2933192"/>
                    </a:cubicBezTo>
                    <a:cubicBezTo>
                      <a:pt x="1858010" y="2917952"/>
                      <a:pt x="1892554" y="2906268"/>
                      <a:pt x="1927098" y="2899029"/>
                    </a:cubicBezTo>
                    <a:cubicBezTo>
                      <a:pt x="1961642" y="2891790"/>
                      <a:pt x="1995297" y="2909316"/>
                      <a:pt x="2033270" y="2889885"/>
                    </a:cubicBezTo>
                    <a:cubicBezTo>
                      <a:pt x="2103374" y="2853944"/>
                      <a:pt x="2235835" y="2641727"/>
                      <a:pt x="2270125" y="2613914"/>
                    </a:cubicBezTo>
                    <a:cubicBezTo>
                      <a:pt x="2277999" y="2607564"/>
                      <a:pt x="2278634" y="2608580"/>
                      <a:pt x="2286635" y="2604897"/>
                    </a:cubicBezTo>
                    <a:cubicBezTo>
                      <a:pt x="2305685" y="2596134"/>
                      <a:pt x="2351913" y="2575306"/>
                      <a:pt x="2386076" y="2566670"/>
                    </a:cubicBezTo>
                    <a:cubicBezTo>
                      <a:pt x="2420239" y="2558034"/>
                      <a:pt x="2456561" y="2553462"/>
                      <a:pt x="2491740" y="2553335"/>
                    </a:cubicBezTo>
                    <a:cubicBezTo>
                      <a:pt x="2526919" y="2553208"/>
                      <a:pt x="2563241" y="2557526"/>
                      <a:pt x="2597404" y="2565781"/>
                    </a:cubicBezTo>
                    <a:cubicBezTo>
                      <a:pt x="2631694" y="2574036"/>
                      <a:pt x="2665857" y="2586863"/>
                      <a:pt x="2697099" y="2603119"/>
                    </a:cubicBezTo>
                    <a:cubicBezTo>
                      <a:pt x="2728341" y="2619375"/>
                      <a:pt x="2758567" y="2639949"/>
                      <a:pt x="2784983" y="2663190"/>
                    </a:cubicBezTo>
                    <a:cubicBezTo>
                      <a:pt x="2811526" y="2686431"/>
                      <a:pt x="2835783" y="2713609"/>
                      <a:pt x="2855976" y="2742565"/>
                    </a:cubicBezTo>
                    <a:cubicBezTo>
                      <a:pt x="2876169" y="2771394"/>
                      <a:pt x="2893314" y="2803652"/>
                      <a:pt x="2905887" y="2836545"/>
                    </a:cubicBezTo>
                    <a:cubicBezTo>
                      <a:pt x="2918587" y="2869438"/>
                      <a:pt x="2927350" y="2904871"/>
                      <a:pt x="2931795" y="2939796"/>
                    </a:cubicBezTo>
                    <a:cubicBezTo>
                      <a:pt x="2936240" y="2974721"/>
                      <a:pt x="2936367" y="3011297"/>
                      <a:pt x="2932303" y="3046349"/>
                    </a:cubicBezTo>
                    <a:cubicBezTo>
                      <a:pt x="2928239" y="3081401"/>
                      <a:pt x="2919603" y="3116834"/>
                      <a:pt x="2907284" y="3149854"/>
                    </a:cubicBezTo>
                    <a:cubicBezTo>
                      <a:pt x="2894965" y="3182874"/>
                      <a:pt x="2878074" y="3215259"/>
                      <a:pt x="2858135" y="3244342"/>
                    </a:cubicBezTo>
                    <a:cubicBezTo>
                      <a:pt x="2838196" y="3273425"/>
                      <a:pt x="2814193" y="3300730"/>
                      <a:pt x="2787904" y="3324225"/>
                    </a:cubicBezTo>
                    <a:cubicBezTo>
                      <a:pt x="2761615" y="3347720"/>
                      <a:pt x="2731643" y="3353054"/>
                      <a:pt x="2700528" y="3385185"/>
                    </a:cubicBezTo>
                    <a:cubicBezTo>
                      <a:pt x="2644521" y="3443097"/>
                      <a:pt x="2582037" y="3583432"/>
                      <a:pt x="2512822" y="3673983"/>
                    </a:cubicBezTo>
                    <a:cubicBezTo>
                      <a:pt x="2444115" y="3763899"/>
                      <a:pt x="2389759" y="3877945"/>
                      <a:pt x="2287270" y="3926840"/>
                    </a:cubicBezTo>
                    <a:cubicBezTo>
                      <a:pt x="2164461" y="3985514"/>
                      <a:pt x="1914017" y="4021074"/>
                      <a:pt x="1800987" y="3950208"/>
                    </a:cubicBezTo>
                    <a:cubicBezTo>
                      <a:pt x="1687449" y="3878961"/>
                      <a:pt x="1606042" y="3641471"/>
                      <a:pt x="1608709" y="3498469"/>
                    </a:cubicBezTo>
                    <a:cubicBezTo>
                      <a:pt x="1611122" y="3367151"/>
                      <a:pt x="1710563" y="3233801"/>
                      <a:pt x="1785112" y="3123819"/>
                    </a:cubicBezTo>
                    <a:cubicBezTo>
                      <a:pt x="1855851" y="3019298"/>
                      <a:pt x="1951482" y="2940304"/>
                      <a:pt x="2039874" y="2850388"/>
                    </a:cubicBezTo>
                    <a:cubicBezTo>
                      <a:pt x="2130425" y="2758313"/>
                      <a:pt x="2224024" y="2575814"/>
                      <a:pt x="2322703" y="2578100"/>
                    </a:cubicBezTo>
                    <a:cubicBezTo>
                      <a:pt x="2436495" y="2580640"/>
                      <a:pt x="2705227" y="2916682"/>
                      <a:pt x="2681732" y="2956433"/>
                    </a:cubicBezTo>
                    <a:cubicBezTo>
                      <a:pt x="2659634" y="2993771"/>
                      <a:pt x="2330704" y="2930652"/>
                      <a:pt x="2237105" y="2840355"/>
                    </a:cubicBezTo>
                    <a:cubicBezTo>
                      <a:pt x="2148332" y="2754630"/>
                      <a:pt x="2114296" y="2567686"/>
                      <a:pt x="2118487" y="2443988"/>
                    </a:cubicBezTo>
                    <a:cubicBezTo>
                      <a:pt x="2122297" y="2332736"/>
                      <a:pt x="2204593" y="2207260"/>
                      <a:pt x="2236089" y="2130679"/>
                    </a:cubicBezTo>
                    <a:cubicBezTo>
                      <a:pt x="2254758" y="2085467"/>
                      <a:pt x="2265299" y="2057019"/>
                      <a:pt x="2283968" y="2024253"/>
                    </a:cubicBezTo>
                    <a:cubicBezTo>
                      <a:pt x="2301748" y="1993011"/>
                      <a:pt x="2321306" y="1963801"/>
                      <a:pt x="2344674" y="1937766"/>
                    </a:cubicBezTo>
                    <a:cubicBezTo>
                      <a:pt x="2368042" y="1911731"/>
                      <a:pt x="2395474" y="1887855"/>
                      <a:pt x="2424430" y="1868170"/>
                    </a:cubicBezTo>
                    <a:cubicBezTo>
                      <a:pt x="2453386" y="1848485"/>
                      <a:pt x="2485644" y="1831975"/>
                      <a:pt x="2518410" y="1819783"/>
                    </a:cubicBezTo>
                    <a:cubicBezTo>
                      <a:pt x="2551176" y="1807591"/>
                      <a:pt x="2586482" y="1799082"/>
                      <a:pt x="2621280" y="1795145"/>
                    </a:cubicBezTo>
                    <a:cubicBezTo>
                      <a:pt x="2656078" y="1791208"/>
                      <a:pt x="2692273" y="1791589"/>
                      <a:pt x="2726944" y="1796034"/>
                    </a:cubicBezTo>
                    <a:cubicBezTo>
                      <a:pt x="2761615" y="1800479"/>
                      <a:pt x="2796794" y="1809369"/>
                      <a:pt x="2829433" y="1822069"/>
                    </a:cubicBezTo>
                    <a:cubicBezTo>
                      <a:pt x="2862072" y="1834769"/>
                      <a:pt x="2894076" y="1851914"/>
                      <a:pt x="2922778" y="1871980"/>
                    </a:cubicBezTo>
                    <a:cubicBezTo>
                      <a:pt x="2951480" y="1892046"/>
                      <a:pt x="2978404" y="1916303"/>
                      <a:pt x="3001391" y="1942719"/>
                    </a:cubicBezTo>
                    <a:cubicBezTo>
                      <a:pt x="3024378" y="1969008"/>
                      <a:pt x="3044825" y="1998980"/>
                      <a:pt x="3060827" y="2030095"/>
                    </a:cubicBezTo>
                    <a:cubicBezTo>
                      <a:pt x="3076829" y="2061210"/>
                      <a:pt x="3089402" y="2095246"/>
                      <a:pt x="3097530" y="2129282"/>
                    </a:cubicBezTo>
                    <a:cubicBezTo>
                      <a:pt x="3105658" y="2163318"/>
                      <a:pt x="3109722" y="2199386"/>
                      <a:pt x="3109468" y="2234438"/>
                    </a:cubicBezTo>
                    <a:cubicBezTo>
                      <a:pt x="3109214" y="2269363"/>
                      <a:pt x="3104515" y="2305304"/>
                      <a:pt x="3095879" y="2339213"/>
                    </a:cubicBezTo>
                    <a:cubicBezTo>
                      <a:pt x="3087243" y="2373122"/>
                      <a:pt x="3073400" y="2395474"/>
                      <a:pt x="3057652" y="2437892"/>
                    </a:cubicBezTo>
                    <a:cubicBezTo>
                      <a:pt x="3029458" y="2513584"/>
                      <a:pt x="2969768" y="2678430"/>
                      <a:pt x="2943987" y="2755646"/>
                    </a:cubicBezTo>
                    <a:cubicBezTo>
                      <a:pt x="2929382" y="2799461"/>
                      <a:pt x="2923540" y="2825242"/>
                      <a:pt x="2911856" y="2859278"/>
                    </a:cubicBezTo>
                    <a:cubicBezTo>
                      <a:pt x="2900299" y="2892933"/>
                      <a:pt x="2890774" y="2927350"/>
                      <a:pt x="2874645" y="2958465"/>
                    </a:cubicBezTo>
                    <a:cubicBezTo>
                      <a:pt x="2858516" y="2989580"/>
                      <a:pt x="2837942" y="3019552"/>
                      <a:pt x="2814828" y="3045968"/>
                    </a:cubicBezTo>
                    <a:cubicBezTo>
                      <a:pt x="2791714" y="3072384"/>
                      <a:pt x="2764536" y="3096641"/>
                      <a:pt x="2735707" y="3116707"/>
                    </a:cubicBezTo>
                    <a:cubicBezTo>
                      <a:pt x="2706878" y="3136773"/>
                      <a:pt x="2674874" y="3153791"/>
                      <a:pt x="2642108" y="3166364"/>
                    </a:cubicBezTo>
                    <a:cubicBezTo>
                      <a:pt x="2609342" y="3178937"/>
                      <a:pt x="2574036" y="3187827"/>
                      <a:pt x="2539238" y="3192145"/>
                    </a:cubicBezTo>
                    <a:cubicBezTo>
                      <a:pt x="2504440" y="3196463"/>
                      <a:pt x="2467991" y="3196590"/>
                      <a:pt x="2433193" y="3192526"/>
                    </a:cubicBezTo>
                    <a:cubicBezTo>
                      <a:pt x="2398395" y="3188462"/>
                      <a:pt x="2363089" y="3179953"/>
                      <a:pt x="2330196" y="3167634"/>
                    </a:cubicBezTo>
                    <a:cubicBezTo>
                      <a:pt x="2297303" y="3155315"/>
                      <a:pt x="2265045" y="3138551"/>
                      <a:pt x="2236089" y="3118739"/>
                    </a:cubicBezTo>
                    <a:cubicBezTo>
                      <a:pt x="2207133" y="3098927"/>
                      <a:pt x="2179828" y="3074924"/>
                      <a:pt x="2156460" y="3048762"/>
                    </a:cubicBezTo>
                    <a:cubicBezTo>
                      <a:pt x="2133092" y="3022600"/>
                      <a:pt x="2112264" y="2992755"/>
                      <a:pt x="2095881" y="2961767"/>
                    </a:cubicBezTo>
                    <a:cubicBezTo>
                      <a:pt x="2079498" y="2930779"/>
                      <a:pt x="2066417" y="2896870"/>
                      <a:pt x="2057908" y="2862834"/>
                    </a:cubicBezTo>
                    <a:cubicBezTo>
                      <a:pt x="2049399" y="2828798"/>
                      <a:pt x="2044827" y="2792730"/>
                      <a:pt x="2044700" y="2757678"/>
                    </a:cubicBezTo>
                    <a:cubicBezTo>
                      <a:pt x="2044573" y="2722626"/>
                      <a:pt x="2045081" y="2696083"/>
                      <a:pt x="2057019" y="2652395"/>
                    </a:cubicBezTo>
                    <a:cubicBezTo>
                      <a:pt x="2078863" y="2571750"/>
                      <a:pt x="2150872" y="2434844"/>
                      <a:pt x="2201926" y="2322576"/>
                    </a:cubicBezTo>
                    <a:cubicBezTo>
                      <a:pt x="2255774" y="2204212"/>
                      <a:pt x="2320544" y="2080006"/>
                      <a:pt x="2372360" y="1959864"/>
                    </a:cubicBezTo>
                    <a:cubicBezTo>
                      <a:pt x="2422017" y="1844548"/>
                      <a:pt x="2472563" y="1729740"/>
                      <a:pt x="2507488" y="1615948"/>
                    </a:cubicBezTo>
                    <a:cubicBezTo>
                      <a:pt x="2540254" y="1508760"/>
                      <a:pt x="2542413" y="1400556"/>
                      <a:pt x="2578989" y="1296670"/>
                    </a:cubicBezTo>
                    <a:cubicBezTo>
                      <a:pt x="2616835" y="1189101"/>
                      <a:pt x="2677160" y="1088644"/>
                      <a:pt x="2733802" y="982091"/>
                    </a:cubicBezTo>
                    <a:cubicBezTo>
                      <a:pt x="2794381" y="868172"/>
                      <a:pt x="2854071" y="732790"/>
                      <a:pt x="2932938" y="634365"/>
                    </a:cubicBezTo>
                    <a:cubicBezTo>
                      <a:pt x="3005201" y="544195"/>
                      <a:pt x="3089656" y="477901"/>
                      <a:pt x="3181350" y="408051"/>
                    </a:cubicBezTo>
                    <a:cubicBezTo>
                      <a:pt x="3279267" y="333502"/>
                      <a:pt x="3393821" y="258445"/>
                      <a:pt x="3505708" y="203581"/>
                    </a:cubicBezTo>
                    <a:cubicBezTo>
                      <a:pt x="3613404" y="150749"/>
                      <a:pt x="3727958" y="112522"/>
                      <a:pt x="3839337" y="82169"/>
                    </a:cubicBezTo>
                    <a:cubicBezTo>
                      <a:pt x="3946017" y="53086"/>
                      <a:pt x="4046347" y="0"/>
                      <a:pt x="4159631" y="22479"/>
                    </a:cubicBezTo>
                    <a:cubicBezTo>
                      <a:pt x="4311396" y="52578"/>
                      <a:pt x="4572762" y="195453"/>
                      <a:pt x="4650105" y="340487"/>
                    </a:cubicBezTo>
                    <a:cubicBezTo>
                      <a:pt x="4722114" y="475488"/>
                      <a:pt x="4678553" y="697738"/>
                      <a:pt x="4641850" y="847217"/>
                    </a:cubicBezTo>
                    <a:cubicBezTo>
                      <a:pt x="4609719" y="978281"/>
                      <a:pt x="4526534" y="1082802"/>
                      <a:pt x="4467225" y="1195578"/>
                    </a:cubicBezTo>
                    <a:cubicBezTo>
                      <a:pt x="4410202" y="1304163"/>
                      <a:pt x="4359656" y="1407922"/>
                      <a:pt x="4292981" y="1511808"/>
                    </a:cubicBezTo>
                    <a:cubicBezTo>
                      <a:pt x="4222369" y="1621663"/>
                      <a:pt x="4122674" y="1719580"/>
                      <a:pt x="4052316" y="1836420"/>
                    </a:cubicBezTo>
                    <a:cubicBezTo>
                      <a:pt x="3979545" y="1957197"/>
                      <a:pt x="3907790" y="2126615"/>
                      <a:pt x="3865499" y="2226310"/>
                    </a:cubicBezTo>
                    <a:cubicBezTo>
                      <a:pt x="3839972" y="2286381"/>
                      <a:pt x="3828288" y="2329688"/>
                      <a:pt x="3810889" y="2373503"/>
                    </a:cubicBezTo>
                    <a:cubicBezTo>
                      <a:pt x="3796538" y="2409571"/>
                      <a:pt x="3786886" y="2440686"/>
                      <a:pt x="3769360" y="2471039"/>
                    </a:cubicBezTo>
                    <a:cubicBezTo>
                      <a:pt x="3751834" y="2501392"/>
                      <a:pt x="3729990" y="2530602"/>
                      <a:pt x="3705733" y="2555875"/>
                    </a:cubicBezTo>
                    <a:cubicBezTo>
                      <a:pt x="3681476" y="2581148"/>
                      <a:pt x="3653282" y="2604135"/>
                      <a:pt x="3623691" y="2622931"/>
                    </a:cubicBezTo>
                    <a:cubicBezTo>
                      <a:pt x="3594100" y="2641727"/>
                      <a:pt x="3561207" y="2657348"/>
                      <a:pt x="3527933" y="2668524"/>
                    </a:cubicBezTo>
                    <a:cubicBezTo>
                      <a:pt x="3494659" y="2679700"/>
                      <a:pt x="3458972" y="2686939"/>
                      <a:pt x="3424047" y="2689733"/>
                    </a:cubicBezTo>
                    <a:cubicBezTo>
                      <a:pt x="3388995" y="2692527"/>
                      <a:pt x="3352673" y="2691130"/>
                      <a:pt x="3318002" y="2685542"/>
                    </a:cubicBezTo>
                    <a:cubicBezTo>
                      <a:pt x="3283331" y="2679954"/>
                      <a:pt x="3248406" y="2669794"/>
                      <a:pt x="3216148" y="2656078"/>
                    </a:cubicBezTo>
                    <a:cubicBezTo>
                      <a:pt x="3183890" y="2642362"/>
                      <a:pt x="3152394" y="2624201"/>
                      <a:pt x="3124327" y="2603119"/>
                    </a:cubicBezTo>
                    <a:cubicBezTo>
                      <a:pt x="3096260" y="2582037"/>
                      <a:pt x="3070098" y="2556891"/>
                      <a:pt x="3047873" y="2529713"/>
                    </a:cubicBezTo>
                    <a:cubicBezTo>
                      <a:pt x="3025648" y="2502535"/>
                      <a:pt x="3006217" y="2471801"/>
                      <a:pt x="2991104" y="2440178"/>
                    </a:cubicBezTo>
                    <a:cubicBezTo>
                      <a:pt x="2975991" y="2408428"/>
                      <a:pt x="2964434" y="2374011"/>
                      <a:pt x="2957449" y="2339594"/>
                    </a:cubicBezTo>
                    <a:cubicBezTo>
                      <a:pt x="2950464" y="2305177"/>
                      <a:pt x="2947543" y="2268982"/>
                      <a:pt x="2948940" y="2233930"/>
                    </a:cubicBezTo>
                    <a:cubicBezTo>
                      <a:pt x="2950337" y="2198878"/>
                      <a:pt x="2941193" y="2167255"/>
                      <a:pt x="2965831" y="2129282"/>
                    </a:cubicBezTo>
                    <a:cubicBezTo>
                      <a:pt x="3022981" y="2041017"/>
                      <a:pt x="3305302" y="1808353"/>
                      <a:pt x="3444240" y="1814830"/>
                    </a:cubicBezTo>
                    <a:cubicBezTo>
                      <a:pt x="3558032" y="1820164"/>
                      <a:pt x="3685159" y="1945513"/>
                      <a:pt x="3744087" y="2054733"/>
                    </a:cubicBezTo>
                    <a:cubicBezTo>
                      <a:pt x="3809746" y="2176399"/>
                      <a:pt x="3835019" y="2401189"/>
                      <a:pt x="3788791" y="2528443"/>
                    </a:cubicBezTo>
                    <a:cubicBezTo>
                      <a:pt x="3747389" y="2642362"/>
                      <a:pt x="3604895" y="2800477"/>
                      <a:pt x="3517519" y="2796286"/>
                    </a:cubicBezTo>
                    <a:cubicBezTo>
                      <a:pt x="3427222" y="2791968"/>
                      <a:pt x="3359912" y="2545715"/>
                      <a:pt x="3256534" y="2483739"/>
                    </a:cubicBezTo>
                    <a:cubicBezTo>
                      <a:pt x="3164840" y="2428748"/>
                      <a:pt x="2949321" y="2456307"/>
                      <a:pt x="2943098" y="2418207"/>
                    </a:cubicBezTo>
                    <a:cubicBezTo>
                      <a:pt x="2936875" y="2379345"/>
                      <a:pt x="3125216" y="2287270"/>
                      <a:pt x="3230118" y="2251202"/>
                    </a:cubicBezTo>
                    <a:cubicBezTo>
                      <a:pt x="3339719" y="2213483"/>
                      <a:pt x="3467354" y="2199132"/>
                      <a:pt x="3589401" y="2202307"/>
                    </a:cubicBezTo>
                    <a:cubicBezTo>
                      <a:pt x="3717417" y="2205609"/>
                      <a:pt x="3852418" y="2243074"/>
                      <a:pt x="3981196" y="2276221"/>
                    </a:cubicBezTo>
                    <a:cubicBezTo>
                      <a:pt x="4110609" y="2309495"/>
                      <a:pt x="4254373" y="2342769"/>
                      <a:pt x="4363720" y="2401824"/>
                    </a:cubicBezTo>
                    <a:cubicBezTo>
                      <a:pt x="4460875" y="2454275"/>
                      <a:pt x="4530852" y="2527427"/>
                      <a:pt x="4612386" y="2599817"/>
                    </a:cubicBezTo>
                    <a:cubicBezTo>
                      <a:pt x="4699000" y="2676906"/>
                      <a:pt x="4797806" y="2760980"/>
                      <a:pt x="4867656" y="2852801"/>
                    </a:cubicBezTo>
                    <a:cubicBezTo>
                      <a:pt x="4933696" y="2939669"/>
                      <a:pt x="5009515" y="3100070"/>
                      <a:pt x="5025009" y="3133344"/>
                    </a:cubicBezTo>
                    <a:cubicBezTo>
                      <a:pt x="5028184" y="3140202"/>
                      <a:pt x="5027930" y="3139821"/>
                      <a:pt x="5029835" y="3146298"/>
                    </a:cubicBezTo>
                    <a:cubicBezTo>
                      <a:pt x="5035296" y="3164459"/>
                      <a:pt x="5050028" y="3216021"/>
                      <a:pt x="5053711" y="3251454"/>
                    </a:cubicBezTo>
                    <a:cubicBezTo>
                      <a:pt x="5057394" y="3287014"/>
                      <a:pt x="5056759" y="3323971"/>
                      <a:pt x="5051806" y="3359277"/>
                    </a:cubicBezTo>
                    <a:cubicBezTo>
                      <a:pt x="5046853" y="3394583"/>
                      <a:pt x="5037201" y="3430270"/>
                      <a:pt x="5023993" y="3463417"/>
                    </a:cubicBezTo>
                    <a:cubicBezTo>
                      <a:pt x="5010658" y="3496564"/>
                      <a:pt x="4993005" y="3529076"/>
                      <a:pt x="4972177" y="3558032"/>
                    </a:cubicBezTo>
                    <a:cubicBezTo>
                      <a:pt x="4951349" y="3586988"/>
                      <a:pt x="4926457" y="3614293"/>
                      <a:pt x="4899279" y="3637407"/>
                    </a:cubicBezTo>
                    <a:cubicBezTo>
                      <a:pt x="4872101" y="3660521"/>
                      <a:pt x="4841240" y="3680968"/>
                      <a:pt x="4809363" y="3696970"/>
                    </a:cubicBezTo>
                    <a:cubicBezTo>
                      <a:pt x="4777486" y="3712972"/>
                      <a:pt x="4742688" y="3725418"/>
                      <a:pt x="4707890" y="3733292"/>
                    </a:cubicBezTo>
                    <a:cubicBezTo>
                      <a:pt x="4673092" y="3741166"/>
                      <a:pt x="4636389" y="3744976"/>
                      <a:pt x="4600702" y="3744341"/>
                    </a:cubicBezTo>
                    <a:cubicBezTo>
                      <a:pt x="4565015" y="3743706"/>
                      <a:pt x="4528439" y="3738499"/>
                      <a:pt x="4493895" y="3729355"/>
                    </a:cubicBezTo>
                    <a:cubicBezTo>
                      <a:pt x="4459478" y="3720211"/>
                      <a:pt x="4425061" y="3706495"/>
                      <a:pt x="4393819" y="3689350"/>
                    </a:cubicBezTo>
                    <a:cubicBezTo>
                      <a:pt x="4362577" y="3672205"/>
                      <a:pt x="4332478" y="3650615"/>
                      <a:pt x="4306189" y="3626485"/>
                    </a:cubicBezTo>
                    <a:cubicBezTo>
                      <a:pt x="4279900" y="3602355"/>
                      <a:pt x="4255897" y="3574161"/>
                      <a:pt x="4236212" y="3544443"/>
                    </a:cubicBezTo>
                    <a:cubicBezTo>
                      <a:pt x="4216527" y="3514725"/>
                      <a:pt x="4191508" y="3492627"/>
                      <a:pt x="4187952" y="3448177"/>
                    </a:cubicBezTo>
                    <a:cubicBezTo>
                      <a:pt x="4180840" y="3358261"/>
                      <a:pt x="4305173" y="3169158"/>
                      <a:pt x="4320667" y="3027299"/>
                    </a:cubicBezTo>
                    <a:cubicBezTo>
                      <a:pt x="4335780" y="2888361"/>
                      <a:pt x="4272026" y="2748915"/>
                      <a:pt x="4283329" y="2605786"/>
                    </a:cubicBezTo>
                    <a:cubicBezTo>
                      <a:pt x="4295394" y="2452878"/>
                      <a:pt x="4364355" y="2290318"/>
                      <a:pt x="4400550" y="2138045"/>
                    </a:cubicBezTo>
                    <a:cubicBezTo>
                      <a:pt x="4434840" y="1993646"/>
                      <a:pt x="4435856" y="1729740"/>
                      <a:pt x="4495800" y="1714754"/>
                    </a:cubicBezTo>
                    <a:cubicBezTo>
                      <a:pt x="4550156" y="1701165"/>
                      <a:pt x="4715129" y="1884680"/>
                      <a:pt x="4728210" y="1984248"/>
                    </a:cubicBezTo>
                    <a:cubicBezTo>
                      <a:pt x="4741545" y="2086356"/>
                      <a:pt x="4599940" y="2326767"/>
                      <a:pt x="4565269" y="2321052"/>
                    </a:cubicBezTo>
                    <a:cubicBezTo>
                      <a:pt x="4530979" y="2315464"/>
                      <a:pt x="4584446" y="2038477"/>
                      <a:pt x="4519930" y="1959356"/>
                    </a:cubicBezTo>
                    <a:cubicBezTo>
                      <a:pt x="4456430" y="1881632"/>
                      <a:pt x="4250436" y="1925193"/>
                      <a:pt x="4186301" y="1846199"/>
                    </a:cubicBezTo>
                    <a:cubicBezTo>
                      <a:pt x="4118991" y="1763268"/>
                      <a:pt x="4111117" y="1471168"/>
                      <a:pt x="4139946" y="1460627"/>
                    </a:cubicBezTo>
                    <a:cubicBezTo>
                      <a:pt x="4170299" y="1449451"/>
                      <a:pt x="4401312" y="1798828"/>
                      <a:pt x="4379468" y="1822577"/>
                    </a:cubicBezTo>
                    <a:cubicBezTo>
                      <a:pt x="4360672" y="1843024"/>
                      <a:pt x="4162425" y="1755267"/>
                      <a:pt x="4097655" y="1668526"/>
                    </a:cubicBezTo>
                    <a:cubicBezTo>
                      <a:pt x="4016502" y="1559941"/>
                      <a:pt x="3963670" y="1312799"/>
                      <a:pt x="3991483" y="1176274"/>
                    </a:cubicBezTo>
                    <a:cubicBezTo>
                      <a:pt x="4014597" y="1062990"/>
                      <a:pt x="4132707" y="992124"/>
                      <a:pt x="4191254" y="893191"/>
                    </a:cubicBezTo>
                    <a:cubicBezTo>
                      <a:pt x="4249801" y="794385"/>
                      <a:pt x="4262882" y="682498"/>
                      <a:pt x="4342765" y="582803"/>
                    </a:cubicBezTo>
                    <a:cubicBezTo>
                      <a:pt x="4448048" y="451358"/>
                      <a:pt x="4658487" y="250698"/>
                      <a:pt x="4811522" y="207899"/>
                    </a:cubicBezTo>
                    <a:cubicBezTo>
                      <a:pt x="4927600" y="175387"/>
                      <a:pt x="5047107" y="197612"/>
                      <a:pt x="5153914" y="252095"/>
                    </a:cubicBezTo>
                    <a:cubicBezTo>
                      <a:pt x="5286248" y="319659"/>
                      <a:pt x="5451983" y="500126"/>
                      <a:pt x="5517388" y="637921"/>
                    </a:cubicBezTo>
                    <a:cubicBezTo>
                      <a:pt x="5571617" y="752221"/>
                      <a:pt x="5556885" y="881253"/>
                      <a:pt x="5565140" y="999744"/>
                    </a:cubicBezTo>
                    <a:cubicBezTo>
                      <a:pt x="5573014" y="1113028"/>
                      <a:pt x="5573649" y="1215644"/>
                      <a:pt x="5567553" y="1333754"/>
                    </a:cubicBezTo>
                    <a:cubicBezTo>
                      <a:pt x="5560568" y="1468247"/>
                      <a:pt x="5544693" y="1629156"/>
                      <a:pt x="5519928" y="1763776"/>
                    </a:cubicBezTo>
                    <a:cubicBezTo>
                      <a:pt x="5497449" y="1886077"/>
                      <a:pt x="5450459" y="1992630"/>
                      <a:pt x="5430774" y="2109216"/>
                    </a:cubicBezTo>
                    <a:cubicBezTo>
                      <a:pt x="5411089" y="2225421"/>
                      <a:pt x="5420487" y="2348611"/>
                      <a:pt x="5401691" y="2462276"/>
                    </a:cubicBezTo>
                    <a:cubicBezTo>
                      <a:pt x="5383657" y="2571369"/>
                      <a:pt x="5348351" y="2670937"/>
                      <a:pt x="5322316" y="2778760"/>
                    </a:cubicBezTo>
                    <a:cubicBezTo>
                      <a:pt x="5295265" y="2890774"/>
                      <a:pt x="5316982" y="3051175"/>
                      <a:pt x="5242433" y="3122168"/>
                    </a:cubicBezTo>
                    <a:cubicBezTo>
                      <a:pt x="5160137" y="3200527"/>
                      <a:pt x="4942459" y="3227578"/>
                      <a:pt x="4820793" y="3198749"/>
                    </a:cubicBezTo>
                    <a:cubicBezTo>
                      <a:pt x="4709541" y="3172333"/>
                      <a:pt x="4558030" y="3020822"/>
                      <a:pt x="4534408" y="2983230"/>
                    </a:cubicBezTo>
                    <a:cubicBezTo>
                      <a:pt x="4528566" y="2973959"/>
                      <a:pt x="4531360" y="2971546"/>
                      <a:pt x="4530090" y="2961640"/>
                    </a:cubicBezTo>
                    <a:cubicBezTo>
                      <a:pt x="4527296" y="2939923"/>
                      <a:pt x="4521454" y="2891536"/>
                      <a:pt x="4523486" y="2856865"/>
                    </a:cubicBezTo>
                    <a:cubicBezTo>
                      <a:pt x="4525518" y="2822194"/>
                      <a:pt x="4531741" y="2786634"/>
                      <a:pt x="4542028" y="2753487"/>
                    </a:cubicBezTo>
                    <a:cubicBezTo>
                      <a:pt x="4552315" y="2720340"/>
                      <a:pt x="4567047" y="2687447"/>
                      <a:pt x="4584954" y="2657729"/>
                    </a:cubicBezTo>
                    <a:cubicBezTo>
                      <a:pt x="4602861" y="2628011"/>
                      <a:pt x="4624959" y="2599563"/>
                      <a:pt x="4649470" y="2574925"/>
                    </a:cubicBezTo>
                    <a:cubicBezTo>
                      <a:pt x="4673981" y="2550287"/>
                      <a:pt x="4702175" y="2527935"/>
                      <a:pt x="4731893" y="2509901"/>
                    </a:cubicBezTo>
                    <a:cubicBezTo>
                      <a:pt x="4761611" y="2491867"/>
                      <a:pt x="4794377" y="2477008"/>
                      <a:pt x="4827524" y="2466594"/>
                    </a:cubicBezTo>
                    <a:cubicBezTo>
                      <a:pt x="4860671" y="2456180"/>
                      <a:pt x="4896104" y="2449449"/>
                      <a:pt x="4930775" y="2447290"/>
                    </a:cubicBezTo>
                    <a:cubicBezTo>
                      <a:pt x="4965446" y="2445131"/>
                      <a:pt x="5001387" y="2447163"/>
                      <a:pt x="5035550" y="2453386"/>
                    </a:cubicBezTo>
                    <a:cubicBezTo>
                      <a:pt x="5069713" y="2459609"/>
                      <a:pt x="5104130" y="2470150"/>
                      <a:pt x="5135880" y="2484374"/>
                    </a:cubicBezTo>
                    <a:cubicBezTo>
                      <a:pt x="5167630" y="2498598"/>
                      <a:pt x="5198491" y="2517140"/>
                      <a:pt x="5225923" y="2538476"/>
                    </a:cubicBezTo>
                    <a:cubicBezTo>
                      <a:pt x="5253355" y="2559812"/>
                      <a:pt x="5278882" y="2585212"/>
                      <a:pt x="5300345" y="2612517"/>
                    </a:cubicBezTo>
                    <a:cubicBezTo>
                      <a:pt x="5321808" y="2639822"/>
                      <a:pt x="5340477" y="2670556"/>
                      <a:pt x="5354828" y="2702179"/>
                    </a:cubicBezTo>
                    <a:cubicBezTo>
                      <a:pt x="5369179" y="2733802"/>
                      <a:pt x="5371846" y="2759710"/>
                      <a:pt x="5386324" y="2802382"/>
                    </a:cubicBezTo>
                    <a:cubicBezTo>
                      <a:pt x="5412486" y="2879344"/>
                      <a:pt x="5465064" y="3005709"/>
                      <a:pt x="5503799" y="3123565"/>
                    </a:cubicBezTo>
                    <a:cubicBezTo>
                      <a:pt x="5550154" y="3264281"/>
                      <a:pt x="5614035" y="3444875"/>
                      <a:pt x="5641213" y="3591560"/>
                    </a:cubicBezTo>
                    <a:cubicBezTo>
                      <a:pt x="5664581" y="3717290"/>
                      <a:pt x="5661152" y="3828796"/>
                      <a:pt x="5670296" y="3948303"/>
                    </a:cubicBezTo>
                    <a:cubicBezTo>
                      <a:pt x="5679567" y="4068826"/>
                      <a:pt x="5695823" y="4186428"/>
                      <a:pt x="5696204" y="4311523"/>
                    </a:cubicBezTo>
                    <a:cubicBezTo>
                      <a:pt x="5696712" y="4445127"/>
                      <a:pt x="5712333" y="4604131"/>
                      <a:pt x="5669534" y="4726178"/>
                    </a:cubicBezTo>
                    <a:cubicBezTo>
                      <a:pt x="5629275" y="4841113"/>
                      <a:pt x="5545328" y="4947793"/>
                      <a:pt x="5458333" y="5027803"/>
                    </a:cubicBezTo>
                    <a:cubicBezTo>
                      <a:pt x="5373751" y="5105654"/>
                      <a:pt x="5272913" y="5180711"/>
                      <a:pt x="5157470" y="5203317"/>
                    </a:cubicBezTo>
                    <a:cubicBezTo>
                      <a:pt x="5023993" y="5229479"/>
                      <a:pt x="4808855" y="5214874"/>
                      <a:pt x="4696333" y="5137912"/>
                    </a:cubicBezTo>
                    <a:cubicBezTo>
                      <a:pt x="4588383" y="5064125"/>
                      <a:pt x="4518025" y="4889881"/>
                      <a:pt x="4486529" y="4764024"/>
                    </a:cubicBezTo>
                    <a:cubicBezTo>
                      <a:pt x="4458589" y="4652264"/>
                      <a:pt x="4484751" y="4540885"/>
                      <a:pt x="4493768" y="4425950"/>
                    </a:cubicBezTo>
                    <a:cubicBezTo>
                      <a:pt x="4503166" y="4305300"/>
                      <a:pt x="4475480" y="4094988"/>
                      <a:pt x="4543679" y="4056507"/>
                    </a:cubicBezTo>
                    <a:cubicBezTo>
                      <a:pt x="4618101" y="4014470"/>
                      <a:pt x="4903978" y="4138422"/>
                      <a:pt x="4951476" y="4233418"/>
                    </a:cubicBezTo>
                    <a:cubicBezTo>
                      <a:pt x="4993259" y="4316984"/>
                      <a:pt x="4902581" y="4464558"/>
                      <a:pt x="4871847" y="4567555"/>
                    </a:cubicBezTo>
                    <a:cubicBezTo>
                      <a:pt x="4844542" y="4658995"/>
                      <a:pt x="4807839" y="4759833"/>
                      <a:pt x="4779772" y="4822317"/>
                    </a:cubicBezTo>
                    <a:cubicBezTo>
                      <a:pt x="4762500" y="4860671"/>
                      <a:pt x="4750562" y="4884420"/>
                      <a:pt x="4731004" y="4911979"/>
                    </a:cubicBezTo>
                    <a:cubicBezTo>
                      <a:pt x="4711446" y="4939411"/>
                      <a:pt x="4687824" y="4965319"/>
                      <a:pt x="4662297" y="4987290"/>
                    </a:cubicBezTo>
                    <a:cubicBezTo>
                      <a:pt x="4636643" y="5009261"/>
                      <a:pt x="4607560" y="5028819"/>
                      <a:pt x="4577461" y="5044059"/>
                    </a:cubicBezTo>
                    <a:cubicBezTo>
                      <a:pt x="4547362" y="5059299"/>
                      <a:pt x="4514469" y="5071237"/>
                      <a:pt x="4481576" y="5078857"/>
                    </a:cubicBezTo>
                    <a:cubicBezTo>
                      <a:pt x="4448683" y="5086477"/>
                      <a:pt x="4413885" y="5090160"/>
                      <a:pt x="4380103" y="5089652"/>
                    </a:cubicBezTo>
                    <a:cubicBezTo>
                      <a:pt x="4346321" y="5089144"/>
                      <a:pt x="4311650" y="5084445"/>
                      <a:pt x="4279011" y="5075936"/>
                    </a:cubicBezTo>
                    <a:cubicBezTo>
                      <a:pt x="4246372" y="5067427"/>
                      <a:pt x="4213860" y="5054473"/>
                      <a:pt x="4184142" y="5038344"/>
                    </a:cubicBezTo>
                    <a:cubicBezTo>
                      <a:pt x="4154424" y="5022215"/>
                      <a:pt x="4125976" y="5001895"/>
                      <a:pt x="4100957" y="4979162"/>
                    </a:cubicBezTo>
                    <a:cubicBezTo>
                      <a:pt x="4076065" y="4956429"/>
                      <a:pt x="4053205" y="4929886"/>
                      <a:pt x="4034409" y="4901819"/>
                    </a:cubicBezTo>
                    <a:cubicBezTo>
                      <a:pt x="4015613" y="4873752"/>
                      <a:pt x="3999865" y="4842510"/>
                      <a:pt x="3988308" y="4810760"/>
                    </a:cubicBezTo>
                    <a:cubicBezTo>
                      <a:pt x="3976751" y="4779010"/>
                      <a:pt x="3968877" y="4744974"/>
                      <a:pt x="3965321" y="4711446"/>
                    </a:cubicBezTo>
                    <a:cubicBezTo>
                      <a:pt x="3961765" y="4677918"/>
                      <a:pt x="3962273" y="4642866"/>
                      <a:pt x="3966845" y="4609338"/>
                    </a:cubicBezTo>
                    <a:cubicBezTo>
                      <a:pt x="3971417" y="4575937"/>
                      <a:pt x="3979672" y="4552188"/>
                      <a:pt x="3992753" y="4510659"/>
                    </a:cubicBezTo>
                    <a:cubicBezTo>
                      <a:pt x="4016248" y="4436364"/>
                      <a:pt x="4074414" y="4315206"/>
                      <a:pt x="4106418" y="4205097"/>
                    </a:cubicBezTo>
                    <a:cubicBezTo>
                      <a:pt x="4142359" y="4081526"/>
                      <a:pt x="4178300" y="3859022"/>
                      <a:pt x="4191635" y="3803142"/>
                    </a:cubicBezTo>
                    <a:cubicBezTo>
                      <a:pt x="4195191" y="3788283"/>
                      <a:pt x="4195064" y="3787140"/>
                      <a:pt x="4199128" y="3775202"/>
                    </a:cubicBezTo>
                    <a:cubicBezTo>
                      <a:pt x="4206748" y="3752850"/>
                      <a:pt x="4221861" y="3710305"/>
                      <a:pt x="4238625" y="3680968"/>
                    </a:cubicBezTo>
                    <a:cubicBezTo>
                      <a:pt x="4255389" y="3651631"/>
                      <a:pt x="4276344" y="3623564"/>
                      <a:pt x="4299585" y="3599053"/>
                    </a:cubicBezTo>
                    <a:cubicBezTo>
                      <a:pt x="4322826" y="3574542"/>
                      <a:pt x="4349877" y="3552317"/>
                      <a:pt x="4378325" y="3534156"/>
                    </a:cubicBezTo>
                    <a:cubicBezTo>
                      <a:pt x="4406773" y="3515995"/>
                      <a:pt x="4438269" y="3500628"/>
                      <a:pt x="4470273" y="3489833"/>
                    </a:cubicBezTo>
                    <a:cubicBezTo>
                      <a:pt x="4502277" y="3478911"/>
                      <a:pt x="4536567" y="3471926"/>
                      <a:pt x="4570222" y="3469005"/>
                    </a:cubicBezTo>
                    <a:cubicBezTo>
                      <a:pt x="4603877" y="3466084"/>
                      <a:pt x="4638802" y="3467354"/>
                      <a:pt x="4672203" y="3472561"/>
                    </a:cubicBezTo>
                    <a:cubicBezTo>
                      <a:pt x="4705604" y="3477768"/>
                      <a:pt x="4739386" y="3487420"/>
                      <a:pt x="4770501" y="3500501"/>
                    </a:cubicBezTo>
                    <a:cubicBezTo>
                      <a:pt x="4801616" y="3513582"/>
                      <a:pt x="4832096" y="3530854"/>
                      <a:pt x="4859147" y="3551047"/>
                    </a:cubicBezTo>
                    <a:cubicBezTo>
                      <a:pt x="4886198" y="3571240"/>
                      <a:pt x="4911598" y="3595370"/>
                      <a:pt x="4933061" y="3621405"/>
                    </a:cubicBezTo>
                    <a:cubicBezTo>
                      <a:pt x="4954524" y="3647440"/>
                      <a:pt x="4973447" y="3676904"/>
                      <a:pt x="4988052" y="3707384"/>
                    </a:cubicBezTo>
                    <a:cubicBezTo>
                      <a:pt x="5002657" y="3737864"/>
                      <a:pt x="5013960" y="3771011"/>
                      <a:pt x="5020945" y="3804031"/>
                    </a:cubicBezTo>
                    <a:cubicBezTo>
                      <a:pt x="5027930" y="3837051"/>
                      <a:pt x="5030851" y="3871976"/>
                      <a:pt x="5029708" y="3905758"/>
                    </a:cubicBezTo>
                    <a:cubicBezTo>
                      <a:pt x="5028565" y="3939540"/>
                      <a:pt x="5019421" y="3966972"/>
                      <a:pt x="5013833" y="4006596"/>
                    </a:cubicBezTo>
                    <a:cubicBezTo>
                      <a:pt x="5005959" y="4063365"/>
                      <a:pt x="4998593" y="4157599"/>
                      <a:pt x="4988560" y="4213987"/>
                    </a:cubicBezTo>
                    <a:cubicBezTo>
                      <a:pt x="4981575" y="4253484"/>
                      <a:pt x="4977003" y="4282059"/>
                      <a:pt x="4965319" y="4313936"/>
                    </a:cubicBezTo>
                    <a:cubicBezTo>
                      <a:pt x="4953762" y="4345813"/>
                      <a:pt x="4937760" y="4377182"/>
                      <a:pt x="4918837" y="4405376"/>
                    </a:cubicBezTo>
                    <a:cubicBezTo>
                      <a:pt x="4899914" y="4433570"/>
                      <a:pt x="4877054" y="4460113"/>
                      <a:pt x="4851908" y="4482973"/>
                    </a:cubicBezTo>
                    <a:cubicBezTo>
                      <a:pt x="4826762" y="4505833"/>
                      <a:pt x="4798060" y="4526280"/>
                      <a:pt x="4768215" y="4542409"/>
                    </a:cubicBezTo>
                    <a:cubicBezTo>
                      <a:pt x="4738370" y="4558538"/>
                      <a:pt x="4705604" y="4571492"/>
                      <a:pt x="4672838" y="4580001"/>
                    </a:cubicBezTo>
                    <a:cubicBezTo>
                      <a:pt x="4639945" y="4588510"/>
                      <a:pt x="4605147" y="4593209"/>
                      <a:pt x="4571238" y="4593717"/>
                    </a:cubicBezTo>
                    <a:cubicBezTo>
                      <a:pt x="4537329" y="4594225"/>
                      <a:pt x="4502277" y="4590415"/>
                      <a:pt x="4469257" y="4582795"/>
                    </a:cubicBezTo>
                    <a:cubicBezTo>
                      <a:pt x="4436237" y="4575175"/>
                      <a:pt x="4403090" y="4562983"/>
                      <a:pt x="4372864" y="4547616"/>
                    </a:cubicBezTo>
                    <a:cubicBezTo>
                      <a:pt x="4342638" y="4532249"/>
                      <a:pt x="4313301" y="4512691"/>
                      <a:pt x="4287647" y="4490593"/>
                    </a:cubicBezTo>
                    <a:cubicBezTo>
                      <a:pt x="4261993" y="4468368"/>
                      <a:pt x="4238371" y="4442333"/>
                      <a:pt x="4218686" y="4414647"/>
                    </a:cubicBezTo>
                    <a:cubicBezTo>
                      <a:pt x="4199001" y="4386961"/>
                      <a:pt x="4182237" y="4356100"/>
                      <a:pt x="4169791" y="4324477"/>
                    </a:cubicBezTo>
                    <a:cubicBezTo>
                      <a:pt x="4157345" y="4292981"/>
                      <a:pt x="4148455" y="4258945"/>
                      <a:pt x="4143883" y="4225290"/>
                    </a:cubicBezTo>
                    <a:cubicBezTo>
                      <a:pt x="4139311" y="4191635"/>
                      <a:pt x="4140200" y="4166743"/>
                      <a:pt x="4142613" y="4122674"/>
                    </a:cubicBezTo>
                    <a:cubicBezTo>
                      <a:pt x="4146931" y="4042029"/>
                      <a:pt x="4180586" y="3835273"/>
                      <a:pt x="4183634" y="3781806"/>
                    </a:cubicBezTo>
                    <a:cubicBezTo>
                      <a:pt x="4184523" y="3765423"/>
                      <a:pt x="4182618" y="3763391"/>
                      <a:pt x="4183507" y="3749675"/>
                    </a:cubicBezTo>
                    <a:cubicBezTo>
                      <a:pt x="4185158" y="3725164"/>
                      <a:pt x="4188587" y="3680333"/>
                      <a:pt x="4197223" y="3647186"/>
                    </a:cubicBezTo>
                    <a:cubicBezTo>
                      <a:pt x="4205859" y="3614039"/>
                      <a:pt x="4218813" y="3581019"/>
                      <a:pt x="4235069" y="3550920"/>
                    </a:cubicBezTo>
                    <a:cubicBezTo>
                      <a:pt x="4251325" y="3520821"/>
                      <a:pt x="4271772" y="3491865"/>
                      <a:pt x="4294759" y="3466592"/>
                    </a:cubicBezTo>
                    <a:cubicBezTo>
                      <a:pt x="4317746" y="3441319"/>
                      <a:pt x="4344543" y="3418078"/>
                      <a:pt x="4372991" y="3399028"/>
                    </a:cubicBezTo>
                    <a:cubicBezTo>
                      <a:pt x="4401312" y="3379978"/>
                      <a:pt x="4432935" y="3363849"/>
                      <a:pt x="4465066" y="3352165"/>
                    </a:cubicBezTo>
                    <a:cubicBezTo>
                      <a:pt x="4497197" y="3340354"/>
                      <a:pt x="4531741" y="3332226"/>
                      <a:pt x="4565777" y="3328543"/>
                    </a:cubicBezTo>
                    <a:cubicBezTo>
                      <a:pt x="4599813" y="3324860"/>
                      <a:pt x="4635246" y="3325241"/>
                      <a:pt x="4669155" y="3329813"/>
                    </a:cubicBezTo>
                    <a:cubicBezTo>
                      <a:pt x="4703064" y="3334385"/>
                      <a:pt x="4737354" y="3343275"/>
                      <a:pt x="4769231" y="3355848"/>
                    </a:cubicBezTo>
                    <a:cubicBezTo>
                      <a:pt x="4801108" y="3368421"/>
                      <a:pt x="4832223" y="3385185"/>
                      <a:pt x="4860163" y="3404997"/>
                    </a:cubicBezTo>
                    <a:cubicBezTo>
                      <a:pt x="4888103" y="3424809"/>
                      <a:pt x="4914265" y="3448558"/>
                      <a:pt x="4936617" y="3474466"/>
                    </a:cubicBezTo>
                    <a:cubicBezTo>
                      <a:pt x="4958969" y="3500374"/>
                      <a:pt x="4978781" y="3529838"/>
                      <a:pt x="4994275" y="3560318"/>
                    </a:cubicBezTo>
                    <a:cubicBezTo>
                      <a:pt x="5009769" y="3590798"/>
                      <a:pt x="5022088" y="3624072"/>
                      <a:pt x="5029835" y="3657346"/>
                    </a:cubicBezTo>
                    <a:cubicBezTo>
                      <a:pt x="5037582" y="3690620"/>
                      <a:pt x="5038090" y="3713734"/>
                      <a:pt x="5041011" y="3760089"/>
                    </a:cubicBezTo>
                    <a:cubicBezTo>
                      <a:pt x="5047107" y="3856228"/>
                      <a:pt x="5063998" y="4070731"/>
                      <a:pt x="5048758" y="4205097"/>
                    </a:cubicBezTo>
                    <a:cubicBezTo>
                      <a:pt x="5035804" y="4319524"/>
                      <a:pt x="5007102" y="4416933"/>
                      <a:pt x="4971034" y="4518025"/>
                    </a:cubicBezTo>
                    <a:cubicBezTo>
                      <a:pt x="4934712" y="4619752"/>
                      <a:pt x="4880737" y="4716272"/>
                      <a:pt x="4831207" y="4813554"/>
                    </a:cubicBezTo>
                    <a:cubicBezTo>
                      <a:pt x="4781423" y="4911217"/>
                      <a:pt x="4733036" y="4999863"/>
                      <a:pt x="4672965" y="5102606"/>
                    </a:cubicBezTo>
                    <a:cubicBezTo>
                      <a:pt x="4601845" y="5224272"/>
                      <a:pt x="4513707" y="5360797"/>
                      <a:pt x="4428490" y="5494782"/>
                    </a:cubicBezTo>
                    <a:cubicBezTo>
                      <a:pt x="4337812" y="5637276"/>
                      <a:pt x="4139819" y="5930646"/>
                      <a:pt x="4143502" y="5933186"/>
                    </a:cubicBezTo>
                    <a:cubicBezTo>
                      <a:pt x="4146550" y="5935218"/>
                      <a:pt x="4344035" y="5639943"/>
                      <a:pt x="4354068" y="5645785"/>
                    </a:cubicBezTo>
                    <a:cubicBezTo>
                      <a:pt x="4363593" y="5651373"/>
                      <a:pt x="4279773" y="5854827"/>
                      <a:pt x="4219067" y="5939028"/>
                    </a:cubicBezTo>
                    <a:cubicBezTo>
                      <a:pt x="4160520" y="6020308"/>
                      <a:pt x="4061841" y="6107430"/>
                      <a:pt x="3999357" y="6144895"/>
                    </a:cubicBezTo>
                    <a:cubicBezTo>
                      <a:pt x="3962527" y="6166993"/>
                      <a:pt x="3933952" y="6171438"/>
                      <a:pt x="3900043" y="6178550"/>
                    </a:cubicBezTo>
                    <a:cubicBezTo>
                      <a:pt x="3866134" y="6185662"/>
                      <a:pt x="3830320" y="6188710"/>
                      <a:pt x="3795649" y="6187567"/>
                    </a:cubicBezTo>
                    <a:cubicBezTo>
                      <a:pt x="3760978" y="6186424"/>
                      <a:pt x="3725418" y="6180836"/>
                      <a:pt x="3692017" y="6171311"/>
                    </a:cubicBezTo>
                    <a:cubicBezTo>
                      <a:pt x="3658616" y="6161913"/>
                      <a:pt x="3625469" y="6147943"/>
                      <a:pt x="3595370" y="6130798"/>
                    </a:cubicBezTo>
                    <a:cubicBezTo>
                      <a:pt x="3565271" y="6113653"/>
                      <a:pt x="3536315" y="6092063"/>
                      <a:pt x="3511169" y="6068187"/>
                    </a:cubicBezTo>
                    <a:cubicBezTo>
                      <a:pt x="3486023" y="6044311"/>
                      <a:pt x="3463163" y="6016625"/>
                      <a:pt x="3444494" y="5987415"/>
                    </a:cubicBezTo>
                    <a:cubicBezTo>
                      <a:pt x="3425825" y="5958205"/>
                      <a:pt x="3410204" y="5925820"/>
                      <a:pt x="3399028" y="5892927"/>
                    </a:cubicBezTo>
                    <a:cubicBezTo>
                      <a:pt x="3387852" y="5860034"/>
                      <a:pt x="3380359" y="5824855"/>
                      <a:pt x="3377438" y="5790311"/>
                    </a:cubicBezTo>
                    <a:cubicBezTo>
                      <a:pt x="3374517" y="5755767"/>
                      <a:pt x="3375787" y="5719826"/>
                      <a:pt x="3381121" y="5685536"/>
                    </a:cubicBezTo>
                    <a:cubicBezTo>
                      <a:pt x="3386455" y="5651246"/>
                      <a:pt x="3396234" y="5616702"/>
                      <a:pt x="3409696" y="5584698"/>
                    </a:cubicBezTo>
                    <a:cubicBezTo>
                      <a:pt x="3423158" y="5552694"/>
                      <a:pt x="3440938" y="5521325"/>
                      <a:pt x="3461639" y="5493512"/>
                    </a:cubicBezTo>
                    <a:cubicBezTo>
                      <a:pt x="3482340" y="5465699"/>
                      <a:pt x="3507105" y="5439664"/>
                      <a:pt x="3533902" y="5417566"/>
                    </a:cubicBezTo>
                    <a:cubicBezTo>
                      <a:pt x="3560699" y="5395468"/>
                      <a:pt x="3593211" y="5386197"/>
                      <a:pt x="3622167" y="5361051"/>
                    </a:cubicBezTo>
                    <a:cubicBezTo>
                      <a:pt x="3658235" y="5329809"/>
                      <a:pt x="3692906" y="5270246"/>
                      <a:pt x="3728593" y="5238115"/>
                    </a:cubicBezTo>
                    <a:cubicBezTo>
                      <a:pt x="3757295" y="5212207"/>
                      <a:pt x="3784219" y="5194046"/>
                      <a:pt x="3814953" y="5177663"/>
                    </a:cubicBezTo>
                    <a:cubicBezTo>
                      <a:pt x="3845814" y="5161280"/>
                      <a:pt x="3879596" y="5148199"/>
                      <a:pt x="3913378" y="5139563"/>
                    </a:cubicBezTo>
                    <a:cubicBezTo>
                      <a:pt x="3947160" y="5130927"/>
                      <a:pt x="3982974" y="5126355"/>
                      <a:pt x="4017899" y="5126101"/>
                    </a:cubicBezTo>
                    <a:cubicBezTo>
                      <a:pt x="4052824" y="5125847"/>
                      <a:pt x="4088765" y="5130038"/>
                      <a:pt x="4122674" y="5138166"/>
                    </a:cubicBezTo>
                    <a:cubicBezTo>
                      <a:pt x="4156583" y="5146294"/>
                      <a:pt x="4190492" y="5158867"/>
                      <a:pt x="4221480" y="5174869"/>
                    </a:cubicBezTo>
                    <a:cubicBezTo>
                      <a:pt x="4252468" y="5190871"/>
                      <a:pt x="4282440" y="5211191"/>
                      <a:pt x="4308729" y="5234178"/>
                    </a:cubicBezTo>
                    <a:cubicBezTo>
                      <a:pt x="4335018" y="5257165"/>
                      <a:pt x="4359148" y="5284089"/>
                      <a:pt x="4379087" y="5312664"/>
                    </a:cubicBezTo>
                    <a:cubicBezTo>
                      <a:pt x="4399153" y="5341239"/>
                      <a:pt x="4416171" y="5373243"/>
                      <a:pt x="4428744" y="5405755"/>
                    </a:cubicBezTo>
                    <a:cubicBezTo>
                      <a:pt x="4441317" y="5438267"/>
                      <a:pt x="4450207" y="5473319"/>
                      <a:pt x="4454652" y="5507863"/>
                    </a:cubicBezTo>
                    <a:cubicBezTo>
                      <a:pt x="4459097" y="5542534"/>
                      <a:pt x="4459351" y="5578729"/>
                      <a:pt x="4455414" y="5613400"/>
                    </a:cubicBezTo>
                    <a:cubicBezTo>
                      <a:pt x="4451477" y="5648071"/>
                      <a:pt x="4442968" y="5683250"/>
                      <a:pt x="4430776" y="5715889"/>
                    </a:cubicBezTo>
                    <a:cubicBezTo>
                      <a:pt x="4418584" y="5748655"/>
                      <a:pt x="4402074" y="5780786"/>
                      <a:pt x="4382389" y="5809615"/>
                    </a:cubicBezTo>
                    <a:cubicBezTo>
                      <a:pt x="4362831" y="5838444"/>
                      <a:pt x="4343908" y="5857494"/>
                      <a:pt x="4313047" y="5888990"/>
                    </a:cubicBezTo>
                    <a:cubicBezTo>
                      <a:pt x="4260723" y="5942330"/>
                      <a:pt x="4147185" y="6045200"/>
                      <a:pt x="4089273" y="6092698"/>
                    </a:cubicBezTo>
                    <a:cubicBezTo>
                      <a:pt x="4054983" y="6120765"/>
                      <a:pt x="4034409" y="6138164"/>
                      <a:pt x="4003802" y="6155436"/>
                    </a:cubicBezTo>
                    <a:cubicBezTo>
                      <a:pt x="3973195" y="6172581"/>
                      <a:pt x="3939667" y="6186551"/>
                      <a:pt x="3905885" y="6195949"/>
                    </a:cubicBezTo>
                    <a:cubicBezTo>
                      <a:pt x="3872103" y="6205347"/>
                      <a:pt x="3836289" y="6210681"/>
                      <a:pt x="3801237" y="6211697"/>
                    </a:cubicBezTo>
                    <a:cubicBezTo>
                      <a:pt x="3766185" y="6212713"/>
                      <a:pt x="3729990" y="6209411"/>
                      <a:pt x="3695700" y="6202045"/>
                    </a:cubicBezTo>
                    <a:cubicBezTo>
                      <a:pt x="3661410" y="6194679"/>
                      <a:pt x="3627120" y="6182868"/>
                      <a:pt x="3595624" y="6167501"/>
                    </a:cubicBezTo>
                    <a:cubicBezTo>
                      <a:pt x="3564128" y="6152134"/>
                      <a:pt x="3533648" y="6132322"/>
                      <a:pt x="3506724" y="6109843"/>
                    </a:cubicBezTo>
                    <a:cubicBezTo>
                      <a:pt x="3479800" y="6087364"/>
                      <a:pt x="3454908" y="6060821"/>
                      <a:pt x="3434080" y="6032627"/>
                    </a:cubicBezTo>
                    <a:cubicBezTo>
                      <a:pt x="3413379" y="6004433"/>
                      <a:pt x="3395472" y="5972810"/>
                      <a:pt x="3382137" y="5940425"/>
                    </a:cubicBezTo>
                    <a:cubicBezTo>
                      <a:pt x="3368802" y="5908040"/>
                      <a:pt x="3359023" y="5872988"/>
                      <a:pt x="3353816" y="5838317"/>
                    </a:cubicBezTo>
                    <a:cubicBezTo>
                      <a:pt x="3348609" y="5803646"/>
                      <a:pt x="3347466" y="5767324"/>
                      <a:pt x="3350641" y="5732399"/>
                    </a:cubicBezTo>
                    <a:cubicBezTo>
                      <a:pt x="3353816" y="5697474"/>
                      <a:pt x="3361563" y="5662041"/>
                      <a:pt x="3372993" y="5628894"/>
                    </a:cubicBezTo>
                    <a:cubicBezTo>
                      <a:pt x="3384423" y="5595747"/>
                      <a:pt x="3400425" y="5563108"/>
                      <a:pt x="3419475" y="5533644"/>
                    </a:cubicBezTo>
                    <a:cubicBezTo>
                      <a:pt x="3438525" y="5504180"/>
                      <a:pt x="3456178" y="5488940"/>
                      <a:pt x="3487293" y="5452364"/>
                    </a:cubicBezTo>
                    <a:cubicBezTo>
                      <a:pt x="3553714" y="5374132"/>
                      <a:pt x="3702050" y="5200523"/>
                      <a:pt x="3803015" y="5087239"/>
                    </a:cubicBezTo>
                    <a:cubicBezTo>
                      <a:pt x="3893058" y="4986020"/>
                      <a:pt x="3972941" y="4890389"/>
                      <a:pt x="4062984" y="4803775"/>
                    </a:cubicBezTo>
                    <a:cubicBezTo>
                      <a:pt x="4148836" y="4721225"/>
                      <a:pt x="4243324" y="4655566"/>
                      <a:pt x="4329430" y="4577461"/>
                    </a:cubicBezTo>
                    <a:cubicBezTo>
                      <a:pt x="4415155" y="4499737"/>
                      <a:pt x="4487291" y="4412234"/>
                      <a:pt x="4578350" y="4336542"/>
                    </a:cubicBezTo>
                    <a:cubicBezTo>
                      <a:pt x="4674743" y="4256405"/>
                      <a:pt x="4823587" y="4187063"/>
                      <a:pt x="4894453" y="4111625"/>
                    </a:cubicBezTo>
                    <a:cubicBezTo>
                      <a:pt x="4943348" y="4059555"/>
                      <a:pt x="4976241" y="4003421"/>
                      <a:pt x="4991989" y="3954653"/>
                    </a:cubicBezTo>
                    <a:cubicBezTo>
                      <a:pt x="5003800" y="3918204"/>
                      <a:pt x="4992624" y="3884930"/>
                      <a:pt x="4999101" y="3851275"/>
                    </a:cubicBezTo>
                    <a:cubicBezTo>
                      <a:pt x="5005578" y="3817620"/>
                      <a:pt x="5016373" y="3783711"/>
                      <a:pt x="5030724" y="3752596"/>
                    </a:cubicBezTo>
                    <a:cubicBezTo>
                      <a:pt x="5045075" y="3721481"/>
                      <a:pt x="5063744" y="3691255"/>
                      <a:pt x="5085080" y="3664458"/>
                    </a:cubicBezTo>
                    <a:cubicBezTo>
                      <a:pt x="5106416" y="3637661"/>
                      <a:pt x="5131816" y="3612642"/>
                      <a:pt x="5158994" y="3591687"/>
                    </a:cubicBezTo>
                    <a:cubicBezTo>
                      <a:pt x="5186172" y="3570732"/>
                      <a:pt x="5216779" y="3552698"/>
                      <a:pt x="5248148" y="3538855"/>
                    </a:cubicBezTo>
                    <a:cubicBezTo>
                      <a:pt x="5279517" y="3525012"/>
                      <a:pt x="5313553" y="3514725"/>
                      <a:pt x="5347335" y="3508883"/>
                    </a:cubicBezTo>
                    <a:cubicBezTo>
                      <a:pt x="5381117" y="3503041"/>
                      <a:pt x="5416677" y="3501136"/>
                      <a:pt x="5450840" y="3503549"/>
                    </a:cubicBezTo>
                    <a:cubicBezTo>
                      <a:pt x="5485130" y="3505962"/>
                      <a:pt x="5520055" y="3512566"/>
                      <a:pt x="5552694" y="3523107"/>
                    </a:cubicBezTo>
                    <a:cubicBezTo>
                      <a:pt x="5585333" y="3533521"/>
                      <a:pt x="5617591" y="3548380"/>
                      <a:pt x="5646801" y="3566414"/>
                    </a:cubicBezTo>
                    <a:cubicBezTo>
                      <a:pt x="5676011" y="3584448"/>
                      <a:pt x="5703824" y="3606546"/>
                      <a:pt x="5727827" y="3631057"/>
                    </a:cubicBezTo>
                    <a:cubicBezTo>
                      <a:pt x="5751830" y="3655441"/>
                      <a:pt x="5773547" y="3683635"/>
                      <a:pt x="5791073" y="3713099"/>
                    </a:cubicBezTo>
                    <a:cubicBezTo>
                      <a:pt x="5808599" y="3742563"/>
                      <a:pt x="5822950" y="3775075"/>
                      <a:pt x="5832856" y="3807968"/>
                    </a:cubicBezTo>
                    <a:cubicBezTo>
                      <a:pt x="5842762" y="3840734"/>
                      <a:pt x="5857875" y="3907409"/>
                      <a:pt x="5850636" y="3910076"/>
                    </a:cubicBezTo>
                    <a:cubicBezTo>
                      <a:pt x="5837682" y="3914775"/>
                      <a:pt x="5683250" y="3626485"/>
                      <a:pt x="5685917" y="3624834"/>
                    </a:cubicBezTo>
                    <a:cubicBezTo>
                      <a:pt x="5688838" y="3623056"/>
                      <a:pt x="5839714" y="3821430"/>
                      <a:pt x="5887212" y="3931793"/>
                    </a:cubicBezTo>
                    <a:cubicBezTo>
                      <a:pt x="5934456" y="4041521"/>
                      <a:pt x="5973953" y="4165473"/>
                      <a:pt x="5971032" y="4285107"/>
                    </a:cubicBezTo>
                    <a:cubicBezTo>
                      <a:pt x="5967984" y="4410202"/>
                      <a:pt x="5932932" y="4556760"/>
                      <a:pt x="5860796" y="4666488"/>
                    </a:cubicBezTo>
                    <a:cubicBezTo>
                      <a:pt x="5782691" y="4785233"/>
                      <a:pt x="5613146" y="4864227"/>
                      <a:pt x="5502148" y="4961890"/>
                    </a:cubicBezTo>
                    <a:cubicBezTo>
                      <a:pt x="5400675" y="5051171"/>
                      <a:pt x="5315077" y="5148580"/>
                      <a:pt x="5219319" y="5227955"/>
                    </a:cubicBezTo>
                    <a:cubicBezTo>
                      <a:pt x="5130546" y="5301488"/>
                      <a:pt x="5036693" y="5368417"/>
                      <a:pt x="4949444" y="5424424"/>
                    </a:cubicBezTo>
                    <a:cubicBezTo>
                      <a:pt x="4873117" y="5473446"/>
                      <a:pt x="4786630" y="5521960"/>
                      <a:pt x="4726813" y="5549646"/>
                    </a:cubicBezTo>
                    <a:cubicBezTo>
                      <a:pt x="4688840" y="5567299"/>
                      <a:pt x="4663440" y="5577586"/>
                      <a:pt x="4630293" y="5585460"/>
                    </a:cubicBezTo>
                    <a:cubicBezTo>
                      <a:pt x="4597146" y="5593334"/>
                      <a:pt x="4562094" y="5597525"/>
                      <a:pt x="4528058" y="5597271"/>
                    </a:cubicBezTo>
                    <a:cubicBezTo>
                      <a:pt x="4494022" y="5597017"/>
                      <a:pt x="4458970" y="5592572"/>
                      <a:pt x="4425950" y="5584190"/>
                    </a:cubicBezTo>
                    <a:cubicBezTo>
                      <a:pt x="4392930" y="5575808"/>
                      <a:pt x="4360037" y="5563108"/>
                      <a:pt x="4329938" y="5547106"/>
                    </a:cubicBezTo>
                    <a:cubicBezTo>
                      <a:pt x="4299839" y="5531104"/>
                      <a:pt x="4271010" y="5510784"/>
                      <a:pt x="4245610" y="5488051"/>
                    </a:cubicBezTo>
                    <a:cubicBezTo>
                      <a:pt x="4220210" y="5465318"/>
                      <a:pt x="4196969" y="5438775"/>
                      <a:pt x="4177792" y="5410581"/>
                    </a:cubicBezTo>
                    <a:cubicBezTo>
                      <a:pt x="4158615" y="5382387"/>
                      <a:pt x="4142486" y="5351018"/>
                      <a:pt x="4130548" y="5319141"/>
                    </a:cubicBezTo>
                    <a:cubicBezTo>
                      <a:pt x="4118737" y="5287264"/>
                      <a:pt x="4110482" y="5252847"/>
                      <a:pt x="4106545" y="5219065"/>
                    </a:cubicBezTo>
                    <a:cubicBezTo>
                      <a:pt x="4102608" y="5185156"/>
                      <a:pt x="4102989" y="5149850"/>
                      <a:pt x="4107307" y="5116068"/>
                    </a:cubicBezTo>
                    <a:cubicBezTo>
                      <a:pt x="4111625" y="5082286"/>
                      <a:pt x="4120261" y="5047996"/>
                      <a:pt x="4132580" y="5016246"/>
                    </a:cubicBezTo>
                    <a:cubicBezTo>
                      <a:pt x="4144899" y="4984496"/>
                      <a:pt x="4161409" y="4953381"/>
                      <a:pt x="4180967" y="4925441"/>
                    </a:cubicBezTo>
                    <a:cubicBezTo>
                      <a:pt x="4200525" y="4897501"/>
                      <a:pt x="4224020" y="4871212"/>
                      <a:pt x="4249674" y="4848860"/>
                    </a:cubicBezTo>
                    <a:cubicBezTo>
                      <a:pt x="4275328" y="4826381"/>
                      <a:pt x="4307840" y="4825238"/>
                      <a:pt x="4334764" y="4790948"/>
                    </a:cubicBezTo>
                    <a:cubicBezTo>
                      <a:pt x="4388485" y="4722495"/>
                      <a:pt x="4418203" y="4543044"/>
                      <a:pt x="4478401" y="4406519"/>
                    </a:cubicBezTo>
                    <a:cubicBezTo>
                      <a:pt x="4550918" y="4242054"/>
                      <a:pt x="4630420" y="3918966"/>
                      <a:pt x="4749546" y="3876421"/>
                    </a:cubicBezTo>
                    <a:cubicBezTo>
                      <a:pt x="4842129" y="3843401"/>
                      <a:pt x="5040122" y="3936746"/>
                      <a:pt x="5079238" y="4020312"/>
                    </a:cubicBezTo>
                    <a:cubicBezTo>
                      <a:pt x="5120386" y="4108196"/>
                      <a:pt x="5023993" y="4275328"/>
                      <a:pt x="4968113" y="4402328"/>
                    </a:cubicBezTo>
                    <a:cubicBezTo>
                      <a:pt x="4905756" y="4544060"/>
                      <a:pt x="4770501" y="4707128"/>
                      <a:pt x="4710811" y="4826381"/>
                    </a:cubicBezTo>
                    <a:cubicBezTo>
                      <a:pt x="4670171" y="4907407"/>
                      <a:pt x="4652264" y="4986655"/>
                      <a:pt x="4625086" y="5038979"/>
                    </a:cubicBezTo>
                    <a:cubicBezTo>
                      <a:pt x="4607941" y="5071999"/>
                      <a:pt x="4594733" y="5092573"/>
                      <a:pt x="4575429" y="5115814"/>
                    </a:cubicBezTo>
                    <a:cubicBezTo>
                      <a:pt x="4555998" y="5139055"/>
                      <a:pt x="4533265" y="5160772"/>
                      <a:pt x="4508881" y="5178679"/>
                    </a:cubicBezTo>
                    <a:cubicBezTo>
                      <a:pt x="4484497" y="5196713"/>
                      <a:pt x="4457065" y="5212080"/>
                      <a:pt x="4429125" y="5223637"/>
                    </a:cubicBezTo>
                    <a:cubicBezTo>
                      <a:pt x="4401185" y="5235194"/>
                      <a:pt x="4370959" y="5243703"/>
                      <a:pt x="4340987" y="5248275"/>
                    </a:cubicBezTo>
                    <a:cubicBezTo>
                      <a:pt x="4311015" y="5252847"/>
                      <a:pt x="4279646" y="5253863"/>
                      <a:pt x="4249420" y="5251196"/>
                    </a:cubicBezTo>
                    <a:cubicBezTo>
                      <a:pt x="4219194" y="5248529"/>
                      <a:pt x="4188587" y="5241925"/>
                      <a:pt x="4159885" y="5232019"/>
                    </a:cubicBezTo>
                    <a:cubicBezTo>
                      <a:pt x="4131310" y="5222113"/>
                      <a:pt x="4102989" y="5208397"/>
                      <a:pt x="4077589" y="5191887"/>
                    </a:cubicBezTo>
                    <a:cubicBezTo>
                      <a:pt x="4052189" y="5175504"/>
                      <a:pt x="4028059" y="5155311"/>
                      <a:pt x="4007231" y="5133340"/>
                    </a:cubicBezTo>
                    <a:cubicBezTo>
                      <a:pt x="3986403" y="5111242"/>
                      <a:pt x="3967734" y="5086096"/>
                      <a:pt x="3952875" y="5059680"/>
                    </a:cubicBezTo>
                    <a:cubicBezTo>
                      <a:pt x="3938016" y="5033264"/>
                      <a:pt x="3925951" y="5004308"/>
                      <a:pt x="3917823" y="4975098"/>
                    </a:cubicBezTo>
                    <a:cubicBezTo>
                      <a:pt x="3909695" y="4945888"/>
                      <a:pt x="3904869" y="4914900"/>
                      <a:pt x="3903980" y="4884674"/>
                    </a:cubicBezTo>
                    <a:cubicBezTo>
                      <a:pt x="3903091" y="4854448"/>
                      <a:pt x="3905885" y="4823079"/>
                      <a:pt x="3912235" y="4793488"/>
                    </a:cubicBezTo>
                    <a:cubicBezTo>
                      <a:pt x="3918585" y="4763897"/>
                      <a:pt x="3922014" y="4740275"/>
                      <a:pt x="3942080" y="4706874"/>
                    </a:cubicBezTo>
                    <a:cubicBezTo>
                      <a:pt x="3979672" y="4644517"/>
                      <a:pt x="4085590" y="4560316"/>
                      <a:pt x="4161028" y="4472813"/>
                    </a:cubicBezTo>
                    <a:cubicBezTo>
                      <a:pt x="4250055" y="4369562"/>
                      <a:pt x="4327779" y="4143248"/>
                      <a:pt x="4438396" y="4123690"/>
                    </a:cubicBezTo>
                    <a:cubicBezTo>
                      <a:pt x="4551172" y="4103751"/>
                      <a:pt x="4809617" y="4263136"/>
                      <a:pt x="4833493" y="4365244"/>
                    </a:cubicBezTo>
                    <a:cubicBezTo>
                      <a:pt x="4855845" y="4461129"/>
                      <a:pt x="4691888" y="4584954"/>
                      <a:pt x="4615561" y="4710049"/>
                    </a:cubicBezTo>
                    <a:cubicBezTo>
                      <a:pt x="4526280" y="4856353"/>
                      <a:pt x="4401820" y="5037328"/>
                      <a:pt x="4332859" y="5190871"/>
                    </a:cubicBezTo>
                    <a:cubicBezTo>
                      <a:pt x="4275201" y="5319268"/>
                      <a:pt x="4280662" y="5545201"/>
                      <a:pt x="4212590" y="5561838"/>
                    </a:cubicBezTo>
                    <a:cubicBezTo>
                      <a:pt x="4141089" y="5579364"/>
                      <a:pt x="3933825" y="5369560"/>
                      <a:pt x="3905250" y="5259070"/>
                    </a:cubicBezTo>
                    <a:cubicBezTo>
                      <a:pt x="3880612" y="5164074"/>
                      <a:pt x="3950335" y="5059299"/>
                      <a:pt x="3995166" y="4952873"/>
                    </a:cubicBezTo>
                    <a:cubicBezTo>
                      <a:pt x="4049141" y="4824857"/>
                      <a:pt x="4149979" y="4687189"/>
                      <a:pt x="4221861" y="4550156"/>
                    </a:cubicBezTo>
                    <a:cubicBezTo>
                      <a:pt x="4294505" y="4411726"/>
                      <a:pt x="4389120" y="4261993"/>
                      <a:pt x="4428490" y="4126103"/>
                    </a:cubicBezTo>
                    <a:cubicBezTo>
                      <a:pt x="4461510" y="4011930"/>
                      <a:pt x="4472432" y="3905504"/>
                      <a:pt x="4465066" y="3795014"/>
                    </a:cubicBezTo>
                    <a:cubicBezTo>
                      <a:pt x="4457446" y="3681476"/>
                      <a:pt x="4421759" y="3569462"/>
                      <a:pt x="4380230" y="3453765"/>
                    </a:cubicBezTo>
                    <a:cubicBezTo>
                      <a:pt x="4333875" y="3324606"/>
                      <a:pt x="4213860" y="3192272"/>
                      <a:pt x="4191508" y="3059049"/>
                    </a:cubicBezTo>
                    <a:cubicBezTo>
                      <a:pt x="4170680" y="2935224"/>
                      <a:pt x="4235704" y="2813939"/>
                      <a:pt x="4234307" y="2683129"/>
                    </a:cubicBezTo>
                    <a:cubicBezTo>
                      <a:pt x="4232783" y="2539873"/>
                      <a:pt x="4249420" y="2283206"/>
                      <a:pt x="4173347" y="2233549"/>
                    </a:cubicBezTo>
                    <a:cubicBezTo>
                      <a:pt x="4108704" y="2191385"/>
                      <a:pt x="3923792" y="2301240"/>
                      <a:pt x="3858641" y="2324100"/>
                    </a:cubicBezTo>
                    <a:cubicBezTo>
                      <a:pt x="3828415" y="2334641"/>
                      <a:pt x="3816604" y="2340610"/>
                      <a:pt x="3793617" y="2351151"/>
                    </a:cubicBezTo>
                    <a:cubicBezTo>
                      <a:pt x="3766566" y="2363597"/>
                      <a:pt x="3736975" y="2383917"/>
                      <a:pt x="3706749" y="2394712"/>
                    </a:cubicBezTo>
                    <a:cubicBezTo>
                      <a:pt x="3676396" y="2405507"/>
                      <a:pt x="3643884" y="2412873"/>
                      <a:pt x="3611880" y="2416175"/>
                    </a:cubicBezTo>
                    <a:cubicBezTo>
                      <a:pt x="3579876" y="2419477"/>
                      <a:pt x="3546602" y="2418715"/>
                      <a:pt x="3514725" y="2414270"/>
                    </a:cubicBezTo>
                    <a:cubicBezTo>
                      <a:pt x="3482848" y="2409825"/>
                      <a:pt x="3450590" y="2401189"/>
                      <a:pt x="3420745" y="2389251"/>
                    </a:cubicBezTo>
                    <a:cubicBezTo>
                      <a:pt x="3390900" y="2377313"/>
                      <a:pt x="3361690" y="2361184"/>
                      <a:pt x="3335528" y="2342388"/>
                    </a:cubicBezTo>
                    <a:cubicBezTo>
                      <a:pt x="3309366" y="2323592"/>
                      <a:pt x="3284855" y="2301113"/>
                      <a:pt x="3264027" y="2276602"/>
                    </a:cubicBezTo>
                    <a:cubicBezTo>
                      <a:pt x="3243199" y="2252091"/>
                      <a:pt x="3224784" y="2224278"/>
                      <a:pt x="3210306" y="2195449"/>
                    </a:cubicBezTo>
                    <a:cubicBezTo>
                      <a:pt x="3195955" y="2166620"/>
                      <a:pt x="3184652" y="2135251"/>
                      <a:pt x="3177540" y="2103882"/>
                    </a:cubicBezTo>
                    <a:cubicBezTo>
                      <a:pt x="3170428" y="2072513"/>
                      <a:pt x="3166999" y="2039366"/>
                      <a:pt x="3167634" y="2007235"/>
                    </a:cubicBezTo>
                    <a:cubicBezTo>
                      <a:pt x="3168269" y="1975104"/>
                      <a:pt x="3172968" y="1942084"/>
                      <a:pt x="3181223" y="1910969"/>
                    </a:cubicBezTo>
                    <a:cubicBezTo>
                      <a:pt x="3189478" y="1879854"/>
                      <a:pt x="3201924" y="1848866"/>
                      <a:pt x="3217418" y="1820672"/>
                    </a:cubicBezTo>
                    <a:cubicBezTo>
                      <a:pt x="3232912" y="1792478"/>
                      <a:pt x="3252343" y="1765300"/>
                      <a:pt x="3274187" y="1741678"/>
                    </a:cubicBezTo>
                    <a:cubicBezTo>
                      <a:pt x="3295904" y="1718056"/>
                      <a:pt x="3322193" y="1711579"/>
                      <a:pt x="3348101" y="1678686"/>
                    </a:cubicBezTo>
                    <a:cubicBezTo>
                      <a:pt x="3398393" y="1614678"/>
                      <a:pt x="3430143" y="1375283"/>
                      <a:pt x="3513074" y="1351534"/>
                    </a:cubicBezTo>
                    <a:cubicBezTo>
                      <a:pt x="3602863" y="1325753"/>
                      <a:pt x="3875405" y="1495425"/>
                      <a:pt x="3880739" y="1574673"/>
                    </a:cubicBezTo>
                    <a:cubicBezTo>
                      <a:pt x="3885692" y="1648206"/>
                      <a:pt x="3704590" y="1793367"/>
                      <a:pt x="3592449" y="1807972"/>
                    </a:cubicBezTo>
                    <a:cubicBezTo>
                      <a:pt x="3462401" y="1824863"/>
                      <a:pt x="3155061" y="1693291"/>
                      <a:pt x="3137789" y="1604137"/>
                    </a:cubicBezTo>
                    <a:cubicBezTo>
                      <a:pt x="3122168" y="1523365"/>
                      <a:pt x="3326765" y="1403096"/>
                      <a:pt x="3421761" y="1309370"/>
                    </a:cubicBezTo>
                    <a:cubicBezTo>
                      <a:pt x="3512947" y="1219454"/>
                      <a:pt x="3622167" y="1038479"/>
                      <a:pt x="3696208" y="1051941"/>
                    </a:cubicBezTo>
                    <a:cubicBezTo>
                      <a:pt x="3771519" y="1065657"/>
                      <a:pt x="3875405" y="1294384"/>
                      <a:pt x="3868293" y="1401064"/>
                    </a:cubicBezTo>
                    <a:cubicBezTo>
                      <a:pt x="3861816" y="1497838"/>
                      <a:pt x="3761994" y="1577594"/>
                      <a:pt x="3689604" y="1667256"/>
                    </a:cubicBezTo>
                    <a:cubicBezTo>
                      <a:pt x="3604006" y="1773301"/>
                      <a:pt x="3497199" y="1958721"/>
                      <a:pt x="3378962" y="1989455"/>
                    </a:cubicBezTo>
                    <a:cubicBezTo>
                      <a:pt x="3269869" y="2017776"/>
                      <a:pt x="3046095" y="1951482"/>
                      <a:pt x="3014345" y="1878584"/>
                    </a:cubicBezTo>
                    <a:cubicBezTo>
                      <a:pt x="2984754" y="1810766"/>
                      <a:pt x="3113659" y="1684020"/>
                      <a:pt x="3158871" y="1582039"/>
                    </a:cubicBezTo>
                    <a:cubicBezTo>
                      <a:pt x="3205480" y="1476883"/>
                      <a:pt x="3223514" y="1272159"/>
                      <a:pt x="3288919" y="1256538"/>
                    </a:cubicBezTo>
                    <a:cubicBezTo>
                      <a:pt x="3353943" y="1241044"/>
                      <a:pt x="3538855" y="1401318"/>
                      <a:pt x="3549650" y="1486281"/>
                    </a:cubicBezTo>
                    <a:cubicBezTo>
                      <a:pt x="3560191" y="1568831"/>
                      <a:pt x="3416681" y="1662049"/>
                      <a:pt x="3366135" y="1757680"/>
                    </a:cubicBezTo>
                    <a:cubicBezTo>
                      <a:pt x="3315970" y="1852676"/>
                      <a:pt x="3319145" y="2036445"/>
                      <a:pt x="3246882" y="2058162"/>
                    </a:cubicBezTo>
                    <a:cubicBezTo>
                      <a:pt x="3153410" y="2086229"/>
                      <a:pt x="2899664" y="1874647"/>
                      <a:pt x="2803652" y="1748663"/>
                    </a:cubicBezTo>
                    <a:cubicBezTo>
                      <a:pt x="2721356" y="1640586"/>
                      <a:pt x="2666365" y="1503934"/>
                      <a:pt x="2670683" y="1374267"/>
                    </a:cubicBezTo>
                    <a:cubicBezTo>
                      <a:pt x="2675509" y="1230376"/>
                      <a:pt x="2771648" y="1056513"/>
                      <a:pt x="2864739" y="924941"/>
                    </a:cubicBezTo>
                    <a:cubicBezTo>
                      <a:pt x="2959608" y="790702"/>
                      <a:pt x="3102102" y="672084"/>
                      <a:pt x="3237992" y="578993"/>
                    </a:cubicBezTo>
                    <a:cubicBezTo>
                      <a:pt x="3369056" y="489331"/>
                      <a:pt x="3511677" y="409321"/>
                      <a:pt x="3663061" y="372110"/>
                    </a:cubicBezTo>
                    <a:cubicBezTo>
                      <a:pt x="3818128" y="333883"/>
                      <a:pt x="4028440" y="338709"/>
                      <a:pt x="4158869" y="357378"/>
                    </a:cubicBezTo>
                    <a:cubicBezTo>
                      <a:pt x="4247261" y="370078"/>
                      <a:pt x="4316857" y="401574"/>
                      <a:pt x="4376039" y="427863"/>
                    </a:cubicBezTo>
                    <a:cubicBezTo>
                      <a:pt x="4420235" y="447421"/>
                      <a:pt x="4454144" y="464820"/>
                      <a:pt x="4486656" y="491236"/>
                    </a:cubicBezTo>
                    <a:cubicBezTo>
                      <a:pt x="4519168" y="517779"/>
                      <a:pt x="4548759" y="551307"/>
                      <a:pt x="4571111" y="586740"/>
                    </a:cubicBezTo>
                    <a:cubicBezTo>
                      <a:pt x="4593463" y="622173"/>
                      <a:pt x="4610862" y="663321"/>
                      <a:pt x="4620768" y="704088"/>
                    </a:cubicBezTo>
                    <a:cubicBezTo>
                      <a:pt x="4630674" y="744855"/>
                      <a:pt x="4633976" y="789432"/>
                      <a:pt x="4630293" y="831215"/>
                    </a:cubicBezTo>
                    <a:cubicBezTo>
                      <a:pt x="4626610" y="872998"/>
                      <a:pt x="4615561" y="916305"/>
                      <a:pt x="4598797" y="954659"/>
                    </a:cubicBezTo>
                    <a:cubicBezTo>
                      <a:pt x="4582033" y="993140"/>
                      <a:pt x="4557649" y="1030605"/>
                      <a:pt x="4529455" y="1061720"/>
                    </a:cubicBezTo>
                    <a:cubicBezTo>
                      <a:pt x="4501261" y="1092708"/>
                      <a:pt x="4466209" y="1120521"/>
                      <a:pt x="4429633" y="1140968"/>
                    </a:cubicBezTo>
                    <a:cubicBezTo>
                      <a:pt x="4393057" y="1161415"/>
                      <a:pt x="4351020" y="1176528"/>
                      <a:pt x="4309745" y="1184148"/>
                    </a:cubicBezTo>
                    <a:cubicBezTo>
                      <a:pt x="4268470" y="1191768"/>
                      <a:pt x="4223766" y="1192784"/>
                      <a:pt x="4182237" y="1186815"/>
                    </a:cubicBezTo>
                    <a:cubicBezTo>
                      <a:pt x="4140708" y="1180846"/>
                      <a:pt x="4098163" y="1167511"/>
                      <a:pt x="4060698" y="1148588"/>
                    </a:cubicBezTo>
                    <a:cubicBezTo>
                      <a:pt x="4023233" y="1129665"/>
                      <a:pt x="3987038" y="1103376"/>
                      <a:pt x="3957574" y="1073531"/>
                    </a:cubicBezTo>
                    <a:cubicBezTo>
                      <a:pt x="3928110" y="1043686"/>
                      <a:pt x="3902329" y="1007364"/>
                      <a:pt x="3883914" y="969645"/>
                    </a:cubicBezTo>
                    <a:cubicBezTo>
                      <a:pt x="3865499" y="931926"/>
                      <a:pt x="3852545" y="889127"/>
                      <a:pt x="3847211" y="847471"/>
                    </a:cubicBezTo>
                    <a:cubicBezTo>
                      <a:pt x="3841877" y="805942"/>
                      <a:pt x="3843401" y="761238"/>
                      <a:pt x="3851529" y="720090"/>
                    </a:cubicBezTo>
                    <a:cubicBezTo>
                      <a:pt x="3859657" y="678942"/>
                      <a:pt x="3875405" y="637032"/>
                      <a:pt x="3896233" y="600710"/>
                    </a:cubicBezTo>
                    <a:cubicBezTo>
                      <a:pt x="3917061" y="564388"/>
                      <a:pt x="3945382" y="529717"/>
                      <a:pt x="3976751" y="501904"/>
                    </a:cubicBezTo>
                    <a:cubicBezTo>
                      <a:pt x="4008120" y="474091"/>
                      <a:pt x="4045966" y="450342"/>
                      <a:pt x="4084574" y="433959"/>
                    </a:cubicBezTo>
                    <a:cubicBezTo>
                      <a:pt x="4123182" y="417703"/>
                      <a:pt x="4166616" y="407162"/>
                      <a:pt x="4208399" y="403987"/>
                    </a:cubicBezTo>
                    <a:cubicBezTo>
                      <a:pt x="4250182" y="400812"/>
                      <a:pt x="4294759" y="404749"/>
                      <a:pt x="4335399" y="415163"/>
                    </a:cubicBezTo>
                    <a:cubicBezTo>
                      <a:pt x="4376039" y="425577"/>
                      <a:pt x="4417060" y="443357"/>
                      <a:pt x="4452239" y="466217"/>
                    </a:cubicBezTo>
                    <a:cubicBezTo>
                      <a:pt x="4487418" y="488950"/>
                      <a:pt x="4520438" y="519049"/>
                      <a:pt x="4546473" y="551942"/>
                    </a:cubicBezTo>
                    <a:cubicBezTo>
                      <a:pt x="4572508" y="584835"/>
                      <a:pt x="4594352" y="623824"/>
                      <a:pt x="4608576" y="663321"/>
                    </a:cubicBezTo>
                    <a:cubicBezTo>
                      <a:pt x="4622800" y="702818"/>
                      <a:pt x="4630928" y="746760"/>
                      <a:pt x="4631817" y="788670"/>
                    </a:cubicBezTo>
                    <a:cubicBezTo>
                      <a:pt x="4632706" y="830580"/>
                      <a:pt x="4626356" y="874776"/>
                      <a:pt x="4613783" y="914781"/>
                    </a:cubicBezTo>
                    <a:cubicBezTo>
                      <a:pt x="4601210" y="954786"/>
                      <a:pt x="4581017" y="994791"/>
                      <a:pt x="4556379" y="1028700"/>
                    </a:cubicBezTo>
                    <a:cubicBezTo>
                      <a:pt x="4531741" y="1062609"/>
                      <a:pt x="4499864" y="1093978"/>
                      <a:pt x="4465701" y="1118235"/>
                    </a:cubicBezTo>
                    <a:cubicBezTo>
                      <a:pt x="4431538" y="1142492"/>
                      <a:pt x="4391279" y="1162050"/>
                      <a:pt x="4351147" y="1174115"/>
                    </a:cubicBezTo>
                    <a:cubicBezTo>
                      <a:pt x="4311015" y="1186180"/>
                      <a:pt x="4266565" y="1191895"/>
                      <a:pt x="4224655" y="1190498"/>
                    </a:cubicBezTo>
                    <a:cubicBezTo>
                      <a:pt x="4182745" y="1189101"/>
                      <a:pt x="4099687" y="1165987"/>
                      <a:pt x="4099687" y="1165733"/>
                    </a:cubicBezTo>
                    <a:cubicBezTo>
                      <a:pt x="4099687" y="1165733"/>
                      <a:pt x="4099814" y="1165733"/>
                      <a:pt x="4099814" y="1165733"/>
                    </a:cubicBezTo>
                    <a:cubicBezTo>
                      <a:pt x="4099941" y="1165225"/>
                      <a:pt x="4063492" y="1133348"/>
                      <a:pt x="4030980" y="1129157"/>
                    </a:cubicBezTo>
                    <a:cubicBezTo>
                      <a:pt x="3963416" y="1120394"/>
                      <a:pt x="3799967" y="1153414"/>
                      <a:pt x="3704082" y="1205992"/>
                    </a:cubicBezTo>
                    <a:cubicBezTo>
                      <a:pt x="3605403" y="1260221"/>
                      <a:pt x="3492500" y="1354074"/>
                      <a:pt x="3449447" y="1454404"/>
                    </a:cubicBezTo>
                    <a:cubicBezTo>
                      <a:pt x="3406648" y="1553972"/>
                      <a:pt x="3462401" y="1690370"/>
                      <a:pt x="3444748" y="1804924"/>
                    </a:cubicBezTo>
                    <a:cubicBezTo>
                      <a:pt x="3426968" y="1919732"/>
                      <a:pt x="3410712" y="2049272"/>
                      <a:pt x="3343021" y="2142236"/>
                    </a:cubicBezTo>
                    <a:cubicBezTo>
                      <a:pt x="3269869" y="2242566"/>
                      <a:pt x="3128645" y="2371852"/>
                      <a:pt x="3005455" y="2375408"/>
                    </a:cubicBezTo>
                    <a:cubicBezTo>
                      <a:pt x="2862453" y="2379599"/>
                      <a:pt x="2595499" y="2221992"/>
                      <a:pt x="2533269" y="2088261"/>
                    </a:cubicBezTo>
                    <a:cubicBezTo>
                      <a:pt x="2475484" y="1964309"/>
                      <a:pt x="2552319" y="1774825"/>
                      <a:pt x="2605405" y="1618361"/>
                    </a:cubicBezTo>
                    <a:cubicBezTo>
                      <a:pt x="2665095" y="1442466"/>
                      <a:pt x="2796032" y="1227836"/>
                      <a:pt x="2894711" y="1091565"/>
                    </a:cubicBezTo>
                    <a:cubicBezTo>
                      <a:pt x="2967101" y="991616"/>
                      <a:pt x="3025267" y="918972"/>
                      <a:pt x="3115691" y="855345"/>
                    </a:cubicBezTo>
                    <a:cubicBezTo>
                      <a:pt x="3215005" y="785495"/>
                      <a:pt x="3355848" y="704596"/>
                      <a:pt x="3474212" y="700532"/>
                    </a:cubicBezTo>
                    <a:cubicBezTo>
                      <a:pt x="3587242" y="696595"/>
                      <a:pt x="3721989" y="734060"/>
                      <a:pt x="3810127" y="818642"/>
                    </a:cubicBezTo>
                    <a:cubicBezTo>
                      <a:pt x="3924808" y="928624"/>
                      <a:pt x="4027043" y="1197610"/>
                      <a:pt x="4033266" y="1378077"/>
                    </a:cubicBezTo>
                    <a:cubicBezTo>
                      <a:pt x="4038981" y="1543431"/>
                      <a:pt x="3955923" y="1711198"/>
                      <a:pt x="3878707" y="1859153"/>
                    </a:cubicBezTo>
                    <a:cubicBezTo>
                      <a:pt x="3800602" y="2008632"/>
                      <a:pt x="3667506" y="2156968"/>
                      <a:pt x="3565652" y="2269617"/>
                    </a:cubicBezTo>
                    <a:cubicBezTo>
                      <a:pt x="3484626" y="2359152"/>
                      <a:pt x="3435477" y="2450973"/>
                      <a:pt x="3327400" y="2492629"/>
                    </a:cubicBezTo>
                    <a:cubicBezTo>
                      <a:pt x="3181477" y="2548890"/>
                      <a:pt x="2850261" y="2588641"/>
                      <a:pt x="2733167" y="2483104"/>
                    </a:cubicBezTo>
                    <a:cubicBezTo>
                      <a:pt x="2602230" y="2365121"/>
                      <a:pt x="2587371" y="1953768"/>
                      <a:pt x="2643759" y="1745361"/>
                    </a:cubicBezTo>
                    <a:cubicBezTo>
                      <a:pt x="2693924" y="1560195"/>
                      <a:pt x="2888996" y="1402715"/>
                      <a:pt x="2998216" y="1278636"/>
                    </a:cubicBezTo>
                    <a:cubicBezTo>
                      <a:pt x="3078607" y="1187196"/>
                      <a:pt x="3128264" y="1129538"/>
                      <a:pt x="3224784" y="1055624"/>
                    </a:cubicBezTo>
                    <a:cubicBezTo>
                      <a:pt x="3356864" y="954405"/>
                      <a:pt x="3566287" y="782828"/>
                      <a:pt x="3738626" y="754126"/>
                    </a:cubicBezTo>
                    <a:cubicBezTo>
                      <a:pt x="3892042" y="728599"/>
                      <a:pt x="4092829" y="758825"/>
                      <a:pt x="4201414" y="848360"/>
                    </a:cubicBezTo>
                    <a:cubicBezTo>
                      <a:pt x="4312793" y="940181"/>
                      <a:pt x="4406138" y="1160653"/>
                      <a:pt x="4391660" y="1306957"/>
                    </a:cubicBezTo>
                    <a:cubicBezTo>
                      <a:pt x="4376928" y="1455547"/>
                      <a:pt x="4220083" y="1602994"/>
                      <a:pt x="4106164" y="1732407"/>
                    </a:cubicBezTo>
                    <a:cubicBezTo>
                      <a:pt x="3988054" y="1866646"/>
                      <a:pt x="3847338" y="1998218"/>
                      <a:pt x="3691509" y="2095373"/>
                    </a:cubicBezTo>
                    <a:cubicBezTo>
                      <a:pt x="3531616" y="2195068"/>
                      <a:pt x="3308604" y="2361565"/>
                      <a:pt x="3156204" y="2319274"/>
                    </a:cubicBezTo>
                    <a:cubicBezTo>
                      <a:pt x="2990850" y="2273427"/>
                      <a:pt x="2765425" y="1954911"/>
                      <a:pt x="2752217" y="1768856"/>
                    </a:cubicBezTo>
                    <a:cubicBezTo>
                      <a:pt x="2739771" y="1593977"/>
                      <a:pt x="2914269" y="1386713"/>
                      <a:pt x="3036697" y="1237234"/>
                    </a:cubicBezTo>
                    <a:cubicBezTo>
                      <a:pt x="3154299" y="1093597"/>
                      <a:pt x="3304159" y="957961"/>
                      <a:pt x="3466084" y="883285"/>
                    </a:cubicBezTo>
                    <a:cubicBezTo>
                      <a:pt x="3625977" y="809625"/>
                      <a:pt x="3859149" y="751586"/>
                      <a:pt x="4000754" y="789051"/>
                    </a:cubicBezTo>
                    <a:cubicBezTo>
                      <a:pt x="4114673" y="819277"/>
                      <a:pt x="4211320" y="917067"/>
                      <a:pt x="4271518" y="1013460"/>
                    </a:cubicBezTo>
                    <a:cubicBezTo>
                      <a:pt x="4334383" y="1114171"/>
                      <a:pt x="4371594" y="1262888"/>
                      <a:pt x="4361815" y="1386205"/>
                    </a:cubicBezTo>
                    <a:cubicBezTo>
                      <a:pt x="4351655" y="1514221"/>
                      <a:pt x="4262755" y="1650365"/>
                      <a:pt x="4202303" y="1767459"/>
                    </a:cubicBezTo>
                    <a:cubicBezTo>
                      <a:pt x="4146677" y="1875282"/>
                      <a:pt x="4084320" y="1968881"/>
                      <a:pt x="4016883" y="2065401"/>
                    </a:cubicBezTo>
                    <a:cubicBezTo>
                      <a:pt x="3948303" y="2163572"/>
                      <a:pt x="3855974" y="2300224"/>
                      <a:pt x="3793744" y="2351151"/>
                    </a:cubicBezTo>
                    <a:cubicBezTo>
                      <a:pt x="3761486" y="2377567"/>
                      <a:pt x="3737102" y="2383790"/>
                      <a:pt x="3706749" y="2394585"/>
                    </a:cubicBezTo>
                    <a:cubicBezTo>
                      <a:pt x="3676396" y="2405380"/>
                      <a:pt x="3643884" y="2412873"/>
                      <a:pt x="3611880" y="2416175"/>
                    </a:cubicBezTo>
                    <a:cubicBezTo>
                      <a:pt x="3579876" y="2419477"/>
                      <a:pt x="3546602" y="2418715"/>
                      <a:pt x="3514725" y="2414270"/>
                    </a:cubicBezTo>
                    <a:cubicBezTo>
                      <a:pt x="3482848" y="2409825"/>
                      <a:pt x="3450590" y="2401189"/>
                      <a:pt x="3420745" y="2389251"/>
                    </a:cubicBezTo>
                    <a:cubicBezTo>
                      <a:pt x="3390900" y="2377313"/>
                      <a:pt x="3361690" y="2361184"/>
                      <a:pt x="3335528" y="2342388"/>
                    </a:cubicBezTo>
                    <a:cubicBezTo>
                      <a:pt x="3309366" y="2323592"/>
                      <a:pt x="3284855" y="2301113"/>
                      <a:pt x="3264027" y="2276602"/>
                    </a:cubicBezTo>
                    <a:cubicBezTo>
                      <a:pt x="3243199" y="2252091"/>
                      <a:pt x="3224657" y="2224278"/>
                      <a:pt x="3210306" y="2195576"/>
                    </a:cubicBezTo>
                    <a:cubicBezTo>
                      <a:pt x="3195828" y="2166747"/>
                      <a:pt x="3184652" y="2135378"/>
                      <a:pt x="3177540" y="2104009"/>
                    </a:cubicBezTo>
                    <a:cubicBezTo>
                      <a:pt x="3170428" y="2072640"/>
                      <a:pt x="3166999" y="2039366"/>
                      <a:pt x="3167634" y="2007235"/>
                    </a:cubicBezTo>
                    <a:cubicBezTo>
                      <a:pt x="3168269" y="1975104"/>
                      <a:pt x="3172968" y="1942084"/>
                      <a:pt x="3181223" y="1910969"/>
                    </a:cubicBezTo>
                    <a:cubicBezTo>
                      <a:pt x="3189478" y="1879854"/>
                      <a:pt x="3201924" y="1848866"/>
                      <a:pt x="3217418" y="1820672"/>
                    </a:cubicBezTo>
                    <a:cubicBezTo>
                      <a:pt x="3232912" y="1792478"/>
                      <a:pt x="3252343" y="1765300"/>
                      <a:pt x="3274187" y="1741678"/>
                    </a:cubicBezTo>
                    <a:cubicBezTo>
                      <a:pt x="3295904" y="1718056"/>
                      <a:pt x="3313938" y="1701800"/>
                      <a:pt x="3348101" y="1678686"/>
                    </a:cubicBezTo>
                    <a:cubicBezTo>
                      <a:pt x="3409442" y="1637157"/>
                      <a:pt x="3523107" y="1581277"/>
                      <a:pt x="3624580" y="1533525"/>
                    </a:cubicBezTo>
                    <a:cubicBezTo>
                      <a:pt x="3743452" y="1477645"/>
                      <a:pt x="3874643" y="1398397"/>
                      <a:pt x="4019423" y="1368679"/>
                    </a:cubicBezTo>
                    <a:cubicBezTo>
                      <a:pt x="4181221" y="1335532"/>
                      <a:pt x="4407154" y="1302766"/>
                      <a:pt x="4553839" y="1363726"/>
                    </a:cubicBezTo>
                    <a:cubicBezTo>
                      <a:pt x="4691761" y="1421003"/>
                      <a:pt x="4820285" y="1579880"/>
                      <a:pt x="4884039" y="1701292"/>
                    </a:cubicBezTo>
                    <a:cubicBezTo>
                      <a:pt x="4937125" y="1802511"/>
                      <a:pt x="4929124" y="1911350"/>
                      <a:pt x="4946777" y="2023237"/>
                    </a:cubicBezTo>
                    <a:cubicBezTo>
                      <a:pt x="4965700" y="2143506"/>
                      <a:pt x="4980305" y="2278634"/>
                      <a:pt x="4992243" y="2399538"/>
                    </a:cubicBezTo>
                    <a:cubicBezTo>
                      <a:pt x="5003292" y="2511425"/>
                      <a:pt x="5007356" y="2611628"/>
                      <a:pt x="5017135" y="2723388"/>
                    </a:cubicBezTo>
                    <a:cubicBezTo>
                      <a:pt x="5027549" y="2843657"/>
                      <a:pt x="5027422" y="2977769"/>
                      <a:pt x="5053457" y="3097784"/>
                    </a:cubicBezTo>
                    <a:cubicBezTo>
                      <a:pt x="5078730" y="3214624"/>
                      <a:pt x="5143373" y="3320923"/>
                      <a:pt x="5168900" y="3434842"/>
                    </a:cubicBezTo>
                    <a:cubicBezTo>
                      <a:pt x="5193919" y="3546221"/>
                      <a:pt x="5205476" y="3654933"/>
                      <a:pt x="5206873" y="3773297"/>
                    </a:cubicBezTo>
                    <a:cubicBezTo>
                      <a:pt x="5208397" y="3903472"/>
                      <a:pt x="5201666" y="4044442"/>
                      <a:pt x="5170170" y="4183761"/>
                    </a:cubicBezTo>
                    <a:cubicBezTo>
                      <a:pt x="5135499" y="4337304"/>
                      <a:pt x="5063998" y="4497578"/>
                      <a:pt x="4995799" y="4653153"/>
                    </a:cubicBezTo>
                    <a:cubicBezTo>
                      <a:pt x="4924933" y="4814951"/>
                      <a:pt x="4833112" y="4985512"/>
                      <a:pt x="4750435" y="5135626"/>
                    </a:cubicBezTo>
                    <a:cubicBezTo>
                      <a:pt x="4675505" y="5271643"/>
                      <a:pt x="4606163" y="5394833"/>
                      <a:pt x="4523486" y="5517515"/>
                    </a:cubicBezTo>
                    <a:cubicBezTo>
                      <a:pt x="4440555" y="5640578"/>
                      <a:pt x="4373626" y="5805170"/>
                      <a:pt x="4253357" y="5872861"/>
                    </a:cubicBezTo>
                    <a:cubicBezTo>
                      <a:pt x="4130421" y="5941949"/>
                      <a:pt x="3910965" y="5984240"/>
                      <a:pt x="3789934" y="5921121"/>
                    </a:cubicBezTo>
                    <a:cubicBezTo>
                      <a:pt x="3655060" y="5850763"/>
                      <a:pt x="3527044" y="5590921"/>
                      <a:pt x="3510026" y="5414899"/>
                    </a:cubicBezTo>
                    <a:cubicBezTo>
                      <a:pt x="3493008" y="5239004"/>
                      <a:pt x="3624199" y="5022215"/>
                      <a:pt x="3687191" y="4865116"/>
                    </a:cubicBezTo>
                    <a:cubicBezTo>
                      <a:pt x="3736848" y="4741291"/>
                      <a:pt x="3784600" y="4649851"/>
                      <a:pt x="3843528" y="4542155"/>
                    </a:cubicBezTo>
                    <a:cubicBezTo>
                      <a:pt x="3905758" y="4428363"/>
                      <a:pt x="3963797" y="4310888"/>
                      <a:pt x="4052951" y="4200906"/>
                    </a:cubicBezTo>
                    <a:cubicBezTo>
                      <a:pt x="4155440" y="4074414"/>
                      <a:pt x="4293489" y="3915029"/>
                      <a:pt x="4437126" y="3836670"/>
                    </a:cubicBezTo>
                    <a:cubicBezTo>
                      <a:pt x="4569460" y="3764534"/>
                      <a:pt x="4745228" y="3694176"/>
                      <a:pt x="4873879" y="3729990"/>
                    </a:cubicBezTo>
                    <a:cubicBezTo>
                      <a:pt x="5008118" y="3767328"/>
                      <a:pt x="5182616" y="3951605"/>
                      <a:pt x="5220970" y="4075176"/>
                    </a:cubicBezTo>
                    <a:cubicBezTo>
                      <a:pt x="5252212" y="4175633"/>
                      <a:pt x="5206746" y="4285742"/>
                      <a:pt x="5161280" y="4393438"/>
                    </a:cubicBezTo>
                    <a:cubicBezTo>
                      <a:pt x="5104638" y="4527423"/>
                      <a:pt x="4970780" y="4689221"/>
                      <a:pt x="4872482" y="4803140"/>
                    </a:cubicBezTo>
                    <a:cubicBezTo>
                      <a:pt x="4791329" y="4897120"/>
                      <a:pt x="4674235" y="4979416"/>
                      <a:pt x="4625086" y="5038852"/>
                    </a:cubicBezTo>
                    <a:cubicBezTo>
                      <a:pt x="4599559" y="5069586"/>
                      <a:pt x="4594860" y="5092446"/>
                      <a:pt x="4575429" y="5115814"/>
                    </a:cubicBezTo>
                    <a:cubicBezTo>
                      <a:pt x="4556125" y="5139055"/>
                      <a:pt x="4533265" y="5160772"/>
                      <a:pt x="4508881" y="5178679"/>
                    </a:cubicBezTo>
                    <a:cubicBezTo>
                      <a:pt x="4484497" y="5196713"/>
                      <a:pt x="4457065" y="5212080"/>
                      <a:pt x="4429125" y="5223637"/>
                    </a:cubicBezTo>
                    <a:cubicBezTo>
                      <a:pt x="4401185" y="5235194"/>
                      <a:pt x="4370959" y="5243703"/>
                      <a:pt x="4340987" y="5248275"/>
                    </a:cubicBezTo>
                    <a:cubicBezTo>
                      <a:pt x="4311015" y="5252847"/>
                      <a:pt x="4279646" y="5253863"/>
                      <a:pt x="4249420" y="5251196"/>
                    </a:cubicBezTo>
                    <a:cubicBezTo>
                      <a:pt x="4219321" y="5248529"/>
                      <a:pt x="4188587" y="5241925"/>
                      <a:pt x="4160012" y="5232019"/>
                    </a:cubicBezTo>
                    <a:cubicBezTo>
                      <a:pt x="4131310" y="5222113"/>
                      <a:pt x="4103116" y="5208397"/>
                      <a:pt x="4077589" y="5192014"/>
                    </a:cubicBezTo>
                    <a:cubicBezTo>
                      <a:pt x="4052189" y="5175631"/>
                      <a:pt x="4028059" y="5155565"/>
                      <a:pt x="4007231" y="5133467"/>
                    </a:cubicBezTo>
                    <a:cubicBezTo>
                      <a:pt x="3986403" y="5111369"/>
                      <a:pt x="3967734" y="5086096"/>
                      <a:pt x="3952875" y="5059680"/>
                    </a:cubicBezTo>
                    <a:cubicBezTo>
                      <a:pt x="3938016" y="5033264"/>
                      <a:pt x="3925951" y="5004308"/>
                      <a:pt x="3917823" y="4975098"/>
                    </a:cubicBezTo>
                    <a:cubicBezTo>
                      <a:pt x="3909695" y="4945888"/>
                      <a:pt x="3904869" y="4914900"/>
                      <a:pt x="3903980" y="4884674"/>
                    </a:cubicBezTo>
                    <a:cubicBezTo>
                      <a:pt x="3903091" y="4854448"/>
                      <a:pt x="3905885" y="4823079"/>
                      <a:pt x="3912235" y="4793488"/>
                    </a:cubicBezTo>
                    <a:cubicBezTo>
                      <a:pt x="3918585" y="4763897"/>
                      <a:pt x="3933317" y="4733925"/>
                      <a:pt x="3942080" y="4706874"/>
                    </a:cubicBezTo>
                    <a:cubicBezTo>
                      <a:pt x="3949700" y="4683379"/>
                      <a:pt x="3949954" y="4671187"/>
                      <a:pt x="3962527" y="4640453"/>
                    </a:cubicBezTo>
                    <a:cubicBezTo>
                      <a:pt x="3994912" y="4561459"/>
                      <a:pt x="4094861" y="4374896"/>
                      <a:pt x="4174744" y="4232910"/>
                    </a:cubicBezTo>
                    <a:cubicBezTo>
                      <a:pt x="4265676" y="4071366"/>
                      <a:pt x="4365879" y="3873119"/>
                      <a:pt x="4482973" y="3724656"/>
                    </a:cubicBezTo>
                    <a:cubicBezTo>
                      <a:pt x="4591304" y="3587242"/>
                      <a:pt x="4696968" y="3412109"/>
                      <a:pt x="4844923" y="3366262"/>
                    </a:cubicBezTo>
                    <a:cubicBezTo>
                      <a:pt x="5001514" y="3317748"/>
                      <a:pt x="5299710" y="3349498"/>
                      <a:pt x="5406644" y="3467989"/>
                    </a:cubicBezTo>
                    <a:cubicBezTo>
                      <a:pt x="5527167" y="3601466"/>
                      <a:pt x="5491226" y="4003675"/>
                      <a:pt x="5462143" y="4190746"/>
                    </a:cubicBezTo>
                    <a:cubicBezTo>
                      <a:pt x="5442585" y="4316730"/>
                      <a:pt x="5381244" y="4394835"/>
                      <a:pt x="5338826" y="4495292"/>
                    </a:cubicBezTo>
                    <a:cubicBezTo>
                      <a:pt x="5296789" y="4594987"/>
                      <a:pt x="5262499" y="4683379"/>
                      <a:pt x="5208778" y="4791456"/>
                    </a:cubicBezTo>
                    <a:cubicBezTo>
                      <a:pt x="5140452" y="4928997"/>
                      <a:pt x="5040884" y="5115433"/>
                      <a:pt x="4953508" y="5249418"/>
                    </a:cubicBezTo>
                    <a:cubicBezTo>
                      <a:pt x="4879594" y="5362829"/>
                      <a:pt x="4793107" y="5500116"/>
                      <a:pt x="4726813" y="5549519"/>
                    </a:cubicBezTo>
                    <a:cubicBezTo>
                      <a:pt x="4692142" y="5575300"/>
                      <a:pt x="4663567" y="5577459"/>
                      <a:pt x="4630420" y="5585460"/>
                    </a:cubicBezTo>
                    <a:cubicBezTo>
                      <a:pt x="4597273" y="5593461"/>
                      <a:pt x="4562094" y="5597525"/>
                      <a:pt x="4528058" y="5597271"/>
                    </a:cubicBezTo>
                    <a:cubicBezTo>
                      <a:pt x="4494022" y="5597017"/>
                      <a:pt x="4458970" y="5592572"/>
                      <a:pt x="4425950" y="5584190"/>
                    </a:cubicBezTo>
                    <a:cubicBezTo>
                      <a:pt x="4392930" y="5575808"/>
                      <a:pt x="4360037" y="5563108"/>
                      <a:pt x="4329938" y="5547106"/>
                    </a:cubicBezTo>
                    <a:cubicBezTo>
                      <a:pt x="4299839" y="5531104"/>
                      <a:pt x="4271010" y="5510784"/>
                      <a:pt x="4245610" y="5488051"/>
                    </a:cubicBezTo>
                    <a:cubicBezTo>
                      <a:pt x="4220337" y="5465318"/>
                      <a:pt x="4197096" y="5438775"/>
                      <a:pt x="4177919" y="5410581"/>
                    </a:cubicBezTo>
                    <a:cubicBezTo>
                      <a:pt x="4158742" y="5382387"/>
                      <a:pt x="4142613" y="5351018"/>
                      <a:pt x="4130675" y="5319141"/>
                    </a:cubicBezTo>
                    <a:cubicBezTo>
                      <a:pt x="4118864" y="5287264"/>
                      <a:pt x="4110609" y="5252847"/>
                      <a:pt x="4106672" y="5219065"/>
                    </a:cubicBezTo>
                    <a:cubicBezTo>
                      <a:pt x="4102735" y="5185156"/>
                      <a:pt x="4102989" y="5149850"/>
                      <a:pt x="4107307" y="5116068"/>
                    </a:cubicBezTo>
                    <a:cubicBezTo>
                      <a:pt x="4111625" y="5082286"/>
                      <a:pt x="4120261" y="5048123"/>
                      <a:pt x="4132580" y="5016373"/>
                    </a:cubicBezTo>
                    <a:cubicBezTo>
                      <a:pt x="4144899" y="4984623"/>
                      <a:pt x="4161409" y="4953508"/>
                      <a:pt x="4180967" y="4925568"/>
                    </a:cubicBezTo>
                    <a:cubicBezTo>
                      <a:pt x="4200525" y="4897628"/>
                      <a:pt x="4224020" y="4871339"/>
                      <a:pt x="4249674" y="4848860"/>
                    </a:cubicBezTo>
                    <a:cubicBezTo>
                      <a:pt x="4275328" y="4826381"/>
                      <a:pt x="4299585" y="4813935"/>
                      <a:pt x="4334764" y="4790948"/>
                    </a:cubicBezTo>
                    <a:cubicBezTo>
                      <a:pt x="4390517" y="4754626"/>
                      <a:pt x="4477893" y="4710811"/>
                      <a:pt x="4553712" y="4654677"/>
                    </a:cubicBezTo>
                    <a:cubicBezTo>
                      <a:pt x="4646549" y="4585970"/>
                      <a:pt x="4738878" y="4468114"/>
                      <a:pt x="4845304" y="4400804"/>
                    </a:cubicBezTo>
                    <a:cubicBezTo>
                      <a:pt x="4949317" y="4335018"/>
                      <a:pt x="5161153" y="4328541"/>
                      <a:pt x="5184013" y="4252849"/>
                    </a:cubicBezTo>
                    <a:cubicBezTo>
                      <a:pt x="5206365" y="4178808"/>
                      <a:pt x="5011547" y="4030980"/>
                      <a:pt x="4991989" y="3954780"/>
                    </a:cubicBezTo>
                    <a:cubicBezTo>
                      <a:pt x="4981448" y="3913505"/>
                      <a:pt x="4992624" y="3885057"/>
                      <a:pt x="4999101" y="3851402"/>
                    </a:cubicBezTo>
                    <a:cubicBezTo>
                      <a:pt x="5005578" y="3817747"/>
                      <a:pt x="5016373" y="3783838"/>
                      <a:pt x="5030724" y="3752723"/>
                    </a:cubicBezTo>
                    <a:cubicBezTo>
                      <a:pt x="5045075" y="3721608"/>
                      <a:pt x="5063744" y="3691255"/>
                      <a:pt x="5085080" y="3664458"/>
                    </a:cubicBezTo>
                    <a:cubicBezTo>
                      <a:pt x="5106416" y="3637661"/>
                      <a:pt x="5131816" y="3612769"/>
                      <a:pt x="5158994" y="3591814"/>
                    </a:cubicBezTo>
                    <a:cubicBezTo>
                      <a:pt x="5186172" y="3570859"/>
                      <a:pt x="5216779" y="3552698"/>
                      <a:pt x="5248148" y="3538855"/>
                    </a:cubicBezTo>
                    <a:cubicBezTo>
                      <a:pt x="5279517" y="3525012"/>
                      <a:pt x="5313553" y="3514725"/>
                      <a:pt x="5347335" y="3508883"/>
                    </a:cubicBezTo>
                    <a:cubicBezTo>
                      <a:pt x="5381117" y="3503041"/>
                      <a:pt x="5416677" y="3501136"/>
                      <a:pt x="5450840" y="3503549"/>
                    </a:cubicBezTo>
                    <a:cubicBezTo>
                      <a:pt x="5485003" y="3505962"/>
                      <a:pt x="5519928" y="3512566"/>
                      <a:pt x="5552567" y="3522980"/>
                    </a:cubicBezTo>
                    <a:cubicBezTo>
                      <a:pt x="5585206" y="3533521"/>
                      <a:pt x="5617591" y="3548380"/>
                      <a:pt x="5646801" y="3566414"/>
                    </a:cubicBezTo>
                    <a:cubicBezTo>
                      <a:pt x="5676011" y="3584448"/>
                      <a:pt x="5703824" y="3606546"/>
                      <a:pt x="5727827" y="3630930"/>
                    </a:cubicBezTo>
                    <a:cubicBezTo>
                      <a:pt x="5751830" y="3655441"/>
                      <a:pt x="5773547" y="3683635"/>
                      <a:pt x="5791073" y="3713099"/>
                    </a:cubicBezTo>
                    <a:cubicBezTo>
                      <a:pt x="5808599" y="3742563"/>
                      <a:pt x="5822823" y="3775202"/>
                      <a:pt x="5832729" y="3807968"/>
                    </a:cubicBezTo>
                    <a:cubicBezTo>
                      <a:pt x="5842635" y="3840861"/>
                      <a:pt x="5845683" y="3870198"/>
                      <a:pt x="5850636" y="3910076"/>
                    </a:cubicBezTo>
                    <a:cubicBezTo>
                      <a:pt x="5857494" y="3965575"/>
                      <a:pt x="5875401" y="4035044"/>
                      <a:pt x="5864987" y="4110609"/>
                    </a:cubicBezTo>
                    <a:cubicBezTo>
                      <a:pt x="5850509" y="4215892"/>
                      <a:pt x="5802376" y="4371467"/>
                      <a:pt x="5733669" y="4477385"/>
                    </a:cubicBezTo>
                    <a:cubicBezTo>
                      <a:pt x="5665216" y="4582922"/>
                      <a:pt x="5551424" y="4666615"/>
                      <a:pt x="5454269" y="4745101"/>
                    </a:cubicBezTo>
                    <a:cubicBezTo>
                      <a:pt x="5362448" y="4819269"/>
                      <a:pt x="5258943" y="4864227"/>
                      <a:pt x="5167757" y="4938649"/>
                    </a:cubicBezTo>
                    <a:cubicBezTo>
                      <a:pt x="5071745" y="5016881"/>
                      <a:pt x="4988687" y="5115306"/>
                      <a:pt x="4894199" y="5206365"/>
                    </a:cubicBezTo>
                    <a:cubicBezTo>
                      <a:pt x="4794123" y="5302758"/>
                      <a:pt x="4675886" y="5401056"/>
                      <a:pt x="4582795" y="5501894"/>
                    </a:cubicBezTo>
                    <a:cubicBezTo>
                      <a:pt x="4496562" y="5595366"/>
                      <a:pt x="4431665" y="5692013"/>
                      <a:pt x="4351401" y="5788279"/>
                    </a:cubicBezTo>
                    <a:cubicBezTo>
                      <a:pt x="4267454" y="5888863"/>
                      <a:pt x="4155567" y="6031357"/>
                      <a:pt x="4089273" y="6092698"/>
                    </a:cubicBezTo>
                    <a:cubicBezTo>
                      <a:pt x="4055237" y="6124194"/>
                      <a:pt x="4034536" y="6138291"/>
                      <a:pt x="4003929" y="6155436"/>
                    </a:cubicBezTo>
                    <a:cubicBezTo>
                      <a:pt x="3973449" y="6172581"/>
                      <a:pt x="3939794" y="6186424"/>
                      <a:pt x="3906012" y="6195822"/>
                    </a:cubicBezTo>
                    <a:cubicBezTo>
                      <a:pt x="3872230" y="6205220"/>
                      <a:pt x="3836289" y="6210681"/>
                      <a:pt x="3801237" y="6211697"/>
                    </a:cubicBezTo>
                    <a:cubicBezTo>
                      <a:pt x="3766185" y="6212713"/>
                      <a:pt x="3729990" y="6209411"/>
                      <a:pt x="3695700" y="6202045"/>
                    </a:cubicBezTo>
                    <a:cubicBezTo>
                      <a:pt x="3661410" y="6194679"/>
                      <a:pt x="3627120" y="6182868"/>
                      <a:pt x="3595624" y="6167501"/>
                    </a:cubicBezTo>
                    <a:cubicBezTo>
                      <a:pt x="3564128" y="6152134"/>
                      <a:pt x="3533648" y="6132322"/>
                      <a:pt x="3506724" y="6109843"/>
                    </a:cubicBezTo>
                    <a:cubicBezTo>
                      <a:pt x="3479800" y="6087364"/>
                      <a:pt x="3454781" y="6060948"/>
                      <a:pt x="3434080" y="6032754"/>
                    </a:cubicBezTo>
                    <a:cubicBezTo>
                      <a:pt x="3413252" y="6004560"/>
                      <a:pt x="3395472" y="5972810"/>
                      <a:pt x="3382137" y="5940425"/>
                    </a:cubicBezTo>
                    <a:cubicBezTo>
                      <a:pt x="3368802" y="5908040"/>
                      <a:pt x="3359023" y="5872988"/>
                      <a:pt x="3353816" y="5838317"/>
                    </a:cubicBezTo>
                    <a:cubicBezTo>
                      <a:pt x="3348609" y="5803646"/>
                      <a:pt x="3347466" y="5767324"/>
                      <a:pt x="3350641" y="5732399"/>
                    </a:cubicBezTo>
                    <a:cubicBezTo>
                      <a:pt x="3353816" y="5697474"/>
                      <a:pt x="3361563" y="5662041"/>
                      <a:pt x="3372993" y="5628894"/>
                    </a:cubicBezTo>
                    <a:cubicBezTo>
                      <a:pt x="3384423" y="5595747"/>
                      <a:pt x="3400298" y="5563108"/>
                      <a:pt x="3419348" y="5533644"/>
                    </a:cubicBezTo>
                    <a:cubicBezTo>
                      <a:pt x="3438398" y="5504180"/>
                      <a:pt x="3456051" y="5484495"/>
                      <a:pt x="3487293" y="5452364"/>
                    </a:cubicBezTo>
                    <a:cubicBezTo>
                      <a:pt x="3541776" y="5396230"/>
                      <a:pt x="3667252" y="5286502"/>
                      <a:pt x="3728593" y="5238115"/>
                    </a:cubicBezTo>
                    <a:cubicBezTo>
                      <a:pt x="3763645" y="5210429"/>
                      <a:pt x="3784219" y="5194046"/>
                      <a:pt x="3814953" y="5177663"/>
                    </a:cubicBezTo>
                    <a:cubicBezTo>
                      <a:pt x="3845687" y="5161280"/>
                      <a:pt x="3879469" y="5148199"/>
                      <a:pt x="3913251" y="5139563"/>
                    </a:cubicBezTo>
                    <a:cubicBezTo>
                      <a:pt x="3947033" y="5130927"/>
                      <a:pt x="3982974" y="5126355"/>
                      <a:pt x="4017899" y="5126101"/>
                    </a:cubicBezTo>
                    <a:cubicBezTo>
                      <a:pt x="4052824" y="5125847"/>
                      <a:pt x="4088765" y="5130038"/>
                      <a:pt x="4122674" y="5138166"/>
                    </a:cubicBezTo>
                    <a:cubicBezTo>
                      <a:pt x="4156583" y="5146294"/>
                      <a:pt x="4190492" y="5158867"/>
                      <a:pt x="4221480" y="5174869"/>
                    </a:cubicBezTo>
                    <a:cubicBezTo>
                      <a:pt x="4252468" y="5190871"/>
                      <a:pt x="4282313" y="5211191"/>
                      <a:pt x="4308602" y="5234178"/>
                    </a:cubicBezTo>
                    <a:cubicBezTo>
                      <a:pt x="4334891" y="5257165"/>
                      <a:pt x="4359021" y="5284089"/>
                      <a:pt x="4379087" y="5312664"/>
                    </a:cubicBezTo>
                    <a:cubicBezTo>
                      <a:pt x="4399153" y="5341239"/>
                      <a:pt x="4416171" y="5373116"/>
                      <a:pt x="4428744" y="5405628"/>
                    </a:cubicBezTo>
                    <a:cubicBezTo>
                      <a:pt x="4441317" y="5438140"/>
                      <a:pt x="4450207" y="5473192"/>
                      <a:pt x="4454652" y="5507863"/>
                    </a:cubicBezTo>
                    <a:cubicBezTo>
                      <a:pt x="4459097" y="5542407"/>
                      <a:pt x="4459351" y="5578602"/>
                      <a:pt x="4455414" y="5613273"/>
                    </a:cubicBezTo>
                    <a:cubicBezTo>
                      <a:pt x="4451477" y="5647944"/>
                      <a:pt x="4443095" y="5683123"/>
                      <a:pt x="4430903" y="5715889"/>
                    </a:cubicBezTo>
                    <a:cubicBezTo>
                      <a:pt x="4418711" y="5748655"/>
                      <a:pt x="4402201" y="5780786"/>
                      <a:pt x="4382516" y="5809615"/>
                    </a:cubicBezTo>
                    <a:cubicBezTo>
                      <a:pt x="4362831" y="5838444"/>
                      <a:pt x="4336669" y="5865495"/>
                      <a:pt x="4313047" y="5888990"/>
                    </a:cubicBezTo>
                    <a:cubicBezTo>
                      <a:pt x="4291584" y="5910326"/>
                      <a:pt x="4276725" y="5921375"/>
                      <a:pt x="4247642" y="5945632"/>
                    </a:cubicBezTo>
                    <a:cubicBezTo>
                      <a:pt x="4191762" y="5992241"/>
                      <a:pt x="4066159" y="6108192"/>
                      <a:pt x="3999357" y="6144895"/>
                    </a:cubicBezTo>
                    <a:cubicBezTo>
                      <a:pt x="3961003" y="6165850"/>
                      <a:pt x="3934079" y="6171438"/>
                      <a:pt x="3900170" y="6178550"/>
                    </a:cubicBezTo>
                    <a:cubicBezTo>
                      <a:pt x="3866261" y="6185662"/>
                      <a:pt x="3830320" y="6188837"/>
                      <a:pt x="3795649" y="6187567"/>
                    </a:cubicBezTo>
                    <a:cubicBezTo>
                      <a:pt x="3760978" y="6186297"/>
                      <a:pt x="3725545" y="6180709"/>
                      <a:pt x="3692144" y="6171311"/>
                    </a:cubicBezTo>
                    <a:cubicBezTo>
                      <a:pt x="3658743" y="6161786"/>
                      <a:pt x="3625469" y="6147943"/>
                      <a:pt x="3595370" y="6130798"/>
                    </a:cubicBezTo>
                    <a:cubicBezTo>
                      <a:pt x="3565271" y="6113653"/>
                      <a:pt x="3536442" y="6092190"/>
                      <a:pt x="3511296" y="6068314"/>
                    </a:cubicBezTo>
                    <a:cubicBezTo>
                      <a:pt x="3486150" y="6044438"/>
                      <a:pt x="3463163" y="6016625"/>
                      <a:pt x="3444494" y="5987415"/>
                    </a:cubicBezTo>
                    <a:cubicBezTo>
                      <a:pt x="3425825" y="5958205"/>
                      <a:pt x="3410204" y="5925820"/>
                      <a:pt x="3399028" y="5892927"/>
                    </a:cubicBezTo>
                    <a:cubicBezTo>
                      <a:pt x="3387852" y="5860034"/>
                      <a:pt x="3380359" y="5824855"/>
                      <a:pt x="3377438" y="5790311"/>
                    </a:cubicBezTo>
                    <a:cubicBezTo>
                      <a:pt x="3374517" y="5755767"/>
                      <a:pt x="3375787" y="5719826"/>
                      <a:pt x="3381121" y="5685536"/>
                    </a:cubicBezTo>
                    <a:cubicBezTo>
                      <a:pt x="3386455" y="5651246"/>
                      <a:pt x="3396234" y="5616702"/>
                      <a:pt x="3409696" y="5584698"/>
                    </a:cubicBezTo>
                    <a:cubicBezTo>
                      <a:pt x="3423158" y="5552694"/>
                      <a:pt x="3440938" y="5521452"/>
                      <a:pt x="3461639" y="5493639"/>
                    </a:cubicBezTo>
                    <a:cubicBezTo>
                      <a:pt x="3482340" y="5465826"/>
                      <a:pt x="3507105" y="5439664"/>
                      <a:pt x="3533902" y="5417566"/>
                    </a:cubicBezTo>
                    <a:cubicBezTo>
                      <a:pt x="3560699" y="5395468"/>
                      <a:pt x="3618357" y="5356606"/>
                      <a:pt x="3622167" y="5361051"/>
                    </a:cubicBezTo>
                    <a:cubicBezTo>
                      <a:pt x="3627247" y="5366893"/>
                      <a:pt x="3512947" y="5506847"/>
                      <a:pt x="3502914" y="5500751"/>
                    </a:cubicBezTo>
                    <a:cubicBezTo>
                      <a:pt x="3488436" y="5491988"/>
                      <a:pt x="3588131" y="5260848"/>
                      <a:pt x="3644138" y="5147056"/>
                    </a:cubicBezTo>
                    <a:cubicBezTo>
                      <a:pt x="3700399" y="5032883"/>
                      <a:pt x="3774948" y="4925568"/>
                      <a:pt x="3840099" y="4816856"/>
                    </a:cubicBezTo>
                    <a:cubicBezTo>
                      <a:pt x="3903980" y="4710176"/>
                      <a:pt x="3973703" y="4614672"/>
                      <a:pt x="4031234" y="4500880"/>
                    </a:cubicBezTo>
                    <a:cubicBezTo>
                      <a:pt x="4093464" y="4377690"/>
                      <a:pt x="4172839" y="4232783"/>
                      <a:pt x="4196461" y="4101338"/>
                    </a:cubicBezTo>
                    <a:cubicBezTo>
                      <a:pt x="4217797" y="3982720"/>
                      <a:pt x="4179570" y="3831717"/>
                      <a:pt x="4183507" y="3749675"/>
                    </a:cubicBezTo>
                    <a:cubicBezTo>
                      <a:pt x="4185666" y="3705225"/>
                      <a:pt x="4188587" y="3680333"/>
                      <a:pt x="4197223" y="3647186"/>
                    </a:cubicBezTo>
                    <a:cubicBezTo>
                      <a:pt x="4205859" y="3614039"/>
                      <a:pt x="4218813" y="3581146"/>
                      <a:pt x="4235069" y="3551047"/>
                    </a:cubicBezTo>
                    <a:cubicBezTo>
                      <a:pt x="4251325" y="3520948"/>
                      <a:pt x="4271772" y="3491992"/>
                      <a:pt x="4294759" y="3466592"/>
                    </a:cubicBezTo>
                    <a:cubicBezTo>
                      <a:pt x="4317746" y="3441319"/>
                      <a:pt x="4344543" y="3418078"/>
                      <a:pt x="4372991" y="3399028"/>
                    </a:cubicBezTo>
                    <a:cubicBezTo>
                      <a:pt x="4401312" y="3379978"/>
                      <a:pt x="4432935" y="3363849"/>
                      <a:pt x="4465066" y="3352165"/>
                    </a:cubicBezTo>
                    <a:cubicBezTo>
                      <a:pt x="4497197" y="3340481"/>
                      <a:pt x="4531741" y="3332353"/>
                      <a:pt x="4565777" y="3328670"/>
                    </a:cubicBezTo>
                    <a:cubicBezTo>
                      <a:pt x="4599813" y="3324987"/>
                      <a:pt x="4635246" y="3325241"/>
                      <a:pt x="4669155" y="3329813"/>
                    </a:cubicBezTo>
                    <a:cubicBezTo>
                      <a:pt x="4703064" y="3334385"/>
                      <a:pt x="4737354" y="3343275"/>
                      <a:pt x="4769104" y="3355848"/>
                    </a:cubicBezTo>
                    <a:cubicBezTo>
                      <a:pt x="4800981" y="3368421"/>
                      <a:pt x="4832096" y="3385185"/>
                      <a:pt x="4860036" y="3404997"/>
                    </a:cubicBezTo>
                    <a:cubicBezTo>
                      <a:pt x="4887976" y="3424809"/>
                      <a:pt x="4914265" y="3448558"/>
                      <a:pt x="4936617" y="3474466"/>
                    </a:cubicBezTo>
                    <a:cubicBezTo>
                      <a:pt x="4958969" y="3500374"/>
                      <a:pt x="4978781" y="3529711"/>
                      <a:pt x="4994275" y="3560191"/>
                    </a:cubicBezTo>
                    <a:cubicBezTo>
                      <a:pt x="5009769" y="3590671"/>
                      <a:pt x="5022088" y="3624072"/>
                      <a:pt x="5029835" y="3657346"/>
                    </a:cubicBezTo>
                    <a:cubicBezTo>
                      <a:pt x="5037582" y="3690620"/>
                      <a:pt x="5039614" y="3726815"/>
                      <a:pt x="5041011" y="3760089"/>
                    </a:cubicBezTo>
                    <a:cubicBezTo>
                      <a:pt x="5042281" y="3791331"/>
                      <a:pt x="5042154" y="3810889"/>
                      <a:pt x="5038852" y="3851148"/>
                    </a:cubicBezTo>
                    <a:cubicBezTo>
                      <a:pt x="5032248" y="3932047"/>
                      <a:pt x="5003927" y="4131056"/>
                      <a:pt x="4988560" y="4213987"/>
                    </a:cubicBezTo>
                    <a:cubicBezTo>
                      <a:pt x="4980432" y="4257929"/>
                      <a:pt x="4976876" y="4281932"/>
                      <a:pt x="4965319" y="4313809"/>
                    </a:cubicBezTo>
                    <a:cubicBezTo>
                      <a:pt x="4953635" y="4345686"/>
                      <a:pt x="4937760" y="4377055"/>
                      <a:pt x="4918837" y="4405249"/>
                    </a:cubicBezTo>
                    <a:cubicBezTo>
                      <a:pt x="4899914" y="4433443"/>
                      <a:pt x="4877054" y="4460113"/>
                      <a:pt x="4851908" y="4482973"/>
                    </a:cubicBezTo>
                    <a:cubicBezTo>
                      <a:pt x="4826889" y="4505833"/>
                      <a:pt x="4798187" y="4526280"/>
                      <a:pt x="4768342" y="4542409"/>
                    </a:cubicBezTo>
                    <a:cubicBezTo>
                      <a:pt x="4738497" y="4558538"/>
                      <a:pt x="4705858" y="4571492"/>
                      <a:pt x="4672965" y="4580001"/>
                    </a:cubicBezTo>
                    <a:cubicBezTo>
                      <a:pt x="4640072" y="4588510"/>
                      <a:pt x="4605147" y="4593209"/>
                      <a:pt x="4571238" y="4593717"/>
                    </a:cubicBezTo>
                    <a:cubicBezTo>
                      <a:pt x="4537329" y="4594225"/>
                      <a:pt x="4502277" y="4590415"/>
                      <a:pt x="4469257" y="4582795"/>
                    </a:cubicBezTo>
                    <a:cubicBezTo>
                      <a:pt x="4436237" y="4575175"/>
                      <a:pt x="4403090" y="4563110"/>
                      <a:pt x="4372864" y="4547743"/>
                    </a:cubicBezTo>
                    <a:cubicBezTo>
                      <a:pt x="4342638" y="4532376"/>
                      <a:pt x="4313428" y="4512691"/>
                      <a:pt x="4287774" y="4490593"/>
                    </a:cubicBezTo>
                    <a:cubicBezTo>
                      <a:pt x="4262120" y="4468368"/>
                      <a:pt x="4238371" y="4442460"/>
                      <a:pt x="4218686" y="4414774"/>
                    </a:cubicBezTo>
                    <a:cubicBezTo>
                      <a:pt x="4199001" y="4387088"/>
                      <a:pt x="4182237" y="4356227"/>
                      <a:pt x="4169791" y="4324604"/>
                    </a:cubicBezTo>
                    <a:cubicBezTo>
                      <a:pt x="4157345" y="4292981"/>
                      <a:pt x="4148455" y="4258945"/>
                      <a:pt x="4143883" y="4225290"/>
                    </a:cubicBezTo>
                    <a:cubicBezTo>
                      <a:pt x="4139311" y="4191635"/>
                      <a:pt x="4141343" y="4146042"/>
                      <a:pt x="4142613" y="4122801"/>
                    </a:cubicBezTo>
                    <a:cubicBezTo>
                      <a:pt x="4143248" y="4110736"/>
                      <a:pt x="4143883" y="4109466"/>
                      <a:pt x="4145915" y="4095369"/>
                    </a:cubicBezTo>
                    <a:cubicBezTo>
                      <a:pt x="4152900" y="4046982"/>
                      <a:pt x="4177665" y="3849370"/>
                      <a:pt x="4199128" y="3775202"/>
                    </a:cubicBezTo>
                    <a:cubicBezTo>
                      <a:pt x="4211193" y="3733546"/>
                      <a:pt x="4221861" y="3710432"/>
                      <a:pt x="4238625" y="3681095"/>
                    </a:cubicBezTo>
                    <a:cubicBezTo>
                      <a:pt x="4255389" y="3651758"/>
                      <a:pt x="4276344" y="3623691"/>
                      <a:pt x="4299585" y="3599180"/>
                    </a:cubicBezTo>
                    <a:cubicBezTo>
                      <a:pt x="4322826" y="3574669"/>
                      <a:pt x="4349877" y="3552317"/>
                      <a:pt x="4378325" y="3534156"/>
                    </a:cubicBezTo>
                    <a:cubicBezTo>
                      <a:pt x="4406773" y="3515995"/>
                      <a:pt x="4438269" y="3500755"/>
                      <a:pt x="4470273" y="3489960"/>
                    </a:cubicBezTo>
                    <a:cubicBezTo>
                      <a:pt x="4502277" y="3479038"/>
                      <a:pt x="4536567" y="3471926"/>
                      <a:pt x="4570222" y="3469005"/>
                    </a:cubicBezTo>
                    <a:cubicBezTo>
                      <a:pt x="4603877" y="3466084"/>
                      <a:pt x="4638802" y="3467354"/>
                      <a:pt x="4672203" y="3472561"/>
                    </a:cubicBezTo>
                    <a:cubicBezTo>
                      <a:pt x="4705604" y="3477768"/>
                      <a:pt x="4739259" y="3487293"/>
                      <a:pt x="4770374" y="3500374"/>
                    </a:cubicBezTo>
                    <a:cubicBezTo>
                      <a:pt x="4801489" y="3513455"/>
                      <a:pt x="4831969" y="3530854"/>
                      <a:pt x="4859147" y="3551047"/>
                    </a:cubicBezTo>
                    <a:cubicBezTo>
                      <a:pt x="4886198" y="3571240"/>
                      <a:pt x="4911598" y="3595243"/>
                      <a:pt x="4933061" y="3621278"/>
                    </a:cubicBezTo>
                    <a:cubicBezTo>
                      <a:pt x="4954524" y="3647313"/>
                      <a:pt x="4973447" y="3676904"/>
                      <a:pt x="4988052" y="3707384"/>
                    </a:cubicBezTo>
                    <a:cubicBezTo>
                      <a:pt x="5002657" y="3737864"/>
                      <a:pt x="5013960" y="3771011"/>
                      <a:pt x="5020945" y="3804031"/>
                    </a:cubicBezTo>
                    <a:cubicBezTo>
                      <a:pt x="5027930" y="3837051"/>
                      <a:pt x="5030851" y="3871976"/>
                      <a:pt x="5029708" y="3905758"/>
                    </a:cubicBezTo>
                    <a:cubicBezTo>
                      <a:pt x="5028565" y="3939540"/>
                      <a:pt x="5021326" y="3983355"/>
                      <a:pt x="5013833" y="4006596"/>
                    </a:cubicBezTo>
                    <a:cubicBezTo>
                      <a:pt x="5009642" y="4019931"/>
                      <a:pt x="5004435" y="4020312"/>
                      <a:pt x="4998974" y="4036314"/>
                    </a:cubicBezTo>
                    <a:cubicBezTo>
                      <a:pt x="4980813" y="4089781"/>
                      <a:pt x="4962398" y="4276471"/>
                      <a:pt x="4928489" y="4401185"/>
                    </a:cubicBezTo>
                    <a:cubicBezTo>
                      <a:pt x="4891405" y="4537837"/>
                      <a:pt x="4818761" y="4734560"/>
                      <a:pt x="4779772" y="4822190"/>
                    </a:cubicBezTo>
                    <a:cubicBezTo>
                      <a:pt x="4761103" y="4864100"/>
                      <a:pt x="4750689" y="4884293"/>
                      <a:pt x="4731131" y="4911852"/>
                    </a:cubicBezTo>
                    <a:cubicBezTo>
                      <a:pt x="4711573" y="4939411"/>
                      <a:pt x="4687951" y="4965192"/>
                      <a:pt x="4662297" y="4987290"/>
                    </a:cubicBezTo>
                    <a:cubicBezTo>
                      <a:pt x="4636770" y="5009261"/>
                      <a:pt x="4607687" y="5028819"/>
                      <a:pt x="4577588" y="5044059"/>
                    </a:cubicBezTo>
                    <a:cubicBezTo>
                      <a:pt x="4547489" y="5059299"/>
                      <a:pt x="4514469" y="5071237"/>
                      <a:pt x="4481576" y="5078857"/>
                    </a:cubicBezTo>
                    <a:cubicBezTo>
                      <a:pt x="4448683" y="5086477"/>
                      <a:pt x="4413885" y="5090160"/>
                      <a:pt x="4380103" y="5089652"/>
                    </a:cubicBezTo>
                    <a:cubicBezTo>
                      <a:pt x="4346321" y="5089144"/>
                      <a:pt x="4311650" y="5084445"/>
                      <a:pt x="4279011" y="5075936"/>
                    </a:cubicBezTo>
                    <a:cubicBezTo>
                      <a:pt x="4246372" y="5067427"/>
                      <a:pt x="4213860" y="5054473"/>
                      <a:pt x="4184142" y="5038344"/>
                    </a:cubicBezTo>
                    <a:cubicBezTo>
                      <a:pt x="4154551" y="5022215"/>
                      <a:pt x="4125976" y="5001895"/>
                      <a:pt x="4101084" y="4979162"/>
                    </a:cubicBezTo>
                    <a:cubicBezTo>
                      <a:pt x="4076192" y="4956429"/>
                      <a:pt x="4053332" y="4930013"/>
                      <a:pt x="4034536" y="4901946"/>
                    </a:cubicBezTo>
                    <a:cubicBezTo>
                      <a:pt x="4015740" y="4873879"/>
                      <a:pt x="3999992" y="4842637"/>
                      <a:pt x="3988435" y="4810887"/>
                    </a:cubicBezTo>
                    <a:cubicBezTo>
                      <a:pt x="3976878" y="4779137"/>
                      <a:pt x="3969004" y="4744974"/>
                      <a:pt x="3965448" y="4711446"/>
                    </a:cubicBezTo>
                    <a:cubicBezTo>
                      <a:pt x="3961892" y="4677918"/>
                      <a:pt x="3962273" y="4642866"/>
                      <a:pt x="3966845" y="4609465"/>
                    </a:cubicBezTo>
                    <a:cubicBezTo>
                      <a:pt x="3971417" y="4575937"/>
                      <a:pt x="3986911" y="4538853"/>
                      <a:pt x="3992753" y="4510659"/>
                    </a:cubicBezTo>
                    <a:cubicBezTo>
                      <a:pt x="3997071" y="4490085"/>
                      <a:pt x="3994023" y="4481703"/>
                      <a:pt x="4001008" y="4456557"/>
                    </a:cubicBezTo>
                    <a:cubicBezTo>
                      <a:pt x="4019042" y="4391660"/>
                      <a:pt x="4087114" y="4232402"/>
                      <a:pt x="4139946" y="4119880"/>
                    </a:cubicBezTo>
                    <a:cubicBezTo>
                      <a:pt x="4195445" y="4001643"/>
                      <a:pt x="4248912" y="3869436"/>
                      <a:pt x="4328033" y="3764153"/>
                    </a:cubicBezTo>
                    <a:cubicBezTo>
                      <a:pt x="4406265" y="3660140"/>
                      <a:pt x="4491990" y="3545332"/>
                      <a:pt x="4610989" y="3491230"/>
                    </a:cubicBezTo>
                    <a:cubicBezTo>
                      <a:pt x="4744593" y="3430397"/>
                      <a:pt x="4979670" y="3402076"/>
                      <a:pt x="5105273" y="3448050"/>
                    </a:cubicBezTo>
                    <a:cubicBezTo>
                      <a:pt x="5206619" y="3485134"/>
                      <a:pt x="5284851" y="3575812"/>
                      <a:pt x="5332857" y="3677412"/>
                    </a:cubicBezTo>
                    <a:cubicBezTo>
                      <a:pt x="5392293" y="3803269"/>
                      <a:pt x="5418328" y="4037076"/>
                      <a:pt x="5382768" y="4170807"/>
                    </a:cubicBezTo>
                    <a:cubicBezTo>
                      <a:pt x="5353939" y="4279138"/>
                      <a:pt x="5280152" y="4380357"/>
                      <a:pt x="5193665" y="4435221"/>
                    </a:cubicBezTo>
                    <a:cubicBezTo>
                      <a:pt x="5103749" y="4492371"/>
                      <a:pt x="4906772" y="4546600"/>
                      <a:pt x="4847844" y="4498721"/>
                    </a:cubicBezTo>
                    <a:cubicBezTo>
                      <a:pt x="4789170" y="4451096"/>
                      <a:pt x="4848606" y="4274820"/>
                      <a:pt x="4839462" y="4150614"/>
                    </a:cubicBezTo>
                    <a:cubicBezTo>
                      <a:pt x="4828794" y="4006215"/>
                      <a:pt x="4816729" y="3830574"/>
                      <a:pt x="4781550" y="3684143"/>
                    </a:cubicBezTo>
                    <a:cubicBezTo>
                      <a:pt x="4748657" y="3547110"/>
                      <a:pt x="4684522" y="3421888"/>
                      <a:pt x="4641215" y="3297174"/>
                    </a:cubicBezTo>
                    <a:cubicBezTo>
                      <a:pt x="4601083" y="3181604"/>
                      <a:pt x="4545711" y="3042539"/>
                      <a:pt x="4530090" y="2961640"/>
                    </a:cubicBezTo>
                    <a:cubicBezTo>
                      <a:pt x="4521581" y="2917571"/>
                      <a:pt x="4521454" y="2891536"/>
                      <a:pt x="4523486" y="2856865"/>
                    </a:cubicBezTo>
                    <a:cubicBezTo>
                      <a:pt x="4525518" y="2822194"/>
                      <a:pt x="4531868" y="2786761"/>
                      <a:pt x="4542028" y="2753614"/>
                    </a:cubicBezTo>
                    <a:cubicBezTo>
                      <a:pt x="4552315" y="2720467"/>
                      <a:pt x="4566920" y="2687574"/>
                      <a:pt x="4584827" y="2657729"/>
                    </a:cubicBezTo>
                    <a:cubicBezTo>
                      <a:pt x="4602734" y="2628011"/>
                      <a:pt x="4624832" y="2599563"/>
                      <a:pt x="4649343" y="2574925"/>
                    </a:cubicBezTo>
                    <a:cubicBezTo>
                      <a:pt x="4673854" y="2550287"/>
                      <a:pt x="4702175" y="2527935"/>
                      <a:pt x="4731893" y="2509901"/>
                    </a:cubicBezTo>
                    <a:cubicBezTo>
                      <a:pt x="4761611" y="2491867"/>
                      <a:pt x="4794377" y="2477008"/>
                      <a:pt x="4827524" y="2466594"/>
                    </a:cubicBezTo>
                    <a:cubicBezTo>
                      <a:pt x="4860671" y="2456180"/>
                      <a:pt x="4895977" y="2449449"/>
                      <a:pt x="4930648" y="2447290"/>
                    </a:cubicBezTo>
                    <a:cubicBezTo>
                      <a:pt x="4965319" y="2445131"/>
                      <a:pt x="5001387" y="2447163"/>
                      <a:pt x="5035550" y="2453386"/>
                    </a:cubicBezTo>
                    <a:cubicBezTo>
                      <a:pt x="5069713" y="2459609"/>
                      <a:pt x="5104130" y="2470150"/>
                      <a:pt x="5135880" y="2484374"/>
                    </a:cubicBezTo>
                    <a:cubicBezTo>
                      <a:pt x="5167630" y="2498471"/>
                      <a:pt x="5198364" y="2517013"/>
                      <a:pt x="5225796" y="2538349"/>
                    </a:cubicBezTo>
                    <a:cubicBezTo>
                      <a:pt x="5253228" y="2559685"/>
                      <a:pt x="5278755" y="2585085"/>
                      <a:pt x="5300218" y="2612390"/>
                    </a:cubicBezTo>
                    <a:cubicBezTo>
                      <a:pt x="5321681" y="2639695"/>
                      <a:pt x="5340477" y="2670556"/>
                      <a:pt x="5354828" y="2702179"/>
                    </a:cubicBezTo>
                    <a:cubicBezTo>
                      <a:pt x="5369179" y="2733802"/>
                      <a:pt x="5376164" y="2763901"/>
                      <a:pt x="5386324" y="2802255"/>
                    </a:cubicBezTo>
                    <a:cubicBezTo>
                      <a:pt x="5399659" y="2852801"/>
                      <a:pt x="5413375" y="2911094"/>
                      <a:pt x="5424678" y="2980055"/>
                    </a:cubicBezTo>
                    <a:cubicBezTo>
                      <a:pt x="5440172" y="3074289"/>
                      <a:pt x="5464556" y="3201289"/>
                      <a:pt x="5462778" y="3317494"/>
                    </a:cubicBezTo>
                    <a:cubicBezTo>
                      <a:pt x="5460873" y="3442081"/>
                      <a:pt x="5465064" y="3590544"/>
                      <a:pt x="5406771" y="3703828"/>
                    </a:cubicBezTo>
                    <a:cubicBezTo>
                      <a:pt x="5344160" y="3825367"/>
                      <a:pt x="5215255" y="3981323"/>
                      <a:pt x="5082032" y="4014978"/>
                    </a:cubicBezTo>
                    <a:cubicBezTo>
                      <a:pt x="4933442" y="4052443"/>
                      <a:pt x="4657979" y="3968877"/>
                      <a:pt x="4543298" y="3865880"/>
                    </a:cubicBezTo>
                    <a:cubicBezTo>
                      <a:pt x="4444746" y="3777361"/>
                      <a:pt x="4419219" y="3607562"/>
                      <a:pt x="4391279" y="3482213"/>
                    </a:cubicBezTo>
                    <a:cubicBezTo>
                      <a:pt x="4366260" y="3369818"/>
                      <a:pt x="4366387" y="3266694"/>
                      <a:pt x="4371213" y="3151251"/>
                    </a:cubicBezTo>
                    <a:cubicBezTo>
                      <a:pt x="4376547" y="3023616"/>
                      <a:pt x="4404614" y="2880233"/>
                      <a:pt x="4429379" y="2749804"/>
                    </a:cubicBezTo>
                    <a:cubicBezTo>
                      <a:pt x="4453255" y="2623820"/>
                      <a:pt x="4493133" y="2503043"/>
                      <a:pt x="4516120" y="2381377"/>
                    </a:cubicBezTo>
                    <a:cubicBezTo>
                      <a:pt x="4538345" y="2264029"/>
                      <a:pt x="4545076" y="2149983"/>
                      <a:pt x="4566031" y="2032762"/>
                    </a:cubicBezTo>
                    <a:cubicBezTo>
                      <a:pt x="4587621" y="1912112"/>
                      <a:pt x="4624070" y="1787017"/>
                      <a:pt x="4644263" y="1667637"/>
                    </a:cubicBezTo>
                    <a:cubicBezTo>
                      <a:pt x="4663440" y="1554353"/>
                      <a:pt x="4675124" y="1446276"/>
                      <a:pt x="4685792" y="1333881"/>
                    </a:cubicBezTo>
                    <a:cubicBezTo>
                      <a:pt x="4696587" y="1219962"/>
                      <a:pt x="4644263" y="1049274"/>
                      <a:pt x="4708398" y="988568"/>
                    </a:cubicBezTo>
                    <a:cubicBezTo>
                      <a:pt x="4778248" y="922401"/>
                      <a:pt x="5096510" y="932180"/>
                      <a:pt x="5119751" y="984123"/>
                    </a:cubicBezTo>
                    <a:cubicBezTo>
                      <a:pt x="5144897" y="1040384"/>
                      <a:pt x="4908804" y="1335278"/>
                      <a:pt x="4794377" y="1340739"/>
                    </a:cubicBezTo>
                    <a:cubicBezTo>
                      <a:pt x="4678934" y="1346200"/>
                      <a:pt x="4417695" y="1029081"/>
                      <a:pt x="4430141" y="1011047"/>
                    </a:cubicBezTo>
                    <a:cubicBezTo>
                      <a:pt x="4443349" y="991997"/>
                      <a:pt x="4828667" y="1134237"/>
                      <a:pt x="4915662" y="1259713"/>
                    </a:cubicBezTo>
                    <a:cubicBezTo>
                      <a:pt x="4994783" y="1373759"/>
                      <a:pt x="4985766" y="1566164"/>
                      <a:pt x="4967478" y="1707515"/>
                    </a:cubicBezTo>
                    <a:cubicBezTo>
                      <a:pt x="4950079" y="1842643"/>
                      <a:pt x="4877181" y="1970786"/>
                      <a:pt x="4817745" y="2091436"/>
                    </a:cubicBezTo>
                    <a:cubicBezTo>
                      <a:pt x="4760341" y="2208022"/>
                      <a:pt x="4712843" y="2337054"/>
                      <a:pt x="4618609" y="2420747"/>
                    </a:cubicBezTo>
                    <a:cubicBezTo>
                      <a:pt x="4518914" y="2509393"/>
                      <a:pt x="4356989" y="2616835"/>
                      <a:pt x="4225798" y="2599309"/>
                    </a:cubicBezTo>
                    <a:cubicBezTo>
                      <a:pt x="4069969" y="2578481"/>
                      <a:pt x="3797554" y="2364994"/>
                      <a:pt x="3757168" y="2210308"/>
                    </a:cubicBezTo>
                    <a:cubicBezTo>
                      <a:pt x="3719195" y="2065020"/>
                      <a:pt x="3851783" y="1851279"/>
                      <a:pt x="3950081" y="1708150"/>
                    </a:cubicBezTo>
                    <a:cubicBezTo>
                      <a:pt x="4047490" y="1566291"/>
                      <a:pt x="4218559" y="1444244"/>
                      <a:pt x="4342511" y="1354328"/>
                    </a:cubicBezTo>
                    <a:cubicBezTo>
                      <a:pt x="4438777" y="1284478"/>
                      <a:pt x="4515866" y="1225931"/>
                      <a:pt x="4618863" y="1195324"/>
                    </a:cubicBezTo>
                    <a:cubicBezTo>
                      <a:pt x="4730369" y="1162177"/>
                      <a:pt x="4878705" y="1132332"/>
                      <a:pt x="4991989" y="1174750"/>
                    </a:cubicBezTo>
                    <a:cubicBezTo>
                      <a:pt x="5119878" y="1222629"/>
                      <a:pt x="5277993" y="1376045"/>
                      <a:pt x="5333492" y="1506982"/>
                    </a:cubicBezTo>
                    <a:cubicBezTo>
                      <a:pt x="5385943" y="1630553"/>
                      <a:pt x="5351145" y="1798701"/>
                      <a:pt x="5335016" y="1931797"/>
                    </a:cubicBezTo>
                    <a:cubicBezTo>
                      <a:pt x="5320284" y="2053336"/>
                      <a:pt x="5277485" y="2151253"/>
                      <a:pt x="5249164" y="2275332"/>
                    </a:cubicBezTo>
                    <a:cubicBezTo>
                      <a:pt x="5216017" y="2420493"/>
                      <a:pt x="5179314" y="2593213"/>
                      <a:pt x="5151120" y="2749931"/>
                    </a:cubicBezTo>
                    <a:cubicBezTo>
                      <a:pt x="5123688" y="2902204"/>
                      <a:pt x="5121656" y="3063875"/>
                      <a:pt x="5081397" y="3202432"/>
                    </a:cubicBezTo>
                    <a:cubicBezTo>
                      <a:pt x="5044694" y="3328543"/>
                      <a:pt x="4939411" y="3553714"/>
                      <a:pt x="4929124" y="3550158"/>
                    </a:cubicBezTo>
                    <a:cubicBezTo>
                      <a:pt x="4918329" y="3546475"/>
                      <a:pt x="5008118" y="3146044"/>
                      <a:pt x="5029835" y="3146298"/>
                    </a:cubicBezTo>
                    <a:cubicBezTo>
                      <a:pt x="5040884" y="3146425"/>
                      <a:pt x="5050028" y="3216021"/>
                      <a:pt x="5053711" y="3251454"/>
                    </a:cubicBezTo>
                    <a:cubicBezTo>
                      <a:pt x="5057394" y="3286887"/>
                      <a:pt x="5056759" y="3323844"/>
                      <a:pt x="5051806" y="3359150"/>
                    </a:cubicBezTo>
                    <a:cubicBezTo>
                      <a:pt x="5046853" y="3394456"/>
                      <a:pt x="5037455" y="3430270"/>
                      <a:pt x="5024120" y="3463417"/>
                    </a:cubicBezTo>
                    <a:cubicBezTo>
                      <a:pt x="5010912" y="3496564"/>
                      <a:pt x="4993005" y="3528949"/>
                      <a:pt x="4972177" y="3557905"/>
                    </a:cubicBezTo>
                    <a:cubicBezTo>
                      <a:pt x="4951349" y="3586861"/>
                      <a:pt x="4926330" y="3614166"/>
                      <a:pt x="4899279" y="3637280"/>
                    </a:cubicBezTo>
                    <a:cubicBezTo>
                      <a:pt x="4872101" y="3660521"/>
                      <a:pt x="4841367" y="3680968"/>
                      <a:pt x="4809490" y="3696970"/>
                    </a:cubicBezTo>
                    <a:cubicBezTo>
                      <a:pt x="4777613" y="3712972"/>
                      <a:pt x="4742815" y="3725418"/>
                      <a:pt x="4708017" y="3733292"/>
                    </a:cubicBezTo>
                    <a:cubicBezTo>
                      <a:pt x="4673219" y="3741166"/>
                      <a:pt x="4636389" y="3744976"/>
                      <a:pt x="4600702" y="3744341"/>
                    </a:cubicBezTo>
                    <a:cubicBezTo>
                      <a:pt x="4565015" y="3743706"/>
                      <a:pt x="4528439" y="3738626"/>
                      <a:pt x="4494022" y="3729482"/>
                    </a:cubicBezTo>
                    <a:cubicBezTo>
                      <a:pt x="4459478" y="3720338"/>
                      <a:pt x="4425061" y="3706495"/>
                      <a:pt x="4393819" y="3689350"/>
                    </a:cubicBezTo>
                    <a:cubicBezTo>
                      <a:pt x="4362577" y="3672205"/>
                      <a:pt x="4332605" y="3650615"/>
                      <a:pt x="4306316" y="3626485"/>
                    </a:cubicBezTo>
                    <a:cubicBezTo>
                      <a:pt x="4280027" y="3602355"/>
                      <a:pt x="4256024" y="3574288"/>
                      <a:pt x="4236339" y="3544570"/>
                    </a:cubicBezTo>
                    <a:cubicBezTo>
                      <a:pt x="4216654" y="3514852"/>
                      <a:pt x="4210812" y="3483483"/>
                      <a:pt x="4187952" y="3448177"/>
                    </a:cubicBezTo>
                    <a:cubicBezTo>
                      <a:pt x="4155313" y="3397758"/>
                      <a:pt x="4110863" y="3329051"/>
                      <a:pt x="4048633" y="3277870"/>
                    </a:cubicBezTo>
                    <a:cubicBezTo>
                      <a:pt x="3969639" y="3212719"/>
                      <a:pt x="3846195" y="3133344"/>
                      <a:pt x="3735197" y="3109595"/>
                    </a:cubicBezTo>
                    <a:cubicBezTo>
                      <a:pt x="3624834" y="3085973"/>
                      <a:pt x="3501263" y="3127121"/>
                      <a:pt x="3384423" y="3134868"/>
                    </a:cubicBezTo>
                    <a:cubicBezTo>
                      <a:pt x="3267710" y="3142615"/>
                      <a:pt x="3148711" y="3166110"/>
                      <a:pt x="3034284" y="3156077"/>
                    </a:cubicBezTo>
                    <a:cubicBezTo>
                      <a:pt x="2921254" y="3146171"/>
                      <a:pt x="2773934" y="3153918"/>
                      <a:pt x="2701671" y="3076067"/>
                    </a:cubicBezTo>
                    <a:cubicBezTo>
                      <a:pt x="2609850" y="2977134"/>
                      <a:pt x="2576449" y="2673604"/>
                      <a:pt x="2613152" y="2531237"/>
                    </a:cubicBezTo>
                    <a:cubicBezTo>
                      <a:pt x="2641600" y="2421128"/>
                      <a:pt x="2743581" y="2352421"/>
                      <a:pt x="2817368" y="2271522"/>
                    </a:cubicBezTo>
                    <a:cubicBezTo>
                      <a:pt x="2890647" y="2191131"/>
                      <a:pt x="3003550" y="2029968"/>
                      <a:pt x="3054096" y="2047240"/>
                    </a:cubicBezTo>
                    <a:cubicBezTo>
                      <a:pt x="3110738" y="2066544"/>
                      <a:pt x="3060192" y="2342261"/>
                      <a:pt x="3116707" y="2452243"/>
                    </a:cubicBezTo>
                    <a:cubicBezTo>
                      <a:pt x="3168142" y="2552446"/>
                      <a:pt x="3262503" y="2682748"/>
                      <a:pt x="3359912" y="2690622"/>
                    </a:cubicBezTo>
                    <a:cubicBezTo>
                      <a:pt x="3483864" y="2700655"/>
                      <a:pt x="3787013" y="2354072"/>
                      <a:pt x="3810889" y="2373376"/>
                    </a:cubicBezTo>
                    <a:cubicBezTo>
                      <a:pt x="3821430" y="2381885"/>
                      <a:pt x="3786886" y="2440559"/>
                      <a:pt x="3769360" y="2471039"/>
                    </a:cubicBezTo>
                    <a:cubicBezTo>
                      <a:pt x="3751834" y="2501392"/>
                      <a:pt x="3729990" y="2530602"/>
                      <a:pt x="3705733" y="2555875"/>
                    </a:cubicBezTo>
                    <a:cubicBezTo>
                      <a:pt x="3681476" y="2581148"/>
                      <a:pt x="3653282" y="2604135"/>
                      <a:pt x="3623691" y="2622931"/>
                    </a:cubicBezTo>
                    <a:cubicBezTo>
                      <a:pt x="3594100" y="2641727"/>
                      <a:pt x="3561207" y="2657348"/>
                      <a:pt x="3527933" y="2668524"/>
                    </a:cubicBezTo>
                    <a:cubicBezTo>
                      <a:pt x="3494659" y="2679700"/>
                      <a:pt x="3458972" y="2686939"/>
                      <a:pt x="3424047" y="2689733"/>
                    </a:cubicBezTo>
                    <a:cubicBezTo>
                      <a:pt x="3389122" y="2692527"/>
                      <a:pt x="3352800" y="2691130"/>
                      <a:pt x="3318129" y="2685542"/>
                    </a:cubicBezTo>
                    <a:cubicBezTo>
                      <a:pt x="3283458" y="2679954"/>
                      <a:pt x="3248533" y="2669794"/>
                      <a:pt x="3216275" y="2656078"/>
                    </a:cubicBezTo>
                    <a:cubicBezTo>
                      <a:pt x="3184017" y="2642362"/>
                      <a:pt x="3152394" y="2624201"/>
                      <a:pt x="3124327" y="2603119"/>
                    </a:cubicBezTo>
                    <a:cubicBezTo>
                      <a:pt x="3096260" y="2582037"/>
                      <a:pt x="3070098" y="2556891"/>
                      <a:pt x="3047873" y="2529713"/>
                    </a:cubicBezTo>
                    <a:cubicBezTo>
                      <a:pt x="3025648" y="2502535"/>
                      <a:pt x="3006217" y="2471801"/>
                      <a:pt x="2991104" y="2440178"/>
                    </a:cubicBezTo>
                    <a:cubicBezTo>
                      <a:pt x="2975991" y="2408428"/>
                      <a:pt x="2964434" y="2374011"/>
                      <a:pt x="2957449" y="2339594"/>
                    </a:cubicBezTo>
                    <a:cubicBezTo>
                      <a:pt x="2950464" y="2305177"/>
                      <a:pt x="2947543" y="2268982"/>
                      <a:pt x="2948940" y="2233930"/>
                    </a:cubicBezTo>
                    <a:cubicBezTo>
                      <a:pt x="2950337" y="2198878"/>
                      <a:pt x="2960370" y="2152777"/>
                      <a:pt x="2965831" y="2129282"/>
                    </a:cubicBezTo>
                    <a:cubicBezTo>
                      <a:pt x="2968625" y="2116963"/>
                      <a:pt x="2969260" y="2115693"/>
                      <a:pt x="2974213" y="2101723"/>
                    </a:cubicBezTo>
                    <a:cubicBezTo>
                      <a:pt x="2991231" y="2053590"/>
                      <a:pt x="3053842" y="1894713"/>
                      <a:pt x="3101086" y="1786763"/>
                    </a:cubicBezTo>
                    <a:cubicBezTo>
                      <a:pt x="3152521" y="1669288"/>
                      <a:pt x="3205988" y="1535557"/>
                      <a:pt x="3273044" y="1423670"/>
                    </a:cubicBezTo>
                    <a:cubicBezTo>
                      <a:pt x="3337306" y="1316609"/>
                      <a:pt x="3427857" y="1227328"/>
                      <a:pt x="3492627" y="1127633"/>
                    </a:cubicBezTo>
                    <a:cubicBezTo>
                      <a:pt x="3553587" y="1033907"/>
                      <a:pt x="3579241" y="921385"/>
                      <a:pt x="3653028" y="844042"/>
                    </a:cubicBezTo>
                    <a:cubicBezTo>
                      <a:pt x="3728974" y="764286"/>
                      <a:pt x="3853307" y="650748"/>
                      <a:pt x="3945382" y="659511"/>
                    </a:cubicBezTo>
                    <a:cubicBezTo>
                      <a:pt x="4040124" y="668528"/>
                      <a:pt x="4226941" y="851916"/>
                      <a:pt x="4212590" y="909447"/>
                    </a:cubicBezTo>
                    <a:cubicBezTo>
                      <a:pt x="4198239" y="966851"/>
                      <a:pt x="3966464" y="955929"/>
                      <a:pt x="3860546" y="1004697"/>
                    </a:cubicBezTo>
                    <a:cubicBezTo>
                      <a:pt x="3760216" y="1050798"/>
                      <a:pt x="3657473" y="1108710"/>
                      <a:pt x="3590163" y="1188847"/>
                    </a:cubicBezTo>
                    <a:cubicBezTo>
                      <a:pt x="3523234" y="1268476"/>
                      <a:pt x="3496564" y="1379728"/>
                      <a:pt x="3456940" y="1483360"/>
                    </a:cubicBezTo>
                    <a:cubicBezTo>
                      <a:pt x="3414776" y="1593596"/>
                      <a:pt x="3384296" y="1717040"/>
                      <a:pt x="3346958" y="1832737"/>
                    </a:cubicBezTo>
                    <a:cubicBezTo>
                      <a:pt x="3309874" y="1947545"/>
                      <a:pt x="3279013" y="2061337"/>
                      <a:pt x="3233928" y="2175002"/>
                    </a:cubicBezTo>
                    <a:cubicBezTo>
                      <a:pt x="3187065" y="2293239"/>
                      <a:pt x="3124073" y="2413000"/>
                      <a:pt x="3069590" y="2528697"/>
                    </a:cubicBezTo>
                    <a:cubicBezTo>
                      <a:pt x="3016758" y="2640838"/>
                      <a:pt x="2945257" y="2780665"/>
                      <a:pt x="2911856" y="2859151"/>
                    </a:cubicBezTo>
                    <a:cubicBezTo>
                      <a:pt x="2893949" y="2901442"/>
                      <a:pt x="2890774" y="2927350"/>
                      <a:pt x="2874645" y="2958465"/>
                    </a:cubicBezTo>
                    <a:cubicBezTo>
                      <a:pt x="2858516" y="2989580"/>
                      <a:pt x="2837942" y="3019679"/>
                      <a:pt x="2814828" y="3045968"/>
                    </a:cubicBezTo>
                    <a:cubicBezTo>
                      <a:pt x="2791714" y="3072384"/>
                      <a:pt x="2764536" y="3096514"/>
                      <a:pt x="2735707" y="3116580"/>
                    </a:cubicBezTo>
                    <a:cubicBezTo>
                      <a:pt x="2706878" y="3136646"/>
                      <a:pt x="2674874" y="3153791"/>
                      <a:pt x="2642108" y="3166364"/>
                    </a:cubicBezTo>
                    <a:cubicBezTo>
                      <a:pt x="2609342" y="3178937"/>
                      <a:pt x="2574036" y="3187827"/>
                      <a:pt x="2539238" y="3192145"/>
                    </a:cubicBezTo>
                    <a:cubicBezTo>
                      <a:pt x="2504440" y="3196463"/>
                      <a:pt x="2468118" y="3196717"/>
                      <a:pt x="2433320" y="3192653"/>
                    </a:cubicBezTo>
                    <a:cubicBezTo>
                      <a:pt x="2398522" y="3188589"/>
                      <a:pt x="2363089" y="3179953"/>
                      <a:pt x="2330196" y="3167634"/>
                    </a:cubicBezTo>
                    <a:cubicBezTo>
                      <a:pt x="2297303" y="3155315"/>
                      <a:pt x="2265172" y="3138678"/>
                      <a:pt x="2236216" y="3118866"/>
                    </a:cubicBezTo>
                    <a:cubicBezTo>
                      <a:pt x="2207260" y="3099054"/>
                      <a:pt x="2179828" y="3075051"/>
                      <a:pt x="2156460" y="3048889"/>
                    </a:cubicBezTo>
                    <a:cubicBezTo>
                      <a:pt x="2133092" y="3022727"/>
                      <a:pt x="2112264" y="2992882"/>
                      <a:pt x="2095881" y="2961894"/>
                    </a:cubicBezTo>
                    <a:cubicBezTo>
                      <a:pt x="2079498" y="2930906"/>
                      <a:pt x="2066417" y="2896997"/>
                      <a:pt x="2057908" y="2862961"/>
                    </a:cubicBezTo>
                    <a:cubicBezTo>
                      <a:pt x="2049399" y="2828925"/>
                      <a:pt x="2044827" y="2792730"/>
                      <a:pt x="2044700" y="2757678"/>
                    </a:cubicBezTo>
                    <a:cubicBezTo>
                      <a:pt x="2044573" y="2722626"/>
                      <a:pt x="2053336" y="2672207"/>
                      <a:pt x="2057019" y="2652395"/>
                    </a:cubicBezTo>
                    <a:cubicBezTo>
                      <a:pt x="2058543" y="2644521"/>
                      <a:pt x="2058797" y="2644902"/>
                      <a:pt x="2061210" y="2636012"/>
                    </a:cubicBezTo>
                    <a:cubicBezTo>
                      <a:pt x="2071624" y="2597404"/>
                      <a:pt x="2112518" y="2427732"/>
                      <a:pt x="2149348" y="2326513"/>
                    </a:cubicBezTo>
                    <a:cubicBezTo>
                      <a:pt x="2186686" y="2223897"/>
                      <a:pt x="2244852" y="2093341"/>
                      <a:pt x="2283968" y="2024380"/>
                    </a:cubicBezTo>
                    <a:cubicBezTo>
                      <a:pt x="2306066" y="1985391"/>
                      <a:pt x="2321306" y="1963801"/>
                      <a:pt x="2344674" y="1937766"/>
                    </a:cubicBezTo>
                    <a:cubicBezTo>
                      <a:pt x="2368042" y="1911731"/>
                      <a:pt x="2395347" y="1887855"/>
                      <a:pt x="2424303" y="1868170"/>
                    </a:cubicBezTo>
                    <a:cubicBezTo>
                      <a:pt x="2453259" y="1848485"/>
                      <a:pt x="2485517" y="1831975"/>
                      <a:pt x="2518283" y="1819783"/>
                    </a:cubicBezTo>
                    <a:cubicBezTo>
                      <a:pt x="2551049" y="1807591"/>
                      <a:pt x="2586355" y="1799209"/>
                      <a:pt x="2621153" y="1795272"/>
                    </a:cubicBezTo>
                    <a:cubicBezTo>
                      <a:pt x="2655951" y="1791335"/>
                      <a:pt x="2692273" y="1791589"/>
                      <a:pt x="2726944" y="1796034"/>
                    </a:cubicBezTo>
                    <a:cubicBezTo>
                      <a:pt x="2761615" y="1800479"/>
                      <a:pt x="2796794" y="1809369"/>
                      <a:pt x="2829433" y="1822069"/>
                    </a:cubicBezTo>
                    <a:cubicBezTo>
                      <a:pt x="2862072" y="1834769"/>
                      <a:pt x="2893949" y="1851914"/>
                      <a:pt x="2922651" y="1871980"/>
                    </a:cubicBezTo>
                    <a:cubicBezTo>
                      <a:pt x="2951353" y="1892046"/>
                      <a:pt x="2978404" y="1916176"/>
                      <a:pt x="3001391" y="1942592"/>
                    </a:cubicBezTo>
                    <a:cubicBezTo>
                      <a:pt x="3024378" y="1968881"/>
                      <a:pt x="3044698" y="1998980"/>
                      <a:pt x="3060700" y="2030095"/>
                    </a:cubicBezTo>
                    <a:cubicBezTo>
                      <a:pt x="3076702" y="2061210"/>
                      <a:pt x="3089402" y="2095246"/>
                      <a:pt x="3097530" y="2129282"/>
                    </a:cubicBezTo>
                    <a:cubicBezTo>
                      <a:pt x="3105658" y="2163318"/>
                      <a:pt x="3109722" y="2199386"/>
                      <a:pt x="3109468" y="2234311"/>
                    </a:cubicBezTo>
                    <a:cubicBezTo>
                      <a:pt x="3109214" y="2269363"/>
                      <a:pt x="3104642" y="2305304"/>
                      <a:pt x="3096006" y="2339213"/>
                    </a:cubicBezTo>
                    <a:cubicBezTo>
                      <a:pt x="3087370" y="2373122"/>
                      <a:pt x="3085846" y="2421382"/>
                      <a:pt x="3057652" y="2437892"/>
                    </a:cubicBezTo>
                    <a:cubicBezTo>
                      <a:pt x="3017012" y="2461641"/>
                      <a:pt x="2911348" y="2439416"/>
                      <a:pt x="2839339" y="2406523"/>
                    </a:cubicBezTo>
                    <a:cubicBezTo>
                      <a:pt x="2747010" y="2364232"/>
                      <a:pt x="2550668" y="2203450"/>
                      <a:pt x="2565781" y="2168906"/>
                    </a:cubicBezTo>
                    <a:cubicBezTo>
                      <a:pt x="2582545" y="2130552"/>
                      <a:pt x="2903220" y="2130679"/>
                      <a:pt x="3008122" y="2218563"/>
                    </a:cubicBezTo>
                    <a:cubicBezTo>
                      <a:pt x="3138043" y="2327529"/>
                      <a:pt x="3236976" y="2704592"/>
                      <a:pt x="3201670" y="2874518"/>
                    </a:cubicBezTo>
                    <a:cubicBezTo>
                      <a:pt x="3174746" y="3003677"/>
                      <a:pt x="3035681" y="3083560"/>
                      <a:pt x="2947924" y="3177540"/>
                    </a:cubicBezTo>
                    <a:cubicBezTo>
                      <a:pt x="2864104" y="3267329"/>
                      <a:pt x="2782824" y="3343402"/>
                      <a:pt x="2687828" y="3427603"/>
                    </a:cubicBezTo>
                    <a:cubicBezTo>
                      <a:pt x="2581529" y="3521837"/>
                      <a:pt x="2425192" y="3735832"/>
                      <a:pt x="2337943" y="3713353"/>
                    </a:cubicBezTo>
                    <a:cubicBezTo>
                      <a:pt x="2248789" y="3690366"/>
                      <a:pt x="2260600" y="3366770"/>
                      <a:pt x="2162302" y="3275330"/>
                    </a:cubicBezTo>
                    <a:cubicBezTo>
                      <a:pt x="2074418" y="3193669"/>
                      <a:pt x="1819910" y="3225673"/>
                      <a:pt x="1803400" y="3160903"/>
                    </a:cubicBezTo>
                    <a:cubicBezTo>
                      <a:pt x="1786763" y="3095371"/>
                      <a:pt x="1988312" y="2977261"/>
                      <a:pt x="2070354" y="2882392"/>
                    </a:cubicBezTo>
                    <a:cubicBezTo>
                      <a:pt x="2148713" y="2791714"/>
                      <a:pt x="2222246" y="2652649"/>
                      <a:pt x="2286635" y="2604897"/>
                    </a:cubicBezTo>
                    <a:cubicBezTo>
                      <a:pt x="2322068" y="2578608"/>
                      <a:pt x="2351786" y="2575306"/>
                      <a:pt x="2385949" y="2566670"/>
                    </a:cubicBezTo>
                    <a:cubicBezTo>
                      <a:pt x="2420112" y="2558034"/>
                      <a:pt x="2456434" y="2553462"/>
                      <a:pt x="2491613" y="2553335"/>
                    </a:cubicBezTo>
                    <a:cubicBezTo>
                      <a:pt x="2526919" y="2553208"/>
                      <a:pt x="2563114" y="2557526"/>
                      <a:pt x="2597404" y="2565781"/>
                    </a:cubicBezTo>
                    <a:cubicBezTo>
                      <a:pt x="2631694" y="2574036"/>
                      <a:pt x="2665857" y="2586736"/>
                      <a:pt x="2697099" y="2602992"/>
                    </a:cubicBezTo>
                    <a:cubicBezTo>
                      <a:pt x="2728341" y="2619248"/>
                      <a:pt x="2758440" y="2639949"/>
                      <a:pt x="2784983" y="2663190"/>
                    </a:cubicBezTo>
                    <a:cubicBezTo>
                      <a:pt x="2811399" y="2686431"/>
                      <a:pt x="2835783" y="2713609"/>
                      <a:pt x="2855976" y="2742438"/>
                    </a:cubicBezTo>
                    <a:cubicBezTo>
                      <a:pt x="2876169" y="2771394"/>
                      <a:pt x="2893187" y="2803652"/>
                      <a:pt x="2905887" y="2836545"/>
                    </a:cubicBezTo>
                    <a:cubicBezTo>
                      <a:pt x="2918460" y="2869438"/>
                      <a:pt x="2927350" y="2904871"/>
                      <a:pt x="2931795" y="2939796"/>
                    </a:cubicBezTo>
                    <a:cubicBezTo>
                      <a:pt x="2936240" y="2974721"/>
                      <a:pt x="2936367" y="3011297"/>
                      <a:pt x="2932303" y="3046222"/>
                    </a:cubicBezTo>
                    <a:cubicBezTo>
                      <a:pt x="2928239" y="3081274"/>
                      <a:pt x="2919603" y="3116707"/>
                      <a:pt x="2907284" y="3149727"/>
                    </a:cubicBezTo>
                    <a:cubicBezTo>
                      <a:pt x="2894965" y="3182747"/>
                      <a:pt x="2878201" y="3215132"/>
                      <a:pt x="2858262" y="3244215"/>
                    </a:cubicBezTo>
                    <a:cubicBezTo>
                      <a:pt x="2838323" y="3273298"/>
                      <a:pt x="2814193" y="3300730"/>
                      <a:pt x="2787904" y="3324225"/>
                    </a:cubicBezTo>
                    <a:cubicBezTo>
                      <a:pt x="2761615" y="3347720"/>
                      <a:pt x="2728595" y="3365246"/>
                      <a:pt x="2700655" y="3385058"/>
                    </a:cubicBezTo>
                    <a:cubicBezTo>
                      <a:pt x="2674493" y="3403600"/>
                      <a:pt x="2658237" y="3415538"/>
                      <a:pt x="2625217" y="3439541"/>
                    </a:cubicBezTo>
                    <a:cubicBezTo>
                      <a:pt x="2561844" y="3485642"/>
                      <a:pt x="2449703" y="3587623"/>
                      <a:pt x="2348103" y="3642614"/>
                    </a:cubicBezTo>
                    <a:cubicBezTo>
                      <a:pt x="2242820" y="3699637"/>
                      <a:pt x="2085213" y="3764534"/>
                      <a:pt x="2002409" y="3773043"/>
                    </a:cubicBezTo>
                    <a:cubicBezTo>
                      <a:pt x="1957959" y="3777615"/>
                      <a:pt x="1931035" y="3766185"/>
                      <a:pt x="1897126" y="3756533"/>
                    </a:cubicBezTo>
                    <a:cubicBezTo>
                      <a:pt x="1863217" y="3746881"/>
                      <a:pt x="1829562" y="3732784"/>
                      <a:pt x="1798955" y="3715258"/>
                    </a:cubicBezTo>
                    <a:cubicBezTo>
                      <a:pt x="1768348" y="3697859"/>
                      <a:pt x="1739011" y="3676015"/>
                      <a:pt x="1713484" y="3651758"/>
                    </a:cubicBezTo>
                    <a:cubicBezTo>
                      <a:pt x="1687957" y="3627501"/>
                      <a:pt x="1664716" y="3599307"/>
                      <a:pt x="1645666" y="3569589"/>
                    </a:cubicBezTo>
                    <a:cubicBezTo>
                      <a:pt x="1626616" y="3539871"/>
                      <a:pt x="1610741" y="3506978"/>
                      <a:pt x="1599438" y="3473577"/>
                    </a:cubicBezTo>
                    <a:cubicBezTo>
                      <a:pt x="1588135" y="3440176"/>
                      <a:pt x="1580642" y="3404489"/>
                      <a:pt x="1577594" y="3369310"/>
                    </a:cubicBezTo>
                    <a:cubicBezTo>
                      <a:pt x="1574546" y="3334258"/>
                      <a:pt x="1575816" y="3297682"/>
                      <a:pt x="1581277" y="3262884"/>
                    </a:cubicBezTo>
                    <a:cubicBezTo>
                      <a:pt x="1586738" y="3228086"/>
                      <a:pt x="1596644" y="3192907"/>
                      <a:pt x="1610360" y="3160395"/>
                    </a:cubicBezTo>
                    <a:cubicBezTo>
                      <a:pt x="1623949" y="3127883"/>
                      <a:pt x="1642110" y="3096260"/>
                      <a:pt x="1663192" y="3067939"/>
                    </a:cubicBezTo>
                    <a:cubicBezTo>
                      <a:pt x="1684147" y="3039618"/>
                      <a:pt x="1709293" y="3013202"/>
                      <a:pt x="1736471" y="2990723"/>
                    </a:cubicBezTo>
                    <a:cubicBezTo>
                      <a:pt x="1763649" y="2968244"/>
                      <a:pt x="1794510" y="2948559"/>
                      <a:pt x="1826260" y="2933319"/>
                    </a:cubicBezTo>
                    <a:cubicBezTo>
                      <a:pt x="1858010" y="2918079"/>
                      <a:pt x="1892554" y="2906268"/>
                      <a:pt x="1927098" y="2899029"/>
                    </a:cubicBezTo>
                    <a:cubicBezTo>
                      <a:pt x="1961642" y="2891790"/>
                      <a:pt x="2033016" y="2888107"/>
                      <a:pt x="2033270" y="2889885"/>
                    </a:cubicBezTo>
                    <a:cubicBezTo>
                      <a:pt x="2033524" y="2891917"/>
                      <a:pt x="1891665" y="2916428"/>
                      <a:pt x="1891538" y="2915666"/>
                    </a:cubicBezTo>
                    <a:cubicBezTo>
                      <a:pt x="1891411" y="2914904"/>
                      <a:pt x="1960499" y="2896108"/>
                      <a:pt x="1995551" y="2892679"/>
                    </a:cubicBezTo>
                    <a:cubicBezTo>
                      <a:pt x="2030603" y="2889250"/>
                      <a:pt x="2067179" y="2890012"/>
                      <a:pt x="2101977" y="2895092"/>
                    </a:cubicBezTo>
                    <a:cubicBezTo>
                      <a:pt x="2136902" y="2900172"/>
                      <a:pt x="2172081" y="2909824"/>
                      <a:pt x="2204720" y="2923032"/>
                    </a:cubicBezTo>
                    <a:cubicBezTo>
                      <a:pt x="2237359" y="2936367"/>
                      <a:pt x="2269363" y="2954020"/>
                      <a:pt x="2297811" y="2974721"/>
                    </a:cubicBezTo>
                    <a:cubicBezTo>
                      <a:pt x="2326386" y="2995422"/>
                      <a:pt x="2353056" y="3020314"/>
                      <a:pt x="2375789" y="3047238"/>
                    </a:cubicBezTo>
                    <a:cubicBezTo>
                      <a:pt x="2398522" y="3074162"/>
                      <a:pt x="2418588" y="3104642"/>
                      <a:pt x="2434209" y="3136265"/>
                    </a:cubicBezTo>
                    <a:cubicBezTo>
                      <a:pt x="2449830" y="3167888"/>
                      <a:pt x="2461895" y="3202305"/>
                      <a:pt x="2469515" y="3236722"/>
                    </a:cubicBezTo>
                    <a:cubicBezTo>
                      <a:pt x="2477135" y="3271139"/>
                      <a:pt x="2480564" y="3307461"/>
                      <a:pt x="2479802" y="3342640"/>
                    </a:cubicBezTo>
                    <a:cubicBezTo>
                      <a:pt x="2479040" y="3377819"/>
                      <a:pt x="2473833" y="3414014"/>
                      <a:pt x="2464562" y="3448050"/>
                    </a:cubicBezTo>
                    <a:cubicBezTo>
                      <a:pt x="2455291" y="3482086"/>
                      <a:pt x="2441575" y="3515868"/>
                      <a:pt x="2424430" y="3546602"/>
                    </a:cubicBezTo>
                    <a:cubicBezTo>
                      <a:pt x="2407285" y="3577463"/>
                      <a:pt x="2385822" y="3607054"/>
                      <a:pt x="2361819" y="3632835"/>
                    </a:cubicBezTo>
                    <a:cubicBezTo>
                      <a:pt x="2337816" y="3658616"/>
                      <a:pt x="2310003" y="3682111"/>
                      <a:pt x="2280539" y="3701415"/>
                    </a:cubicBezTo>
                    <a:cubicBezTo>
                      <a:pt x="2251075" y="3720719"/>
                      <a:pt x="2211070" y="3737229"/>
                      <a:pt x="2185035" y="3748659"/>
                    </a:cubicBezTo>
                    <a:cubicBezTo>
                      <a:pt x="2167636" y="3756279"/>
                      <a:pt x="2159508" y="3753739"/>
                      <a:pt x="2140585" y="3765931"/>
                    </a:cubicBezTo>
                    <a:cubicBezTo>
                      <a:pt x="2091055" y="3797681"/>
                      <a:pt x="1978025" y="3903218"/>
                      <a:pt x="1907413" y="3992372"/>
                    </a:cubicBezTo>
                    <a:cubicBezTo>
                      <a:pt x="1828038" y="4092575"/>
                      <a:pt x="1772285" y="4241927"/>
                      <a:pt x="1696212" y="4344416"/>
                    </a:cubicBezTo>
                    <a:cubicBezTo>
                      <a:pt x="1629156" y="4434840"/>
                      <a:pt x="1563243" y="4501896"/>
                      <a:pt x="1481709" y="4580890"/>
                    </a:cubicBezTo>
                    <a:cubicBezTo>
                      <a:pt x="1388237" y="4671441"/>
                      <a:pt x="1264920" y="4770501"/>
                      <a:pt x="1161796" y="4853051"/>
                    </a:cubicBezTo>
                    <a:cubicBezTo>
                      <a:pt x="1069594" y="4926838"/>
                      <a:pt x="964438" y="5019548"/>
                      <a:pt x="893699" y="5054981"/>
                    </a:cubicBezTo>
                    <a:cubicBezTo>
                      <a:pt x="854075" y="5074793"/>
                      <a:pt x="826770" y="5078730"/>
                      <a:pt x="792353" y="5084445"/>
                    </a:cubicBezTo>
                    <a:cubicBezTo>
                      <a:pt x="757936" y="5090160"/>
                      <a:pt x="721741" y="5091684"/>
                      <a:pt x="686943" y="5089017"/>
                    </a:cubicBezTo>
                    <a:cubicBezTo>
                      <a:pt x="652145" y="5086350"/>
                      <a:pt x="616585" y="5079111"/>
                      <a:pt x="583438" y="5068062"/>
                    </a:cubicBezTo>
                    <a:cubicBezTo>
                      <a:pt x="550291" y="5057013"/>
                      <a:pt x="517652" y="5041519"/>
                      <a:pt x="488061" y="5022977"/>
                    </a:cubicBezTo>
                    <a:cubicBezTo>
                      <a:pt x="458470" y="5004308"/>
                      <a:pt x="430403" y="4981575"/>
                      <a:pt x="406146" y="4956429"/>
                    </a:cubicBezTo>
                    <a:cubicBezTo>
                      <a:pt x="381889" y="4931283"/>
                      <a:pt x="360172" y="4902454"/>
                      <a:pt x="342646" y="4872228"/>
                    </a:cubicBezTo>
                    <a:cubicBezTo>
                      <a:pt x="325120" y="4842002"/>
                      <a:pt x="310769" y="4808728"/>
                      <a:pt x="300990" y="4775200"/>
                    </a:cubicBezTo>
                    <a:cubicBezTo>
                      <a:pt x="291211" y="4741672"/>
                      <a:pt x="285369" y="4705985"/>
                      <a:pt x="283972" y="4671060"/>
                    </a:cubicBezTo>
                    <a:cubicBezTo>
                      <a:pt x="282575" y="4636135"/>
                      <a:pt x="285369" y="4600067"/>
                      <a:pt x="292227" y="4565904"/>
                    </a:cubicBezTo>
                    <a:cubicBezTo>
                      <a:pt x="299085" y="4531614"/>
                      <a:pt x="310515" y="4497324"/>
                      <a:pt x="325374" y="4465701"/>
                    </a:cubicBezTo>
                    <a:cubicBezTo>
                      <a:pt x="340233" y="4434078"/>
                      <a:pt x="359664" y="4403471"/>
                      <a:pt x="381635" y="4376420"/>
                    </a:cubicBezTo>
                    <a:cubicBezTo>
                      <a:pt x="403733" y="4349369"/>
                      <a:pt x="429768" y="4324223"/>
                      <a:pt x="457581" y="4303141"/>
                    </a:cubicBezTo>
                    <a:cubicBezTo>
                      <a:pt x="485521" y="4282059"/>
                      <a:pt x="543814" y="4263644"/>
                      <a:pt x="548894" y="4250182"/>
                    </a:cubicBezTo>
                    <a:cubicBezTo>
                      <a:pt x="550672" y="4245356"/>
                      <a:pt x="543052" y="4243451"/>
                      <a:pt x="544576" y="4237355"/>
                    </a:cubicBezTo>
                    <a:cubicBezTo>
                      <a:pt x="552704" y="4206240"/>
                      <a:pt x="721868" y="4083050"/>
                      <a:pt x="804799" y="4000754"/>
                    </a:cubicBezTo>
                    <a:cubicBezTo>
                      <a:pt x="887349" y="3918966"/>
                      <a:pt x="954532" y="3820795"/>
                      <a:pt x="1041146" y="3745357"/>
                    </a:cubicBezTo>
                    <a:cubicBezTo>
                      <a:pt x="1126998" y="3670554"/>
                      <a:pt x="1212088" y="3581781"/>
                      <a:pt x="1321943" y="3549523"/>
                    </a:cubicBezTo>
                    <a:cubicBezTo>
                      <a:pt x="1445260" y="3513328"/>
                      <a:pt x="1637538" y="3505835"/>
                      <a:pt x="1752981" y="3565906"/>
                    </a:cubicBezTo>
                    <a:cubicBezTo>
                      <a:pt x="1868805" y="3626231"/>
                      <a:pt x="1980311" y="3787775"/>
                      <a:pt x="2015490" y="3911854"/>
                    </a:cubicBezTo>
                    <a:cubicBezTo>
                      <a:pt x="2047748" y="4025519"/>
                      <a:pt x="2016506" y="4156710"/>
                      <a:pt x="1980438" y="4274566"/>
                    </a:cubicBezTo>
                    <a:cubicBezTo>
                      <a:pt x="1941830" y="4400931"/>
                      <a:pt x="1863344" y="4534281"/>
                      <a:pt x="1780667" y="4642866"/>
                    </a:cubicBezTo>
                    <a:cubicBezTo>
                      <a:pt x="1699768" y="4749165"/>
                      <a:pt x="1573657" y="4813808"/>
                      <a:pt x="1491488" y="4920869"/>
                    </a:cubicBezTo>
                    <a:cubicBezTo>
                      <a:pt x="1405890" y="5032629"/>
                      <a:pt x="1338199" y="5182108"/>
                      <a:pt x="1281049" y="5303139"/>
                    </a:cubicBezTo>
                    <a:cubicBezTo>
                      <a:pt x="1232154" y="5406771"/>
                      <a:pt x="1202563" y="5496687"/>
                      <a:pt x="1162812" y="5599938"/>
                    </a:cubicBezTo>
                    <a:cubicBezTo>
                      <a:pt x="1119886" y="5711571"/>
                      <a:pt x="1023239" y="5876925"/>
                      <a:pt x="1032637" y="5950077"/>
                    </a:cubicBezTo>
                    <a:cubicBezTo>
                      <a:pt x="1037336" y="5986780"/>
                      <a:pt x="1072007" y="5999734"/>
                      <a:pt x="1086612" y="6027166"/>
                    </a:cubicBezTo>
                    <a:cubicBezTo>
                      <a:pt x="1101344" y="6054598"/>
                      <a:pt x="1113028" y="6084697"/>
                      <a:pt x="1120648" y="6114923"/>
                    </a:cubicBezTo>
                    <a:cubicBezTo>
                      <a:pt x="1128268" y="6145149"/>
                      <a:pt x="1132332" y="6177153"/>
                      <a:pt x="1132586" y="6208268"/>
                    </a:cubicBezTo>
                    <a:cubicBezTo>
                      <a:pt x="1132840" y="6239383"/>
                      <a:pt x="1129157" y="6271514"/>
                      <a:pt x="1121918" y="6301740"/>
                    </a:cubicBezTo>
                    <a:cubicBezTo>
                      <a:pt x="1114679" y="6332093"/>
                      <a:pt x="1103503" y="6362319"/>
                      <a:pt x="1089152" y="6390005"/>
                    </a:cubicBezTo>
                    <a:cubicBezTo>
                      <a:pt x="1074928" y="6417691"/>
                      <a:pt x="1056640" y="6444234"/>
                      <a:pt x="1036193" y="6467729"/>
                    </a:cubicBezTo>
                    <a:cubicBezTo>
                      <a:pt x="1015746" y="6491224"/>
                      <a:pt x="991743" y="6512814"/>
                      <a:pt x="966216" y="6530721"/>
                    </a:cubicBezTo>
                    <a:cubicBezTo>
                      <a:pt x="940689" y="6548628"/>
                      <a:pt x="912241" y="6563741"/>
                      <a:pt x="883158" y="6574917"/>
                    </a:cubicBezTo>
                    <a:cubicBezTo>
                      <a:pt x="854075" y="6586220"/>
                      <a:pt x="822833" y="6594221"/>
                      <a:pt x="791972" y="6598158"/>
                    </a:cubicBezTo>
                    <a:cubicBezTo>
                      <a:pt x="761111" y="6602095"/>
                      <a:pt x="728853" y="6602349"/>
                      <a:pt x="697865" y="6598793"/>
                    </a:cubicBezTo>
                    <a:cubicBezTo>
                      <a:pt x="666877" y="6595237"/>
                      <a:pt x="635508" y="6587744"/>
                      <a:pt x="606298" y="6576822"/>
                    </a:cubicBezTo>
                    <a:cubicBezTo>
                      <a:pt x="577088" y="6566027"/>
                      <a:pt x="548513" y="6551168"/>
                      <a:pt x="522732" y="6533642"/>
                    </a:cubicBezTo>
                    <a:cubicBezTo>
                      <a:pt x="496951" y="6516116"/>
                      <a:pt x="474472" y="6497828"/>
                      <a:pt x="451866" y="6471793"/>
                    </a:cubicBezTo>
                    <a:cubicBezTo>
                      <a:pt x="423418" y="6439027"/>
                      <a:pt x="393065" y="6404229"/>
                      <a:pt x="371094" y="6347714"/>
                    </a:cubicBezTo>
                    <a:cubicBezTo>
                      <a:pt x="334010" y="6252210"/>
                      <a:pt x="328168" y="6065139"/>
                      <a:pt x="302641" y="5931535"/>
                    </a:cubicBezTo>
                    <a:cubicBezTo>
                      <a:pt x="278765" y="5806440"/>
                      <a:pt x="266573" y="5687187"/>
                      <a:pt x="223774" y="5569839"/>
                    </a:cubicBezTo>
                    <a:cubicBezTo>
                      <a:pt x="179197" y="5447411"/>
                      <a:pt x="63881" y="5335651"/>
                      <a:pt x="36195" y="5213350"/>
                    </a:cubicBezTo>
                    <a:cubicBezTo>
                      <a:pt x="10287" y="5098796"/>
                      <a:pt x="0" y="4951222"/>
                      <a:pt x="49911" y="4860544"/>
                    </a:cubicBezTo>
                    <a:cubicBezTo>
                      <a:pt x="98171" y="4772787"/>
                      <a:pt x="314706" y="4664075"/>
                      <a:pt x="322072" y="4672838"/>
                    </a:cubicBezTo>
                    <a:cubicBezTo>
                      <a:pt x="330200" y="4682363"/>
                      <a:pt x="58547" y="4965700"/>
                      <a:pt x="47752" y="4957318"/>
                    </a:cubicBezTo>
                    <a:cubicBezTo>
                      <a:pt x="37211" y="4949063"/>
                      <a:pt x="154559" y="4701413"/>
                      <a:pt x="246380" y="4638040"/>
                    </a:cubicBezTo>
                    <a:cubicBezTo>
                      <a:pt x="332867" y="4578350"/>
                      <a:pt x="511810" y="4602353"/>
                      <a:pt x="573913" y="4573524"/>
                    </a:cubicBezTo>
                    <a:cubicBezTo>
                      <a:pt x="602742" y="4560189"/>
                      <a:pt x="609727" y="4541266"/>
                      <a:pt x="629920" y="4528820"/>
                    </a:cubicBezTo>
                    <a:cubicBezTo>
                      <a:pt x="650113" y="4516374"/>
                      <a:pt x="672338" y="4505960"/>
                      <a:pt x="694944" y="4498721"/>
                    </a:cubicBezTo>
                    <a:cubicBezTo>
                      <a:pt x="717550" y="4491482"/>
                      <a:pt x="741807" y="4486783"/>
                      <a:pt x="765429" y="4485132"/>
                    </a:cubicBezTo>
                    <a:cubicBezTo>
                      <a:pt x="789051" y="4483481"/>
                      <a:pt x="813562" y="4484751"/>
                      <a:pt x="836930" y="4488815"/>
                    </a:cubicBezTo>
                    <a:cubicBezTo>
                      <a:pt x="860298" y="4492879"/>
                      <a:pt x="883920" y="4499864"/>
                      <a:pt x="905637" y="4509389"/>
                    </a:cubicBezTo>
                    <a:cubicBezTo>
                      <a:pt x="927354" y="4518914"/>
                      <a:pt x="948563" y="4531487"/>
                      <a:pt x="967359" y="4545965"/>
                    </a:cubicBezTo>
                    <a:cubicBezTo>
                      <a:pt x="986155" y="4560443"/>
                      <a:pt x="1003681" y="4577588"/>
                      <a:pt x="1018540" y="4596130"/>
                    </a:cubicBezTo>
                    <a:cubicBezTo>
                      <a:pt x="1033272" y="4614672"/>
                      <a:pt x="1046226" y="4635500"/>
                      <a:pt x="1056132" y="4657090"/>
                    </a:cubicBezTo>
                    <a:cubicBezTo>
                      <a:pt x="1066038" y="4678680"/>
                      <a:pt x="1073785" y="4702048"/>
                      <a:pt x="1078230" y="4725416"/>
                    </a:cubicBezTo>
                    <a:cubicBezTo>
                      <a:pt x="1082675" y="4748657"/>
                      <a:pt x="1084453" y="4773168"/>
                      <a:pt x="1083183" y="4796917"/>
                    </a:cubicBezTo>
                    <a:cubicBezTo>
                      <a:pt x="1081913" y="4820539"/>
                      <a:pt x="1077849" y="4844796"/>
                      <a:pt x="1070991" y="4867529"/>
                    </a:cubicBezTo>
                    <a:cubicBezTo>
                      <a:pt x="1064133" y="4890262"/>
                      <a:pt x="1054227" y="4912741"/>
                      <a:pt x="1042162" y="4933188"/>
                    </a:cubicBezTo>
                    <a:cubicBezTo>
                      <a:pt x="1030097" y="4953635"/>
                      <a:pt x="1019683" y="4967605"/>
                      <a:pt x="998474" y="4990084"/>
                    </a:cubicBezTo>
                    <a:cubicBezTo>
                      <a:pt x="959231" y="5031740"/>
                      <a:pt x="887603" y="5101590"/>
                      <a:pt x="812673" y="5151628"/>
                    </a:cubicBezTo>
                    <a:cubicBezTo>
                      <a:pt x="719709" y="5213604"/>
                      <a:pt x="577977" y="5329301"/>
                      <a:pt x="473710" y="5319776"/>
                    </a:cubicBezTo>
                    <a:cubicBezTo>
                      <a:pt x="374650" y="5310759"/>
                      <a:pt x="214884" y="5202682"/>
                      <a:pt x="200406" y="5115052"/>
                    </a:cubicBezTo>
                    <a:cubicBezTo>
                      <a:pt x="183388" y="5012055"/>
                      <a:pt x="370459" y="4807331"/>
                      <a:pt x="466852" y="4725797"/>
                    </a:cubicBezTo>
                    <a:cubicBezTo>
                      <a:pt x="535559" y="4667631"/>
                      <a:pt x="636778" y="4645025"/>
                      <a:pt x="684403" y="4624832"/>
                    </a:cubicBezTo>
                    <a:cubicBezTo>
                      <a:pt x="707136" y="4615180"/>
                      <a:pt x="717931" y="4609592"/>
                      <a:pt x="735584" y="4605147"/>
                    </a:cubicBezTo>
                    <a:cubicBezTo>
                      <a:pt x="753110" y="4600702"/>
                      <a:pt x="771779" y="4598289"/>
                      <a:pt x="789940" y="4598162"/>
                    </a:cubicBezTo>
                    <a:cubicBezTo>
                      <a:pt x="808101" y="4598035"/>
                      <a:pt x="826770" y="4600194"/>
                      <a:pt x="844423" y="4604385"/>
                    </a:cubicBezTo>
                    <a:cubicBezTo>
                      <a:pt x="862076" y="4608576"/>
                      <a:pt x="879602" y="4615180"/>
                      <a:pt x="895731" y="4623435"/>
                    </a:cubicBezTo>
                    <a:cubicBezTo>
                      <a:pt x="911860" y="4631817"/>
                      <a:pt x="927354" y="4642358"/>
                      <a:pt x="941070" y="4654296"/>
                    </a:cubicBezTo>
                    <a:cubicBezTo>
                      <a:pt x="954659" y="4666234"/>
                      <a:pt x="967232" y="4680204"/>
                      <a:pt x="977646" y="4695063"/>
                    </a:cubicBezTo>
                    <a:cubicBezTo>
                      <a:pt x="988060" y="4709922"/>
                      <a:pt x="996823" y="4726559"/>
                      <a:pt x="1003427" y="4743450"/>
                    </a:cubicBezTo>
                    <a:cubicBezTo>
                      <a:pt x="1009904" y="4760341"/>
                      <a:pt x="1014603" y="4778502"/>
                      <a:pt x="1016889" y="4796536"/>
                    </a:cubicBezTo>
                    <a:cubicBezTo>
                      <a:pt x="1019175" y="4814570"/>
                      <a:pt x="1019302" y="4833366"/>
                      <a:pt x="1017270" y="4851400"/>
                    </a:cubicBezTo>
                    <a:cubicBezTo>
                      <a:pt x="1015238" y="4869434"/>
                      <a:pt x="1010793" y="4887595"/>
                      <a:pt x="1004443" y="4904613"/>
                    </a:cubicBezTo>
                    <a:cubicBezTo>
                      <a:pt x="998093" y="4921631"/>
                      <a:pt x="989457" y="4938395"/>
                      <a:pt x="979297" y="4953381"/>
                    </a:cubicBezTo>
                    <a:cubicBezTo>
                      <a:pt x="969137" y="4968367"/>
                      <a:pt x="956691" y="4982591"/>
                      <a:pt x="943229" y="4994656"/>
                    </a:cubicBezTo>
                    <a:cubicBezTo>
                      <a:pt x="929767" y="5006721"/>
                      <a:pt x="898398" y="5026025"/>
                      <a:pt x="898398" y="5026025"/>
                    </a:cubicBezTo>
                  </a:path>
                </a:pathLst>
              </a:custGeom>
              <a:solidFill>
                <a:srgbClr val="E6B8AF">
                  <a:alpha val="18824"/>
                </a:srgbClr>
              </a:solidFill>
              <a:ln>
                <a:noFill/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8604537" y="1584151"/>
              <a:ext cx="4313792" cy="5102209"/>
              <a:chOff x="0" y="0"/>
              <a:chExt cx="8717915" cy="1031125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8641" y="49403"/>
                <a:ext cx="8620760" cy="10211943"/>
              </a:xfrm>
              <a:custGeom>
                <a:avLst/>
                <a:gdLst/>
                <a:ahLst/>
                <a:cxnLst/>
                <a:rect l="l" t="t" r="r" b="b"/>
                <a:pathLst>
                  <a:path w="8620760" h="10211943">
                    <a:moveTo>
                      <a:pt x="1544828" y="10054209"/>
                    </a:moveTo>
                    <a:cubicBezTo>
                      <a:pt x="1617599" y="9900666"/>
                      <a:pt x="1633093" y="9880854"/>
                      <a:pt x="1641475" y="9854946"/>
                    </a:cubicBezTo>
                    <a:cubicBezTo>
                      <a:pt x="1649857" y="9828911"/>
                      <a:pt x="1652397" y="9801352"/>
                      <a:pt x="1653794" y="9772777"/>
                    </a:cubicBezTo>
                    <a:cubicBezTo>
                      <a:pt x="1655318" y="9741916"/>
                      <a:pt x="1650111" y="9707626"/>
                      <a:pt x="1648587" y="9676257"/>
                    </a:cubicBezTo>
                    <a:cubicBezTo>
                      <a:pt x="1647190" y="9646539"/>
                      <a:pt x="1649857" y="9618599"/>
                      <a:pt x="1645158" y="9589262"/>
                    </a:cubicBezTo>
                    <a:cubicBezTo>
                      <a:pt x="1640205" y="9558020"/>
                      <a:pt x="1626489" y="9527159"/>
                      <a:pt x="1618107" y="9494266"/>
                    </a:cubicBezTo>
                    <a:cubicBezTo>
                      <a:pt x="1609217" y="9459341"/>
                      <a:pt x="1602359" y="9420479"/>
                      <a:pt x="1593850" y="9385681"/>
                    </a:cubicBezTo>
                    <a:cubicBezTo>
                      <a:pt x="1585849" y="9353296"/>
                      <a:pt x="1577086" y="9323705"/>
                      <a:pt x="1568704" y="9292336"/>
                    </a:cubicBezTo>
                    <a:cubicBezTo>
                      <a:pt x="1560195" y="9260332"/>
                      <a:pt x="1553718" y="9225407"/>
                      <a:pt x="1543304" y="9195308"/>
                    </a:cubicBezTo>
                    <a:cubicBezTo>
                      <a:pt x="1533779" y="9167749"/>
                      <a:pt x="1520063" y="9146159"/>
                      <a:pt x="1510157" y="9118346"/>
                    </a:cubicBezTo>
                    <a:cubicBezTo>
                      <a:pt x="1498981" y="9086977"/>
                      <a:pt x="1492885" y="9048750"/>
                      <a:pt x="1480693" y="9016238"/>
                    </a:cubicBezTo>
                    <a:cubicBezTo>
                      <a:pt x="1468882" y="8984742"/>
                      <a:pt x="1453134" y="8956421"/>
                      <a:pt x="1438402" y="8925814"/>
                    </a:cubicBezTo>
                    <a:cubicBezTo>
                      <a:pt x="1423162" y="8894064"/>
                      <a:pt x="1406652" y="8861425"/>
                      <a:pt x="1390650" y="8829167"/>
                    </a:cubicBezTo>
                    <a:cubicBezTo>
                      <a:pt x="1374521" y="8796655"/>
                      <a:pt x="1358011" y="8764016"/>
                      <a:pt x="1341755" y="8731504"/>
                    </a:cubicBezTo>
                    <a:cubicBezTo>
                      <a:pt x="1325372" y="8698865"/>
                      <a:pt x="1309116" y="8666226"/>
                      <a:pt x="1292733" y="8633587"/>
                    </a:cubicBezTo>
                    <a:cubicBezTo>
                      <a:pt x="1276350" y="8600948"/>
                      <a:pt x="1259332" y="8570468"/>
                      <a:pt x="1243584" y="8535670"/>
                    </a:cubicBezTo>
                    <a:cubicBezTo>
                      <a:pt x="1226185" y="8497443"/>
                      <a:pt x="1207389" y="8454898"/>
                      <a:pt x="1193673" y="8413369"/>
                    </a:cubicBezTo>
                    <a:cubicBezTo>
                      <a:pt x="1179957" y="8371967"/>
                      <a:pt x="1174369" y="8325612"/>
                      <a:pt x="1161161" y="8286877"/>
                    </a:cubicBezTo>
                    <a:cubicBezTo>
                      <a:pt x="1149350" y="8252333"/>
                      <a:pt x="1135761" y="8223631"/>
                      <a:pt x="1120140" y="8191246"/>
                    </a:cubicBezTo>
                    <a:cubicBezTo>
                      <a:pt x="1103376" y="8156448"/>
                      <a:pt x="1077087" y="8118094"/>
                      <a:pt x="1062863" y="8085328"/>
                    </a:cubicBezTo>
                    <a:cubicBezTo>
                      <a:pt x="1051433" y="8058912"/>
                      <a:pt x="1047750" y="8038338"/>
                      <a:pt x="1038098" y="8011160"/>
                    </a:cubicBezTo>
                    <a:cubicBezTo>
                      <a:pt x="1026160" y="7977632"/>
                      <a:pt x="1010031" y="7937881"/>
                      <a:pt x="995807" y="7899781"/>
                    </a:cubicBezTo>
                    <a:cubicBezTo>
                      <a:pt x="980821" y="7859776"/>
                      <a:pt x="966470" y="7814818"/>
                      <a:pt x="950214" y="7776337"/>
                    </a:cubicBezTo>
                    <a:cubicBezTo>
                      <a:pt x="935355" y="7741158"/>
                      <a:pt x="918210" y="7712202"/>
                      <a:pt x="902716" y="7677277"/>
                    </a:cubicBezTo>
                    <a:cubicBezTo>
                      <a:pt x="885698" y="7639050"/>
                      <a:pt x="870077" y="7593711"/>
                      <a:pt x="852932" y="7555611"/>
                    </a:cubicBezTo>
                    <a:cubicBezTo>
                      <a:pt x="837311" y="7520813"/>
                      <a:pt x="823595" y="7488809"/>
                      <a:pt x="804926" y="7457313"/>
                    </a:cubicBezTo>
                    <a:cubicBezTo>
                      <a:pt x="786003" y="7425436"/>
                      <a:pt x="756539" y="7395337"/>
                      <a:pt x="739648" y="7365492"/>
                    </a:cubicBezTo>
                    <a:cubicBezTo>
                      <a:pt x="725424" y="7340219"/>
                      <a:pt x="720090" y="7318502"/>
                      <a:pt x="707390" y="7291197"/>
                    </a:cubicBezTo>
                    <a:cubicBezTo>
                      <a:pt x="691388" y="7256780"/>
                      <a:pt x="667766" y="7211695"/>
                      <a:pt x="650240" y="7175754"/>
                    </a:cubicBezTo>
                    <a:cubicBezTo>
                      <a:pt x="634873" y="7144385"/>
                      <a:pt x="622300" y="7117461"/>
                      <a:pt x="607568" y="7087489"/>
                    </a:cubicBezTo>
                    <a:cubicBezTo>
                      <a:pt x="592074" y="7056120"/>
                      <a:pt x="574675" y="7027037"/>
                      <a:pt x="559308" y="6991350"/>
                    </a:cubicBezTo>
                    <a:cubicBezTo>
                      <a:pt x="541147" y="6949059"/>
                      <a:pt x="524891" y="6895084"/>
                      <a:pt x="507746" y="6849491"/>
                    </a:cubicBezTo>
                    <a:cubicBezTo>
                      <a:pt x="491744" y="6806819"/>
                      <a:pt x="475869" y="6767068"/>
                      <a:pt x="459740" y="6726047"/>
                    </a:cubicBezTo>
                    <a:cubicBezTo>
                      <a:pt x="443611" y="6685026"/>
                      <a:pt x="427736" y="6642100"/>
                      <a:pt x="411099" y="6603238"/>
                    </a:cubicBezTo>
                    <a:cubicBezTo>
                      <a:pt x="395859" y="6567424"/>
                      <a:pt x="376936" y="6534658"/>
                      <a:pt x="364363" y="6501384"/>
                    </a:cubicBezTo>
                    <a:cubicBezTo>
                      <a:pt x="352806" y="6471031"/>
                      <a:pt x="347726" y="6445377"/>
                      <a:pt x="337185" y="6412103"/>
                    </a:cubicBezTo>
                    <a:cubicBezTo>
                      <a:pt x="323723" y="6369431"/>
                      <a:pt x="302133" y="6307201"/>
                      <a:pt x="289306" y="6266561"/>
                    </a:cubicBezTo>
                    <a:cubicBezTo>
                      <a:pt x="280035" y="6237351"/>
                      <a:pt x="276352" y="6220333"/>
                      <a:pt x="266446" y="6190996"/>
                    </a:cubicBezTo>
                    <a:cubicBezTo>
                      <a:pt x="252222" y="6148832"/>
                      <a:pt x="226822" y="6088634"/>
                      <a:pt x="210058" y="6038596"/>
                    </a:cubicBezTo>
                    <a:cubicBezTo>
                      <a:pt x="194183" y="5990971"/>
                      <a:pt x="180340" y="5941822"/>
                      <a:pt x="167894" y="5897499"/>
                    </a:cubicBezTo>
                    <a:cubicBezTo>
                      <a:pt x="156845" y="5858256"/>
                      <a:pt x="145415" y="5820410"/>
                      <a:pt x="138684" y="5785866"/>
                    </a:cubicBezTo>
                    <a:cubicBezTo>
                      <a:pt x="132969" y="5756656"/>
                      <a:pt x="132588" y="5731002"/>
                      <a:pt x="128270" y="5703951"/>
                    </a:cubicBezTo>
                    <a:cubicBezTo>
                      <a:pt x="124079" y="5677281"/>
                      <a:pt x="118618" y="5652135"/>
                      <a:pt x="113157" y="5624830"/>
                    </a:cubicBezTo>
                    <a:cubicBezTo>
                      <a:pt x="107315" y="5595493"/>
                      <a:pt x="99441" y="5567172"/>
                      <a:pt x="93980" y="5533644"/>
                    </a:cubicBezTo>
                    <a:cubicBezTo>
                      <a:pt x="87249" y="5493004"/>
                      <a:pt x="84201" y="5442839"/>
                      <a:pt x="77724" y="5397627"/>
                    </a:cubicBezTo>
                    <a:cubicBezTo>
                      <a:pt x="71247" y="5352415"/>
                      <a:pt x="58928" y="5301361"/>
                      <a:pt x="54864" y="5262626"/>
                    </a:cubicBezTo>
                    <a:cubicBezTo>
                      <a:pt x="51816" y="5233670"/>
                      <a:pt x="53848" y="5215128"/>
                      <a:pt x="51689" y="5186172"/>
                    </a:cubicBezTo>
                    <a:cubicBezTo>
                      <a:pt x="48895" y="5147691"/>
                      <a:pt x="41148" y="5091303"/>
                      <a:pt x="37338" y="5052060"/>
                    </a:cubicBezTo>
                    <a:cubicBezTo>
                      <a:pt x="34290" y="5021326"/>
                      <a:pt x="31623" y="4996942"/>
                      <a:pt x="29972" y="4970018"/>
                    </a:cubicBezTo>
                    <a:cubicBezTo>
                      <a:pt x="28321" y="4943983"/>
                      <a:pt x="29845" y="4922520"/>
                      <a:pt x="27178" y="4893056"/>
                    </a:cubicBezTo>
                    <a:cubicBezTo>
                      <a:pt x="23495" y="4852543"/>
                      <a:pt x="9652" y="4790440"/>
                      <a:pt x="5842" y="4749927"/>
                    </a:cubicBezTo>
                    <a:cubicBezTo>
                      <a:pt x="3048" y="4720336"/>
                      <a:pt x="3429" y="4703191"/>
                      <a:pt x="2794" y="4672584"/>
                    </a:cubicBezTo>
                    <a:cubicBezTo>
                      <a:pt x="1778" y="4628134"/>
                      <a:pt x="2159" y="4553839"/>
                      <a:pt x="2159" y="4509008"/>
                    </a:cubicBezTo>
                    <a:cubicBezTo>
                      <a:pt x="2159" y="4477639"/>
                      <a:pt x="0" y="4457319"/>
                      <a:pt x="2286" y="4429252"/>
                    </a:cubicBezTo>
                    <a:cubicBezTo>
                      <a:pt x="4826" y="4397248"/>
                      <a:pt x="12700" y="4365371"/>
                      <a:pt x="18415" y="4327525"/>
                    </a:cubicBezTo>
                    <a:cubicBezTo>
                      <a:pt x="25654" y="4279900"/>
                      <a:pt x="36576" y="4217797"/>
                      <a:pt x="41783" y="4166235"/>
                    </a:cubicBezTo>
                    <a:cubicBezTo>
                      <a:pt x="46609" y="4118991"/>
                      <a:pt x="44831" y="4071493"/>
                      <a:pt x="49657" y="4030091"/>
                    </a:cubicBezTo>
                    <a:cubicBezTo>
                      <a:pt x="53848" y="3994785"/>
                      <a:pt x="61087" y="3969766"/>
                      <a:pt x="67056" y="3932682"/>
                    </a:cubicBezTo>
                    <a:cubicBezTo>
                      <a:pt x="74930" y="3883787"/>
                      <a:pt x="82296" y="3810889"/>
                      <a:pt x="91567" y="3762248"/>
                    </a:cubicBezTo>
                    <a:cubicBezTo>
                      <a:pt x="98679" y="3725291"/>
                      <a:pt x="107188" y="3700780"/>
                      <a:pt x="114681" y="3665347"/>
                    </a:cubicBezTo>
                    <a:cubicBezTo>
                      <a:pt x="123698" y="3622675"/>
                      <a:pt x="131064" y="3563239"/>
                      <a:pt x="140462" y="3523488"/>
                    </a:cubicBezTo>
                    <a:cubicBezTo>
                      <a:pt x="147447" y="3494024"/>
                      <a:pt x="155067" y="3472815"/>
                      <a:pt x="162687" y="3447669"/>
                    </a:cubicBezTo>
                    <a:cubicBezTo>
                      <a:pt x="170307" y="3422650"/>
                      <a:pt x="178308" y="3397885"/>
                      <a:pt x="186182" y="3373120"/>
                    </a:cubicBezTo>
                    <a:cubicBezTo>
                      <a:pt x="194056" y="3348355"/>
                      <a:pt x="202184" y="3323844"/>
                      <a:pt x="210185" y="3299206"/>
                    </a:cubicBezTo>
                    <a:cubicBezTo>
                      <a:pt x="218186" y="3274568"/>
                      <a:pt x="224028" y="3250438"/>
                      <a:pt x="234442" y="3225419"/>
                    </a:cubicBezTo>
                    <a:cubicBezTo>
                      <a:pt x="245999" y="3197860"/>
                      <a:pt x="263017" y="3172460"/>
                      <a:pt x="277749" y="3141091"/>
                    </a:cubicBezTo>
                    <a:cubicBezTo>
                      <a:pt x="295656" y="3102864"/>
                      <a:pt x="315087" y="3049651"/>
                      <a:pt x="332613" y="3011551"/>
                    </a:cubicBezTo>
                    <a:cubicBezTo>
                      <a:pt x="346837" y="2980563"/>
                      <a:pt x="357886" y="2959735"/>
                      <a:pt x="374015" y="2928747"/>
                    </a:cubicBezTo>
                    <a:cubicBezTo>
                      <a:pt x="394970" y="2888488"/>
                      <a:pt x="423672" y="2836545"/>
                      <a:pt x="448945" y="2790952"/>
                    </a:cubicBezTo>
                    <a:cubicBezTo>
                      <a:pt x="473964" y="2745613"/>
                      <a:pt x="499618" y="2699893"/>
                      <a:pt x="524891" y="2655824"/>
                    </a:cubicBezTo>
                    <a:cubicBezTo>
                      <a:pt x="549402" y="2613152"/>
                      <a:pt x="577469" y="2566543"/>
                      <a:pt x="598551" y="2530475"/>
                    </a:cubicBezTo>
                    <a:cubicBezTo>
                      <a:pt x="614680" y="2503043"/>
                      <a:pt x="624713" y="2485771"/>
                      <a:pt x="640842" y="2457958"/>
                    </a:cubicBezTo>
                    <a:cubicBezTo>
                      <a:pt x="662686" y="2420239"/>
                      <a:pt x="694690" y="2361946"/>
                      <a:pt x="717804" y="2324481"/>
                    </a:cubicBezTo>
                    <a:cubicBezTo>
                      <a:pt x="735076" y="2296414"/>
                      <a:pt x="749300" y="2276094"/>
                      <a:pt x="765302" y="2251964"/>
                    </a:cubicBezTo>
                    <a:cubicBezTo>
                      <a:pt x="781431" y="2227707"/>
                      <a:pt x="796798" y="2202307"/>
                      <a:pt x="813943" y="2179066"/>
                    </a:cubicBezTo>
                    <a:cubicBezTo>
                      <a:pt x="830707" y="2156206"/>
                      <a:pt x="846455" y="2138426"/>
                      <a:pt x="866775" y="2113534"/>
                    </a:cubicBezTo>
                    <a:cubicBezTo>
                      <a:pt x="893826" y="2080260"/>
                      <a:pt x="935101" y="2029968"/>
                      <a:pt x="962279" y="1997710"/>
                    </a:cubicBezTo>
                    <a:cubicBezTo>
                      <a:pt x="982091" y="1974215"/>
                      <a:pt x="998093" y="1957832"/>
                      <a:pt x="1014476" y="1937385"/>
                    </a:cubicBezTo>
                    <a:cubicBezTo>
                      <a:pt x="1030605" y="1917319"/>
                      <a:pt x="1041908" y="1896110"/>
                      <a:pt x="1059942" y="1876171"/>
                    </a:cubicBezTo>
                    <a:cubicBezTo>
                      <a:pt x="1080643" y="1853311"/>
                      <a:pt x="1105408" y="1835785"/>
                      <a:pt x="1133348" y="1809369"/>
                    </a:cubicBezTo>
                    <a:cubicBezTo>
                      <a:pt x="1172210" y="1772539"/>
                      <a:pt x="1233678" y="1709928"/>
                      <a:pt x="1270254" y="1674749"/>
                    </a:cubicBezTo>
                    <a:cubicBezTo>
                      <a:pt x="1294257" y="1651635"/>
                      <a:pt x="1310005" y="1637665"/>
                      <a:pt x="1330706" y="1617980"/>
                    </a:cubicBezTo>
                    <a:cubicBezTo>
                      <a:pt x="1352804" y="1597025"/>
                      <a:pt x="1375791" y="1574800"/>
                      <a:pt x="1398778" y="1552702"/>
                    </a:cubicBezTo>
                    <a:cubicBezTo>
                      <a:pt x="1422400" y="1529969"/>
                      <a:pt x="1444752" y="1506220"/>
                      <a:pt x="1470787" y="1483233"/>
                    </a:cubicBezTo>
                    <a:cubicBezTo>
                      <a:pt x="1499235" y="1458214"/>
                      <a:pt x="1534160" y="1433576"/>
                      <a:pt x="1563243" y="1408684"/>
                    </a:cubicBezTo>
                    <a:cubicBezTo>
                      <a:pt x="1590548" y="1385443"/>
                      <a:pt x="1615186" y="1362583"/>
                      <a:pt x="1640713" y="1338961"/>
                    </a:cubicBezTo>
                    <a:cubicBezTo>
                      <a:pt x="1666113" y="1315339"/>
                      <a:pt x="1690116" y="1289939"/>
                      <a:pt x="1716024" y="1267206"/>
                    </a:cubicBezTo>
                    <a:cubicBezTo>
                      <a:pt x="1741551" y="1244854"/>
                      <a:pt x="1768729" y="1223772"/>
                      <a:pt x="1795018" y="1203579"/>
                    </a:cubicBezTo>
                    <a:cubicBezTo>
                      <a:pt x="1820418" y="1184148"/>
                      <a:pt x="1845818" y="1166114"/>
                      <a:pt x="1871091" y="1147953"/>
                    </a:cubicBezTo>
                    <a:cubicBezTo>
                      <a:pt x="1895983" y="1130173"/>
                      <a:pt x="1917954" y="1116457"/>
                      <a:pt x="1945513" y="1095756"/>
                    </a:cubicBezTo>
                    <a:cubicBezTo>
                      <a:pt x="1982089" y="1068324"/>
                      <a:pt x="2033651" y="1023112"/>
                      <a:pt x="2069846" y="996061"/>
                    </a:cubicBezTo>
                    <a:cubicBezTo>
                      <a:pt x="2096643" y="975995"/>
                      <a:pt x="2115566" y="967359"/>
                      <a:pt x="2141728" y="945896"/>
                    </a:cubicBezTo>
                    <a:cubicBezTo>
                      <a:pt x="2177796" y="916305"/>
                      <a:pt x="2226310" y="860679"/>
                      <a:pt x="2262505" y="830326"/>
                    </a:cubicBezTo>
                    <a:cubicBezTo>
                      <a:pt x="2289302" y="807847"/>
                      <a:pt x="2309749" y="793496"/>
                      <a:pt x="2336292" y="776224"/>
                    </a:cubicBezTo>
                    <a:cubicBezTo>
                      <a:pt x="2364994" y="757555"/>
                      <a:pt x="2399919" y="740537"/>
                      <a:pt x="2429256" y="723011"/>
                    </a:cubicBezTo>
                    <a:cubicBezTo>
                      <a:pt x="2456307" y="706882"/>
                      <a:pt x="2479802" y="689483"/>
                      <a:pt x="2506345" y="674878"/>
                    </a:cubicBezTo>
                    <a:cubicBezTo>
                      <a:pt x="2533142" y="660146"/>
                      <a:pt x="2561336" y="648589"/>
                      <a:pt x="2589403" y="635127"/>
                    </a:cubicBezTo>
                    <a:cubicBezTo>
                      <a:pt x="2618232" y="621411"/>
                      <a:pt x="2648204" y="609092"/>
                      <a:pt x="2677033" y="593344"/>
                    </a:cubicBezTo>
                    <a:cubicBezTo>
                      <a:pt x="2706751" y="577088"/>
                      <a:pt x="2732913" y="555879"/>
                      <a:pt x="2765044" y="538480"/>
                    </a:cubicBezTo>
                    <a:cubicBezTo>
                      <a:pt x="2801112" y="518922"/>
                      <a:pt x="2845435" y="501396"/>
                      <a:pt x="2883535" y="483362"/>
                    </a:cubicBezTo>
                    <a:cubicBezTo>
                      <a:pt x="2919222" y="466471"/>
                      <a:pt x="2951226" y="449707"/>
                      <a:pt x="2987040" y="433705"/>
                    </a:cubicBezTo>
                    <a:cubicBezTo>
                      <a:pt x="3024886" y="416814"/>
                      <a:pt x="3067177" y="401320"/>
                      <a:pt x="3105023" y="384683"/>
                    </a:cubicBezTo>
                    <a:cubicBezTo>
                      <a:pt x="3140837" y="368935"/>
                      <a:pt x="3172841" y="352298"/>
                      <a:pt x="3208655" y="336677"/>
                    </a:cubicBezTo>
                    <a:cubicBezTo>
                      <a:pt x="3246501" y="320167"/>
                      <a:pt x="3285998" y="302260"/>
                      <a:pt x="3326257" y="288163"/>
                    </a:cubicBezTo>
                    <a:cubicBezTo>
                      <a:pt x="3367151" y="273939"/>
                      <a:pt x="3409569" y="264287"/>
                      <a:pt x="3452241" y="251968"/>
                    </a:cubicBezTo>
                    <a:cubicBezTo>
                      <a:pt x="3496437" y="239141"/>
                      <a:pt x="3541649" y="226060"/>
                      <a:pt x="3587242" y="212471"/>
                    </a:cubicBezTo>
                    <a:cubicBezTo>
                      <a:pt x="3634105" y="198501"/>
                      <a:pt x="3682873" y="182626"/>
                      <a:pt x="3729863" y="169545"/>
                    </a:cubicBezTo>
                    <a:cubicBezTo>
                      <a:pt x="3775075" y="156972"/>
                      <a:pt x="3819652" y="146177"/>
                      <a:pt x="3863848" y="135509"/>
                    </a:cubicBezTo>
                    <a:cubicBezTo>
                      <a:pt x="3906774" y="125095"/>
                      <a:pt x="3946525" y="114935"/>
                      <a:pt x="3991229" y="106426"/>
                    </a:cubicBezTo>
                    <a:cubicBezTo>
                      <a:pt x="4040251" y="97155"/>
                      <a:pt x="4097401" y="89027"/>
                      <a:pt x="4146296" y="82677"/>
                    </a:cubicBezTo>
                    <a:cubicBezTo>
                      <a:pt x="4189984" y="76962"/>
                      <a:pt x="4229862" y="75057"/>
                      <a:pt x="4270756" y="69469"/>
                    </a:cubicBezTo>
                    <a:cubicBezTo>
                      <a:pt x="4310888" y="64008"/>
                      <a:pt x="4349750" y="56896"/>
                      <a:pt x="4389501" y="49911"/>
                    </a:cubicBezTo>
                    <a:cubicBezTo>
                      <a:pt x="4429633" y="42799"/>
                      <a:pt x="4469384" y="32893"/>
                      <a:pt x="4510405" y="27305"/>
                    </a:cubicBezTo>
                    <a:cubicBezTo>
                      <a:pt x="4552188" y="21590"/>
                      <a:pt x="4596765" y="19431"/>
                      <a:pt x="4637659" y="16510"/>
                    </a:cubicBezTo>
                    <a:cubicBezTo>
                      <a:pt x="4675759" y="13843"/>
                      <a:pt x="4711700" y="12065"/>
                      <a:pt x="4747895" y="10414"/>
                    </a:cubicBezTo>
                    <a:cubicBezTo>
                      <a:pt x="4782947" y="8763"/>
                      <a:pt x="4817110" y="7747"/>
                      <a:pt x="4851273" y="6731"/>
                    </a:cubicBezTo>
                    <a:cubicBezTo>
                      <a:pt x="4884928" y="5715"/>
                      <a:pt x="4919599" y="5080"/>
                      <a:pt x="4951603" y="4191"/>
                    </a:cubicBezTo>
                    <a:cubicBezTo>
                      <a:pt x="4981067" y="3302"/>
                      <a:pt x="5006213" y="0"/>
                      <a:pt x="5036566" y="1397"/>
                    </a:cubicBezTo>
                    <a:cubicBezTo>
                      <a:pt x="5071872" y="3048"/>
                      <a:pt x="5112893" y="12192"/>
                      <a:pt x="5150739" y="15494"/>
                    </a:cubicBezTo>
                    <a:cubicBezTo>
                      <a:pt x="5187950" y="18796"/>
                      <a:pt x="5225923" y="17653"/>
                      <a:pt x="5261864" y="21463"/>
                    </a:cubicBezTo>
                    <a:cubicBezTo>
                      <a:pt x="5295900" y="25146"/>
                      <a:pt x="5328158" y="31242"/>
                      <a:pt x="5360924" y="37338"/>
                    </a:cubicBezTo>
                    <a:cubicBezTo>
                      <a:pt x="5393690" y="43434"/>
                      <a:pt x="5427853" y="53594"/>
                      <a:pt x="5458460" y="58039"/>
                    </a:cubicBezTo>
                    <a:cubicBezTo>
                      <a:pt x="5485384" y="61976"/>
                      <a:pt x="5506466" y="60706"/>
                      <a:pt x="5534787" y="64135"/>
                    </a:cubicBezTo>
                    <a:cubicBezTo>
                      <a:pt x="5570728" y="68580"/>
                      <a:pt x="5617210" y="76962"/>
                      <a:pt x="5656707" y="84328"/>
                    </a:cubicBezTo>
                    <a:cubicBezTo>
                      <a:pt x="5694426" y="91313"/>
                      <a:pt x="5729732" y="99060"/>
                      <a:pt x="5766943" y="106807"/>
                    </a:cubicBezTo>
                    <a:cubicBezTo>
                      <a:pt x="5805043" y="114681"/>
                      <a:pt x="5845937" y="122809"/>
                      <a:pt x="5882513" y="131191"/>
                    </a:cubicBezTo>
                    <a:cubicBezTo>
                      <a:pt x="5915914" y="138811"/>
                      <a:pt x="5945759" y="144526"/>
                      <a:pt x="5977763" y="154686"/>
                    </a:cubicBezTo>
                    <a:cubicBezTo>
                      <a:pt x="6011672" y="165481"/>
                      <a:pt x="6046851" y="183388"/>
                      <a:pt x="6080379" y="195072"/>
                    </a:cubicBezTo>
                    <a:cubicBezTo>
                      <a:pt x="6111748" y="205994"/>
                      <a:pt x="6141466" y="212090"/>
                      <a:pt x="6172835" y="223393"/>
                    </a:cubicBezTo>
                    <a:cubicBezTo>
                      <a:pt x="6206490" y="235585"/>
                      <a:pt x="6240907" y="254127"/>
                      <a:pt x="6275705" y="266446"/>
                    </a:cubicBezTo>
                    <a:cubicBezTo>
                      <a:pt x="6310122" y="278511"/>
                      <a:pt x="6345301" y="284607"/>
                      <a:pt x="6380226" y="296672"/>
                    </a:cubicBezTo>
                    <a:cubicBezTo>
                      <a:pt x="6416675" y="309245"/>
                      <a:pt x="6453124" y="325628"/>
                      <a:pt x="6489954" y="340614"/>
                    </a:cubicBezTo>
                    <a:cubicBezTo>
                      <a:pt x="6527673" y="355981"/>
                      <a:pt x="6567932" y="374142"/>
                      <a:pt x="6603873" y="387985"/>
                    </a:cubicBezTo>
                    <a:cubicBezTo>
                      <a:pt x="6635496" y="400050"/>
                      <a:pt x="6663309" y="407670"/>
                      <a:pt x="6693789" y="419735"/>
                    </a:cubicBezTo>
                    <a:cubicBezTo>
                      <a:pt x="6726174" y="432562"/>
                      <a:pt x="6758813" y="448564"/>
                      <a:pt x="6792595" y="463296"/>
                    </a:cubicBezTo>
                    <a:cubicBezTo>
                      <a:pt x="6828028" y="478663"/>
                      <a:pt x="6865620" y="494030"/>
                      <a:pt x="6901561" y="510032"/>
                    </a:cubicBezTo>
                    <a:cubicBezTo>
                      <a:pt x="6937121" y="525907"/>
                      <a:pt x="6973570" y="539623"/>
                      <a:pt x="7007098" y="559054"/>
                    </a:cubicBezTo>
                    <a:cubicBezTo>
                      <a:pt x="7040880" y="578612"/>
                      <a:pt x="7072757" y="605917"/>
                      <a:pt x="7103237" y="626999"/>
                    </a:cubicBezTo>
                    <a:cubicBezTo>
                      <a:pt x="7130669" y="645922"/>
                      <a:pt x="7154672" y="663194"/>
                      <a:pt x="7181723" y="679958"/>
                    </a:cubicBezTo>
                    <a:cubicBezTo>
                      <a:pt x="7209282" y="696976"/>
                      <a:pt x="7238365" y="710057"/>
                      <a:pt x="7267448" y="728218"/>
                    </a:cubicBezTo>
                    <a:cubicBezTo>
                      <a:pt x="7299452" y="748157"/>
                      <a:pt x="7332853" y="774827"/>
                      <a:pt x="7365492" y="795401"/>
                    </a:cubicBezTo>
                    <a:cubicBezTo>
                      <a:pt x="7396353" y="814832"/>
                      <a:pt x="7428103" y="828548"/>
                      <a:pt x="7458075" y="848741"/>
                    </a:cubicBezTo>
                    <a:cubicBezTo>
                      <a:pt x="7489190" y="869696"/>
                      <a:pt x="7518527" y="895731"/>
                      <a:pt x="7548753" y="919226"/>
                    </a:cubicBezTo>
                    <a:cubicBezTo>
                      <a:pt x="7578979" y="942721"/>
                      <a:pt x="7609078" y="963803"/>
                      <a:pt x="7639304" y="989457"/>
                    </a:cubicBezTo>
                    <a:cubicBezTo>
                      <a:pt x="7671816" y="1017143"/>
                      <a:pt x="7704328" y="1051560"/>
                      <a:pt x="7736967" y="1080262"/>
                    </a:cubicBezTo>
                    <a:cubicBezTo>
                      <a:pt x="7768209" y="1107694"/>
                      <a:pt x="7800848" y="1129919"/>
                      <a:pt x="7830820" y="1158240"/>
                    </a:cubicBezTo>
                    <a:cubicBezTo>
                      <a:pt x="7861808" y="1187577"/>
                      <a:pt x="7890637" y="1223518"/>
                      <a:pt x="7919339" y="1253744"/>
                    </a:cubicBezTo>
                    <a:cubicBezTo>
                      <a:pt x="7945882" y="1281557"/>
                      <a:pt x="7971917" y="1303274"/>
                      <a:pt x="7996809" y="1332992"/>
                    </a:cubicBezTo>
                    <a:cubicBezTo>
                      <a:pt x="8024368" y="1366012"/>
                      <a:pt x="8051292" y="1409827"/>
                      <a:pt x="8076057" y="1444625"/>
                    </a:cubicBezTo>
                    <a:cubicBezTo>
                      <a:pt x="8097901" y="1475359"/>
                      <a:pt x="8118348" y="1501267"/>
                      <a:pt x="8137906" y="1531366"/>
                    </a:cubicBezTo>
                    <a:cubicBezTo>
                      <a:pt x="8157972" y="1562354"/>
                      <a:pt x="8176641" y="1595628"/>
                      <a:pt x="8194929" y="1628013"/>
                    </a:cubicBezTo>
                    <a:cubicBezTo>
                      <a:pt x="8213090" y="1660271"/>
                      <a:pt x="8230235" y="1692783"/>
                      <a:pt x="8247380" y="1725295"/>
                    </a:cubicBezTo>
                    <a:cubicBezTo>
                      <a:pt x="8264525" y="1757807"/>
                      <a:pt x="8281289" y="1790319"/>
                      <a:pt x="8298053" y="1822958"/>
                    </a:cubicBezTo>
                    <a:cubicBezTo>
                      <a:pt x="8314817" y="1855470"/>
                      <a:pt x="8331327" y="1888109"/>
                      <a:pt x="8347837" y="1920748"/>
                    </a:cubicBezTo>
                    <a:cubicBezTo>
                      <a:pt x="8364347" y="1953387"/>
                      <a:pt x="8382762" y="1985010"/>
                      <a:pt x="8397367" y="2018538"/>
                    </a:cubicBezTo>
                    <a:cubicBezTo>
                      <a:pt x="8412099" y="2052320"/>
                      <a:pt x="8423656" y="2089912"/>
                      <a:pt x="8435721" y="2122805"/>
                    </a:cubicBezTo>
                    <a:cubicBezTo>
                      <a:pt x="8446516" y="2152269"/>
                      <a:pt x="8456041" y="2176018"/>
                      <a:pt x="8466582" y="2206625"/>
                    </a:cubicBezTo>
                    <a:cubicBezTo>
                      <a:pt x="8479155" y="2243201"/>
                      <a:pt x="8495284" y="2287778"/>
                      <a:pt x="8505063" y="2328164"/>
                    </a:cubicBezTo>
                    <a:cubicBezTo>
                      <a:pt x="8514461" y="2367153"/>
                      <a:pt x="8517636" y="2407539"/>
                      <a:pt x="8524748" y="2444750"/>
                    </a:cubicBezTo>
                    <a:cubicBezTo>
                      <a:pt x="8531352" y="2479167"/>
                      <a:pt x="8538210" y="2512441"/>
                      <a:pt x="8546211" y="2543810"/>
                    </a:cubicBezTo>
                    <a:cubicBezTo>
                      <a:pt x="8553577" y="2572512"/>
                      <a:pt x="8564245" y="2596642"/>
                      <a:pt x="8570214" y="2625725"/>
                    </a:cubicBezTo>
                    <a:cubicBezTo>
                      <a:pt x="8576818" y="2657602"/>
                      <a:pt x="8577580" y="2694813"/>
                      <a:pt x="8582914" y="2727706"/>
                    </a:cubicBezTo>
                    <a:cubicBezTo>
                      <a:pt x="8587994" y="2758948"/>
                      <a:pt x="8596503" y="2787015"/>
                      <a:pt x="8601075" y="2818384"/>
                    </a:cubicBezTo>
                    <a:cubicBezTo>
                      <a:pt x="8605901" y="2851658"/>
                      <a:pt x="8608060" y="2887726"/>
                      <a:pt x="8610219" y="2922016"/>
                    </a:cubicBezTo>
                    <a:cubicBezTo>
                      <a:pt x="8612378" y="2955798"/>
                      <a:pt x="8612886" y="2990342"/>
                      <a:pt x="8614029" y="3022473"/>
                    </a:cubicBezTo>
                    <a:cubicBezTo>
                      <a:pt x="8615045" y="3051937"/>
                      <a:pt x="8616188" y="3078353"/>
                      <a:pt x="8616823" y="3107309"/>
                    </a:cubicBezTo>
                    <a:cubicBezTo>
                      <a:pt x="8617458" y="3137535"/>
                      <a:pt x="8617712" y="3168777"/>
                      <a:pt x="8617966" y="3199892"/>
                    </a:cubicBezTo>
                    <a:cubicBezTo>
                      <a:pt x="8618220" y="3231515"/>
                      <a:pt x="8618220" y="3263519"/>
                      <a:pt x="8618347" y="3295523"/>
                    </a:cubicBezTo>
                    <a:cubicBezTo>
                      <a:pt x="8618474" y="3327781"/>
                      <a:pt x="8620760" y="3359531"/>
                      <a:pt x="8618474" y="3392551"/>
                    </a:cubicBezTo>
                    <a:cubicBezTo>
                      <a:pt x="8616061" y="3427349"/>
                      <a:pt x="8607171" y="3465068"/>
                      <a:pt x="8603742" y="3499485"/>
                    </a:cubicBezTo>
                    <a:cubicBezTo>
                      <a:pt x="8600567" y="3531362"/>
                      <a:pt x="8601837" y="3561207"/>
                      <a:pt x="8598154" y="3591941"/>
                    </a:cubicBezTo>
                    <a:cubicBezTo>
                      <a:pt x="8594471" y="3622929"/>
                      <a:pt x="8587740" y="3653663"/>
                      <a:pt x="8581390" y="3684651"/>
                    </a:cubicBezTo>
                    <a:cubicBezTo>
                      <a:pt x="8575040" y="3715893"/>
                      <a:pt x="8567420" y="3747008"/>
                      <a:pt x="8559927" y="3778504"/>
                    </a:cubicBezTo>
                    <a:cubicBezTo>
                      <a:pt x="8552434" y="3810381"/>
                      <a:pt x="8544433" y="3842512"/>
                      <a:pt x="8536432" y="3874643"/>
                    </a:cubicBezTo>
                    <a:cubicBezTo>
                      <a:pt x="8528431" y="3906901"/>
                      <a:pt x="8522335" y="3938270"/>
                      <a:pt x="8512048" y="3971798"/>
                    </a:cubicBezTo>
                    <a:cubicBezTo>
                      <a:pt x="8500618" y="4009136"/>
                      <a:pt x="8485124" y="4050411"/>
                      <a:pt x="8470011" y="4088257"/>
                    </a:cubicBezTo>
                    <a:cubicBezTo>
                      <a:pt x="8455279" y="4125087"/>
                      <a:pt x="8438896" y="4160647"/>
                      <a:pt x="8422767" y="4195953"/>
                    </a:cubicBezTo>
                    <a:cubicBezTo>
                      <a:pt x="8406892" y="4230497"/>
                      <a:pt x="8390509" y="4264152"/>
                      <a:pt x="8374126" y="4297934"/>
                    </a:cubicBezTo>
                    <a:cubicBezTo>
                      <a:pt x="8357870" y="4331335"/>
                      <a:pt x="8341487" y="4364355"/>
                      <a:pt x="8325104" y="4397502"/>
                    </a:cubicBezTo>
                    <a:cubicBezTo>
                      <a:pt x="8308721" y="4430522"/>
                      <a:pt x="8294243" y="4462399"/>
                      <a:pt x="8275955" y="4496181"/>
                    </a:cubicBezTo>
                    <a:cubicBezTo>
                      <a:pt x="8256016" y="4533138"/>
                      <a:pt x="8230235" y="4572889"/>
                      <a:pt x="8209407" y="4609973"/>
                    </a:cubicBezTo>
                    <a:cubicBezTo>
                      <a:pt x="8189849" y="4644898"/>
                      <a:pt x="8174863" y="4678553"/>
                      <a:pt x="8154670" y="4712462"/>
                    </a:cubicBezTo>
                    <a:cubicBezTo>
                      <a:pt x="8133715" y="4747641"/>
                      <a:pt x="8107299" y="4783836"/>
                      <a:pt x="8085709" y="4817110"/>
                    </a:cubicBezTo>
                    <a:cubicBezTo>
                      <a:pt x="8066151" y="4847082"/>
                      <a:pt x="8050149" y="4873879"/>
                      <a:pt x="8030464" y="4902962"/>
                    </a:cubicBezTo>
                    <a:cubicBezTo>
                      <a:pt x="8009509" y="4933950"/>
                      <a:pt x="7986014" y="4965827"/>
                      <a:pt x="7963027" y="4997196"/>
                    </a:cubicBezTo>
                    <a:cubicBezTo>
                      <a:pt x="7939786" y="5029073"/>
                      <a:pt x="7913243" y="5060696"/>
                      <a:pt x="7891780" y="5092954"/>
                    </a:cubicBezTo>
                    <a:cubicBezTo>
                      <a:pt x="7871333" y="5123561"/>
                      <a:pt x="7855077" y="5155311"/>
                      <a:pt x="7836789" y="5185537"/>
                    </a:cubicBezTo>
                    <a:cubicBezTo>
                      <a:pt x="7819136" y="5214620"/>
                      <a:pt x="7803896" y="5243195"/>
                      <a:pt x="7784211" y="5271008"/>
                    </a:cubicBezTo>
                    <a:cubicBezTo>
                      <a:pt x="7763764" y="5299837"/>
                      <a:pt x="7737983" y="5325745"/>
                      <a:pt x="7715758" y="5355336"/>
                    </a:cubicBezTo>
                    <a:cubicBezTo>
                      <a:pt x="7692517" y="5386324"/>
                      <a:pt x="7672070" y="5421630"/>
                      <a:pt x="7648194" y="5453126"/>
                    </a:cubicBezTo>
                    <a:cubicBezTo>
                      <a:pt x="7624445" y="5484495"/>
                      <a:pt x="7594981" y="5513197"/>
                      <a:pt x="7572883" y="5543931"/>
                    </a:cubicBezTo>
                    <a:cubicBezTo>
                      <a:pt x="7552182" y="5572633"/>
                      <a:pt x="7540752" y="5602986"/>
                      <a:pt x="7518654" y="5631180"/>
                    </a:cubicBezTo>
                    <a:cubicBezTo>
                      <a:pt x="7494016" y="5662676"/>
                      <a:pt x="7457313" y="5691759"/>
                      <a:pt x="7429373" y="5722366"/>
                    </a:cubicBezTo>
                    <a:cubicBezTo>
                      <a:pt x="7402957" y="5751322"/>
                      <a:pt x="7380351" y="5781167"/>
                      <a:pt x="7355205" y="5809615"/>
                    </a:cubicBezTo>
                    <a:cubicBezTo>
                      <a:pt x="7330186" y="5837936"/>
                      <a:pt x="7301738" y="5865368"/>
                      <a:pt x="7278878" y="5892800"/>
                    </a:cubicBezTo>
                    <a:cubicBezTo>
                      <a:pt x="7258177" y="5917692"/>
                      <a:pt x="7242556" y="5941060"/>
                      <a:pt x="7222998" y="5966714"/>
                    </a:cubicBezTo>
                    <a:cubicBezTo>
                      <a:pt x="7201662" y="5994908"/>
                      <a:pt x="7179183" y="6026404"/>
                      <a:pt x="7155688" y="6054979"/>
                    </a:cubicBezTo>
                    <a:cubicBezTo>
                      <a:pt x="7132193" y="6083681"/>
                      <a:pt x="7108317" y="6110478"/>
                      <a:pt x="7082155" y="6138545"/>
                    </a:cubicBezTo>
                    <a:cubicBezTo>
                      <a:pt x="7054215" y="6168644"/>
                      <a:pt x="7021703" y="6200013"/>
                      <a:pt x="6992874" y="6229477"/>
                    </a:cubicBezTo>
                    <a:cubicBezTo>
                      <a:pt x="6965569" y="6257290"/>
                      <a:pt x="6940931" y="6283071"/>
                      <a:pt x="6913372" y="6310630"/>
                    </a:cubicBezTo>
                    <a:cubicBezTo>
                      <a:pt x="6884162" y="6339967"/>
                      <a:pt x="6852920" y="6370193"/>
                      <a:pt x="6822059" y="6400292"/>
                    </a:cubicBezTo>
                    <a:cubicBezTo>
                      <a:pt x="6790436" y="6431153"/>
                      <a:pt x="6758051" y="6462395"/>
                      <a:pt x="6725920" y="6493764"/>
                    </a:cubicBezTo>
                    <a:cubicBezTo>
                      <a:pt x="6693408" y="6525387"/>
                      <a:pt x="6661404" y="6558661"/>
                      <a:pt x="6628003" y="6589014"/>
                    </a:cubicBezTo>
                    <a:cubicBezTo>
                      <a:pt x="6595237" y="6618986"/>
                      <a:pt x="6561074" y="6647180"/>
                      <a:pt x="6527419" y="6674866"/>
                    </a:cubicBezTo>
                    <a:cubicBezTo>
                      <a:pt x="6494526" y="6702044"/>
                      <a:pt x="6458458" y="6725793"/>
                      <a:pt x="6428359" y="6753733"/>
                    </a:cubicBezTo>
                    <a:cubicBezTo>
                      <a:pt x="6399657" y="6780403"/>
                      <a:pt x="6379464" y="6809994"/>
                      <a:pt x="6350254" y="6838188"/>
                    </a:cubicBezTo>
                    <a:cubicBezTo>
                      <a:pt x="6317361" y="6870065"/>
                      <a:pt x="6275959" y="6903593"/>
                      <a:pt x="6239383" y="6934200"/>
                    </a:cubicBezTo>
                    <a:cubicBezTo>
                      <a:pt x="6204585" y="6963283"/>
                      <a:pt x="6169152" y="6991731"/>
                      <a:pt x="6136259" y="7017766"/>
                    </a:cubicBezTo>
                    <a:cubicBezTo>
                      <a:pt x="6106414" y="7041388"/>
                      <a:pt x="6079490" y="7061708"/>
                      <a:pt x="6050407" y="7084060"/>
                    </a:cubicBezTo>
                    <a:cubicBezTo>
                      <a:pt x="6020308" y="7107047"/>
                      <a:pt x="5989447" y="7130542"/>
                      <a:pt x="5958586" y="7153910"/>
                    </a:cubicBezTo>
                    <a:cubicBezTo>
                      <a:pt x="5927090" y="7177786"/>
                      <a:pt x="5894451" y="7200265"/>
                      <a:pt x="5863209" y="7225792"/>
                    </a:cubicBezTo>
                    <a:cubicBezTo>
                      <a:pt x="5831205" y="7251954"/>
                      <a:pt x="5801995" y="7283323"/>
                      <a:pt x="5769102" y="7308977"/>
                    </a:cubicBezTo>
                    <a:cubicBezTo>
                      <a:pt x="5736336" y="7334504"/>
                      <a:pt x="5697601" y="7355078"/>
                      <a:pt x="5666232" y="7379081"/>
                    </a:cubicBezTo>
                    <a:cubicBezTo>
                      <a:pt x="5637657" y="7401052"/>
                      <a:pt x="5615305" y="7423912"/>
                      <a:pt x="5587873" y="7446518"/>
                    </a:cubicBezTo>
                    <a:cubicBezTo>
                      <a:pt x="5558409" y="7470775"/>
                      <a:pt x="5524119" y="7495159"/>
                      <a:pt x="5494909" y="7519924"/>
                    </a:cubicBezTo>
                    <a:cubicBezTo>
                      <a:pt x="5467350" y="7543419"/>
                      <a:pt x="5443347" y="7568565"/>
                      <a:pt x="5416931" y="7591171"/>
                    </a:cubicBezTo>
                    <a:cubicBezTo>
                      <a:pt x="5391023" y="7613269"/>
                      <a:pt x="5366893" y="7633462"/>
                      <a:pt x="5338064" y="7654290"/>
                    </a:cubicBezTo>
                    <a:cubicBezTo>
                      <a:pt x="5305552" y="7677658"/>
                      <a:pt x="5263388" y="7699375"/>
                      <a:pt x="5230876" y="7723378"/>
                    </a:cubicBezTo>
                    <a:cubicBezTo>
                      <a:pt x="5201285" y="7745095"/>
                      <a:pt x="5177282" y="7769225"/>
                      <a:pt x="5150104" y="7790942"/>
                    </a:cubicBezTo>
                    <a:cubicBezTo>
                      <a:pt x="5123561" y="7812151"/>
                      <a:pt x="5096383" y="7832598"/>
                      <a:pt x="5069840" y="7852283"/>
                    </a:cubicBezTo>
                    <a:cubicBezTo>
                      <a:pt x="5044186" y="7871333"/>
                      <a:pt x="5018913" y="7889367"/>
                      <a:pt x="4993640" y="7907401"/>
                    </a:cubicBezTo>
                    <a:cubicBezTo>
                      <a:pt x="4968748" y="7925181"/>
                      <a:pt x="4943094" y="7940929"/>
                      <a:pt x="4919472" y="7959725"/>
                    </a:cubicBezTo>
                    <a:cubicBezTo>
                      <a:pt x="4895850" y="7978394"/>
                      <a:pt x="4875276" y="8000238"/>
                      <a:pt x="4851654" y="8019796"/>
                    </a:cubicBezTo>
                    <a:cubicBezTo>
                      <a:pt x="4827270" y="8039989"/>
                      <a:pt x="4800854" y="8059674"/>
                      <a:pt x="4775327" y="8078597"/>
                    </a:cubicBezTo>
                    <a:cubicBezTo>
                      <a:pt x="4750435" y="8097139"/>
                      <a:pt x="4725543" y="8114538"/>
                      <a:pt x="4700651" y="8132191"/>
                    </a:cubicBezTo>
                    <a:cubicBezTo>
                      <a:pt x="4676013" y="8149590"/>
                      <a:pt x="4651502" y="8166608"/>
                      <a:pt x="4626991" y="8183626"/>
                    </a:cubicBezTo>
                    <a:cubicBezTo>
                      <a:pt x="4602480" y="8200517"/>
                      <a:pt x="4578985" y="8216265"/>
                      <a:pt x="4553585" y="8233918"/>
                    </a:cubicBezTo>
                    <a:cubicBezTo>
                      <a:pt x="4525899" y="8253222"/>
                      <a:pt x="4495546" y="8275193"/>
                      <a:pt x="4467225" y="8295005"/>
                    </a:cubicBezTo>
                    <a:cubicBezTo>
                      <a:pt x="4439920" y="8314182"/>
                      <a:pt x="4413250" y="8332724"/>
                      <a:pt x="4386834" y="8351012"/>
                    </a:cubicBezTo>
                    <a:cubicBezTo>
                      <a:pt x="4361053" y="8368792"/>
                      <a:pt x="4335780" y="8386191"/>
                      <a:pt x="4310507" y="8403463"/>
                    </a:cubicBezTo>
                    <a:cubicBezTo>
                      <a:pt x="4285615" y="8420481"/>
                      <a:pt x="4261739" y="8436356"/>
                      <a:pt x="4236085" y="8454136"/>
                    </a:cubicBezTo>
                    <a:cubicBezTo>
                      <a:pt x="4208145" y="8473567"/>
                      <a:pt x="4180332" y="8497697"/>
                      <a:pt x="4148963" y="8515604"/>
                    </a:cubicBezTo>
                    <a:cubicBezTo>
                      <a:pt x="4116324" y="8534273"/>
                      <a:pt x="4079367" y="8542655"/>
                      <a:pt x="4043553" y="8562975"/>
                    </a:cubicBezTo>
                    <a:cubicBezTo>
                      <a:pt x="4001770" y="8586597"/>
                      <a:pt x="3957193" y="8621395"/>
                      <a:pt x="3915410" y="8652510"/>
                    </a:cubicBezTo>
                    <a:cubicBezTo>
                      <a:pt x="3873754" y="8683625"/>
                      <a:pt x="3828923" y="8723122"/>
                      <a:pt x="3793236" y="8749792"/>
                    </a:cubicBezTo>
                    <a:cubicBezTo>
                      <a:pt x="3766439" y="8769731"/>
                      <a:pt x="3745484" y="8783320"/>
                      <a:pt x="3721354" y="8799957"/>
                    </a:cubicBezTo>
                    <a:cubicBezTo>
                      <a:pt x="3697224" y="8816594"/>
                      <a:pt x="3673983" y="8834501"/>
                      <a:pt x="3648456" y="8849487"/>
                    </a:cubicBezTo>
                    <a:cubicBezTo>
                      <a:pt x="3622548" y="8864727"/>
                      <a:pt x="3592576" y="8876157"/>
                      <a:pt x="3566922" y="8890127"/>
                    </a:cubicBezTo>
                    <a:cubicBezTo>
                      <a:pt x="3543046" y="8903208"/>
                      <a:pt x="3523107" y="8913114"/>
                      <a:pt x="3499104" y="8930513"/>
                    </a:cubicBezTo>
                    <a:cubicBezTo>
                      <a:pt x="3467989" y="8953119"/>
                      <a:pt x="3434715" y="8989949"/>
                      <a:pt x="3398901" y="9017889"/>
                    </a:cubicBezTo>
                    <a:cubicBezTo>
                      <a:pt x="3361055" y="9047480"/>
                      <a:pt x="3317367" y="9076944"/>
                      <a:pt x="3277108" y="9102725"/>
                    </a:cubicBezTo>
                    <a:cubicBezTo>
                      <a:pt x="3239516" y="9126728"/>
                      <a:pt x="3201289" y="9144000"/>
                      <a:pt x="3165221" y="9168130"/>
                    </a:cubicBezTo>
                    <a:cubicBezTo>
                      <a:pt x="3128772" y="9192641"/>
                      <a:pt x="3094609" y="9222867"/>
                      <a:pt x="3059557" y="9248902"/>
                    </a:cubicBezTo>
                    <a:cubicBezTo>
                      <a:pt x="3025521" y="9274175"/>
                      <a:pt x="2993263" y="9297670"/>
                      <a:pt x="2957703" y="9322181"/>
                    </a:cubicBezTo>
                    <a:cubicBezTo>
                      <a:pt x="2919603" y="9348470"/>
                      <a:pt x="2876296" y="9374251"/>
                      <a:pt x="2837815" y="9401302"/>
                    </a:cubicBezTo>
                    <a:cubicBezTo>
                      <a:pt x="2800731" y="9427464"/>
                      <a:pt x="2764409" y="9461754"/>
                      <a:pt x="2730881" y="9481693"/>
                    </a:cubicBezTo>
                    <a:cubicBezTo>
                      <a:pt x="2704592" y="9497314"/>
                      <a:pt x="2681986" y="9501124"/>
                      <a:pt x="2656078" y="9515856"/>
                    </a:cubicBezTo>
                    <a:cubicBezTo>
                      <a:pt x="2624836" y="9533509"/>
                      <a:pt x="2591435" y="9562719"/>
                      <a:pt x="2557780" y="9583420"/>
                    </a:cubicBezTo>
                    <a:cubicBezTo>
                      <a:pt x="2524252" y="9603994"/>
                      <a:pt x="2488565" y="9621901"/>
                      <a:pt x="2454402" y="9640062"/>
                    </a:cubicBezTo>
                    <a:cubicBezTo>
                      <a:pt x="2421255" y="9657715"/>
                      <a:pt x="2387854" y="9672193"/>
                      <a:pt x="2355850" y="9691243"/>
                    </a:cubicBezTo>
                    <a:cubicBezTo>
                      <a:pt x="2323211" y="9710674"/>
                      <a:pt x="2290064" y="9735058"/>
                      <a:pt x="2260219" y="9755886"/>
                    </a:cubicBezTo>
                    <a:cubicBezTo>
                      <a:pt x="2233549" y="9774428"/>
                      <a:pt x="2210054" y="9792335"/>
                      <a:pt x="2185162" y="9809861"/>
                    </a:cubicBezTo>
                    <a:cubicBezTo>
                      <a:pt x="2161032" y="9826879"/>
                      <a:pt x="2137029" y="9843135"/>
                      <a:pt x="2113153" y="9859645"/>
                    </a:cubicBezTo>
                    <a:cubicBezTo>
                      <a:pt x="2089404" y="9876028"/>
                      <a:pt x="2068449" y="9893046"/>
                      <a:pt x="2042287" y="9908794"/>
                    </a:cubicBezTo>
                    <a:cubicBezTo>
                      <a:pt x="2012315" y="9926828"/>
                      <a:pt x="1975485" y="9942957"/>
                      <a:pt x="1942338" y="9960356"/>
                    </a:cubicBezTo>
                    <a:cubicBezTo>
                      <a:pt x="1909318" y="9977628"/>
                      <a:pt x="1873631" y="9995027"/>
                      <a:pt x="1844040" y="10012680"/>
                    </a:cubicBezTo>
                    <a:cubicBezTo>
                      <a:pt x="1818386" y="10027920"/>
                      <a:pt x="1798574" y="10039350"/>
                      <a:pt x="1774190" y="10058781"/>
                    </a:cubicBezTo>
                    <a:cubicBezTo>
                      <a:pt x="1743202" y="10083546"/>
                      <a:pt x="1699514" y="10129393"/>
                      <a:pt x="1675892" y="10152507"/>
                    </a:cubicBezTo>
                    <a:cubicBezTo>
                      <a:pt x="1662303" y="10165842"/>
                      <a:pt x="1654429" y="10175875"/>
                      <a:pt x="1644269" y="10184511"/>
                    </a:cubicBezTo>
                    <a:cubicBezTo>
                      <a:pt x="1636014" y="10191623"/>
                      <a:pt x="1628775" y="10197465"/>
                      <a:pt x="1620012" y="10201783"/>
                    </a:cubicBezTo>
                    <a:cubicBezTo>
                      <a:pt x="1611249" y="10206101"/>
                      <a:pt x="1601216" y="10209276"/>
                      <a:pt x="1591564" y="10210546"/>
                    </a:cubicBezTo>
                    <a:cubicBezTo>
                      <a:pt x="1581785" y="10211816"/>
                      <a:pt x="1571371" y="10211562"/>
                      <a:pt x="1561719" y="10209657"/>
                    </a:cubicBezTo>
                    <a:cubicBezTo>
                      <a:pt x="1552067" y="10207752"/>
                      <a:pt x="1542415" y="10204069"/>
                      <a:pt x="1533906" y="10199243"/>
                    </a:cubicBezTo>
                    <a:cubicBezTo>
                      <a:pt x="1525397" y="10194417"/>
                      <a:pt x="1517269" y="10187940"/>
                      <a:pt x="1510665" y="10180574"/>
                    </a:cubicBezTo>
                    <a:cubicBezTo>
                      <a:pt x="1504188" y="10173335"/>
                      <a:pt x="1498473" y="10164445"/>
                      <a:pt x="1494663" y="10155428"/>
                    </a:cubicBezTo>
                    <a:cubicBezTo>
                      <a:pt x="1490853" y="10146411"/>
                      <a:pt x="1488313" y="10136251"/>
                      <a:pt x="1487551" y="10126472"/>
                    </a:cubicBezTo>
                    <a:cubicBezTo>
                      <a:pt x="1486789" y="10116693"/>
                      <a:pt x="1487678" y="10106406"/>
                      <a:pt x="1490091" y="10096881"/>
                    </a:cubicBezTo>
                    <a:cubicBezTo>
                      <a:pt x="1492504" y="10087356"/>
                      <a:pt x="1496568" y="10077831"/>
                      <a:pt x="1501902" y="10069576"/>
                    </a:cubicBezTo>
                    <a:cubicBezTo>
                      <a:pt x="1507236" y="10061321"/>
                      <a:pt x="1514221" y="10053447"/>
                      <a:pt x="1521841" y="10047351"/>
                    </a:cubicBezTo>
                    <a:cubicBezTo>
                      <a:pt x="1529461" y="10041255"/>
                      <a:pt x="1538605" y="10036175"/>
                      <a:pt x="1547876" y="10032873"/>
                    </a:cubicBezTo>
                    <a:cubicBezTo>
                      <a:pt x="1557020" y="10029571"/>
                      <a:pt x="1567307" y="10027539"/>
                      <a:pt x="1577086" y="10027285"/>
                    </a:cubicBezTo>
                    <a:cubicBezTo>
                      <a:pt x="1586865" y="10027031"/>
                      <a:pt x="1597152" y="10028428"/>
                      <a:pt x="1606550" y="10031349"/>
                    </a:cubicBezTo>
                    <a:cubicBezTo>
                      <a:pt x="1615948" y="10034270"/>
                      <a:pt x="1625219" y="10038969"/>
                      <a:pt x="1633220" y="10044684"/>
                    </a:cubicBezTo>
                    <a:cubicBezTo>
                      <a:pt x="1641221" y="10050399"/>
                      <a:pt x="1648587" y="10057765"/>
                      <a:pt x="1654302" y="10065766"/>
                    </a:cubicBezTo>
                    <a:cubicBezTo>
                      <a:pt x="1660017" y="10073767"/>
                      <a:pt x="1664589" y="10083165"/>
                      <a:pt x="1667383" y="10092563"/>
                    </a:cubicBezTo>
                    <a:cubicBezTo>
                      <a:pt x="1670177" y="10101961"/>
                      <a:pt x="1671574" y="10112248"/>
                      <a:pt x="1671320" y="10122027"/>
                    </a:cubicBezTo>
                    <a:cubicBezTo>
                      <a:pt x="1671066" y="10131806"/>
                      <a:pt x="1669034" y="10142093"/>
                      <a:pt x="1665605" y="10151237"/>
                    </a:cubicBezTo>
                    <a:cubicBezTo>
                      <a:pt x="1662176" y="10160381"/>
                      <a:pt x="1657096" y="10169525"/>
                      <a:pt x="1650873" y="10177145"/>
                    </a:cubicBezTo>
                    <a:cubicBezTo>
                      <a:pt x="1644777" y="10184765"/>
                      <a:pt x="1636903" y="10191750"/>
                      <a:pt x="1628648" y="10196957"/>
                    </a:cubicBezTo>
                    <a:cubicBezTo>
                      <a:pt x="1620393" y="10202164"/>
                      <a:pt x="1610868" y="10206228"/>
                      <a:pt x="1601343" y="10208641"/>
                    </a:cubicBezTo>
                    <a:cubicBezTo>
                      <a:pt x="1591818" y="10211054"/>
                      <a:pt x="1581404" y="10211943"/>
                      <a:pt x="1571625" y="10211054"/>
                    </a:cubicBezTo>
                    <a:cubicBezTo>
                      <a:pt x="1561846" y="10210165"/>
                      <a:pt x="1551813" y="10207625"/>
                      <a:pt x="1542796" y="10203688"/>
                    </a:cubicBezTo>
                    <a:cubicBezTo>
                      <a:pt x="1533779" y="10199751"/>
                      <a:pt x="1524889" y="10194163"/>
                      <a:pt x="1517650" y="10187559"/>
                    </a:cubicBezTo>
                    <a:cubicBezTo>
                      <a:pt x="1510411" y="10180955"/>
                      <a:pt x="1503934" y="10172827"/>
                      <a:pt x="1499108" y="10164318"/>
                    </a:cubicBezTo>
                    <a:cubicBezTo>
                      <a:pt x="1494282" y="10155809"/>
                      <a:pt x="1490726" y="10146030"/>
                      <a:pt x="1488948" y="10136378"/>
                    </a:cubicBezTo>
                    <a:cubicBezTo>
                      <a:pt x="1487170" y="10126726"/>
                      <a:pt x="1486789" y="10116312"/>
                      <a:pt x="1488186" y="10106660"/>
                    </a:cubicBezTo>
                    <a:cubicBezTo>
                      <a:pt x="1489583" y="10097008"/>
                      <a:pt x="1492631" y="10086975"/>
                      <a:pt x="1497076" y="10078212"/>
                    </a:cubicBezTo>
                    <a:cubicBezTo>
                      <a:pt x="1501394" y="10069449"/>
                      <a:pt x="1514475" y="10054082"/>
                      <a:pt x="1514475" y="10054082"/>
                    </a:cubicBezTo>
                    <a:cubicBezTo>
                      <a:pt x="1514475" y="10054082"/>
                      <a:pt x="1532890" y="10036175"/>
                      <a:pt x="1546606" y="10022586"/>
                    </a:cubicBezTo>
                    <a:cubicBezTo>
                      <a:pt x="1571752" y="9997821"/>
                      <a:pt x="1616583" y="9944989"/>
                      <a:pt x="1652397" y="9917049"/>
                    </a:cubicBezTo>
                    <a:cubicBezTo>
                      <a:pt x="1682877" y="9893300"/>
                      <a:pt x="1713865" y="9878568"/>
                      <a:pt x="1744853" y="9861550"/>
                    </a:cubicBezTo>
                    <a:cubicBezTo>
                      <a:pt x="1774698" y="9845167"/>
                      <a:pt x="1805051" y="9831324"/>
                      <a:pt x="1834769" y="9816465"/>
                    </a:cubicBezTo>
                    <a:cubicBezTo>
                      <a:pt x="1864106" y="9801733"/>
                      <a:pt x="1894459" y="9788525"/>
                      <a:pt x="1922272" y="9772777"/>
                    </a:cubicBezTo>
                    <a:cubicBezTo>
                      <a:pt x="1948942" y="9757664"/>
                      <a:pt x="1973199" y="9740138"/>
                      <a:pt x="1998472" y="9724009"/>
                    </a:cubicBezTo>
                    <a:cubicBezTo>
                      <a:pt x="2023618" y="9708007"/>
                      <a:pt x="2048002" y="9692259"/>
                      <a:pt x="2073529" y="9676257"/>
                    </a:cubicBezTo>
                    <a:cubicBezTo>
                      <a:pt x="2099945" y="9659747"/>
                      <a:pt x="2127377" y="9643491"/>
                      <a:pt x="2154301" y="9626727"/>
                    </a:cubicBezTo>
                    <a:cubicBezTo>
                      <a:pt x="2181606" y="9609836"/>
                      <a:pt x="2207768" y="9592310"/>
                      <a:pt x="2236343" y="9575165"/>
                    </a:cubicBezTo>
                    <a:cubicBezTo>
                      <a:pt x="2266569" y="9557004"/>
                      <a:pt x="2299081" y="9538081"/>
                      <a:pt x="2331085" y="9520936"/>
                    </a:cubicBezTo>
                    <a:cubicBezTo>
                      <a:pt x="2363089" y="9503791"/>
                      <a:pt x="2396363" y="9489186"/>
                      <a:pt x="2428367" y="9472422"/>
                    </a:cubicBezTo>
                    <a:cubicBezTo>
                      <a:pt x="2460117" y="9455658"/>
                      <a:pt x="2493645" y="9438132"/>
                      <a:pt x="2522220" y="9420352"/>
                    </a:cubicBezTo>
                    <a:cubicBezTo>
                      <a:pt x="2547620" y="9404604"/>
                      <a:pt x="2566035" y="9387586"/>
                      <a:pt x="2591816" y="9372219"/>
                    </a:cubicBezTo>
                    <a:cubicBezTo>
                      <a:pt x="2621153" y="9354693"/>
                      <a:pt x="2661666" y="9340469"/>
                      <a:pt x="2689860" y="9322054"/>
                    </a:cubicBezTo>
                    <a:cubicBezTo>
                      <a:pt x="2713863" y="9306306"/>
                      <a:pt x="2727960" y="9288526"/>
                      <a:pt x="2752090" y="9271000"/>
                    </a:cubicBezTo>
                    <a:cubicBezTo>
                      <a:pt x="2782443" y="9248902"/>
                      <a:pt x="2829179" y="9223883"/>
                      <a:pt x="2859532" y="9202293"/>
                    </a:cubicBezTo>
                    <a:cubicBezTo>
                      <a:pt x="2883154" y="9185402"/>
                      <a:pt x="2896616" y="9171178"/>
                      <a:pt x="2920365" y="9154033"/>
                    </a:cubicBezTo>
                    <a:cubicBezTo>
                      <a:pt x="2951353" y="9131681"/>
                      <a:pt x="2999994" y="9103614"/>
                      <a:pt x="3031236" y="9081643"/>
                    </a:cubicBezTo>
                    <a:cubicBezTo>
                      <a:pt x="3055112" y="9064879"/>
                      <a:pt x="3069082" y="9050147"/>
                      <a:pt x="3092958" y="9034907"/>
                    </a:cubicBezTo>
                    <a:cubicBezTo>
                      <a:pt x="3122168" y="9016238"/>
                      <a:pt x="3161030" y="9000236"/>
                      <a:pt x="3195066" y="8980170"/>
                    </a:cubicBezTo>
                    <a:cubicBezTo>
                      <a:pt x="3230880" y="8958961"/>
                      <a:pt x="3272917" y="8932799"/>
                      <a:pt x="3302635" y="8910447"/>
                    </a:cubicBezTo>
                    <a:cubicBezTo>
                      <a:pt x="3325495" y="8893175"/>
                      <a:pt x="3339973" y="8876792"/>
                      <a:pt x="3360293" y="8860282"/>
                    </a:cubicBezTo>
                    <a:cubicBezTo>
                      <a:pt x="3381629" y="8843010"/>
                      <a:pt x="3400171" y="8826627"/>
                      <a:pt x="3427730" y="8809228"/>
                    </a:cubicBezTo>
                    <a:cubicBezTo>
                      <a:pt x="3465830" y="8785098"/>
                      <a:pt x="3531743" y="8757666"/>
                      <a:pt x="3570859" y="8734425"/>
                    </a:cubicBezTo>
                    <a:cubicBezTo>
                      <a:pt x="3599434" y="8717407"/>
                      <a:pt x="3618992" y="8702294"/>
                      <a:pt x="3642741" y="8686165"/>
                    </a:cubicBezTo>
                    <a:cubicBezTo>
                      <a:pt x="3666109" y="8670290"/>
                      <a:pt x="3689731" y="8654288"/>
                      <a:pt x="3712337" y="8638540"/>
                    </a:cubicBezTo>
                    <a:cubicBezTo>
                      <a:pt x="3734181" y="8623300"/>
                      <a:pt x="3755263" y="8608949"/>
                      <a:pt x="3776472" y="8592947"/>
                    </a:cubicBezTo>
                    <a:cubicBezTo>
                      <a:pt x="3798189" y="8576564"/>
                      <a:pt x="3818636" y="8557768"/>
                      <a:pt x="3841115" y="8541512"/>
                    </a:cubicBezTo>
                    <a:cubicBezTo>
                      <a:pt x="3863975" y="8525002"/>
                      <a:pt x="3888232" y="8510524"/>
                      <a:pt x="3912743" y="8494776"/>
                    </a:cubicBezTo>
                    <a:cubicBezTo>
                      <a:pt x="3938270" y="8478266"/>
                      <a:pt x="3964305" y="8458962"/>
                      <a:pt x="3991356" y="8444738"/>
                    </a:cubicBezTo>
                    <a:cubicBezTo>
                      <a:pt x="4017899" y="8430768"/>
                      <a:pt x="4046347" y="8425307"/>
                      <a:pt x="4073398" y="8409940"/>
                    </a:cubicBezTo>
                    <a:cubicBezTo>
                      <a:pt x="4103497" y="8392795"/>
                      <a:pt x="4133723" y="8364220"/>
                      <a:pt x="4162298" y="8344281"/>
                    </a:cubicBezTo>
                    <a:cubicBezTo>
                      <a:pt x="4188079" y="8326247"/>
                      <a:pt x="4211955" y="8311515"/>
                      <a:pt x="4236974" y="8294878"/>
                    </a:cubicBezTo>
                    <a:cubicBezTo>
                      <a:pt x="4262120" y="8278114"/>
                      <a:pt x="4287393" y="8261477"/>
                      <a:pt x="4312793" y="8244205"/>
                    </a:cubicBezTo>
                    <a:cubicBezTo>
                      <a:pt x="4338828" y="8226552"/>
                      <a:pt x="4364482" y="8209153"/>
                      <a:pt x="4391279" y="8189976"/>
                    </a:cubicBezTo>
                    <a:cubicBezTo>
                      <a:pt x="4420108" y="8169402"/>
                      <a:pt x="4451604" y="8144383"/>
                      <a:pt x="4480052" y="8124571"/>
                    </a:cubicBezTo>
                    <a:cubicBezTo>
                      <a:pt x="4505452" y="8106791"/>
                      <a:pt x="4529074" y="8092313"/>
                      <a:pt x="4553585" y="8076057"/>
                    </a:cubicBezTo>
                    <a:cubicBezTo>
                      <a:pt x="4578096" y="8059801"/>
                      <a:pt x="4602607" y="8043545"/>
                      <a:pt x="4626864" y="8027162"/>
                    </a:cubicBezTo>
                    <a:cubicBezTo>
                      <a:pt x="4651121" y="8010779"/>
                      <a:pt x="4675505" y="7994396"/>
                      <a:pt x="4699381" y="7977505"/>
                    </a:cubicBezTo>
                    <a:cubicBezTo>
                      <a:pt x="4723257" y="7960614"/>
                      <a:pt x="4746371" y="7944612"/>
                      <a:pt x="4770374" y="7925689"/>
                    </a:cubicBezTo>
                    <a:cubicBezTo>
                      <a:pt x="4796536" y="7905115"/>
                      <a:pt x="4823460" y="7878191"/>
                      <a:pt x="4850257" y="7858125"/>
                    </a:cubicBezTo>
                    <a:cubicBezTo>
                      <a:pt x="4875022" y="7839583"/>
                      <a:pt x="4900168" y="7825613"/>
                      <a:pt x="4925060" y="7809103"/>
                    </a:cubicBezTo>
                    <a:cubicBezTo>
                      <a:pt x="4950206" y="7792466"/>
                      <a:pt x="4975225" y="7775829"/>
                      <a:pt x="5000371" y="7758430"/>
                    </a:cubicBezTo>
                    <a:cubicBezTo>
                      <a:pt x="5026152" y="7740523"/>
                      <a:pt x="5051298" y="7723378"/>
                      <a:pt x="5077841" y="7703185"/>
                    </a:cubicBezTo>
                    <a:cubicBezTo>
                      <a:pt x="5107305" y="7680706"/>
                      <a:pt x="5137404" y="7652258"/>
                      <a:pt x="5169027" y="7629017"/>
                    </a:cubicBezTo>
                    <a:cubicBezTo>
                      <a:pt x="5200777" y="7605649"/>
                      <a:pt x="5237480" y="7584567"/>
                      <a:pt x="5267960" y="7563231"/>
                    </a:cubicBezTo>
                    <a:cubicBezTo>
                      <a:pt x="5294884" y="7544435"/>
                      <a:pt x="5317490" y="7528560"/>
                      <a:pt x="5342763" y="7508240"/>
                    </a:cubicBezTo>
                    <a:cubicBezTo>
                      <a:pt x="5370576" y="7485888"/>
                      <a:pt x="5398389" y="7457821"/>
                      <a:pt x="5427472" y="7433818"/>
                    </a:cubicBezTo>
                    <a:cubicBezTo>
                      <a:pt x="5456809" y="7409561"/>
                      <a:pt x="5488305" y="7387082"/>
                      <a:pt x="5518277" y="7363206"/>
                    </a:cubicBezTo>
                    <a:cubicBezTo>
                      <a:pt x="5548249" y="7339457"/>
                      <a:pt x="5576824" y="7313168"/>
                      <a:pt x="5607431" y="7290943"/>
                    </a:cubicBezTo>
                    <a:cubicBezTo>
                      <a:pt x="5637403" y="7269226"/>
                      <a:pt x="5669153" y="7254367"/>
                      <a:pt x="5699633" y="7230999"/>
                    </a:cubicBezTo>
                    <a:cubicBezTo>
                      <a:pt x="5733288" y="7205091"/>
                      <a:pt x="5765800" y="7168134"/>
                      <a:pt x="5799455" y="7140575"/>
                    </a:cubicBezTo>
                    <a:cubicBezTo>
                      <a:pt x="5831205" y="7114540"/>
                      <a:pt x="5863590" y="7092696"/>
                      <a:pt x="5895467" y="7069201"/>
                    </a:cubicBezTo>
                    <a:cubicBezTo>
                      <a:pt x="5926709" y="7046087"/>
                      <a:pt x="5958332" y="7022846"/>
                      <a:pt x="5988812" y="7000875"/>
                    </a:cubicBezTo>
                    <a:cubicBezTo>
                      <a:pt x="6017768" y="6980047"/>
                      <a:pt x="6044692" y="6962902"/>
                      <a:pt x="6073775" y="6940804"/>
                    </a:cubicBezTo>
                    <a:cubicBezTo>
                      <a:pt x="6106033" y="6916293"/>
                      <a:pt x="6140450" y="6888226"/>
                      <a:pt x="6173343" y="6859778"/>
                    </a:cubicBezTo>
                    <a:cubicBezTo>
                      <a:pt x="6207379" y="6830441"/>
                      <a:pt x="6242431" y="6798818"/>
                      <a:pt x="6274562" y="6767195"/>
                    </a:cubicBezTo>
                    <a:cubicBezTo>
                      <a:pt x="6305804" y="6736461"/>
                      <a:pt x="6332601" y="6701663"/>
                      <a:pt x="6363970" y="6672961"/>
                    </a:cubicBezTo>
                    <a:cubicBezTo>
                      <a:pt x="6394577" y="6645021"/>
                      <a:pt x="6428740" y="6622669"/>
                      <a:pt x="6460363" y="6596507"/>
                    </a:cubicBezTo>
                    <a:cubicBezTo>
                      <a:pt x="6492240" y="6570218"/>
                      <a:pt x="6523609" y="6544564"/>
                      <a:pt x="6554470" y="6515608"/>
                    </a:cubicBezTo>
                    <a:cubicBezTo>
                      <a:pt x="6586728" y="6485255"/>
                      <a:pt x="6618097" y="6450203"/>
                      <a:pt x="6649593" y="6417691"/>
                    </a:cubicBezTo>
                    <a:cubicBezTo>
                      <a:pt x="6680835" y="6385433"/>
                      <a:pt x="6711950" y="6353048"/>
                      <a:pt x="6742557" y="6321425"/>
                    </a:cubicBezTo>
                    <a:cubicBezTo>
                      <a:pt x="6772402" y="6290564"/>
                      <a:pt x="6802374" y="6259449"/>
                      <a:pt x="6831076" y="6229985"/>
                    </a:cubicBezTo>
                    <a:cubicBezTo>
                      <a:pt x="6858000" y="6202299"/>
                      <a:pt x="6883273" y="6177534"/>
                      <a:pt x="6909689" y="6149848"/>
                    </a:cubicBezTo>
                    <a:cubicBezTo>
                      <a:pt x="6937375" y="6120892"/>
                      <a:pt x="6967093" y="6088761"/>
                      <a:pt x="6993509" y="6059932"/>
                    </a:cubicBezTo>
                    <a:cubicBezTo>
                      <a:pt x="7017639" y="6033516"/>
                      <a:pt x="7039737" y="6010402"/>
                      <a:pt x="7061962" y="5983478"/>
                    </a:cubicBezTo>
                    <a:cubicBezTo>
                      <a:pt x="7085203" y="5955284"/>
                      <a:pt x="7107428" y="5922772"/>
                      <a:pt x="7130034" y="5893943"/>
                    </a:cubicBezTo>
                    <a:cubicBezTo>
                      <a:pt x="7151497" y="5866511"/>
                      <a:pt x="7171690" y="5840603"/>
                      <a:pt x="7194296" y="5814568"/>
                    </a:cubicBezTo>
                    <a:cubicBezTo>
                      <a:pt x="7217537" y="5787898"/>
                      <a:pt x="7243064" y="5763641"/>
                      <a:pt x="7267702" y="5735828"/>
                    </a:cubicBezTo>
                    <a:cubicBezTo>
                      <a:pt x="7294118" y="5705983"/>
                      <a:pt x="7320534" y="5669788"/>
                      <a:pt x="7347204" y="5640832"/>
                    </a:cubicBezTo>
                    <a:cubicBezTo>
                      <a:pt x="7371461" y="5614416"/>
                      <a:pt x="7398258" y="5595874"/>
                      <a:pt x="7420483" y="5568442"/>
                    </a:cubicBezTo>
                    <a:cubicBezTo>
                      <a:pt x="7444105" y="5539232"/>
                      <a:pt x="7461123" y="5500370"/>
                      <a:pt x="7483729" y="5469763"/>
                    </a:cubicBezTo>
                    <a:cubicBezTo>
                      <a:pt x="7505192" y="5440553"/>
                      <a:pt x="7529957" y="5418074"/>
                      <a:pt x="7552182" y="5388229"/>
                    </a:cubicBezTo>
                    <a:cubicBezTo>
                      <a:pt x="7576820" y="5355082"/>
                      <a:pt x="7600061" y="5310886"/>
                      <a:pt x="7624064" y="5279009"/>
                    </a:cubicBezTo>
                    <a:cubicBezTo>
                      <a:pt x="7644384" y="5252085"/>
                      <a:pt x="7666228" y="5233162"/>
                      <a:pt x="7685024" y="5208016"/>
                    </a:cubicBezTo>
                    <a:cubicBezTo>
                      <a:pt x="7704201" y="5182362"/>
                      <a:pt x="7720076" y="5155311"/>
                      <a:pt x="7738110" y="5126482"/>
                    </a:cubicBezTo>
                    <a:cubicBezTo>
                      <a:pt x="7758049" y="5094605"/>
                      <a:pt x="7777480" y="5057902"/>
                      <a:pt x="7799324" y="5025009"/>
                    </a:cubicBezTo>
                    <a:cubicBezTo>
                      <a:pt x="7821041" y="4992243"/>
                      <a:pt x="7846060" y="4961128"/>
                      <a:pt x="7868666" y="4929632"/>
                    </a:cubicBezTo>
                    <a:cubicBezTo>
                      <a:pt x="7890637" y="4899025"/>
                      <a:pt x="7912608" y="4868672"/>
                      <a:pt x="7933309" y="4838954"/>
                    </a:cubicBezTo>
                    <a:cubicBezTo>
                      <a:pt x="7953121" y="4810506"/>
                      <a:pt x="7971028" y="4783963"/>
                      <a:pt x="7990205" y="4754880"/>
                    </a:cubicBezTo>
                    <a:cubicBezTo>
                      <a:pt x="8010652" y="4723892"/>
                      <a:pt x="8033004" y="4691761"/>
                      <a:pt x="8052435" y="4658487"/>
                    </a:cubicBezTo>
                    <a:cubicBezTo>
                      <a:pt x="8072247" y="4624578"/>
                      <a:pt x="8088757" y="4588383"/>
                      <a:pt x="8107553" y="4552823"/>
                    </a:cubicBezTo>
                    <a:cubicBezTo>
                      <a:pt x="8126857" y="4516374"/>
                      <a:pt x="8148320" y="4478147"/>
                      <a:pt x="8166735" y="4442206"/>
                    </a:cubicBezTo>
                    <a:cubicBezTo>
                      <a:pt x="8183880" y="4408678"/>
                      <a:pt x="8198993" y="4376674"/>
                      <a:pt x="8214868" y="4343908"/>
                    </a:cubicBezTo>
                    <a:cubicBezTo>
                      <a:pt x="8230743" y="4311142"/>
                      <a:pt x="8246745" y="4278376"/>
                      <a:pt x="8262239" y="4245483"/>
                    </a:cubicBezTo>
                    <a:cubicBezTo>
                      <a:pt x="8277733" y="4212590"/>
                      <a:pt x="8293227" y="4179824"/>
                      <a:pt x="8307705" y="4146677"/>
                    </a:cubicBezTo>
                    <a:cubicBezTo>
                      <a:pt x="8322183" y="4113657"/>
                      <a:pt x="8336788" y="4081018"/>
                      <a:pt x="8349361" y="4046855"/>
                    </a:cubicBezTo>
                    <a:cubicBezTo>
                      <a:pt x="8362188" y="4012057"/>
                      <a:pt x="8373999" y="3974973"/>
                      <a:pt x="8383905" y="3940048"/>
                    </a:cubicBezTo>
                    <a:cubicBezTo>
                      <a:pt x="8393176" y="3907155"/>
                      <a:pt x="8399653" y="3875405"/>
                      <a:pt x="8407400" y="3843401"/>
                    </a:cubicBezTo>
                    <a:cubicBezTo>
                      <a:pt x="8415020" y="3811651"/>
                      <a:pt x="8422640" y="3779901"/>
                      <a:pt x="8430006" y="3748659"/>
                    </a:cubicBezTo>
                    <a:cubicBezTo>
                      <a:pt x="8437118" y="3718306"/>
                      <a:pt x="8444357" y="3687318"/>
                      <a:pt x="8450834" y="3658743"/>
                    </a:cubicBezTo>
                    <a:cubicBezTo>
                      <a:pt x="8456676" y="3632708"/>
                      <a:pt x="8463407" y="3610991"/>
                      <a:pt x="8467217" y="3583813"/>
                    </a:cubicBezTo>
                    <a:cubicBezTo>
                      <a:pt x="8471662" y="3552317"/>
                      <a:pt x="8470138" y="3513709"/>
                      <a:pt x="8473694" y="3480816"/>
                    </a:cubicBezTo>
                    <a:cubicBezTo>
                      <a:pt x="8476996" y="3450209"/>
                      <a:pt x="8484743" y="3422777"/>
                      <a:pt x="8487029" y="3392551"/>
                    </a:cubicBezTo>
                    <a:cubicBezTo>
                      <a:pt x="8489315" y="3361182"/>
                      <a:pt x="8486902" y="3328035"/>
                      <a:pt x="8486902" y="3295904"/>
                    </a:cubicBezTo>
                    <a:cubicBezTo>
                      <a:pt x="8486902" y="3264027"/>
                      <a:pt x="8486775" y="3232150"/>
                      <a:pt x="8486775" y="3200781"/>
                    </a:cubicBezTo>
                    <a:cubicBezTo>
                      <a:pt x="8486775" y="3170047"/>
                      <a:pt x="8486775" y="3139186"/>
                      <a:pt x="8486775" y="3109468"/>
                    </a:cubicBezTo>
                    <a:cubicBezTo>
                      <a:pt x="8486775" y="3081274"/>
                      <a:pt x="8487029" y="3055239"/>
                      <a:pt x="8486648" y="3026791"/>
                    </a:cubicBezTo>
                    <a:cubicBezTo>
                      <a:pt x="8486140" y="2996311"/>
                      <a:pt x="8485505" y="2963291"/>
                      <a:pt x="8483981" y="2932176"/>
                    </a:cubicBezTo>
                    <a:cubicBezTo>
                      <a:pt x="8482457" y="2901696"/>
                      <a:pt x="8481568" y="2872740"/>
                      <a:pt x="8477631" y="2841879"/>
                    </a:cubicBezTo>
                    <a:cubicBezTo>
                      <a:pt x="8473440" y="2809113"/>
                      <a:pt x="8463407" y="2773045"/>
                      <a:pt x="8459089" y="2740914"/>
                    </a:cubicBezTo>
                    <a:cubicBezTo>
                      <a:pt x="8455279" y="2711831"/>
                      <a:pt x="8456803" y="2685542"/>
                      <a:pt x="8452104" y="2657475"/>
                    </a:cubicBezTo>
                    <a:cubicBezTo>
                      <a:pt x="8447278" y="2628011"/>
                      <a:pt x="8436737" y="2599309"/>
                      <a:pt x="8429752" y="2568321"/>
                    </a:cubicBezTo>
                    <a:cubicBezTo>
                      <a:pt x="8422132" y="2534920"/>
                      <a:pt x="8414639" y="2497836"/>
                      <a:pt x="8408543" y="2463419"/>
                    </a:cubicBezTo>
                    <a:cubicBezTo>
                      <a:pt x="8402701" y="2430272"/>
                      <a:pt x="8402320" y="2399157"/>
                      <a:pt x="8393811" y="2365248"/>
                    </a:cubicBezTo>
                    <a:cubicBezTo>
                      <a:pt x="8384286" y="2327021"/>
                      <a:pt x="8363712" y="2282571"/>
                      <a:pt x="8351393" y="2246376"/>
                    </a:cubicBezTo>
                    <a:cubicBezTo>
                      <a:pt x="8341106" y="2216023"/>
                      <a:pt x="8333740" y="2191131"/>
                      <a:pt x="8324215" y="2162556"/>
                    </a:cubicBezTo>
                    <a:cubicBezTo>
                      <a:pt x="8314182" y="2132711"/>
                      <a:pt x="8305546" y="2101596"/>
                      <a:pt x="8292719" y="2070989"/>
                    </a:cubicBezTo>
                    <a:cubicBezTo>
                      <a:pt x="8279130" y="2038477"/>
                      <a:pt x="8260207" y="2005711"/>
                      <a:pt x="8243951" y="1973199"/>
                    </a:cubicBezTo>
                    <a:cubicBezTo>
                      <a:pt x="8227695" y="1940687"/>
                      <a:pt x="8211439" y="1908175"/>
                      <a:pt x="8195056" y="1875790"/>
                    </a:cubicBezTo>
                    <a:cubicBezTo>
                      <a:pt x="8178800" y="1843532"/>
                      <a:pt x="8162544" y="1811147"/>
                      <a:pt x="8146034" y="1779143"/>
                    </a:cubicBezTo>
                    <a:cubicBezTo>
                      <a:pt x="8129651" y="1747393"/>
                      <a:pt x="8113268" y="1715643"/>
                      <a:pt x="8096504" y="1684655"/>
                    </a:cubicBezTo>
                    <a:cubicBezTo>
                      <a:pt x="8079994" y="1654302"/>
                      <a:pt x="8064119" y="1624330"/>
                      <a:pt x="8046085" y="1594993"/>
                    </a:cubicBezTo>
                    <a:cubicBezTo>
                      <a:pt x="8027797" y="1565402"/>
                      <a:pt x="8008239" y="1537843"/>
                      <a:pt x="7987538" y="1508252"/>
                    </a:cubicBezTo>
                    <a:cubicBezTo>
                      <a:pt x="7965186" y="1476502"/>
                      <a:pt x="7941691" y="1440942"/>
                      <a:pt x="7916291" y="1410589"/>
                    </a:cubicBezTo>
                    <a:cubicBezTo>
                      <a:pt x="7891780" y="1381252"/>
                      <a:pt x="7864221" y="1356487"/>
                      <a:pt x="7838313" y="1329055"/>
                    </a:cubicBezTo>
                    <a:cubicBezTo>
                      <a:pt x="7812151" y="1301369"/>
                      <a:pt x="7788783" y="1271524"/>
                      <a:pt x="7760081" y="1244854"/>
                    </a:cubicBezTo>
                    <a:cubicBezTo>
                      <a:pt x="7729728" y="1216787"/>
                      <a:pt x="7692644" y="1192149"/>
                      <a:pt x="7660259" y="1165098"/>
                    </a:cubicBezTo>
                    <a:cubicBezTo>
                      <a:pt x="7628382" y="1138428"/>
                      <a:pt x="7598664" y="1109218"/>
                      <a:pt x="7567168" y="1083564"/>
                    </a:cubicBezTo>
                    <a:cubicBezTo>
                      <a:pt x="7536688" y="1058672"/>
                      <a:pt x="7503541" y="1036193"/>
                      <a:pt x="7474331" y="1013333"/>
                    </a:cubicBezTo>
                    <a:cubicBezTo>
                      <a:pt x="7447661" y="992505"/>
                      <a:pt x="7426325" y="971296"/>
                      <a:pt x="7398512" y="952246"/>
                    </a:cubicBezTo>
                    <a:cubicBezTo>
                      <a:pt x="7368159" y="931545"/>
                      <a:pt x="7330440" y="914781"/>
                      <a:pt x="7298182" y="894715"/>
                    </a:cubicBezTo>
                    <a:cubicBezTo>
                      <a:pt x="7266686" y="875157"/>
                      <a:pt x="7237984" y="852932"/>
                      <a:pt x="7207123" y="833628"/>
                    </a:cubicBezTo>
                    <a:cubicBezTo>
                      <a:pt x="7176262" y="814324"/>
                      <a:pt x="7142607" y="798068"/>
                      <a:pt x="7113016" y="779018"/>
                    </a:cubicBezTo>
                    <a:cubicBezTo>
                      <a:pt x="7085076" y="760984"/>
                      <a:pt x="7059803" y="741553"/>
                      <a:pt x="7033768" y="722503"/>
                    </a:cubicBezTo>
                    <a:cubicBezTo>
                      <a:pt x="7007987" y="703580"/>
                      <a:pt x="6985762" y="681990"/>
                      <a:pt x="6957568" y="665226"/>
                    </a:cubicBezTo>
                    <a:cubicBezTo>
                      <a:pt x="6927088" y="647065"/>
                      <a:pt x="6891020" y="633857"/>
                      <a:pt x="6856222" y="618744"/>
                    </a:cubicBezTo>
                    <a:cubicBezTo>
                      <a:pt x="6819773" y="602996"/>
                      <a:pt x="6779006" y="588264"/>
                      <a:pt x="6743573" y="573024"/>
                    </a:cubicBezTo>
                    <a:cubicBezTo>
                      <a:pt x="6711442" y="559181"/>
                      <a:pt x="6683121" y="544576"/>
                      <a:pt x="6652514" y="531749"/>
                    </a:cubicBezTo>
                    <a:cubicBezTo>
                      <a:pt x="6622161" y="519049"/>
                      <a:pt x="6592951" y="508762"/>
                      <a:pt x="6560566" y="496316"/>
                    </a:cubicBezTo>
                    <a:cubicBezTo>
                      <a:pt x="6524371" y="482346"/>
                      <a:pt x="6482207" y="466471"/>
                      <a:pt x="6445377" y="451993"/>
                    </a:cubicBezTo>
                    <a:cubicBezTo>
                      <a:pt x="6411341" y="438658"/>
                      <a:pt x="6382004" y="424561"/>
                      <a:pt x="6347333" y="412877"/>
                    </a:cubicBezTo>
                    <a:cubicBezTo>
                      <a:pt x="6309868" y="400304"/>
                      <a:pt x="6264910" y="392811"/>
                      <a:pt x="6228080" y="379984"/>
                    </a:cubicBezTo>
                    <a:cubicBezTo>
                      <a:pt x="6194933" y="368427"/>
                      <a:pt x="6167755" y="352679"/>
                      <a:pt x="6136005" y="340868"/>
                    </a:cubicBezTo>
                    <a:cubicBezTo>
                      <a:pt x="6103366" y="328676"/>
                      <a:pt x="6067044" y="320294"/>
                      <a:pt x="6034786" y="308483"/>
                    </a:cubicBezTo>
                    <a:cubicBezTo>
                      <a:pt x="6004179" y="297307"/>
                      <a:pt x="5976493" y="282194"/>
                      <a:pt x="5946902" y="272034"/>
                    </a:cubicBezTo>
                    <a:cubicBezTo>
                      <a:pt x="5917946" y="262001"/>
                      <a:pt x="5890641" y="255016"/>
                      <a:pt x="5859145" y="247650"/>
                    </a:cubicBezTo>
                    <a:cubicBezTo>
                      <a:pt x="5823204" y="239268"/>
                      <a:pt x="5780532" y="232791"/>
                      <a:pt x="5742813" y="225425"/>
                    </a:cubicBezTo>
                    <a:cubicBezTo>
                      <a:pt x="5707126" y="218440"/>
                      <a:pt x="5674487" y="210439"/>
                      <a:pt x="5638673" y="204470"/>
                    </a:cubicBezTo>
                    <a:cubicBezTo>
                      <a:pt x="5600827" y="198120"/>
                      <a:pt x="5557774" y="193675"/>
                      <a:pt x="5521325" y="188849"/>
                    </a:cubicBezTo>
                    <a:cubicBezTo>
                      <a:pt x="5489575" y="184658"/>
                      <a:pt x="5462016" y="182499"/>
                      <a:pt x="5432171" y="177038"/>
                    </a:cubicBezTo>
                    <a:cubicBezTo>
                      <a:pt x="5401437" y="171450"/>
                      <a:pt x="5369560" y="161925"/>
                      <a:pt x="5339461" y="155321"/>
                    </a:cubicBezTo>
                    <a:cubicBezTo>
                      <a:pt x="5310886" y="148971"/>
                      <a:pt x="5286375" y="141986"/>
                      <a:pt x="5255768" y="138049"/>
                    </a:cubicBezTo>
                    <a:cubicBezTo>
                      <a:pt x="5219446" y="133477"/>
                      <a:pt x="5173472" y="135763"/>
                      <a:pt x="5135499" y="132207"/>
                    </a:cubicBezTo>
                    <a:cubicBezTo>
                      <a:pt x="5100955" y="128905"/>
                      <a:pt x="5068443" y="121031"/>
                      <a:pt x="5036820" y="118364"/>
                    </a:cubicBezTo>
                    <a:cubicBezTo>
                      <a:pt x="5007737" y="115951"/>
                      <a:pt x="4981702" y="116713"/>
                      <a:pt x="4952492" y="116205"/>
                    </a:cubicBezTo>
                    <a:cubicBezTo>
                      <a:pt x="4920742" y="115697"/>
                      <a:pt x="4886325" y="115443"/>
                      <a:pt x="4853051" y="115189"/>
                    </a:cubicBezTo>
                    <a:cubicBezTo>
                      <a:pt x="4819396" y="114935"/>
                      <a:pt x="4785868" y="114554"/>
                      <a:pt x="4751705" y="114808"/>
                    </a:cubicBezTo>
                    <a:cubicBezTo>
                      <a:pt x="4716653" y="115062"/>
                      <a:pt x="4681601" y="115189"/>
                      <a:pt x="4645279" y="116713"/>
                    </a:cubicBezTo>
                    <a:cubicBezTo>
                      <a:pt x="4607052" y="118364"/>
                      <a:pt x="4567428" y="119888"/>
                      <a:pt x="4527931" y="124714"/>
                    </a:cubicBezTo>
                    <a:cubicBezTo>
                      <a:pt x="4487164" y="129667"/>
                      <a:pt x="4445762" y="139573"/>
                      <a:pt x="4404360" y="146177"/>
                    </a:cubicBezTo>
                    <a:cubicBezTo>
                      <a:pt x="4362958" y="152781"/>
                      <a:pt x="4320540" y="159766"/>
                      <a:pt x="4279519" y="164338"/>
                    </a:cubicBezTo>
                    <a:cubicBezTo>
                      <a:pt x="4239768" y="168783"/>
                      <a:pt x="4203319" y="167767"/>
                      <a:pt x="4161917" y="173355"/>
                    </a:cubicBezTo>
                    <a:cubicBezTo>
                      <a:pt x="4114927" y="179578"/>
                      <a:pt x="4060063" y="192151"/>
                      <a:pt x="4012692" y="201930"/>
                    </a:cubicBezTo>
                    <a:cubicBezTo>
                      <a:pt x="3969258" y="210947"/>
                      <a:pt x="3929888" y="219583"/>
                      <a:pt x="3888232" y="229743"/>
                    </a:cubicBezTo>
                    <a:cubicBezTo>
                      <a:pt x="3845814" y="240030"/>
                      <a:pt x="3803904" y="250063"/>
                      <a:pt x="3760597" y="263398"/>
                    </a:cubicBezTo>
                    <a:cubicBezTo>
                      <a:pt x="3714369" y="277622"/>
                      <a:pt x="3665982" y="297053"/>
                      <a:pt x="3619373" y="313309"/>
                    </a:cubicBezTo>
                    <a:cubicBezTo>
                      <a:pt x="3573780" y="329184"/>
                      <a:pt x="3527044" y="345948"/>
                      <a:pt x="3483864" y="359918"/>
                    </a:cubicBezTo>
                    <a:cubicBezTo>
                      <a:pt x="3444748" y="372491"/>
                      <a:pt x="3408426" y="379984"/>
                      <a:pt x="3371342" y="393700"/>
                    </a:cubicBezTo>
                    <a:cubicBezTo>
                      <a:pt x="3333369" y="407670"/>
                      <a:pt x="3295777" y="426593"/>
                      <a:pt x="3258947" y="443484"/>
                    </a:cubicBezTo>
                    <a:cubicBezTo>
                      <a:pt x="3222879" y="459994"/>
                      <a:pt x="3188589" y="477393"/>
                      <a:pt x="3152775" y="494157"/>
                    </a:cubicBezTo>
                    <a:cubicBezTo>
                      <a:pt x="3116326" y="511175"/>
                      <a:pt x="3078099" y="527431"/>
                      <a:pt x="3042031" y="544830"/>
                    </a:cubicBezTo>
                    <a:cubicBezTo>
                      <a:pt x="3006979" y="561848"/>
                      <a:pt x="2973324" y="579882"/>
                      <a:pt x="2939161" y="597408"/>
                    </a:cubicBezTo>
                    <a:cubicBezTo>
                      <a:pt x="2904998" y="614934"/>
                      <a:pt x="2870327" y="630555"/>
                      <a:pt x="2836926" y="650113"/>
                    </a:cubicBezTo>
                    <a:cubicBezTo>
                      <a:pt x="2802890" y="670052"/>
                      <a:pt x="2774950" y="694944"/>
                      <a:pt x="2736977" y="716407"/>
                    </a:cubicBezTo>
                    <a:cubicBezTo>
                      <a:pt x="2691130" y="742315"/>
                      <a:pt x="2622296" y="767461"/>
                      <a:pt x="2578989" y="791210"/>
                    </a:cubicBezTo>
                    <a:cubicBezTo>
                      <a:pt x="2546985" y="808736"/>
                      <a:pt x="2525014" y="825500"/>
                      <a:pt x="2498090" y="841883"/>
                    </a:cubicBezTo>
                    <a:cubicBezTo>
                      <a:pt x="2471547" y="858012"/>
                      <a:pt x="2443480" y="872490"/>
                      <a:pt x="2418334" y="888873"/>
                    </a:cubicBezTo>
                    <a:cubicBezTo>
                      <a:pt x="2394458" y="904494"/>
                      <a:pt x="2372360" y="921258"/>
                      <a:pt x="2350643" y="937768"/>
                    </a:cubicBezTo>
                    <a:cubicBezTo>
                      <a:pt x="2329688" y="953643"/>
                      <a:pt x="2310511" y="967613"/>
                      <a:pt x="2290318" y="986155"/>
                    </a:cubicBezTo>
                    <a:cubicBezTo>
                      <a:pt x="2267204" y="1007237"/>
                      <a:pt x="2244979" y="1037971"/>
                      <a:pt x="2220595" y="1058545"/>
                    </a:cubicBezTo>
                    <a:cubicBezTo>
                      <a:pt x="2198243" y="1077468"/>
                      <a:pt x="2173351" y="1090549"/>
                      <a:pt x="2150618" y="1106551"/>
                    </a:cubicBezTo>
                    <a:cubicBezTo>
                      <a:pt x="2128647" y="1121918"/>
                      <a:pt x="2107438" y="1136523"/>
                      <a:pt x="2086102" y="1152652"/>
                    </a:cubicBezTo>
                    <a:cubicBezTo>
                      <a:pt x="2064258" y="1169289"/>
                      <a:pt x="2043684" y="1188339"/>
                      <a:pt x="2020951" y="1205103"/>
                    </a:cubicBezTo>
                    <a:cubicBezTo>
                      <a:pt x="1997710" y="1222375"/>
                      <a:pt x="1972183" y="1237869"/>
                      <a:pt x="1948053" y="1254633"/>
                    </a:cubicBezTo>
                    <a:cubicBezTo>
                      <a:pt x="1923923" y="1271397"/>
                      <a:pt x="1899920" y="1288034"/>
                      <a:pt x="1876298" y="1305687"/>
                    </a:cubicBezTo>
                    <a:cubicBezTo>
                      <a:pt x="1852549" y="1323467"/>
                      <a:pt x="1829562" y="1340231"/>
                      <a:pt x="1806321" y="1360678"/>
                    </a:cubicBezTo>
                    <a:cubicBezTo>
                      <a:pt x="1780794" y="1383157"/>
                      <a:pt x="1755775" y="1410716"/>
                      <a:pt x="1729867" y="1435608"/>
                    </a:cubicBezTo>
                    <a:cubicBezTo>
                      <a:pt x="1703451" y="1461008"/>
                      <a:pt x="1676400" y="1487170"/>
                      <a:pt x="1649222" y="1511681"/>
                    </a:cubicBezTo>
                    <a:cubicBezTo>
                      <a:pt x="1622552" y="1535811"/>
                      <a:pt x="1593977" y="1557782"/>
                      <a:pt x="1568323" y="1581785"/>
                    </a:cubicBezTo>
                    <a:cubicBezTo>
                      <a:pt x="1543431" y="1605153"/>
                      <a:pt x="1520952" y="1630172"/>
                      <a:pt x="1497457" y="1653794"/>
                    </a:cubicBezTo>
                    <a:cubicBezTo>
                      <a:pt x="1474343" y="1677035"/>
                      <a:pt x="1451102" y="1700403"/>
                      <a:pt x="1428369" y="1722247"/>
                    </a:cubicBezTo>
                    <a:cubicBezTo>
                      <a:pt x="1406906" y="1742948"/>
                      <a:pt x="1386586" y="1761617"/>
                      <a:pt x="1364742" y="1781683"/>
                    </a:cubicBezTo>
                    <a:cubicBezTo>
                      <a:pt x="1342009" y="1802765"/>
                      <a:pt x="1320292" y="1820672"/>
                      <a:pt x="1294511" y="1845818"/>
                    </a:cubicBezTo>
                    <a:cubicBezTo>
                      <a:pt x="1260348" y="1879092"/>
                      <a:pt x="1215390" y="1924812"/>
                      <a:pt x="1179449" y="1965706"/>
                    </a:cubicBezTo>
                    <a:cubicBezTo>
                      <a:pt x="1144524" y="2005457"/>
                      <a:pt x="1108964" y="2052320"/>
                      <a:pt x="1081405" y="2087499"/>
                    </a:cubicBezTo>
                    <a:cubicBezTo>
                      <a:pt x="1060704" y="2114042"/>
                      <a:pt x="1048766" y="2132584"/>
                      <a:pt x="1028065" y="2157857"/>
                    </a:cubicBezTo>
                    <a:cubicBezTo>
                      <a:pt x="1002284" y="2189353"/>
                      <a:pt x="961771" y="2228342"/>
                      <a:pt x="937387" y="2260473"/>
                    </a:cubicBezTo>
                    <a:cubicBezTo>
                      <a:pt x="918083" y="2286000"/>
                      <a:pt x="905891" y="2308860"/>
                      <a:pt x="890397" y="2332863"/>
                    </a:cubicBezTo>
                    <a:cubicBezTo>
                      <a:pt x="875157" y="2356485"/>
                      <a:pt x="862076" y="2376043"/>
                      <a:pt x="845439" y="2403221"/>
                    </a:cubicBezTo>
                    <a:cubicBezTo>
                      <a:pt x="823341" y="2439543"/>
                      <a:pt x="796671" y="2488946"/>
                      <a:pt x="770509" y="2531872"/>
                    </a:cubicBezTo>
                    <a:cubicBezTo>
                      <a:pt x="743585" y="2576068"/>
                      <a:pt x="712978" y="2620899"/>
                      <a:pt x="686181" y="2664587"/>
                    </a:cubicBezTo>
                    <a:cubicBezTo>
                      <a:pt x="660527" y="2706370"/>
                      <a:pt x="632333" y="2751074"/>
                      <a:pt x="613029" y="2788285"/>
                    </a:cubicBezTo>
                    <a:cubicBezTo>
                      <a:pt x="598043" y="2817241"/>
                      <a:pt x="591820" y="2838450"/>
                      <a:pt x="577215" y="2867660"/>
                    </a:cubicBezTo>
                    <a:cubicBezTo>
                      <a:pt x="558419" y="2905125"/>
                      <a:pt x="529717" y="2950464"/>
                      <a:pt x="507619" y="2993644"/>
                    </a:cubicBezTo>
                    <a:cubicBezTo>
                      <a:pt x="484886" y="3037967"/>
                      <a:pt x="464566" y="3084449"/>
                      <a:pt x="442849" y="3130550"/>
                    </a:cubicBezTo>
                    <a:cubicBezTo>
                      <a:pt x="420751" y="3177413"/>
                      <a:pt x="392049" y="3232785"/>
                      <a:pt x="376047" y="3272663"/>
                    </a:cubicBezTo>
                    <a:cubicBezTo>
                      <a:pt x="364871" y="3300603"/>
                      <a:pt x="359791" y="3321304"/>
                      <a:pt x="351790" y="3345561"/>
                    </a:cubicBezTo>
                    <a:cubicBezTo>
                      <a:pt x="343789" y="3369818"/>
                      <a:pt x="336931" y="3390011"/>
                      <a:pt x="327787" y="3418332"/>
                    </a:cubicBezTo>
                    <a:cubicBezTo>
                      <a:pt x="315087" y="3457575"/>
                      <a:pt x="295529" y="3512312"/>
                      <a:pt x="283337" y="3559302"/>
                    </a:cubicBezTo>
                    <a:cubicBezTo>
                      <a:pt x="271526" y="3605149"/>
                      <a:pt x="263906" y="3655568"/>
                      <a:pt x="255397" y="3696843"/>
                    </a:cubicBezTo>
                    <a:cubicBezTo>
                      <a:pt x="248412" y="3730752"/>
                      <a:pt x="241808" y="3759327"/>
                      <a:pt x="235966" y="3789299"/>
                    </a:cubicBezTo>
                    <a:cubicBezTo>
                      <a:pt x="230505" y="3817620"/>
                      <a:pt x="224790" y="3844036"/>
                      <a:pt x="221107" y="3871976"/>
                    </a:cubicBezTo>
                    <a:cubicBezTo>
                      <a:pt x="217297" y="3900297"/>
                      <a:pt x="217297" y="3930269"/>
                      <a:pt x="213741" y="3958209"/>
                    </a:cubicBezTo>
                    <a:cubicBezTo>
                      <a:pt x="210312" y="3985006"/>
                      <a:pt x="203073" y="4010279"/>
                      <a:pt x="200279" y="4036441"/>
                    </a:cubicBezTo>
                    <a:cubicBezTo>
                      <a:pt x="197485" y="4062349"/>
                      <a:pt x="199771" y="4084193"/>
                      <a:pt x="196723" y="4114292"/>
                    </a:cubicBezTo>
                    <a:cubicBezTo>
                      <a:pt x="192405" y="4156202"/>
                      <a:pt x="177927" y="4220972"/>
                      <a:pt x="172847" y="4264152"/>
                    </a:cubicBezTo>
                    <a:cubicBezTo>
                      <a:pt x="169037" y="4296791"/>
                      <a:pt x="169545" y="4322445"/>
                      <a:pt x="166370" y="4350512"/>
                    </a:cubicBezTo>
                    <a:cubicBezTo>
                      <a:pt x="163322" y="4377436"/>
                      <a:pt x="156464" y="4402836"/>
                      <a:pt x="154559" y="4429125"/>
                    </a:cubicBezTo>
                    <a:cubicBezTo>
                      <a:pt x="152654" y="4455414"/>
                      <a:pt x="154686" y="4477385"/>
                      <a:pt x="155067" y="4508246"/>
                    </a:cubicBezTo>
                    <a:cubicBezTo>
                      <a:pt x="155575" y="4551934"/>
                      <a:pt x="155829" y="4616069"/>
                      <a:pt x="157734" y="4666742"/>
                    </a:cubicBezTo>
                    <a:cubicBezTo>
                      <a:pt x="159512" y="4713351"/>
                      <a:pt x="160401" y="4761357"/>
                      <a:pt x="165354" y="4800981"/>
                    </a:cubicBezTo>
                    <a:cubicBezTo>
                      <a:pt x="169418" y="4832985"/>
                      <a:pt x="178181" y="4855083"/>
                      <a:pt x="182245" y="4887087"/>
                    </a:cubicBezTo>
                    <a:cubicBezTo>
                      <a:pt x="187198" y="4926838"/>
                      <a:pt x="185928" y="4975225"/>
                      <a:pt x="189738" y="5021834"/>
                    </a:cubicBezTo>
                    <a:cubicBezTo>
                      <a:pt x="193929" y="5072507"/>
                      <a:pt x="202819" y="5130038"/>
                      <a:pt x="207010" y="5180076"/>
                    </a:cubicBezTo>
                    <a:cubicBezTo>
                      <a:pt x="210693" y="5224907"/>
                      <a:pt x="209169" y="5270627"/>
                      <a:pt x="214249" y="5307965"/>
                    </a:cubicBezTo>
                    <a:cubicBezTo>
                      <a:pt x="218313" y="5337556"/>
                      <a:pt x="227203" y="5358003"/>
                      <a:pt x="231521" y="5386832"/>
                    </a:cubicBezTo>
                    <a:cubicBezTo>
                      <a:pt x="236728" y="5420995"/>
                      <a:pt x="235204" y="5464048"/>
                      <a:pt x="241173" y="5499735"/>
                    </a:cubicBezTo>
                    <a:cubicBezTo>
                      <a:pt x="246761" y="5532882"/>
                      <a:pt x="257556" y="5558917"/>
                      <a:pt x="264922" y="5594096"/>
                    </a:cubicBezTo>
                    <a:cubicBezTo>
                      <a:pt x="274066" y="5637911"/>
                      <a:pt x="280416" y="5696585"/>
                      <a:pt x="289687" y="5742686"/>
                    </a:cubicBezTo>
                    <a:cubicBezTo>
                      <a:pt x="297815" y="5783326"/>
                      <a:pt x="307467" y="5822061"/>
                      <a:pt x="316484" y="5856478"/>
                    </a:cubicBezTo>
                    <a:cubicBezTo>
                      <a:pt x="324104" y="5885307"/>
                      <a:pt x="331724" y="5905754"/>
                      <a:pt x="339471" y="5935472"/>
                    </a:cubicBezTo>
                    <a:cubicBezTo>
                      <a:pt x="349377" y="5973318"/>
                      <a:pt x="355092" y="6028563"/>
                      <a:pt x="369951" y="6065266"/>
                    </a:cubicBezTo>
                    <a:cubicBezTo>
                      <a:pt x="382143" y="6095365"/>
                      <a:pt x="403987" y="6115558"/>
                      <a:pt x="416179" y="6142101"/>
                    </a:cubicBezTo>
                    <a:cubicBezTo>
                      <a:pt x="427863" y="6167628"/>
                      <a:pt x="431927" y="6191123"/>
                      <a:pt x="442214" y="6221222"/>
                    </a:cubicBezTo>
                    <a:cubicBezTo>
                      <a:pt x="456057" y="6261862"/>
                      <a:pt x="475615" y="6318123"/>
                      <a:pt x="492379" y="6363589"/>
                    </a:cubicBezTo>
                    <a:cubicBezTo>
                      <a:pt x="508000" y="6406007"/>
                      <a:pt x="523240" y="6444996"/>
                      <a:pt x="539242" y="6485636"/>
                    </a:cubicBezTo>
                    <a:cubicBezTo>
                      <a:pt x="555371" y="6526530"/>
                      <a:pt x="572135" y="6567297"/>
                      <a:pt x="588645" y="6608191"/>
                    </a:cubicBezTo>
                    <a:cubicBezTo>
                      <a:pt x="605155" y="6649339"/>
                      <a:pt x="621665" y="6690106"/>
                      <a:pt x="638175" y="6731762"/>
                    </a:cubicBezTo>
                    <a:cubicBezTo>
                      <a:pt x="655066" y="6774180"/>
                      <a:pt x="672084" y="6819900"/>
                      <a:pt x="688975" y="6860413"/>
                    </a:cubicBezTo>
                    <a:cubicBezTo>
                      <a:pt x="704342" y="6897370"/>
                      <a:pt x="719074" y="6931025"/>
                      <a:pt x="734822" y="6965442"/>
                    </a:cubicBezTo>
                    <a:cubicBezTo>
                      <a:pt x="750189" y="6999097"/>
                      <a:pt x="768223" y="7032625"/>
                      <a:pt x="782193" y="7064502"/>
                    </a:cubicBezTo>
                    <a:cubicBezTo>
                      <a:pt x="794893" y="7093458"/>
                      <a:pt x="802640" y="7121525"/>
                      <a:pt x="815721" y="7148449"/>
                    </a:cubicBezTo>
                    <a:cubicBezTo>
                      <a:pt x="828802" y="7175119"/>
                      <a:pt x="845947" y="7198233"/>
                      <a:pt x="860679" y="7225411"/>
                    </a:cubicBezTo>
                    <a:cubicBezTo>
                      <a:pt x="876681" y="7254875"/>
                      <a:pt x="889381" y="7286752"/>
                      <a:pt x="907669" y="7319137"/>
                    </a:cubicBezTo>
                    <a:cubicBezTo>
                      <a:pt x="928497" y="7356094"/>
                      <a:pt x="959231" y="7395464"/>
                      <a:pt x="980186" y="7434453"/>
                    </a:cubicBezTo>
                    <a:cubicBezTo>
                      <a:pt x="1000125" y="7471664"/>
                      <a:pt x="1014730" y="7510018"/>
                      <a:pt x="1031240" y="7547356"/>
                    </a:cubicBezTo>
                    <a:cubicBezTo>
                      <a:pt x="1047369" y="7583932"/>
                      <a:pt x="1062101" y="7619365"/>
                      <a:pt x="1078230" y="7656449"/>
                    </a:cubicBezTo>
                    <a:cubicBezTo>
                      <a:pt x="1094994" y="7695057"/>
                      <a:pt x="1113663" y="7734300"/>
                      <a:pt x="1129792" y="7774813"/>
                    </a:cubicBezTo>
                    <a:cubicBezTo>
                      <a:pt x="1146429" y="7816596"/>
                      <a:pt x="1162685" y="7863840"/>
                      <a:pt x="1176401" y="7903718"/>
                    </a:cubicBezTo>
                    <a:cubicBezTo>
                      <a:pt x="1188212" y="7937881"/>
                      <a:pt x="1193292" y="7966329"/>
                      <a:pt x="1207770" y="7999476"/>
                    </a:cubicBezTo>
                    <a:cubicBezTo>
                      <a:pt x="1224788" y="8038338"/>
                      <a:pt x="1255522" y="8080121"/>
                      <a:pt x="1275334" y="8120888"/>
                    </a:cubicBezTo>
                    <a:cubicBezTo>
                      <a:pt x="1294384" y="8160131"/>
                      <a:pt x="1312291" y="8200771"/>
                      <a:pt x="1324991" y="8239633"/>
                    </a:cubicBezTo>
                    <a:cubicBezTo>
                      <a:pt x="1336675" y="8275193"/>
                      <a:pt x="1338834" y="8309356"/>
                      <a:pt x="1350391" y="8344535"/>
                    </a:cubicBezTo>
                    <a:cubicBezTo>
                      <a:pt x="1362837" y="8382254"/>
                      <a:pt x="1381760" y="8422132"/>
                      <a:pt x="1398397" y="8458327"/>
                    </a:cubicBezTo>
                    <a:cubicBezTo>
                      <a:pt x="1414145" y="8492490"/>
                      <a:pt x="1431036" y="8523605"/>
                      <a:pt x="1447292" y="8556244"/>
                    </a:cubicBezTo>
                    <a:cubicBezTo>
                      <a:pt x="1463548" y="8588883"/>
                      <a:pt x="1479931" y="8621649"/>
                      <a:pt x="1496187" y="8654415"/>
                    </a:cubicBezTo>
                    <a:cubicBezTo>
                      <a:pt x="1512443" y="8687181"/>
                      <a:pt x="1528699" y="8719693"/>
                      <a:pt x="1544955" y="8752586"/>
                    </a:cubicBezTo>
                    <a:cubicBezTo>
                      <a:pt x="1561211" y="8785606"/>
                      <a:pt x="1577848" y="8818118"/>
                      <a:pt x="1593723" y="8851900"/>
                    </a:cubicBezTo>
                    <a:cubicBezTo>
                      <a:pt x="1609979" y="8886444"/>
                      <a:pt x="1629156" y="8922639"/>
                      <a:pt x="1641475" y="8957310"/>
                    </a:cubicBezTo>
                    <a:cubicBezTo>
                      <a:pt x="1652778" y="8989060"/>
                      <a:pt x="1655699" y="9018397"/>
                      <a:pt x="1666113" y="9051290"/>
                    </a:cubicBezTo>
                    <a:cubicBezTo>
                      <a:pt x="1677924" y="9088755"/>
                      <a:pt x="1698498" y="9131935"/>
                      <a:pt x="1710055" y="9169908"/>
                    </a:cubicBezTo>
                    <a:cubicBezTo>
                      <a:pt x="1720342" y="9203563"/>
                      <a:pt x="1725549" y="9235059"/>
                      <a:pt x="1733296" y="9267190"/>
                    </a:cubicBezTo>
                    <a:cubicBezTo>
                      <a:pt x="1740789" y="9298686"/>
                      <a:pt x="1748663" y="9330817"/>
                      <a:pt x="1755775" y="9360916"/>
                    </a:cubicBezTo>
                    <a:cubicBezTo>
                      <a:pt x="1762506" y="9388856"/>
                      <a:pt x="1772031" y="9414637"/>
                      <a:pt x="1774952" y="9441942"/>
                    </a:cubicBezTo>
                    <a:cubicBezTo>
                      <a:pt x="1777873" y="9469120"/>
                      <a:pt x="1770634" y="9496298"/>
                      <a:pt x="1773301" y="9524238"/>
                    </a:cubicBezTo>
                    <a:cubicBezTo>
                      <a:pt x="1776095" y="9554083"/>
                      <a:pt x="1790446" y="9585706"/>
                      <a:pt x="1792859" y="9615551"/>
                    </a:cubicBezTo>
                    <a:cubicBezTo>
                      <a:pt x="1795145" y="9643491"/>
                      <a:pt x="1790319" y="9670415"/>
                      <a:pt x="1788668" y="9697847"/>
                    </a:cubicBezTo>
                    <a:cubicBezTo>
                      <a:pt x="1787017" y="9725152"/>
                      <a:pt x="1787144" y="9752584"/>
                      <a:pt x="1782953" y="9779635"/>
                    </a:cubicBezTo>
                    <a:cubicBezTo>
                      <a:pt x="1778762" y="9806940"/>
                      <a:pt x="1774190" y="9832213"/>
                      <a:pt x="1763268" y="9860661"/>
                    </a:cubicBezTo>
                    <a:cubicBezTo>
                      <a:pt x="1749679" y="9895713"/>
                      <a:pt x="1721104" y="9933432"/>
                      <a:pt x="1702435" y="9972421"/>
                    </a:cubicBezTo>
                    <a:cubicBezTo>
                      <a:pt x="1682877" y="10013188"/>
                      <a:pt x="1658874" y="10080752"/>
                      <a:pt x="1648841" y="10100437"/>
                    </a:cubicBezTo>
                    <a:cubicBezTo>
                      <a:pt x="1645666" y="10106660"/>
                      <a:pt x="1644523" y="10108565"/>
                      <a:pt x="1641729" y="10112121"/>
                    </a:cubicBezTo>
                    <a:cubicBezTo>
                      <a:pt x="1638935" y="10115677"/>
                      <a:pt x="1635633" y="10119106"/>
                      <a:pt x="1632077" y="10121900"/>
                    </a:cubicBezTo>
                    <a:cubicBezTo>
                      <a:pt x="1628521" y="10124694"/>
                      <a:pt x="1624457" y="10127107"/>
                      <a:pt x="1620393" y="10129012"/>
                    </a:cubicBezTo>
                    <a:cubicBezTo>
                      <a:pt x="1616202" y="10130917"/>
                      <a:pt x="1611757" y="10132314"/>
                      <a:pt x="1607312" y="10133203"/>
                    </a:cubicBezTo>
                    <a:cubicBezTo>
                      <a:pt x="1602867" y="10134092"/>
                      <a:pt x="1598168" y="10134346"/>
                      <a:pt x="1593596" y="10134092"/>
                    </a:cubicBezTo>
                    <a:cubicBezTo>
                      <a:pt x="1589024" y="10133838"/>
                      <a:pt x="1584452" y="10132949"/>
                      <a:pt x="1580134" y="10131679"/>
                    </a:cubicBezTo>
                    <a:cubicBezTo>
                      <a:pt x="1575816" y="10130282"/>
                      <a:pt x="1571498" y="10128377"/>
                      <a:pt x="1567561" y="10126091"/>
                    </a:cubicBezTo>
                    <a:cubicBezTo>
                      <a:pt x="1563624" y="10123805"/>
                      <a:pt x="1559941" y="10120884"/>
                      <a:pt x="1556766" y="10117709"/>
                    </a:cubicBezTo>
                    <a:cubicBezTo>
                      <a:pt x="1553591" y="10114534"/>
                      <a:pt x="1550670" y="10110851"/>
                      <a:pt x="1548257" y="10106914"/>
                    </a:cubicBezTo>
                    <a:cubicBezTo>
                      <a:pt x="1545844" y="10103104"/>
                      <a:pt x="1543939" y="10098786"/>
                      <a:pt x="1542542" y="10094468"/>
                    </a:cubicBezTo>
                    <a:cubicBezTo>
                      <a:pt x="1541145" y="10090150"/>
                      <a:pt x="1540256" y="10085578"/>
                      <a:pt x="1540002" y="10081006"/>
                    </a:cubicBezTo>
                    <a:cubicBezTo>
                      <a:pt x="1539748" y="10076434"/>
                      <a:pt x="1540002" y="10071735"/>
                      <a:pt x="1540764" y="10067290"/>
                    </a:cubicBezTo>
                    <a:cubicBezTo>
                      <a:pt x="1541526" y="10062845"/>
                      <a:pt x="1544828" y="10054209"/>
                      <a:pt x="1544828" y="10054209"/>
                    </a:cubicBezTo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9496674" y="2063039"/>
              <a:ext cx="2529518" cy="4362998"/>
              <a:chOff x="0" y="0"/>
              <a:chExt cx="5112004" cy="881735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50292" y="50292"/>
                <a:ext cx="5011420" cy="8716391"/>
              </a:xfrm>
              <a:custGeom>
                <a:avLst/>
                <a:gdLst/>
                <a:ahLst/>
                <a:cxnLst/>
                <a:rect l="l" t="t" r="r" b="b"/>
                <a:pathLst>
                  <a:path w="5011420" h="8716391">
                    <a:moveTo>
                      <a:pt x="4191" y="8640191"/>
                    </a:moveTo>
                    <a:cubicBezTo>
                      <a:pt x="81661" y="8457946"/>
                      <a:pt x="92456" y="8413115"/>
                      <a:pt x="109347" y="8373618"/>
                    </a:cubicBezTo>
                    <a:cubicBezTo>
                      <a:pt x="124841" y="8337423"/>
                      <a:pt x="145923" y="8306689"/>
                      <a:pt x="160909" y="8272399"/>
                    </a:cubicBezTo>
                    <a:cubicBezTo>
                      <a:pt x="175514" y="8238871"/>
                      <a:pt x="183642" y="8203184"/>
                      <a:pt x="198374" y="8170037"/>
                    </a:cubicBezTo>
                    <a:cubicBezTo>
                      <a:pt x="213233" y="8136636"/>
                      <a:pt x="234061" y="8103489"/>
                      <a:pt x="249809" y="8072755"/>
                    </a:cubicBezTo>
                    <a:cubicBezTo>
                      <a:pt x="263906" y="8045450"/>
                      <a:pt x="274447" y="8022463"/>
                      <a:pt x="288798" y="7994777"/>
                    </a:cubicBezTo>
                    <a:cubicBezTo>
                      <a:pt x="305435" y="7962773"/>
                      <a:pt x="327406" y="7923149"/>
                      <a:pt x="344043" y="7891907"/>
                    </a:cubicBezTo>
                    <a:cubicBezTo>
                      <a:pt x="357886" y="7865872"/>
                      <a:pt x="367030" y="7844028"/>
                      <a:pt x="381889" y="7820152"/>
                    </a:cubicBezTo>
                    <a:cubicBezTo>
                      <a:pt x="398018" y="7794244"/>
                      <a:pt x="419608" y="7769987"/>
                      <a:pt x="438404" y="7742555"/>
                    </a:cubicBezTo>
                    <a:cubicBezTo>
                      <a:pt x="458851" y="7712837"/>
                      <a:pt x="477393" y="7678547"/>
                      <a:pt x="499745" y="7647686"/>
                    </a:cubicBezTo>
                    <a:cubicBezTo>
                      <a:pt x="522732" y="7616063"/>
                      <a:pt x="552196" y="7584948"/>
                      <a:pt x="574675" y="7555357"/>
                    </a:cubicBezTo>
                    <a:cubicBezTo>
                      <a:pt x="594487" y="7529195"/>
                      <a:pt x="608965" y="7506335"/>
                      <a:pt x="628396" y="7479411"/>
                    </a:cubicBezTo>
                    <a:cubicBezTo>
                      <a:pt x="650875" y="7448296"/>
                      <a:pt x="676783" y="7411085"/>
                      <a:pt x="702310" y="7379462"/>
                    </a:cubicBezTo>
                    <a:cubicBezTo>
                      <a:pt x="726821" y="7349109"/>
                      <a:pt x="756666" y="7320026"/>
                      <a:pt x="778383" y="7293102"/>
                    </a:cubicBezTo>
                    <a:cubicBezTo>
                      <a:pt x="796290" y="7270877"/>
                      <a:pt x="810514" y="7252462"/>
                      <a:pt x="824738" y="7230364"/>
                    </a:cubicBezTo>
                    <a:cubicBezTo>
                      <a:pt x="839470" y="7207504"/>
                      <a:pt x="850392" y="7182231"/>
                      <a:pt x="864997" y="7157847"/>
                    </a:cubicBezTo>
                    <a:cubicBezTo>
                      <a:pt x="880364" y="7132066"/>
                      <a:pt x="898525" y="7105269"/>
                      <a:pt x="915162" y="7079615"/>
                    </a:cubicBezTo>
                    <a:cubicBezTo>
                      <a:pt x="931545" y="7054469"/>
                      <a:pt x="946531" y="7029450"/>
                      <a:pt x="964184" y="7005066"/>
                    </a:cubicBezTo>
                    <a:cubicBezTo>
                      <a:pt x="982345" y="6979920"/>
                      <a:pt x="1002792" y="6955663"/>
                      <a:pt x="1022858" y="6931025"/>
                    </a:cubicBezTo>
                    <a:cubicBezTo>
                      <a:pt x="1043178" y="6905879"/>
                      <a:pt x="1066165" y="6880987"/>
                      <a:pt x="1085342" y="6855714"/>
                    </a:cubicBezTo>
                    <a:cubicBezTo>
                      <a:pt x="1103503" y="6831838"/>
                      <a:pt x="1115949" y="6808851"/>
                      <a:pt x="1135380" y="6783832"/>
                    </a:cubicBezTo>
                    <a:cubicBezTo>
                      <a:pt x="1158367" y="6754241"/>
                      <a:pt x="1192911" y="6720078"/>
                      <a:pt x="1215771" y="6690614"/>
                    </a:cubicBezTo>
                    <a:cubicBezTo>
                      <a:pt x="1234821" y="6665976"/>
                      <a:pt x="1248410" y="6643878"/>
                      <a:pt x="1264539" y="6620129"/>
                    </a:cubicBezTo>
                    <a:cubicBezTo>
                      <a:pt x="1280922" y="6596126"/>
                      <a:pt x="1296924" y="6571615"/>
                      <a:pt x="1313180" y="6547231"/>
                    </a:cubicBezTo>
                    <a:cubicBezTo>
                      <a:pt x="1329436" y="6522847"/>
                      <a:pt x="1347343" y="6500622"/>
                      <a:pt x="1361948" y="6473698"/>
                    </a:cubicBezTo>
                    <a:cubicBezTo>
                      <a:pt x="1377950" y="6444234"/>
                      <a:pt x="1388491" y="6406896"/>
                      <a:pt x="1404112" y="6376543"/>
                    </a:cubicBezTo>
                    <a:cubicBezTo>
                      <a:pt x="1418844" y="6348095"/>
                      <a:pt x="1439672" y="6323965"/>
                      <a:pt x="1452499" y="6296660"/>
                    </a:cubicBezTo>
                    <a:cubicBezTo>
                      <a:pt x="1464691" y="6270752"/>
                      <a:pt x="1469517" y="6246241"/>
                      <a:pt x="1480439" y="6217031"/>
                    </a:cubicBezTo>
                    <a:cubicBezTo>
                      <a:pt x="1494155" y="6180582"/>
                      <a:pt x="1516634" y="6132195"/>
                      <a:pt x="1529080" y="6095365"/>
                    </a:cubicBezTo>
                    <a:cubicBezTo>
                      <a:pt x="1539113" y="6065774"/>
                      <a:pt x="1542161" y="6043295"/>
                      <a:pt x="1551940" y="6013704"/>
                    </a:cubicBezTo>
                    <a:cubicBezTo>
                      <a:pt x="1564005" y="5977255"/>
                      <a:pt x="1581785" y="5930265"/>
                      <a:pt x="1598422" y="5893435"/>
                    </a:cubicBezTo>
                    <a:cubicBezTo>
                      <a:pt x="1613281" y="5860542"/>
                      <a:pt x="1626616" y="5833364"/>
                      <a:pt x="1645666" y="5802630"/>
                    </a:cubicBezTo>
                    <a:cubicBezTo>
                      <a:pt x="1667256" y="5767832"/>
                      <a:pt x="1701165" y="5729859"/>
                      <a:pt x="1723263" y="5696331"/>
                    </a:cubicBezTo>
                    <a:cubicBezTo>
                      <a:pt x="1741932" y="5668010"/>
                      <a:pt x="1754124" y="5640070"/>
                      <a:pt x="1771015" y="5615686"/>
                    </a:cubicBezTo>
                    <a:cubicBezTo>
                      <a:pt x="1786382" y="5593461"/>
                      <a:pt x="1804162" y="5577586"/>
                      <a:pt x="1819656" y="5555107"/>
                    </a:cubicBezTo>
                    <a:cubicBezTo>
                      <a:pt x="1837182" y="5529707"/>
                      <a:pt x="1852422" y="5499100"/>
                      <a:pt x="1869567" y="5470271"/>
                    </a:cubicBezTo>
                    <a:cubicBezTo>
                      <a:pt x="1887474" y="5440045"/>
                      <a:pt x="1908175" y="5407660"/>
                      <a:pt x="1925193" y="5377815"/>
                    </a:cubicBezTo>
                    <a:cubicBezTo>
                      <a:pt x="1940814" y="5350510"/>
                      <a:pt x="1953514" y="5326126"/>
                      <a:pt x="1968119" y="5298313"/>
                    </a:cubicBezTo>
                    <a:cubicBezTo>
                      <a:pt x="1983994" y="5268214"/>
                      <a:pt x="2000377" y="5235321"/>
                      <a:pt x="2016506" y="5203444"/>
                    </a:cubicBezTo>
                    <a:cubicBezTo>
                      <a:pt x="2032889" y="5171186"/>
                      <a:pt x="2052320" y="5137150"/>
                      <a:pt x="2065528" y="5106162"/>
                    </a:cubicBezTo>
                    <a:cubicBezTo>
                      <a:pt x="2077085" y="5079365"/>
                      <a:pt x="2082419" y="5057267"/>
                      <a:pt x="2093087" y="5029073"/>
                    </a:cubicBezTo>
                    <a:cubicBezTo>
                      <a:pt x="2106168" y="4994402"/>
                      <a:pt x="2126869" y="4950714"/>
                      <a:pt x="2139061" y="4914138"/>
                    </a:cubicBezTo>
                    <a:cubicBezTo>
                      <a:pt x="2149856" y="4881880"/>
                      <a:pt x="2155190" y="4852289"/>
                      <a:pt x="2164080" y="4821428"/>
                    </a:cubicBezTo>
                    <a:cubicBezTo>
                      <a:pt x="2172970" y="4790313"/>
                      <a:pt x="2180971" y="4759071"/>
                      <a:pt x="2192401" y="4728210"/>
                    </a:cubicBezTo>
                    <a:cubicBezTo>
                      <a:pt x="2204212" y="4696206"/>
                      <a:pt x="2219452" y="4665599"/>
                      <a:pt x="2234311" y="4632706"/>
                    </a:cubicBezTo>
                    <a:cubicBezTo>
                      <a:pt x="2250440" y="4597019"/>
                      <a:pt x="2268474" y="4557649"/>
                      <a:pt x="2285619" y="4521708"/>
                    </a:cubicBezTo>
                    <a:cubicBezTo>
                      <a:pt x="2302002" y="4487291"/>
                      <a:pt x="2321687" y="4453001"/>
                      <a:pt x="2335149" y="4421251"/>
                    </a:cubicBezTo>
                    <a:cubicBezTo>
                      <a:pt x="2346706" y="4394073"/>
                      <a:pt x="2352167" y="4371848"/>
                      <a:pt x="2362835" y="4343527"/>
                    </a:cubicBezTo>
                    <a:cubicBezTo>
                      <a:pt x="2375916" y="4308856"/>
                      <a:pt x="2396998" y="4269232"/>
                      <a:pt x="2408682" y="4228465"/>
                    </a:cubicBezTo>
                    <a:cubicBezTo>
                      <a:pt x="2421255" y="4185031"/>
                      <a:pt x="2424811" y="4133850"/>
                      <a:pt x="2434082" y="4089781"/>
                    </a:cubicBezTo>
                    <a:cubicBezTo>
                      <a:pt x="2442718" y="4049141"/>
                      <a:pt x="2450465" y="4013073"/>
                      <a:pt x="2462022" y="3973449"/>
                    </a:cubicBezTo>
                    <a:cubicBezTo>
                      <a:pt x="2474468" y="3930650"/>
                      <a:pt x="2495423" y="3885311"/>
                      <a:pt x="2507488" y="3841877"/>
                    </a:cubicBezTo>
                    <a:cubicBezTo>
                      <a:pt x="2518918" y="3800729"/>
                      <a:pt x="2523871" y="3757803"/>
                      <a:pt x="2533142" y="3719830"/>
                    </a:cubicBezTo>
                    <a:cubicBezTo>
                      <a:pt x="2541397" y="3686048"/>
                      <a:pt x="2548763" y="3658489"/>
                      <a:pt x="2559431" y="3624707"/>
                    </a:cubicBezTo>
                    <a:cubicBezTo>
                      <a:pt x="2572004" y="3585083"/>
                      <a:pt x="2591816" y="3535172"/>
                      <a:pt x="2605024" y="3497199"/>
                    </a:cubicBezTo>
                    <a:cubicBezTo>
                      <a:pt x="2615565" y="3466592"/>
                      <a:pt x="2624836" y="3443986"/>
                      <a:pt x="2632837" y="3414268"/>
                    </a:cubicBezTo>
                    <a:cubicBezTo>
                      <a:pt x="2641854" y="3380867"/>
                      <a:pt x="2646934" y="3341878"/>
                      <a:pt x="2655189" y="3306191"/>
                    </a:cubicBezTo>
                    <a:cubicBezTo>
                      <a:pt x="2663444" y="3270758"/>
                      <a:pt x="2673731" y="3235706"/>
                      <a:pt x="2682494" y="3201035"/>
                    </a:cubicBezTo>
                    <a:cubicBezTo>
                      <a:pt x="2691130" y="3167126"/>
                      <a:pt x="2697226" y="3136265"/>
                      <a:pt x="2707513" y="3100324"/>
                    </a:cubicBezTo>
                    <a:cubicBezTo>
                      <a:pt x="2719578" y="3058033"/>
                      <a:pt x="2735834" y="3006852"/>
                      <a:pt x="2751836" y="2963545"/>
                    </a:cubicBezTo>
                    <a:cubicBezTo>
                      <a:pt x="2766568" y="2923413"/>
                      <a:pt x="2785745" y="2886456"/>
                      <a:pt x="2799207" y="2849245"/>
                    </a:cubicBezTo>
                    <a:cubicBezTo>
                      <a:pt x="2811526" y="2814955"/>
                      <a:pt x="2821178" y="2780919"/>
                      <a:pt x="2830195" y="2748915"/>
                    </a:cubicBezTo>
                    <a:cubicBezTo>
                      <a:pt x="2838323" y="2719832"/>
                      <a:pt x="2844546" y="2695194"/>
                      <a:pt x="2851531" y="2665095"/>
                    </a:cubicBezTo>
                    <a:cubicBezTo>
                      <a:pt x="2859659" y="2630297"/>
                      <a:pt x="2864104" y="2589657"/>
                      <a:pt x="2875407" y="2551938"/>
                    </a:cubicBezTo>
                    <a:cubicBezTo>
                      <a:pt x="2887218" y="2512441"/>
                      <a:pt x="2909189" y="2472436"/>
                      <a:pt x="2921762" y="2433574"/>
                    </a:cubicBezTo>
                    <a:cubicBezTo>
                      <a:pt x="2933446" y="2397379"/>
                      <a:pt x="2937764" y="2363343"/>
                      <a:pt x="2949448" y="2326767"/>
                    </a:cubicBezTo>
                    <a:cubicBezTo>
                      <a:pt x="2962402" y="2286508"/>
                      <a:pt x="2983611" y="2240280"/>
                      <a:pt x="2997200" y="2202561"/>
                    </a:cubicBezTo>
                    <a:cubicBezTo>
                      <a:pt x="3008376" y="2171446"/>
                      <a:pt x="3014980" y="2147189"/>
                      <a:pt x="3026156" y="2116582"/>
                    </a:cubicBezTo>
                    <a:cubicBezTo>
                      <a:pt x="3039237" y="2080641"/>
                      <a:pt x="3059430" y="2037588"/>
                      <a:pt x="3071495" y="2000631"/>
                    </a:cubicBezTo>
                    <a:cubicBezTo>
                      <a:pt x="3082163" y="1968119"/>
                      <a:pt x="3084195" y="1938147"/>
                      <a:pt x="3096387" y="1907159"/>
                    </a:cubicBezTo>
                    <a:cubicBezTo>
                      <a:pt x="3109595" y="1873504"/>
                      <a:pt x="3133852" y="1840230"/>
                      <a:pt x="3149473" y="1806575"/>
                    </a:cubicBezTo>
                    <a:cubicBezTo>
                      <a:pt x="3164459" y="1774063"/>
                      <a:pt x="3173730" y="1741297"/>
                      <a:pt x="3188589" y="1708658"/>
                    </a:cubicBezTo>
                    <a:cubicBezTo>
                      <a:pt x="3204210" y="1674495"/>
                      <a:pt x="3223387" y="1640459"/>
                      <a:pt x="3241548" y="1606169"/>
                    </a:cubicBezTo>
                    <a:cubicBezTo>
                      <a:pt x="3260090" y="1571117"/>
                      <a:pt x="3281934" y="1533398"/>
                      <a:pt x="3298825" y="1500505"/>
                    </a:cubicBezTo>
                    <a:cubicBezTo>
                      <a:pt x="3313303" y="1472311"/>
                      <a:pt x="3322701" y="1446276"/>
                      <a:pt x="3337433" y="1421257"/>
                    </a:cubicBezTo>
                    <a:cubicBezTo>
                      <a:pt x="3351911" y="1396619"/>
                      <a:pt x="3370453" y="1374013"/>
                      <a:pt x="3386455" y="1351407"/>
                    </a:cubicBezTo>
                    <a:cubicBezTo>
                      <a:pt x="3401695" y="1329944"/>
                      <a:pt x="3413379" y="1312291"/>
                      <a:pt x="3431286" y="1288923"/>
                    </a:cubicBezTo>
                    <a:cubicBezTo>
                      <a:pt x="3455416" y="1257427"/>
                      <a:pt x="3496310" y="1213866"/>
                      <a:pt x="3519678" y="1180592"/>
                    </a:cubicBezTo>
                    <a:cubicBezTo>
                      <a:pt x="3537712" y="1154811"/>
                      <a:pt x="3545459" y="1133348"/>
                      <a:pt x="3562858" y="1108583"/>
                    </a:cubicBezTo>
                    <a:cubicBezTo>
                      <a:pt x="3583559" y="1079246"/>
                      <a:pt x="3613150" y="1047115"/>
                      <a:pt x="3637915" y="1017270"/>
                    </a:cubicBezTo>
                    <a:cubicBezTo>
                      <a:pt x="3661918" y="988314"/>
                      <a:pt x="3686048" y="955929"/>
                      <a:pt x="3709416" y="931799"/>
                    </a:cubicBezTo>
                    <a:cubicBezTo>
                      <a:pt x="3728847" y="911860"/>
                      <a:pt x="3747897" y="900684"/>
                      <a:pt x="3766693" y="880872"/>
                    </a:cubicBezTo>
                    <a:cubicBezTo>
                      <a:pt x="3788537" y="857885"/>
                      <a:pt x="3805809" y="827024"/>
                      <a:pt x="3831463" y="800227"/>
                    </a:cubicBezTo>
                    <a:cubicBezTo>
                      <a:pt x="3861562" y="768731"/>
                      <a:pt x="3907155" y="734695"/>
                      <a:pt x="3938778" y="706374"/>
                    </a:cubicBezTo>
                    <a:cubicBezTo>
                      <a:pt x="3964305" y="683514"/>
                      <a:pt x="3983990" y="664718"/>
                      <a:pt x="4007104" y="643763"/>
                    </a:cubicBezTo>
                    <a:cubicBezTo>
                      <a:pt x="4030726" y="622300"/>
                      <a:pt x="4052951" y="602742"/>
                      <a:pt x="4079240" y="579120"/>
                    </a:cubicBezTo>
                    <a:cubicBezTo>
                      <a:pt x="4110990" y="550672"/>
                      <a:pt x="4148582" y="514858"/>
                      <a:pt x="4184142" y="484886"/>
                    </a:cubicBezTo>
                    <a:cubicBezTo>
                      <a:pt x="4219067" y="455422"/>
                      <a:pt x="4257929" y="424815"/>
                      <a:pt x="4290568" y="400685"/>
                    </a:cubicBezTo>
                    <a:cubicBezTo>
                      <a:pt x="4317111" y="381127"/>
                      <a:pt x="4341114" y="368046"/>
                      <a:pt x="4364355" y="349631"/>
                    </a:cubicBezTo>
                    <a:cubicBezTo>
                      <a:pt x="4387469" y="331343"/>
                      <a:pt x="4404233" y="308737"/>
                      <a:pt x="4429760" y="290703"/>
                    </a:cubicBezTo>
                    <a:cubicBezTo>
                      <a:pt x="4459224" y="269875"/>
                      <a:pt x="4499991" y="256159"/>
                      <a:pt x="4532757" y="234315"/>
                    </a:cubicBezTo>
                    <a:cubicBezTo>
                      <a:pt x="4566031" y="212090"/>
                      <a:pt x="4596892" y="180213"/>
                      <a:pt x="4627499" y="158242"/>
                    </a:cubicBezTo>
                    <a:cubicBezTo>
                      <a:pt x="4654169" y="139065"/>
                      <a:pt x="4679950" y="125222"/>
                      <a:pt x="4705477" y="108712"/>
                    </a:cubicBezTo>
                    <a:cubicBezTo>
                      <a:pt x="4730242" y="92710"/>
                      <a:pt x="4750816" y="76454"/>
                      <a:pt x="4778375" y="60706"/>
                    </a:cubicBezTo>
                    <a:cubicBezTo>
                      <a:pt x="4811522" y="41783"/>
                      <a:pt x="4866132" y="13081"/>
                      <a:pt x="4892040" y="4953"/>
                    </a:cubicBezTo>
                    <a:cubicBezTo>
                      <a:pt x="4904486" y="1016"/>
                      <a:pt x="4911471" y="381"/>
                      <a:pt x="4921123" y="508"/>
                    </a:cubicBezTo>
                    <a:cubicBezTo>
                      <a:pt x="4930775" y="635"/>
                      <a:pt x="4940935" y="2413"/>
                      <a:pt x="4950079" y="5588"/>
                    </a:cubicBezTo>
                    <a:cubicBezTo>
                      <a:pt x="4959223" y="8763"/>
                      <a:pt x="4968240" y="13589"/>
                      <a:pt x="4975860" y="19558"/>
                    </a:cubicBezTo>
                    <a:cubicBezTo>
                      <a:pt x="4983480" y="25527"/>
                      <a:pt x="4990592" y="33020"/>
                      <a:pt x="4995926" y="41148"/>
                    </a:cubicBezTo>
                    <a:cubicBezTo>
                      <a:pt x="5001260" y="49149"/>
                      <a:pt x="5005578" y="58547"/>
                      <a:pt x="5007991" y="67945"/>
                    </a:cubicBezTo>
                    <a:cubicBezTo>
                      <a:pt x="5010404" y="77216"/>
                      <a:pt x="5011420" y="87503"/>
                      <a:pt x="5010785" y="97155"/>
                    </a:cubicBezTo>
                    <a:cubicBezTo>
                      <a:pt x="5010150" y="106807"/>
                      <a:pt x="5007864" y="116840"/>
                      <a:pt x="5004181" y="125857"/>
                    </a:cubicBezTo>
                    <a:cubicBezTo>
                      <a:pt x="5000498" y="134747"/>
                      <a:pt x="4995164" y="143637"/>
                      <a:pt x="4988814" y="150876"/>
                    </a:cubicBezTo>
                    <a:cubicBezTo>
                      <a:pt x="4982464" y="158242"/>
                      <a:pt x="4974590" y="164719"/>
                      <a:pt x="4966208" y="169672"/>
                    </a:cubicBezTo>
                    <a:cubicBezTo>
                      <a:pt x="4957826" y="174625"/>
                      <a:pt x="4948301" y="178308"/>
                      <a:pt x="4938776" y="180340"/>
                    </a:cubicBezTo>
                    <a:cubicBezTo>
                      <a:pt x="4929378" y="182372"/>
                      <a:pt x="4919091" y="182753"/>
                      <a:pt x="4909439" y="181610"/>
                    </a:cubicBezTo>
                    <a:cubicBezTo>
                      <a:pt x="4899787" y="180467"/>
                      <a:pt x="4889881" y="177546"/>
                      <a:pt x="4881118" y="173355"/>
                    </a:cubicBezTo>
                    <a:cubicBezTo>
                      <a:pt x="4872355" y="169164"/>
                      <a:pt x="4863973" y="163449"/>
                      <a:pt x="4856988" y="156718"/>
                    </a:cubicBezTo>
                    <a:cubicBezTo>
                      <a:pt x="4850003" y="149987"/>
                      <a:pt x="4843907" y="141732"/>
                      <a:pt x="4839462" y="133096"/>
                    </a:cubicBezTo>
                    <a:cubicBezTo>
                      <a:pt x="4835017" y="124460"/>
                      <a:pt x="4831842" y="114681"/>
                      <a:pt x="4830318" y="105156"/>
                    </a:cubicBezTo>
                    <a:cubicBezTo>
                      <a:pt x="4828794" y="95631"/>
                      <a:pt x="4828921" y="85217"/>
                      <a:pt x="4830572" y="75692"/>
                    </a:cubicBezTo>
                    <a:cubicBezTo>
                      <a:pt x="4832223" y="66167"/>
                      <a:pt x="4835652" y="56388"/>
                      <a:pt x="4840351" y="47879"/>
                    </a:cubicBezTo>
                    <a:cubicBezTo>
                      <a:pt x="4844923" y="39370"/>
                      <a:pt x="4851273" y="31369"/>
                      <a:pt x="4858385" y="24765"/>
                    </a:cubicBezTo>
                    <a:cubicBezTo>
                      <a:pt x="4865497" y="18161"/>
                      <a:pt x="4874133" y="12446"/>
                      <a:pt x="4882896" y="8509"/>
                    </a:cubicBezTo>
                    <a:cubicBezTo>
                      <a:pt x="4891786" y="4572"/>
                      <a:pt x="4901692" y="1778"/>
                      <a:pt x="4911344" y="889"/>
                    </a:cubicBezTo>
                    <a:cubicBezTo>
                      <a:pt x="4920996" y="0"/>
                      <a:pt x="4931283" y="635"/>
                      <a:pt x="4940681" y="2794"/>
                    </a:cubicBezTo>
                    <a:cubicBezTo>
                      <a:pt x="4950079" y="4953"/>
                      <a:pt x="4959604" y="8890"/>
                      <a:pt x="4967859" y="13970"/>
                    </a:cubicBezTo>
                    <a:cubicBezTo>
                      <a:pt x="4976114" y="19050"/>
                      <a:pt x="4983861" y="25781"/>
                      <a:pt x="4990084" y="33274"/>
                    </a:cubicBezTo>
                    <a:cubicBezTo>
                      <a:pt x="4996307" y="40640"/>
                      <a:pt x="5001514" y="49530"/>
                      <a:pt x="5004943" y="58547"/>
                    </a:cubicBezTo>
                    <a:cubicBezTo>
                      <a:pt x="5008372" y="67564"/>
                      <a:pt x="5010531" y="77724"/>
                      <a:pt x="5010912" y="87376"/>
                    </a:cubicBezTo>
                    <a:cubicBezTo>
                      <a:pt x="5011293" y="97028"/>
                      <a:pt x="5010150" y="107315"/>
                      <a:pt x="5007483" y="116586"/>
                    </a:cubicBezTo>
                    <a:cubicBezTo>
                      <a:pt x="5004816" y="125857"/>
                      <a:pt x="5000371" y="135128"/>
                      <a:pt x="4994783" y="143129"/>
                    </a:cubicBezTo>
                    <a:cubicBezTo>
                      <a:pt x="4989322" y="151003"/>
                      <a:pt x="4982083" y="158369"/>
                      <a:pt x="4974336" y="164211"/>
                    </a:cubicBezTo>
                    <a:cubicBezTo>
                      <a:pt x="4966589" y="169926"/>
                      <a:pt x="4948301" y="177800"/>
                      <a:pt x="4948301" y="177800"/>
                    </a:cubicBezTo>
                    <a:cubicBezTo>
                      <a:pt x="4948301" y="177800"/>
                      <a:pt x="4893310" y="207645"/>
                      <a:pt x="4864481" y="224282"/>
                    </a:cubicBezTo>
                    <a:cubicBezTo>
                      <a:pt x="4832985" y="242443"/>
                      <a:pt x="4797298" y="264795"/>
                      <a:pt x="4766691" y="282956"/>
                    </a:cubicBezTo>
                    <a:cubicBezTo>
                      <a:pt x="4739640" y="298958"/>
                      <a:pt x="4717923" y="310515"/>
                      <a:pt x="4690237" y="327787"/>
                    </a:cubicBezTo>
                    <a:cubicBezTo>
                      <a:pt x="4656074" y="349123"/>
                      <a:pt x="4609973" y="379984"/>
                      <a:pt x="4577715" y="402844"/>
                    </a:cubicBezTo>
                    <a:cubicBezTo>
                      <a:pt x="4552442" y="420878"/>
                      <a:pt x="4535170" y="435229"/>
                      <a:pt x="4511294" y="452882"/>
                    </a:cubicBezTo>
                    <a:cubicBezTo>
                      <a:pt x="4483862" y="473202"/>
                      <a:pt x="4449953" y="498475"/>
                      <a:pt x="4422140" y="517906"/>
                    </a:cubicBezTo>
                    <a:cubicBezTo>
                      <a:pt x="4398264" y="534670"/>
                      <a:pt x="4376928" y="546354"/>
                      <a:pt x="4354703" y="563245"/>
                    </a:cubicBezTo>
                    <a:cubicBezTo>
                      <a:pt x="4330954" y="581152"/>
                      <a:pt x="4307840" y="602488"/>
                      <a:pt x="4284345" y="622935"/>
                    </a:cubicBezTo>
                    <a:cubicBezTo>
                      <a:pt x="4260215" y="643890"/>
                      <a:pt x="4233418" y="665734"/>
                      <a:pt x="4211828" y="687197"/>
                    </a:cubicBezTo>
                    <a:cubicBezTo>
                      <a:pt x="4192524" y="706374"/>
                      <a:pt x="4180332" y="725551"/>
                      <a:pt x="4160266" y="744601"/>
                    </a:cubicBezTo>
                    <a:cubicBezTo>
                      <a:pt x="4136644" y="767080"/>
                      <a:pt x="4104513" y="790575"/>
                      <a:pt x="4077335" y="811657"/>
                    </a:cubicBezTo>
                    <a:cubicBezTo>
                      <a:pt x="4051681" y="831596"/>
                      <a:pt x="4026154" y="846074"/>
                      <a:pt x="4001516" y="868172"/>
                    </a:cubicBezTo>
                    <a:cubicBezTo>
                      <a:pt x="3973957" y="892937"/>
                      <a:pt x="3947668" y="927100"/>
                      <a:pt x="3921252" y="954786"/>
                    </a:cubicBezTo>
                    <a:cubicBezTo>
                      <a:pt x="3896360" y="980821"/>
                      <a:pt x="3872484" y="1002284"/>
                      <a:pt x="3847719" y="1029843"/>
                    </a:cubicBezTo>
                    <a:cubicBezTo>
                      <a:pt x="3819906" y="1060831"/>
                      <a:pt x="3788791" y="1102868"/>
                      <a:pt x="3763391" y="1132586"/>
                    </a:cubicBezTo>
                    <a:cubicBezTo>
                      <a:pt x="3743325" y="1156081"/>
                      <a:pt x="3727450" y="1170305"/>
                      <a:pt x="3708400" y="1194689"/>
                    </a:cubicBezTo>
                    <a:cubicBezTo>
                      <a:pt x="3684143" y="1225677"/>
                      <a:pt x="3656838" y="1271778"/>
                      <a:pt x="3632200" y="1305179"/>
                    </a:cubicBezTo>
                    <a:cubicBezTo>
                      <a:pt x="3610864" y="1334135"/>
                      <a:pt x="3591052" y="1355598"/>
                      <a:pt x="3569716" y="1384173"/>
                    </a:cubicBezTo>
                    <a:cubicBezTo>
                      <a:pt x="3545586" y="1416558"/>
                      <a:pt x="3513963" y="1457198"/>
                      <a:pt x="3495421" y="1490091"/>
                    </a:cubicBezTo>
                    <a:cubicBezTo>
                      <a:pt x="3480816" y="1515999"/>
                      <a:pt x="3477768" y="1541780"/>
                      <a:pt x="3463417" y="1563370"/>
                    </a:cubicBezTo>
                    <a:cubicBezTo>
                      <a:pt x="3449447" y="1584579"/>
                      <a:pt x="3425571" y="1595120"/>
                      <a:pt x="3410966" y="1618869"/>
                    </a:cubicBezTo>
                    <a:cubicBezTo>
                      <a:pt x="3392424" y="1649095"/>
                      <a:pt x="3385439" y="1699006"/>
                      <a:pt x="3369183" y="1735201"/>
                    </a:cubicBezTo>
                    <a:cubicBezTo>
                      <a:pt x="3353943" y="1769110"/>
                      <a:pt x="3332607" y="1798574"/>
                      <a:pt x="3317240" y="1830451"/>
                    </a:cubicBezTo>
                    <a:cubicBezTo>
                      <a:pt x="3302381" y="1861185"/>
                      <a:pt x="3290824" y="1893570"/>
                      <a:pt x="3278124" y="1923161"/>
                    </a:cubicBezTo>
                    <a:cubicBezTo>
                      <a:pt x="3266440" y="1950593"/>
                      <a:pt x="3254756" y="1973199"/>
                      <a:pt x="3243961" y="2002155"/>
                    </a:cubicBezTo>
                    <a:cubicBezTo>
                      <a:pt x="3231388" y="2035937"/>
                      <a:pt x="3219831" y="2077339"/>
                      <a:pt x="3208401" y="2114042"/>
                    </a:cubicBezTo>
                    <a:cubicBezTo>
                      <a:pt x="3197352" y="2149602"/>
                      <a:pt x="3189478" y="2185035"/>
                      <a:pt x="3176778" y="2219198"/>
                    </a:cubicBezTo>
                    <a:cubicBezTo>
                      <a:pt x="3164205" y="2253234"/>
                      <a:pt x="3146044" y="2284730"/>
                      <a:pt x="3132709" y="2318512"/>
                    </a:cubicBezTo>
                    <a:cubicBezTo>
                      <a:pt x="3119247" y="2352421"/>
                      <a:pt x="3107944" y="2384933"/>
                      <a:pt x="3096260" y="2422144"/>
                    </a:cubicBezTo>
                    <a:cubicBezTo>
                      <a:pt x="3083052" y="2464562"/>
                      <a:pt x="3071749" y="2519807"/>
                      <a:pt x="3058541" y="2559685"/>
                    </a:cubicBezTo>
                    <a:cubicBezTo>
                      <a:pt x="3048127" y="2591181"/>
                      <a:pt x="3033395" y="2614930"/>
                      <a:pt x="3026029" y="2642997"/>
                    </a:cubicBezTo>
                    <a:cubicBezTo>
                      <a:pt x="3018917" y="2669794"/>
                      <a:pt x="3020441" y="2696083"/>
                      <a:pt x="3014345" y="2724277"/>
                    </a:cubicBezTo>
                    <a:cubicBezTo>
                      <a:pt x="3007487" y="2755773"/>
                      <a:pt x="2994787" y="2791079"/>
                      <a:pt x="2985262" y="2822702"/>
                    </a:cubicBezTo>
                    <a:cubicBezTo>
                      <a:pt x="2976372" y="2852293"/>
                      <a:pt x="2969895" y="2877820"/>
                      <a:pt x="2959100" y="2908427"/>
                    </a:cubicBezTo>
                    <a:cubicBezTo>
                      <a:pt x="2946273" y="2944749"/>
                      <a:pt x="2925826" y="2987929"/>
                      <a:pt x="2912110" y="3025775"/>
                    </a:cubicBezTo>
                    <a:cubicBezTo>
                      <a:pt x="2899537" y="3060446"/>
                      <a:pt x="2888869" y="3092577"/>
                      <a:pt x="2879090" y="3126486"/>
                    </a:cubicBezTo>
                    <a:cubicBezTo>
                      <a:pt x="2869311" y="3160268"/>
                      <a:pt x="2862199" y="3192653"/>
                      <a:pt x="2853182" y="3228975"/>
                    </a:cubicBezTo>
                    <a:cubicBezTo>
                      <a:pt x="2843022" y="3269869"/>
                      <a:pt x="2829941" y="3320415"/>
                      <a:pt x="2821178" y="3359912"/>
                    </a:cubicBezTo>
                    <a:cubicBezTo>
                      <a:pt x="2813939" y="3392170"/>
                      <a:pt x="2811526" y="3417062"/>
                      <a:pt x="2803271" y="3448304"/>
                    </a:cubicBezTo>
                    <a:cubicBezTo>
                      <a:pt x="2793619" y="3484626"/>
                      <a:pt x="2777617" y="3528822"/>
                      <a:pt x="2764790" y="3564382"/>
                    </a:cubicBezTo>
                    <a:cubicBezTo>
                      <a:pt x="2753614" y="3595116"/>
                      <a:pt x="2742438" y="3616579"/>
                      <a:pt x="2731262" y="3649345"/>
                    </a:cubicBezTo>
                    <a:cubicBezTo>
                      <a:pt x="2716403" y="3692652"/>
                      <a:pt x="2697734" y="3756279"/>
                      <a:pt x="2686558" y="3802761"/>
                    </a:cubicBezTo>
                    <a:cubicBezTo>
                      <a:pt x="2677414" y="3840607"/>
                      <a:pt x="2675763" y="3874135"/>
                      <a:pt x="2666365" y="3907155"/>
                    </a:cubicBezTo>
                    <a:cubicBezTo>
                      <a:pt x="2657475" y="3938270"/>
                      <a:pt x="2640330" y="3966083"/>
                      <a:pt x="2632837" y="3995801"/>
                    </a:cubicBezTo>
                    <a:cubicBezTo>
                      <a:pt x="2625725" y="4023995"/>
                      <a:pt x="2628138" y="4052062"/>
                      <a:pt x="2621407" y="4080637"/>
                    </a:cubicBezTo>
                    <a:cubicBezTo>
                      <a:pt x="2614168" y="4111244"/>
                      <a:pt x="2598039" y="4139692"/>
                      <a:pt x="2589530" y="4173347"/>
                    </a:cubicBezTo>
                    <a:cubicBezTo>
                      <a:pt x="2579878" y="4211701"/>
                      <a:pt x="2579497" y="4262247"/>
                      <a:pt x="2568702" y="4298950"/>
                    </a:cubicBezTo>
                    <a:cubicBezTo>
                      <a:pt x="2559685" y="4329557"/>
                      <a:pt x="2545461" y="4350131"/>
                      <a:pt x="2533777" y="4379976"/>
                    </a:cubicBezTo>
                    <a:cubicBezTo>
                      <a:pt x="2519807" y="4415536"/>
                      <a:pt x="2507361" y="4461510"/>
                      <a:pt x="2491613" y="4498721"/>
                    </a:cubicBezTo>
                    <a:cubicBezTo>
                      <a:pt x="2477008" y="4533392"/>
                      <a:pt x="2458974" y="4563745"/>
                      <a:pt x="2443480" y="4596638"/>
                    </a:cubicBezTo>
                    <a:cubicBezTo>
                      <a:pt x="2427986" y="4629404"/>
                      <a:pt x="2414397" y="4660900"/>
                      <a:pt x="2398395" y="4695571"/>
                    </a:cubicBezTo>
                    <a:cubicBezTo>
                      <a:pt x="2380488" y="4734052"/>
                      <a:pt x="2355215" y="4778121"/>
                      <a:pt x="2340991" y="4817364"/>
                    </a:cubicBezTo>
                    <a:cubicBezTo>
                      <a:pt x="2328545" y="4851654"/>
                      <a:pt x="2324735" y="4883023"/>
                      <a:pt x="2314956" y="4917186"/>
                    </a:cubicBezTo>
                    <a:cubicBezTo>
                      <a:pt x="2304415" y="4953635"/>
                      <a:pt x="2291080" y="4992751"/>
                      <a:pt x="2279523" y="5029581"/>
                    </a:cubicBezTo>
                    <a:cubicBezTo>
                      <a:pt x="2268347" y="5065268"/>
                      <a:pt x="2260600" y="5100955"/>
                      <a:pt x="2247011" y="5134991"/>
                    </a:cubicBezTo>
                    <a:cubicBezTo>
                      <a:pt x="2233422" y="5169027"/>
                      <a:pt x="2214245" y="5200904"/>
                      <a:pt x="2197862" y="5233670"/>
                    </a:cubicBezTo>
                    <a:cubicBezTo>
                      <a:pt x="2181479" y="5266436"/>
                      <a:pt x="2165350" y="5299075"/>
                      <a:pt x="2148713" y="5331714"/>
                    </a:cubicBezTo>
                    <a:cubicBezTo>
                      <a:pt x="2131949" y="5364480"/>
                      <a:pt x="2115185" y="5399786"/>
                      <a:pt x="2097659" y="5429885"/>
                    </a:cubicBezTo>
                    <a:cubicBezTo>
                      <a:pt x="2081911" y="5456936"/>
                      <a:pt x="2065274" y="5477256"/>
                      <a:pt x="2049018" y="5504561"/>
                    </a:cubicBezTo>
                    <a:cubicBezTo>
                      <a:pt x="2030349" y="5536057"/>
                      <a:pt x="2013458" y="5575554"/>
                      <a:pt x="1992757" y="5608701"/>
                    </a:cubicBezTo>
                    <a:cubicBezTo>
                      <a:pt x="1972183" y="5641594"/>
                      <a:pt x="1947164" y="5669788"/>
                      <a:pt x="1925320" y="5702808"/>
                    </a:cubicBezTo>
                    <a:cubicBezTo>
                      <a:pt x="1902206" y="5737606"/>
                      <a:pt x="1879600" y="5782183"/>
                      <a:pt x="1858137" y="5812663"/>
                    </a:cubicBezTo>
                    <a:cubicBezTo>
                      <a:pt x="1841627" y="5836158"/>
                      <a:pt x="1826133" y="5847080"/>
                      <a:pt x="1810258" y="5872099"/>
                    </a:cubicBezTo>
                    <a:cubicBezTo>
                      <a:pt x="1787779" y="5907532"/>
                      <a:pt x="1759712" y="5966206"/>
                      <a:pt x="1743710" y="6009640"/>
                    </a:cubicBezTo>
                    <a:cubicBezTo>
                      <a:pt x="1730248" y="6046089"/>
                      <a:pt x="1727708" y="6082284"/>
                      <a:pt x="1716405" y="6114034"/>
                    </a:cubicBezTo>
                    <a:cubicBezTo>
                      <a:pt x="1706372" y="6142228"/>
                      <a:pt x="1692529" y="6162802"/>
                      <a:pt x="1680972" y="6191250"/>
                    </a:cubicBezTo>
                    <a:cubicBezTo>
                      <a:pt x="1667256" y="6225159"/>
                      <a:pt x="1653286" y="6270117"/>
                      <a:pt x="1640967" y="6304534"/>
                    </a:cubicBezTo>
                    <a:cubicBezTo>
                      <a:pt x="1630680" y="6333363"/>
                      <a:pt x="1624330" y="6359017"/>
                      <a:pt x="1612265" y="6383782"/>
                    </a:cubicBezTo>
                    <a:cubicBezTo>
                      <a:pt x="1600581" y="6407785"/>
                      <a:pt x="1582420" y="6426835"/>
                      <a:pt x="1569974" y="6450838"/>
                    </a:cubicBezTo>
                    <a:cubicBezTo>
                      <a:pt x="1556893" y="6476238"/>
                      <a:pt x="1550162" y="6506718"/>
                      <a:pt x="1536319" y="6532626"/>
                    </a:cubicBezTo>
                    <a:cubicBezTo>
                      <a:pt x="1522476" y="6558661"/>
                      <a:pt x="1503299" y="6581902"/>
                      <a:pt x="1486789" y="6606540"/>
                    </a:cubicBezTo>
                    <a:cubicBezTo>
                      <a:pt x="1470279" y="6631178"/>
                      <a:pt x="1453896" y="6655689"/>
                      <a:pt x="1437005" y="6680454"/>
                    </a:cubicBezTo>
                    <a:cubicBezTo>
                      <a:pt x="1419860" y="6705727"/>
                      <a:pt x="1403350" y="6730619"/>
                      <a:pt x="1384681" y="6756527"/>
                    </a:cubicBezTo>
                    <a:cubicBezTo>
                      <a:pt x="1364488" y="6784467"/>
                      <a:pt x="1341120" y="6813423"/>
                      <a:pt x="1319784" y="6842252"/>
                    </a:cubicBezTo>
                    <a:cubicBezTo>
                      <a:pt x="1298448" y="6871081"/>
                      <a:pt x="1278001" y="6900799"/>
                      <a:pt x="1256919" y="6929628"/>
                    </a:cubicBezTo>
                    <a:cubicBezTo>
                      <a:pt x="1236218" y="6958076"/>
                      <a:pt x="1215517" y="6988683"/>
                      <a:pt x="1194435" y="7013829"/>
                    </a:cubicBezTo>
                    <a:cubicBezTo>
                      <a:pt x="1175766" y="7036181"/>
                      <a:pt x="1155192" y="7052056"/>
                      <a:pt x="1137793" y="7073900"/>
                    </a:cubicBezTo>
                    <a:cubicBezTo>
                      <a:pt x="1119886" y="7096379"/>
                      <a:pt x="1105027" y="7122668"/>
                      <a:pt x="1088771" y="7147052"/>
                    </a:cubicBezTo>
                    <a:cubicBezTo>
                      <a:pt x="1072515" y="7171436"/>
                      <a:pt x="1056132" y="7195566"/>
                      <a:pt x="1040384" y="7220077"/>
                    </a:cubicBezTo>
                    <a:cubicBezTo>
                      <a:pt x="1024763" y="7244334"/>
                      <a:pt x="1011301" y="7268591"/>
                      <a:pt x="994791" y="7293229"/>
                    </a:cubicBezTo>
                    <a:cubicBezTo>
                      <a:pt x="977265" y="7319391"/>
                      <a:pt x="958469" y="7347966"/>
                      <a:pt x="937768" y="7372604"/>
                    </a:cubicBezTo>
                    <a:cubicBezTo>
                      <a:pt x="917448" y="7396861"/>
                      <a:pt x="891667" y="7416419"/>
                      <a:pt x="872236" y="7440168"/>
                    </a:cubicBezTo>
                    <a:cubicBezTo>
                      <a:pt x="853440" y="7463155"/>
                      <a:pt x="841756" y="7486650"/>
                      <a:pt x="822833" y="7512685"/>
                    </a:cubicBezTo>
                    <a:cubicBezTo>
                      <a:pt x="799846" y="7544435"/>
                      <a:pt x="768858" y="7582916"/>
                      <a:pt x="742950" y="7616444"/>
                    </a:cubicBezTo>
                    <a:cubicBezTo>
                      <a:pt x="718566" y="7648067"/>
                      <a:pt x="692150" y="7679436"/>
                      <a:pt x="671576" y="7708773"/>
                    </a:cubicBezTo>
                    <a:cubicBezTo>
                      <a:pt x="654050" y="7733792"/>
                      <a:pt x="642747" y="7756652"/>
                      <a:pt x="626237" y="7780528"/>
                    </a:cubicBezTo>
                    <a:cubicBezTo>
                      <a:pt x="608838" y="7805674"/>
                      <a:pt x="587375" y="7830693"/>
                      <a:pt x="569087" y="7855458"/>
                    </a:cubicBezTo>
                    <a:cubicBezTo>
                      <a:pt x="551434" y="7879334"/>
                      <a:pt x="537210" y="7901559"/>
                      <a:pt x="518414" y="7926451"/>
                    </a:cubicBezTo>
                    <a:cubicBezTo>
                      <a:pt x="496697" y="7955280"/>
                      <a:pt x="463423" y="7987792"/>
                      <a:pt x="445897" y="8018272"/>
                    </a:cubicBezTo>
                    <a:cubicBezTo>
                      <a:pt x="431292" y="8043672"/>
                      <a:pt x="428244" y="8070215"/>
                      <a:pt x="416052" y="8094091"/>
                    </a:cubicBezTo>
                    <a:cubicBezTo>
                      <a:pt x="404114" y="8117459"/>
                      <a:pt x="388239" y="8137779"/>
                      <a:pt x="373761" y="8159877"/>
                    </a:cubicBezTo>
                    <a:cubicBezTo>
                      <a:pt x="358902" y="8182610"/>
                      <a:pt x="343154" y="8204581"/>
                      <a:pt x="328295" y="8228838"/>
                    </a:cubicBezTo>
                    <a:cubicBezTo>
                      <a:pt x="312420" y="8254746"/>
                      <a:pt x="298831" y="8284845"/>
                      <a:pt x="281940" y="8311007"/>
                    </a:cubicBezTo>
                    <a:cubicBezTo>
                      <a:pt x="265303" y="8336915"/>
                      <a:pt x="243459" y="8359648"/>
                      <a:pt x="227584" y="8385302"/>
                    </a:cubicBezTo>
                    <a:cubicBezTo>
                      <a:pt x="212090" y="8410321"/>
                      <a:pt x="199136" y="8436864"/>
                      <a:pt x="187579" y="8462899"/>
                    </a:cubicBezTo>
                    <a:cubicBezTo>
                      <a:pt x="176403" y="8488045"/>
                      <a:pt x="170053" y="8509508"/>
                      <a:pt x="159258" y="8538845"/>
                    </a:cubicBezTo>
                    <a:cubicBezTo>
                      <a:pt x="144526" y="8578850"/>
                      <a:pt x="116713" y="8660257"/>
                      <a:pt x="107188" y="8681339"/>
                    </a:cubicBezTo>
                    <a:cubicBezTo>
                      <a:pt x="104394" y="8687562"/>
                      <a:pt x="103251" y="8689594"/>
                      <a:pt x="100711" y="8693150"/>
                    </a:cubicBezTo>
                    <a:cubicBezTo>
                      <a:pt x="98171" y="8696706"/>
                      <a:pt x="94996" y="8700008"/>
                      <a:pt x="91694" y="8702929"/>
                    </a:cubicBezTo>
                    <a:cubicBezTo>
                      <a:pt x="88265" y="8705850"/>
                      <a:pt x="84455" y="8708390"/>
                      <a:pt x="80518" y="8710422"/>
                    </a:cubicBezTo>
                    <a:cubicBezTo>
                      <a:pt x="76581" y="8712454"/>
                      <a:pt x="72263" y="8713851"/>
                      <a:pt x="67945" y="8714867"/>
                    </a:cubicBezTo>
                    <a:cubicBezTo>
                      <a:pt x="63627" y="8715883"/>
                      <a:pt x="59055" y="8716391"/>
                      <a:pt x="54610" y="8716264"/>
                    </a:cubicBezTo>
                    <a:cubicBezTo>
                      <a:pt x="50165" y="8716137"/>
                      <a:pt x="45720" y="8715502"/>
                      <a:pt x="41402" y="8714359"/>
                    </a:cubicBezTo>
                    <a:cubicBezTo>
                      <a:pt x="37084" y="8713216"/>
                      <a:pt x="32893" y="8711565"/>
                      <a:pt x="28956" y="8709406"/>
                    </a:cubicBezTo>
                    <a:cubicBezTo>
                      <a:pt x="25146" y="8707247"/>
                      <a:pt x="21463" y="8704580"/>
                      <a:pt x="18161" y="8701659"/>
                    </a:cubicBezTo>
                    <a:cubicBezTo>
                      <a:pt x="14859" y="8698611"/>
                      <a:pt x="11811" y="8695182"/>
                      <a:pt x="9398" y="8691499"/>
                    </a:cubicBezTo>
                    <a:cubicBezTo>
                      <a:pt x="6985" y="8687816"/>
                      <a:pt x="4953" y="8683625"/>
                      <a:pt x="3429" y="8679434"/>
                    </a:cubicBezTo>
                    <a:cubicBezTo>
                      <a:pt x="1905" y="8675243"/>
                      <a:pt x="1016" y="8670925"/>
                      <a:pt x="508" y="8666480"/>
                    </a:cubicBezTo>
                    <a:cubicBezTo>
                      <a:pt x="0" y="8662035"/>
                      <a:pt x="0" y="8657463"/>
                      <a:pt x="635" y="8653018"/>
                    </a:cubicBezTo>
                    <a:cubicBezTo>
                      <a:pt x="1270" y="8648700"/>
                      <a:pt x="4191" y="8640191"/>
                      <a:pt x="4191" y="864019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9420573" y="3935041"/>
              <a:ext cx="1708298" cy="2433244"/>
              <a:chOff x="0" y="0"/>
              <a:chExt cx="3452368" cy="49174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0894" y="21971"/>
                <a:ext cx="3370199" cy="4846193"/>
              </a:xfrm>
              <a:custGeom>
                <a:avLst/>
                <a:gdLst/>
                <a:ahLst/>
                <a:cxnLst/>
                <a:rect l="l" t="t" r="r" b="b"/>
                <a:pathLst>
                  <a:path w="3370199" h="4846193">
                    <a:moveTo>
                      <a:pt x="1979549" y="2016379"/>
                    </a:moveTo>
                    <a:cubicBezTo>
                      <a:pt x="1751330" y="2363597"/>
                      <a:pt x="1707769" y="2537206"/>
                      <a:pt x="1677416" y="2603627"/>
                    </a:cubicBezTo>
                    <a:cubicBezTo>
                      <a:pt x="1664335" y="2632202"/>
                      <a:pt x="1657985" y="2644775"/>
                      <a:pt x="1645031" y="2663063"/>
                    </a:cubicBezTo>
                    <a:cubicBezTo>
                      <a:pt x="1631950" y="2681351"/>
                      <a:pt x="1616329" y="2698496"/>
                      <a:pt x="1599311" y="2713101"/>
                    </a:cubicBezTo>
                    <a:cubicBezTo>
                      <a:pt x="1582293" y="2727706"/>
                      <a:pt x="1562989" y="2740533"/>
                      <a:pt x="1542923" y="2750566"/>
                    </a:cubicBezTo>
                    <a:cubicBezTo>
                      <a:pt x="1522984" y="2760599"/>
                      <a:pt x="1501140" y="2768473"/>
                      <a:pt x="1479296" y="2773553"/>
                    </a:cubicBezTo>
                    <a:cubicBezTo>
                      <a:pt x="1457452" y="2778633"/>
                      <a:pt x="1434338" y="2781046"/>
                      <a:pt x="1411859" y="2780665"/>
                    </a:cubicBezTo>
                    <a:cubicBezTo>
                      <a:pt x="1389507" y="2780284"/>
                      <a:pt x="1366520" y="2777109"/>
                      <a:pt x="1344803" y="2771394"/>
                    </a:cubicBezTo>
                    <a:cubicBezTo>
                      <a:pt x="1323213" y="2765679"/>
                      <a:pt x="1301623" y="2757043"/>
                      <a:pt x="1281938" y="2746375"/>
                    </a:cubicBezTo>
                    <a:cubicBezTo>
                      <a:pt x="1262253" y="2735580"/>
                      <a:pt x="1243330" y="2722118"/>
                      <a:pt x="1226820" y="2707005"/>
                    </a:cubicBezTo>
                    <a:cubicBezTo>
                      <a:pt x="1210310" y="2691892"/>
                      <a:pt x="1195197" y="2674239"/>
                      <a:pt x="1182751" y="2655570"/>
                    </a:cubicBezTo>
                    <a:cubicBezTo>
                      <a:pt x="1170305" y="2636901"/>
                      <a:pt x="1159891" y="2616200"/>
                      <a:pt x="1152271" y="2595118"/>
                    </a:cubicBezTo>
                    <a:cubicBezTo>
                      <a:pt x="1144651" y="2574036"/>
                      <a:pt x="1139444" y="2551430"/>
                      <a:pt x="1137158" y="2529078"/>
                    </a:cubicBezTo>
                    <a:cubicBezTo>
                      <a:pt x="1134872" y="2506853"/>
                      <a:pt x="1135253" y="2483612"/>
                      <a:pt x="1138301" y="2461387"/>
                    </a:cubicBezTo>
                    <a:cubicBezTo>
                      <a:pt x="1141349" y="2439162"/>
                      <a:pt x="1142746" y="2424557"/>
                      <a:pt x="1155573" y="2395982"/>
                    </a:cubicBezTo>
                    <a:cubicBezTo>
                      <a:pt x="1185926" y="2328291"/>
                      <a:pt x="1309751" y="2190750"/>
                      <a:pt x="1365377" y="2078863"/>
                    </a:cubicBezTo>
                    <a:cubicBezTo>
                      <a:pt x="1420241" y="1968500"/>
                      <a:pt x="1417701" y="1817878"/>
                      <a:pt x="1488440" y="1729994"/>
                    </a:cubicBezTo>
                    <a:cubicBezTo>
                      <a:pt x="1554988" y="1647317"/>
                      <a:pt x="1689735" y="1623060"/>
                      <a:pt x="1766824" y="1557528"/>
                    </a:cubicBezTo>
                    <a:cubicBezTo>
                      <a:pt x="1834896" y="1499743"/>
                      <a:pt x="1886331" y="1401953"/>
                      <a:pt x="1934464" y="1365377"/>
                    </a:cubicBezTo>
                    <a:cubicBezTo>
                      <a:pt x="1961896" y="1344549"/>
                      <a:pt x="1983232" y="1338326"/>
                      <a:pt x="2009140" y="1329563"/>
                    </a:cubicBezTo>
                    <a:cubicBezTo>
                      <a:pt x="2035048" y="1320800"/>
                      <a:pt x="2062861" y="1315085"/>
                      <a:pt x="2090166" y="1312799"/>
                    </a:cubicBezTo>
                    <a:cubicBezTo>
                      <a:pt x="2117471" y="1310513"/>
                      <a:pt x="2145792" y="1311529"/>
                      <a:pt x="2172843" y="1315847"/>
                    </a:cubicBezTo>
                    <a:cubicBezTo>
                      <a:pt x="2199894" y="1320165"/>
                      <a:pt x="2227199" y="1327912"/>
                      <a:pt x="2252472" y="1338580"/>
                    </a:cubicBezTo>
                    <a:cubicBezTo>
                      <a:pt x="2277745" y="1349248"/>
                      <a:pt x="2302256" y="1363345"/>
                      <a:pt x="2324227" y="1379728"/>
                    </a:cubicBezTo>
                    <a:cubicBezTo>
                      <a:pt x="2346198" y="1396111"/>
                      <a:pt x="2366772" y="1415669"/>
                      <a:pt x="2384171" y="1436878"/>
                    </a:cubicBezTo>
                    <a:cubicBezTo>
                      <a:pt x="2401570" y="1458087"/>
                      <a:pt x="2416810" y="1481963"/>
                      <a:pt x="2428621" y="1506728"/>
                    </a:cubicBezTo>
                    <a:cubicBezTo>
                      <a:pt x="2440432" y="1531493"/>
                      <a:pt x="2449576" y="1558417"/>
                      <a:pt x="2455164" y="1585214"/>
                    </a:cubicBezTo>
                    <a:cubicBezTo>
                      <a:pt x="2460752" y="1612011"/>
                      <a:pt x="2463038" y="1640332"/>
                      <a:pt x="2462022" y="1667637"/>
                    </a:cubicBezTo>
                    <a:cubicBezTo>
                      <a:pt x="2461006" y="1695069"/>
                      <a:pt x="2456561" y="1723136"/>
                      <a:pt x="2449068" y="1749425"/>
                    </a:cubicBezTo>
                    <a:cubicBezTo>
                      <a:pt x="2441575" y="1775714"/>
                      <a:pt x="2430399" y="1801876"/>
                      <a:pt x="2416810" y="1825625"/>
                    </a:cubicBezTo>
                    <a:cubicBezTo>
                      <a:pt x="2403221" y="1849374"/>
                      <a:pt x="2386203" y="1872107"/>
                      <a:pt x="2367280" y="1891919"/>
                    </a:cubicBezTo>
                    <a:cubicBezTo>
                      <a:pt x="2348357" y="1911731"/>
                      <a:pt x="2319147" y="1914652"/>
                      <a:pt x="2303399" y="1944497"/>
                    </a:cubicBezTo>
                    <a:cubicBezTo>
                      <a:pt x="2272411" y="2003552"/>
                      <a:pt x="2285492" y="2162429"/>
                      <a:pt x="2275586" y="2265934"/>
                    </a:cubicBezTo>
                    <a:cubicBezTo>
                      <a:pt x="2266315" y="2362708"/>
                      <a:pt x="2256536" y="2479675"/>
                      <a:pt x="2246122" y="2546604"/>
                    </a:cubicBezTo>
                    <a:cubicBezTo>
                      <a:pt x="2240280" y="2584450"/>
                      <a:pt x="2237486" y="2606421"/>
                      <a:pt x="2228088" y="2634615"/>
                    </a:cubicBezTo>
                    <a:cubicBezTo>
                      <a:pt x="2218690" y="2662809"/>
                      <a:pt x="2205355" y="2690622"/>
                      <a:pt x="2189480" y="2715641"/>
                    </a:cubicBezTo>
                    <a:cubicBezTo>
                      <a:pt x="2173605" y="2740660"/>
                      <a:pt x="2154047" y="2764409"/>
                      <a:pt x="2132584" y="2784983"/>
                    </a:cubicBezTo>
                    <a:cubicBezTo>
                      <a:pt x="2111121" y="2805557"/>
                      <a:pt x="2086483" y="2823972"/>
                      <a:pt x="2060702" y="2838831"/>
                    </a:cubicBezTo>
                    <a:cubicBezTo>
                      <a:pt x="2034921" y="2853690"/>
                      <a:pt x="2006727" y="2865628"/>
                      <a:pt x="1978152" y="2873883"/>
                    </a:cubicBezTo>
                    <a:cubicBezTo>
                      <a:pt x="1949577" y="2882138"/>
                      <a:pt x="1919224" y="2886964"/>
                      <a:pt x="1889506" y="2888107"/>
                    </a:cubicBezTo>
                    <a:cubicBezTo>
                      <a:pt x="1859788" y="2889250"/>
                      <a:pt x="1829181" y="2886710"/>
                      <a:pt x="1800098" y="2880741"/>
                    </a:cubicBezTo>
                    <a:cubicBezTo>
                      <a:pt x="1771015" y="2874772"/>
                      <a:pt x="1741805" y="2864993"/>
                      <a:pt x="1715008" y="2852166"/>
                    </a:cubicBezTo>
                    <a:cubicBezTo>
                      <a:pt x="1688211" y="2839466"/>
                      <a:pt x="1662176" y="2822956"/>
                      <a:pt x="1639189" y="2804160"/>
                    </a:cubicBezTo>
                    <a:cubicBezTo>
                      <a:pt x="1616202" y="2785364"/>
                      <a:pt x="1594866" y="2763012"/>
                      <a:pt x="1577086" y="2739263"/>
                    </a:cubicBezTo>
                    <a:cubicBezTo>
                      <a:pt x="1559306" y="2715514"/>
                      <a:pt x="1543939" y="2688717"/>
                      <a:pt x="1532382" y="2661412"/>
                    </a:cubicBezTo>
                    <a:cubicBezTo>
                      <a:pt x="1520825" y="2634107"/>
                      <a:pt x="1512189" y="2604516"/>
                      <a:pt x="1507490" y="2575179"/>
                    </a:cubicBezTo>
                    <a:cubicBezTo>
                      <a:pt x="1502791" y="2545842"/>
                      <a:pt x="1494663" y="2523617"/>
                      <a:pt x="1504061" y="2485517"/>
                    </a:cubicBezTo>
                    <a:cubicBezTo>
                      <a:pt x="1524127" y="2403983"/>
                      <a:pt x="1645031" y="2241931"/>
                      <a:pt x="1709293" y="2128774"/>
                    </a:cubicBezTo>
                    <a:cubicBezTo>
                      <a:pt x="1767205" y="2026793"/>
                      <a:pt x="1836547" y="1922907"/>
                      <a:pt x="1873123" y="1836801"/>
                    </a:cubicBezTo>
                    <a:cubicBezTo>
                      <a:pt x="1899793" y="1774063"/>
                      <a:pt x="1907540" y="1713484"/>
                      <a:pt x="1924431" y="1666621"/>
                    </a:cubicBezTo>
                    <a:cubicBezTo>
                      <a:pt x="1936750" y="1632458"/>
                      <a:pt x="1945513" y="1606931"/>
                      <a:pt x="1960880" y="1579880"/>
                    </a:cubicBezTo>
                    <a:cubicBezTo>
                      <a:pt x="1976374" y="1552829"/>
                      <a:pt x="1995551" y="1526921"/>
                      <a:pt x="2017014" y="1504315"/>
                    </a:cubicBezTo>
                    <a:cubicBezTo>
                      <a:pt x="2038477" y="1481709"/>
                      <a:pt x="2063369" y="1461135"/>
                      <a:pt x="2089658" y="1444371"/>
                    </a:cubicBezTo>
                    <a:cubicBezTo>
                      <a:pt x="2115947" y="1427607"/>
                      <a:pt x="2145030" y="1413637"/>
                      <a:pt x="2174494" y="1403604"/>
                    </a:cubicBezTo>
                    <a:cubicBezTo>
                      <a:pt x="2203958" y="1393571"/>
                      <a:pt x="2235581" y="1386967"/>
                      <a:pt x="2266569" y="1384300"/>
                    </a:cubicBezTo>
                    <a:cubicBezTo>
                      <a:pt x="2297557" y="1381633"/>
                      <a:pt x="2329942" y="1382776"/>
                      <a:pt x="2360676" y="1387602"/>
                    </a:cubicBezTo>
                    <a:cubicBezTo>
                      <a:pt x="2391410" y="1392428"/>
                      <a:pt x="2422525" y="1401191"/>
                      <a:pt x="2451227" y="1413256"/>
                    </a:cubicBezTo>
                    <a:cubicBezTo>
                      <a:pt x="2479929" y="1425321"/>
                      <a:pt x="2507869" y="1441323"/>
                      <a:pt x="2532888" y="1459865"/>
                    </a:cubicBezTo>
                    <a:cubicBezTo>
                      <a:pt x="2557907" y="1478407"/>
                      <a:pt x="2581402" y="1500759"/>
                      <a:pt x="2601214" y="1524762"/>
                    </a:cubicBezTo>
                    <a:cubicBezTo>
                      <a:pt x="2621026" y="1548765"/>
                      <a:pt x="2638425" y="1575943"/>
                      <a:pt x="2651887" y="1604010"/>
                    </a:cubicBezTo>
                    <a:cubicBezTo>
                      <a:pt x="2665349" y="1632077"/>
                      <a:pt x="2675763" y="1662684"/>
                      <a:pt x="2682113" y="1693164"/>
                    </a:cubicBezTo>
                    <a:cubicBezTo>
                      <a:pt x="2688463" y="1723644"/>
                      <a:pt x="2691257" y="1755775"/>
                      <a:pt x="2690241" y="1786890"/>
                    </a:cubicBezTo>
                    <a:cubicBezTo>
                      <a:pt x="2689225" y="1818005"/>
                      <a:pt x="2683764" y="1879473"/>
                      <a:pt x="2675636" y="1879854"/>
                    </a:cubicBezTo>
                    <a:cubicBezTo>
                      <a:pt x="2659507" y="1880489"/>
                      <a:pt x="2573528" y="1523492"/>
                      <a:pt x="2588641" y="1517269"/>
                    </a:cubicBezTo>
                    <a:cubicBezTo>
                      <a:pt x="2600071" y="1512570"/>
                      <a:pt x="2678430" y="1646809"/>
                      <a:pt x="2698242" y="1698879"/>
                    </a:cubicBezTo>
                    <a:cubicBezTo>
                      <a:pt x="2711450" y="1733677"/>
                      <a:pt x="2713609" y="1760601"/>
                      <a:pt x="2715641" y="1791843"/>
                    </a:cubicBezTo>
                    <a:cubicBezTo>
                      <a:pt x="2717673" y="1823085"/>
                      <a:pt x="2715768" y="1855470"/>
                      <a:pt x="2710307" y="1886204"/>
                    </a:cubicBezTo>
                    <a:cubicBezTo>
                      <a:pt x="2704846" y="1916938"/>
                      <a:pt x="2695321" y="1947926"/>
                      <a:pt x="2682621" y="1976501"/>
                    </a:cubicBezTo>
                    <a:cubicBezTo>
                      <a:pt x="2669921" y="2005076"/>
                      <a:pt x="2653284" y="2032889"/>
                      <a:pt x="2634107" y="2057654"/>
                    </a:cubicBezTo>
                    <a:cubicBezTo>
                      <a:pt x="2614930" y="2082292"/>
                      <a:pt x="2592070" y="2105279"/>
                      <a:pt x="2567559" y="2124710"/>
                    </a:cubicBezTo>
                    <a:cubicBezTo>
                      <a:pt x="2543048" y="2144141"/>
                      <a:pt x="2515362" y="2161032"/>
                      <a:pt x="2486914" y="2173986"/>
                    </a:cubicBezTo>
                    <a:cubicBezTo>
                      <a:pt x="2458466" y="2186940"/>
                      <a:pt x="2427478" y="2196719"/>
                      <a:pt x="2396744" y="2202434"/>
                    </a:cubicBezTo>
                    <a:cubicBezTo>
                      <a:pt x="2366010" y="2208149"/>
                      <a:pt x="2333625" y="2210308"/>
                      <a:pt x="2302383" y="2208530"/>
                    </a:cubicBezTo>
                    <a:cubicBezTo>
                      <a:pt x="2271141" y="2206752"/>
                      <a:pt x="2239264" y="2201037"/>
                      <a:pt x="2209419" y="2191893"/>
                    </a:cubicBezTo>
                    <a:cubicBezTo>
                      <a:pt x="2179574" y="2182749"/>
                      <a:pt x="2149856" y="2169541"/>
                      <a:pt x="2123059" y="2153539"/>
                    </a:cubicBezTo>
                    <a:cubicBezTo>
                      <a:pt x="2096262" y="2137410"/>
                      <a:pt x="2070608" y="2117598"/>
                      <a:pt x="2048383" y="2095500"/>
                    </a:cubicBezTo>
                    <a:cubicBezTo>
                      <a:pt x="2026158" y="2073529"/>
                      <a:pt x="2006092" y="2048002"/>
                      <a:pt x="1989836" y="2021332"/>
                    </a:cubicBezTo>
                    <a:cubicBezTo>
                      <a:pt x="1973580" y="1994662"/>
                      <a:pt x="1953260" y="1975612"/>
                      <a:pt x="1950593" y="1935353"/>
                    </a:cubicBezTo>
                    <a:cubicBezTo>
                      <a:pt x="1944751" y="1848358"/>
                      <a:pt x="2027555" y="1609344"/>
                      <a:pt x="2078355" y="1512316"/>
                    </a:cubicBezTo>
                    <a:cubicBezTo>
                      <a:pt x="2109343" y="1453261"/>
                      <a:pt x="2145157" y="1414653"/>
                      <a:pt x="2180336" y="1384173"/>
                    </a:cubicBezTo>
                    <a:cubicBezTo>
                      <a:pt x="2207133" y="1360932"/>
                      <a:pt x="2233803" y="1348486"/>
                      <a:pt x="2262886" y="1335913"/>
                    </a:cubicBezTo>
                    <a:cubicBezTo>
                      <a:pt x="2291842" y="1323340"/>
                      <a:pt x="2323338" y="1314069"/>
                      <a:pt x="2354453" y="1308862"/>
                    </a:cubicBezTo>
                    <a:cubicBezTo>
                      <a:pt x="2385695" y="1303655"/>
                      <a:pt x="2418461" y="1302131"/>
                      <a:pt x="2449957" y="1304544"/>
                    </a:cubicBezTo>
                    <a:cubicBezTo>
                      <a:pt x="2481453" y="1306957"/>
                      <a:pt x="2513584" y="1313307"/>
                      <a:pt x="2543556" y="1323213"/>
                    </a:cubicBezTo>
                    <a:cubicBezTo>
                      <a:pt x="2573655" y="1333119"/>
                      <a:pt x="2603373" y="1346962"/>
                      <a:pt x="2630170" y="1363726"/>
                    </a:cubicBezTo>
                    <a:cubicBezTo>
                      <a:pt x="2656967" y="1380490"/>
                      <a:pt x="2682494" y="1400937"/>
                      <a:pt x="2704465" y="1423670"/>
                    </a:cubicBezTo>
                    <a:cubicBezTo>
                      <a:pt x="2726436" y="1446403"/>
                      <a:pt x="2746248" y="1472565"/>
                      <a:pt x="2762250" y="1499870"/>
                    </a:cubicBezTo>
                    <a:cubicBezTo>
                      <a:pt x="2778125" y="1527175"/>
                      <a:pt x="2791206" y="1557147"/>
                      <a:pt x="2800096" y="1587500"/>
                    </a:cubicBezTo>
                    <a:cubicBezTo>
                      <a:pt x="2809113" y="1617853"/>
                      <a:pt x="2814574" y="1650111"/>
                      <a:pt x="2815971" y="1681734"/>
                    </a:cubicBezTo>
                    <a:cubicBezTo>
                      <a:pt x="2817368" y="1713357"/>
                      <a:pt x="2814955" y="1745996"/>
                      <a:pt x="2808732" y="1776984"/>
                    </a:cubicBezTo>
                    <a:cubicBezTo>
                      <a:pt x="2802509" y="1807972"/>
                      <a:pt x="2792349" y="1839087"/>
                      <a:pt x="2778887" y="1867789"/>
                    </a:cubicBezTo>
                    <a:cubicBezTo>
                      <a:pt x="2765552" y="1896364"/>
                      <a:pt x="2748153" y="1924177"/>
                      <a:pt x="2728341" y="1948815"/>
                    </a:cubicBezTo>
                    <a:cubicBezTo>
                      <a:pt x="2708529" y="1973326"/>
                      <a:pt x="2676779" y="1978914"/>
                      <a:pt x="2659761" y="2015236"/>
                    </a:cubicBezTo>
                    <a:cubicBezTo>
                      <a:pt x="2624709" y="2090039"/>
                      <a:pt x="2636393" y="2284603"/>
                      <a:pt x="2628900" y="2419985"/>
                    </a:cubicBezTo>
                    <a:cubicBezTo>
                      <a:pt x="2621280" y="2556002"/>
                      <a:pt x="2645537" y="2704465"/>
                      <a:pt x="2614549" y="2829687"/>
                    </a:cubicBezTo>
                    <a:cubicBezTo>
                      <a:pt x="2585593" y="2946400"/>
                      <a:pt x="2516251" y="3047111"/>
                      <a:pt x="2459482" y="3150362"/>
                    </a:cubicBezTo>
                    <a:cubicBezTo>
                      <a:pt x="2403475" y="3252216"/>
                      <a:pt x="2275205" y="3443986"/>
                      <a:pt x="2276729" y="3445002"/>
                    </a:cubicBezTo>
                    <a:cubicBezTo>
                      <a:pt x="2277618" y="3445637"/>
                      <a:pt x="2343658" y="3338322"/>
                      <a:pt x="2347722" y="3340481"/>
                    </a:cubicBezTo>
                    <a:cubicBezTo>
                      <a:pt x="2351405" y="3342386"/>
                      <a:pt x="2326894" y="3406394"/>
                      <a:pt x="2310892" y="3436493"/>
                    </a:cubicBezTo>
                    <a:cubicBezTo>
                      <a:pt x="2295017" y="3466465"/>
                      <a:pt x="2274697" y="3495421"/>
                      <a:pt x="2252091" y="3520694"/>
                    </a:cubicBezTo>
                    <a:cubicBezTo>
                      <a:pt x="2229358" y="3546094"/>
                      <a:pt x="2202942" y="3569335"/>
                      <a:pt x="2174875" y="3588512"/>
                    </a:cubicBezTo>
                    <a:cubicBezTo>
                      <a:pt x="2146808" y="3607689"/>
                      <a:pt x="2115566" y="3623945"/>
                      <a:pt x="2083689" y="3635883"/>
                    </a:cubicBezTo>
                    <a:cubicBezTo>
                      <a:pt x="2051812" y="3647821"/>
                      <a:pt x="2017522" y="3656076"/>
                      <a:pt x="1983740" y="3660013"/>
                    </a:cubicBezTo>
                    <a:cubicBezTo>
                      <a:pt x="1949958" y="3663950"/>
                      <a:pt x="1914779" y="3663823"/>
                      <a:pt x="1880997" y="3659632"/>
                    </a:cubicBezTo>
                    <a:cubicBezTo>
                      <a:pt x="1847215" y="3655441"/>
                      <a:pt x="1813052" y="3646678"/>
                      <a:pt x="1781302" y="3634486"/>
                    </a:cubicBezTo>
                    <a:cubicBezTo>
                      <a:pt x="1749552" y="3622294"/>
                      <a:pt x="1718564" y="3605784"/>
                      <a:pt x="1690624" y="3586353"/>
                    </a:cubicBezTo>
                    <a:cubicBezTo>
                      <a:pt x="1662684" y="3566922"/>
                      <a:pt x="1636395" y="3543427"/>
                      <a:pt x="1613916" y="3517900"/>
                    </a:cubicBezTo>
                    <a:cubicBezTo>
                      <a:pt x="1591437" y="3492373"/>
                      <a:pt x="1571625" y="3463290"/>
                      <a:pt x="1556004" y="3433064"/>
                    </a:cubicBezTo>
                    <a:cubicBezTo>
                      <a:pt x="1540383" y="3402838"/>
                      <a:pt x="1527937" y="3369818"/>
                      <a:pt x="1519936" y="3336798"/>
                    </a:cubicBezTo>
                    <a:cubicBezTo>
                      <a:pt x="1511935" y="3303778"/>
                      <a:pt x="1507871" y="3268726"/>
                      <a:pt x="1507998" y="3234690"/>
                    </a:cubicBezTo>
                    <a:cubicBezTo>
                      <a:pt x="1508125" y="3200654"/>
                      <a:pt x="1506601" y="3174111"/>
                      <a:pt x="1520952" y="3132836"/>
                    </a:cubicBezTo>
                    <a:cubicBezTo>
                      <a:pt x="1548003" y="3055112"/>
                      <a:pt x="1661160" y="2935224"/>
                      <a:pt x="1709166" y="2821686"/>
                    </a:cubicBezTo>
                    <a:cubicBezTo>
                      <a:pt x="1759966" y="2701798"/>
                      <a:pt x="1775587" y="2557272"/>
                      <a:pt x="1812290" y="2429002"/>
                    </a:cubicBezTo>
                    <a:cubicBezTo>
                      <a:pt x="1847850" y="2304415"/>
                      <a:pt x="1883029" y="2180336"/>
                      <a:pt x="1925574" y="2062734"/>
                    </a:cubicBezTo>
                    <a:cubicBezTo>
                      <a:pt x="1966468" y="1949704"/>
                      <a:pt x="2013331" y="1849120"/>
                      <a:pt x="2061591" y="1735836"/>
                    </a:cubicBezTo>
                    <a:cubicBezTo>
                      <a:pt x="2114169" y="1612392"/>
                      <a:pt x="2161794" y="1471549"/>
                      <a:pt x="2229485" y="1350264"/>
                    </a:cubicBezTo>
                    <a:cubicBezTo>
                      <a:pt x="2296541" y="1229995"/>
                      <a:pt x="2405507" y="1123950"/>
                      <a:pt x="2465070" y="1010793"/>
                    </a:cubicBezTo>
                    <a:cubicBezTo>
                      <a:pt x="2517394" y="911352"/>
                      <a:pt x="2516632" y="729996"/>
                      <a:pt x="2577973" y="712343"/>
                    </a:cubicBezTo>
                    <a:cubicBezTo>
                      <a:pt x="2639822" y="694563"/>
                      <a:pt x="2840736" y="844677"/>
                      <a:pt x="2835529" y="908050"/>
                    </a:cubicBezTo>
                    <a:cubicBezTo>
                      <a:pt x="2829179" y="985139"/>
                      <a:pt x="2534666" y="1045337"/>
                      <a:pt x="2412492" y="1130808"/>
                    </a:cubicBezTo>
                    <a:cubicBezTo>
                      <a:pt x="2303653" y="1207008"/>
                      <a:pt x="2120773" y="1367028"/>
                      <a:pt x="2130933" y="1385951"/>
                    </a:cubicBezTo>
                    <a:cubicBezTo>
                      <a:pt x="2136521" y="1396238"/>
                      <a:pt x="2227326" y="1344041"/>
                      <a:pt x="2241042" y="1357630"/>
                    </a:cubicBezTo>
                    <a:cubicBezTo>
                      <a:pt x="2254504" y="1370965"/>
                      <a:pt x="2227453" y="1430528"/>
                      <a:pt x="2214499" y="1464691"/>
                    </a:cubicBezTo>
                    <a:cubicBezTo>
                      <a:pt x="2201545" y="1498727"/>
                      <a:pt x="2183892" y="1532255"/>
                      <a:pt x="2163191" y="1562227"/>
                    </a:cubicBezTo>
                    <a:cubicBezTo>
                      <a:pt x="2142363" y="1592199"/>
                      <a:pt x="2117217" y="1620520"/>
                      <a:pt x="2089912" y="1644777"/>
                    </a:cubicBezTo>
                    <a:cubicBezTo>
                      <a:pt x="2062607" y="1668907"/>
                      <a:pt x="2031492" y="1690497"/>
                      <a:pt x="1999107" y="1707388"/>
                    </a:cubicBezTo>
                    <a:cubicBezTo>
                      <a:pt x="1966722" y="1724279"/>
                      <a:pt x="1931289" y="1737614"/>
                      <a:pt x="1895856" y="1746377"/>
                    </a:cubicBezTo>
                    <a:cubicBezTo>
                      <a:pt x="1860423" y="1755013"/>
                      <a:pt x="1822831" y="1759585"/>
                      <a:pt x="1786382" y="1759585"/>
                    </a:cubicBezTo>
                    <a:cubicBezTo>
                      <a:pt x="1749933" y="1759585"/>
                      <a:pt x="1712341" y="1754886"/>
                      <a:pt x="1676908" y="1746123"/>
                    </a:cubicBezTo>
                    <a:cubicBezTo>
                      <a:pt x="1641475" y="1737360"/>
                      <a:pt x="1606042" y="1724025"/>
                      <a:pt x="1573784" y="1707007"/>
                    </a:cubicBezTo>
                    <a:cubicBezTo>
                      <a:pt x="1541526" y="1689989"/>
                      <a:pt x="1510411" y="1668399"/>
                      <a:pt x="1483106" y="1644142"/>
                    </a:cubicBezTo>
                    <a:cubicBezTo>
                      <a:pt x="1455801" y="1619885"/>
                      <a:pt x="1430655" y="1591691"/>
                      <a:pt x="1409954" y="1561592"/>
                    </a:cubicBezTo>
                    <a:cubicBezTo>
                      <a:pt x="1389253" y="1531493"/>
                      <a:pt x="1371727" y="1497965"/>
                      <a:pt x="1358773" y="1463802"/>
                    </a:cubicBezTo>
                    <a:cubicBezTo>
                      <a:pt x="1345819" y="1429639"/>
                      <a:pt x="1336802" y="1392936"/>
                      <a:pt x="1332484" y="1356741"/>
                    </a:cubicBezTo>
                    <a:cubicBezTo>
                      <a:pt x="1328166" y="1320546"/>
                      <a:pt x="1326515" y="1292606"/>
                      <a:pt x="1332611" y="1246378"/>
                    </a:cubicBezTo>
                    <a:cubicBezTo>
                      <a:pt x="1343279" y="1164717"/>
                      <a:pt x="1366139" y="1018921"/>
                      <a:pt x="1421130" y="912876"/>
                    </a:cubicBezTo>
                    <a:cubicBezTo>
                      <a:pt x="1483614" y="792353"/>
                      <a:pt x="1604010" y="662686"/>
                      <a:pt x="1707134" y="571373"/>
                    </a:cubicBezTo>
                    <a:cubicBezTo>
                      <a:pt x="1798193" y="490728"/>
                      <a:pt x="1897507" y="443611"/>
                      <a:pt x="1998472" y="382397"/>
                    </a:cubicBezTo>
                    <a:cubicBezTo>
                      <a:pt x="2103755" y="318643"/>
                      <a:pt x="2331212" y="207391"/>
                      <a:pt x="2326767" y="196850"/>
                    </a:cubicBezTo>
                    <a:cubicBezTo>
                      <a:pt x="2323973" y="190119"/>
                      <a:pt x="2181225" y="243332"/>
                      <a:pt x="2179574" y="239268"/>
                    </a:cubicBezTo>
                    <a:cubicBezTo>
                      <a:pt x="2178177" y="235839"/>
                      <a:pt x="2243963" y="201803"/>
                      <a:pt x="2278507" y="189357"/>
                    </a:cubicBezTo>
                    <a:cubicBezTo>
                      <a:pt x="2312924" y="176911"/>
                      <a:pt x="2350008" y="168402"/>
                      <a:pt x="2386457" y="164592"/>
                    </a:cubicBezTo>
                    <a:cubicBezTo>
                      <a:pt x="2422906" y="160782"/>
                      <a:pt x="2460879" y="161417"/>
                      <a:pt x="2497201" y="166497"/>
                    </a:cubicBezTo>
                    <a:cubicBezTo>
                      <a:pt x="2533523" y="171577"/>
                      <a:pt x="2570226" y="181102"/>
                      <a:pt x="2604262" y="194691"/>
                    </a:cubicBezTo>
                    <a:cubicBezTo>
                      <a:pt x="2638298" y="208280"/>
                      <a:pt x="2671699" y="226441"/>
                      <a:pt x="2701544" y="247777"/>
                    </a:cubicBezTo>
                    <a:cubicBezTo>
                      <a:pt x="2731389" y="269113"/>
                      <a:pt x="2759329" y="294767"/>
                      <a:pt x="2783205" y="322580"/>
                    </a:cubicBezTo>
                    <a:cubicBezTo>
                      <a:pt x="2807081" y="350393"/>
                      <a:pt x="2828036" y="381889"/>
                      <a:pt x="2844546" y="414655"/>
                    </a:cubicBezTo>
                    <a:cubicBezTo>
                      <a:pt x="2861056" y="447421"/>
                      <a:pt x="2874010" y="483235"/>
                      <a:pt x="2882138" y="518922"/>
                    </a:cubicBezTo>
                    <a:cubicBezTo>
                      <a:pt x="2890266" y="554609"/>
                      <a:pt x="2894330" y="592455"/>
                      <a:pt x="2893695" y="629031"/>
                    </a:cubicBezTo>
                    <a:cubicBezTo>
                      <a:pt x="2893060" y="665734"/>
                      <a:pt x="2887980" y="703326"/>
                      <a:pt x="2878582" y="738759"/>
                    </a:cubicBezTo>
                    <a:cubicBezTo>
                      <a:pt x="2869311" y="774192"/>
                      <a:pt x="2855214" y="809498"/>
                      <a:pt x="2837688" y="841629"/>
                    </a:cubicBezTo>
                    <a:cubicBezTo>
                      <a:pt x="2820162" y="873760"/>
                      <a:pt x="2798064" y="904748"/>
                      <a:pt x="2773299" y="931799"/>
                    </a:cubicBezTo>
                    <a:cubicBezTo>
                      <a:pt x="2748534" y="958850"/>
                      <a:pt x="2723515" y="970534"/>
                      <a:pt x="2689098" y="1003808"/>
                    </a:cubicBezTo>
                    <a:cubicBezTo>
                      <a:pt x="2625217" y="1065530"/>
                      <a:pt x="2515743" y="1197483"/>
                      <a:pt x="2431288" y="1285113"/>
                    </a:cubicBezTo>
                    <a:cubicBezTo>
                      <a:pt x="2353691" y="1365504"/>
                      <a:pt x="2268982" y="1424813"/>
                      <a:pt x="2202180" y="1510792"/>
                    </a:cubicBezTo>
                    <a:cubicBezTo>
                      <a:pt x="2132076" y="1600962"/>
                      <a:pt x="2089404" y="1716532"/>
                      <a:pt x="2023872" y="1816862"/>
                    </a:cubicBezTo>
                    <a:cubicBezTo>
                      <a:pt x="1956181" y="1920621"/>
                      <a:pt x="1866392" y="2018792"/>
                      <a:pt x="1801622" y="2122678"/>
                    </a:cubicBezTo>
                    <a:cubicBezTo>
                      <a:pt x="1740154" y="2221230"/>
                      <a:pt x="1672336" y="2364994"/>
                      <a:pt x="1642364" y="2423541"/>
                    </a:cubicBezTo>
                    <a:cubicBezTo>
                      <a:pt x="1630172" y="2447417"/>
                      <a:pt x="1629537" y="2456561"/>
                      <a:pt x="1617218" y="2474468"/>
                    </a:cubicBezTo>
                    <a:cubicBezTo>
                      <a:pt x="1600073" y="2499360"/>
                      <a:pt x="1570482" y="2531237"/>
                      <a:pt x="1542796" y="2554605"/>
                    </a:cubicBezTo>
                    <a:cubicBezTo>
                      <a:pt x="1515237" y="2577973"/>
                      <a:pt x="1483868" y="2598547"/>
                      <a:pt x="1451483" y="2614676"/>
                    </a:cubicBezTo>
                    <a:cubicBezTo>
                      <a:pt x="1419098" y="2630805"/>
                      <a:pt x="1383665" y="2643251"/>
                      <a:pt x="1348359" y="2651125"/>
                    </a:cubicBezTo>
                    <a:cubicBezTo>
                      <a:pt x="1313053" y="2658999"/>
                      <a:pt x="1275715" y="2662682"/>
                      <a:pt x="1239520" y="2661793"/>
                    </a:cubicBezTo>
                    <a:cubicBezTo>
                      <a:pt x="1203325" y="2660904"/>
                      <a:pt x="1166241" y="2655570"/>
                      <a:pt x="1131316" y="2646045"/>
                    </a:cubicBezTo>
                    <a:cubicBezTo>
                      <a:pt x="1096391" y="2636647"/>
                      <a:pt x="1061593" y="2622550"/>
                      <a:pt x="1029970" y="2605024"/>
                    </a:cubicBezTo>
                    <a:cubicBezTo>
                      <a:pt x="998347" y="2587498"/>
                      <a:pt x="967994" y="2565400"/>
                      <a:pt x="941451" y="2540762"/>
                    </a:cubicBezTo>
                    <a:cubicBezTo>
                      <a:pt x="914908" y="2516124"/>
                      <a:pt x="890651" y="2487549"/>
                      <a:pt x="870839" y="2457323"/>
                    </a:cubicBezTo>
                    <a:cubicBezTo>
                      <a:pt x="851027" y="2427097"/>
                      <a:pt x="834390" y="2393569"/>
                      <a:pt x="822325" y="2359406"/>
                    </a:cubicBezTo>
                    <a:cubicBezTo>
                      <a:pt x="810260" y="2325243"/>
                      <a:pt x="802132" y="2288667"/>
                      <a:pt x="798576" y="2252599"/>
                    </a:cubicBezTo>
                    <a:cubicBezTo>
                      <a:pt x="795020" y="2216531"/>
                      <a:pt x="795909" y="2179066"/>
                      <a:pt x="801116" y="2143252"/>
                    </a:cubicBezTo>
                    <a:cubicBezTo>
                      <a:pt x="806323" y="2107438"/>
                      <a:pt x="816102" y="2071243"/>
                      <a:pt x="829691" y="2037715"/>
                    </a:cubicBezTo>
                    <a:cubicBezTo>
                      <a:pt x="843280" y="2004187"/>
                      <a:pt x="866394" y="1984883"/>
                      <a:pt x="882777" y="1942211"/>
                    </a:cubicBezTo>
                    <a:cubicBezTo>
                      <a:pt x="911098" y="1868551"/>
                      <a:pt x="912622" y="1730121"/>
                      <a:pt x="955929" y="1624457"/>
                    </a:cubicBezTo>
                    <a:cubicBezTo>
                      <a:pt x="1005205" y="1504188"/>
                      <a:pt x="1106043" y="1370711"/>
                      <a:pt x="1177290" y="1264920"/>
                    </a:cubicBezTo>
                    <a:cubicBezTo>
                      <a:pt x="1236345" y="1177163"/>
                      <a:pt x="1298194" y="1082675"/>
                      <a:pt x="1349248" y="1030732"/>
                    </a:cubicBezTo>
                    <a:cubicBezTo>
                      <a:pt x="1380490" y="998982"/>
                      <a:pt x="1404747" y="982980"/>
                      <a:pt x="1435862" y="964819"/>
                    </a:cubicBezTo>
                    <a:cubicBezTo>
                      <a:pt x="1466977" y="946658"/>
                      <a:pt x="1501267" y="931799"/>
                      <a:pt x="1535811" y="921639"/>
                    </a:cubicBezTo>
                    <a:cubicBezTo>
                      <a:pt x="1570355" y="911479"/>
                      <a:pt x="1607185" y="905256"/>
                      <a:pt x="1643126" y="903605"/>
                    </a:cubicBezTo>
                    <a:cubicBezTo>
                      <a:pt x="1679067" y="901954"/>
                      <a:pt x="1716278" y="904748"/>
                      <a:pt x="1751584" y="911733"/>
                    </a:cubicBezTo>
                    <a:cubicBezTo>
                      <a:pt x="1786890" y="918718"/>
                      <a:pt x="1822450" y="930402"/>
                      <a:pt x="1855089" y="945642"/>
                    </a:cubicBezTo>
                    <a:cubicBezTo>
                      <a:pt x="1887728" y="960882"/>
                      <a:pt x="1919351" y="980694"/>
                      <a:pt x="1947418" y="1003300"/>
                    </a:cubicBezTo>
                    <a:cubicBezTo>
                      <a:pt x="1975485" y="1025906"/>
                      <a:pt x="2001393" y="1052703"/>
                      <a:pt x="2023237" y="1081405"/>
                    </a:cubicBezTo>
                    <a:cubicBezTo>
                      <a:pt x="2044954" y="1110107"/>
                      <a:pt x="2063877" y="1142365"/>
                      <a:pt x="2078101" y="1175385"/>
                    </a:cubicBezTo>
                    <a:cubicBezTo>
                      <a:pt x="2092452" y="1208405"/>
                      <a:pt x="2102993" y="1244219"/>
                      <a:pt x="2108962" y="1279779"/>
                    </a:cubicBezTo>
                    <a:cubicBezTo>
                      <a:pt x="2114931" y="1315339"/>
                      <a:pt x="2116582" y="1352550"/>
                      <a:pt x="2113915" y="1388491"/>
                    </a:cubicBezTo>
                    <a:cubicBezTo>
                      <a:pt x="2111248" y="1424432"/>
                      <a:pt x="2103882" y="1461008"/>
                      <a:pt x="2092706" y="1495298"/>
                    </a:cubicBezTo>
                    <a:cubicBezTo>
                      <a:pt x="2081530" y="1529461"/>
                      <a:pt x="2065655" y="1563370"/>
                      <a:pt x="2046605" y="1593850"/>
                    </a:cubicBezTo>
                    <a:cubicBezTo>
                      <a:pt x="2027555" y="1624457"/>
                      <a:pt x="2004060" y="1640205"/>
                      <a:pt x="1978152" y="1678559"/>
                    </a:cubicBezTo>
                    <a:cubicBezTo>
                      <a:pt x="1931797" y="1747012"/>
                      <a:pt x="1866011" y="1875028"/>
                      <a:pt x="1809242" y="1980946"/>
                    </a:cubicBezTo>
                    <a:cubicBezTo>
                      <a:pt x="1747647" y="2095881"/>
                      <a:pt x="1681480" y="2225167"/>
                      <a:pt x="1623187" y="2343912"/>
                    </a:cubicBezTo>
                    <a:cubicBezTo>
                      <a:pt x="1567942" y="2456561"/>
                      <a:pt x="1513332" y="2561590"/>
                      <a:pt x="1467612" y="2675763"/>
                    </a:cubicBezTo>
                    <a:cubicBezTo>
                      <a:pt x="1421130" y="2791968"/>
                      <a:pt x="1391158" y="2919095"/>
                      <a:pt x="1347470" y="3035681"/>
                    </a:cubicBezTo>
                    <a:cubicBezTo>
                      <a:pt x="1305052" y="3148838"/>
                      <a:pt x="1255522" y="3257423"/>
                      <a:pt x="1210056" y="3365500"/>
                    </a:cubicBezTo>
                    <a:cubicBezTo>
                      <a:pt x="1165987" y="3470275"/>
                      <a:pt x="1127760" y="3570224"/>
                      <a:pt x="1078738" y="3674745"/>
                    </a:cubicBezTo>
                    <a:cubicBezTo>
                      <a:pt x="1026541" y="3785997"/>
                      <a:pt x="935863" y="3892550"/>
                      <a:pt x="904240" y="4013327"/>
                    </a:cubicBezTo>
                    <a:cubicBezTo>
                      <a:pt x="872109" y="4135882"/>
                      <a:pt x="865378" y="4390517"/>
                      <a:pt x="889635" y="4405376"/>
                    </a:cubicBezTo>
                    <a:cubicBezTo>
                      <a:pt x="896620" y="4409567"/>
                      <a:pt x="912495" y="4386072"/>
                      <a:pt x="917702" y="4389628"/>
                    </a:cubicBezTo>
                    <a:cubicBezTo>
                      <a:pt x="927354" y="4396105"/>
                      <a:pt x="913130" y="4463034"/>
                      <a:pt x="904494" y="4498213"/>
                    </a:cubicBezTo>
                    <a:cubicBezTo>
                      <a:pt x="895858" y="4533392"/>
                      <a:pt x="882523" y="4568444"/>
                      <a:pt x="865632" y="4600575"/>
                    </a:cubicBezTo>
                    <a:cubicBezTo>
                      <a:pt x="848868" y="4632579"/>
                      <a:pt x="827532" y="4663567"/>
                      <a:pt x="803529" y="4690618"/>
                    </a:cubicBezTo>
                    <a:cubicBezTo>
                      <a:pt x="779526" y="4717669"/>
                      <a:pt x="751459" y="4742561"/>
                      <a:pt x="721614" y="4763135"/>
                    </a:cubicBezTo>
                    <a:cubicBezTo>
                      <a:pt x="691769" y="4783709"/>
                      <a:pt x="658622" y="4801108"/>
                      <a:pt x="624713" y="4813935"/>
                    </a:cubicBezTo>
                    <a:cubicBezTo>
                      <a:pt x="590804" y="4826762"/>
                      <a:pt x="554355" y="4835779"/>
                      <a:pt x="518414" y="4840097"/>
                    </a:cubicBezTo>
                    <a:cubicBezTo>
                      <a:pt x="482473" y="4844415"/>
                      <a:pt x="445008" y="4844415"/>
                      <a:pt x="409067" y="4840097"/>
                    </a:cubicBezTo>
                    <a:cubicBezTo>
                      <a:pt x="373126" y="4835779"/>
                      <a:pt x="336677" y="4826762"/>
                      <a:pt x="302768" y="4813935"/>
                    </a:cubicBezTo>
                    <a:cubicBezTo>
                      <a:pt x="268859" y="4801108"/>
                      <a:pt x="235712" y="4783709"/>
                      <a:pt x="205867" y="4763135"/>
                    </a:cubicBezTo>
                    <a:cubicBezTo>
                      <a:pt x="176149" y="4742561"/>
                      <a:pt x="148082" y="4717542"/>
                      <a:pt x="124079" y="4690491"/>
                    </a:cubicBezTo>
                    <a:cubicBezTo>
                      <a:pt x="100076" y="4663313"/>
                      <a:pt x="78740" y="4632579"/>
                      <a:pt x="61849" y="4600448"/>
                    </a:cubicBezTo>
                    <a:cubicBezTo>
                      <a:pt x="45085" y="4568444"/>
                      <a:pt x="31750" y="4533265"/>
                      <a:pt x="23114" y="4498086"/>
                    </a:cubicBezTo>
                    <a:cubicBezTo>
                      <a:pt x="14478" y="4462907"/>
                      <a:pt x="0" y="4432046"/>
                      <a:pt x="9906" y="4389501"/>
                    </a:cubicBezTo>
                    <a:cubicBezTo>
                      <a:pt x="27178" y="4314952"/>
                      <a:pt x="136017" y="4187952"/>
                      <a:pt x="193294" y="4107942"/>
                    </a:cubicBezTo>
                    <a:cubicBezTo>
                      <a:pt x="238252" y="4045077"/>
                      <a:pt x="274828" y="3974973"/>
                      <a:pt x="320929" y="3944874"/>
                    </a:cubicBezTo>
                    <a:cubicBezTo>
                      <a:pt x="354457" y="3922903"/>
                      <a:pt x="391033" y="3922268"/>
                      <a:pt x="426974" y="3917569"/>
                    </a:cubicBezTo>
                    <a:cubicBezTo>
                      <a:pt x="462915" y="3912870"/>
                      <a:pt x="500380" y="3912489"/>
                      <a:pt x="536448" y="3916426"/>
                    </a:cubicBezTo>
                    <a:cubicBezTo>
                      <a:pt x="572389" y="3920363"/>
                      <a:pt x="608965" y="3928999"/>
                      <a:pt x="643001" y="3941445"/>
                    </a:cubicBezTo>
                    <a:cubicBezTo>
                      <a:pt x="677037" y="3953891"/>
                      <a:pt x="710438" y="3971036"/>
                      <a:pt x="740410" y="3991356"/>
                    </a:cubicBezTo>
                    <a:cubicBezTo>
                      <a:pt x="770509" y="4011676"/>
                      <a:pt x="798830" y="4036187"/>
                      <a:pt x="823214" y="4063111"/>
                    </a:cubicBezTo>
                    <a:cubicBezTo>
                      <a:pt x="847471" y="4089908"/>
                      <a:pt x="869188" y="4120642"/>
                      <a:pt x="886333" y="4152519"/>
                    </a:cubicBezTo>
                    <a:cubicBezTo>
                      <a:pt x="903478" y="4184396"/>
                      <a:pt x="917194" y="4219448"/>
                      <a:pt x="926211" y="4254500"/>
                    </a:cubicBezTo>
                    <a:cubicBezTo>
                      <a:pt x="935228" y="4289552"/>
                      <a:pt x="940054" y="4326890"/>
                      <a:pt x="940435" y="4363085"/>
                    </a:cubicBezTo>
                    <a:cubicBezTo>
                      <a:pt x="940816" y="4399280"/>
                      <a:pt x="936625" y="4436491"/>
                      <a:pt x="928370" y="4471797"/>
                    </a:cubicBezTo>
                    <a:cubicBezTo>
                      <a:pt x="920115" y="4507103"/>
                      <a:pt x="907161" y="4542409"/>
                      <a:pt x="890651" y="4574667"/>
                    </a:cubicBezTo>
                    <a:cubicBezTo>
                      <a:pt x="874141" y="4606925"/>
                      <a:pt x="853186" y="4638040"/>
                      <a:pt x="829437" y="4665345"/>
                    </a:cubicBezTo>
                    <a:cubicBezTo>
                      <a:pt x="805688" y="4692650"/>
                      <a:pt x="777875" y="4717923"/>
                      <a:pt x="748284" y="4738751"/>
                    </a:cubicBezTo>
                    <a:cubicBezTo>
                      <a:pt x="718693" y="4759706"/>
                      <a:pt x="660273" y="4799838"/>
                      <a:pt x="651764" y="4790694"/>
                    </a:cubicBezTo>
                    <a:cubicBezTo>
                      <a:pt x="633222" y="4770501"/>
                      <a:pt x="927354" y="4342257"/>
                      <a:pt x="940308" y="4345559"/>
                    </a:cubicBezTo>
                    <a:cubicBezTo>
                      <a:pt x="942086" y="4345940"/>
                      <a:pt x="940943" y="4350131"/>
                      <a:pt x="941070" y="4354957"/>
                    </a:cubicBezTo>
                    <a:cubicBezTo>
                      <a:pt x="941451" y="4371467"/>
                      <a:pt x="942340" y="4428617"/>
                      <a:pt x="936498" y="4464304"/>
                    </a:cubicBezTo>
                    <a:cubicBezTo>
                      <a:pt x="930656" y="4500118"/>
                      <a:pt x="920115" y="4536186"/>
                      <a:pt x="905891" y="4569460"/>
                    </a:cubicBezTo>
                    <a:cubicBezTo>
                      <a:pt x="891667" y="4602734"/>
                      <a:pt x="872744" y="4635246"/>
                      <a:pt x="850900" y="4664202"/>
                    </a:cubicBezTo>
                    <a:cubicBezTo>
                      <a:pt x="829056" y="4693158"/>
                      <a:pt x="803021" y="4720209"/>
                      <a:pt x="774954" y="4743069"/>
                    </a:cubicBezTo>
                    <a:cubicBezTo>
                      <a:pt x="746887" y="4765929"/>
                      <a:pt x="715010" y="4785995"/>
                      <a:pt x="682244" y="4801489"/>
                    </a:cubicBezTo>
                    <a:cubicBezTo>
                      <a:pt x="649478" y="4816983"/>
                      <a:pt x="613918" y="4828794"/>
                      <a:pt x="578358" y="4836033"/>
                    </a:cubicBezTo>
                    <a:cubicBezTo>
                      <a:pt x="542798" y="4843272"/>
                      <a:pt x="505333" y="4846193"/>
                      <a:pt x="469138" y="4844669"/>
                    </a:cubicBezTo>
                    <a:cubicBezTo>
                      <a:pt x="432943" y="4843145"/>
                      <a:pt x="395859" y="4837049"/>
                      <a:pt x="361061" y="4826889"/>
                    </a:cubicBezTo>
                    <a:cubicBezTo>
                      <a:pt x="326263" y="4816729"/>
                      <a:pt x="291846" y="4801997"/>
                      <a:pt x="260477" y="4783836"/>
                    </a:cubicBezTo>
                    <a:cubicBezTo>
                      <a:pt x="229108" y="4765675"/>
                      <a:pt x="199136" y="4742942"/>
                      <a:pt x="172974" y="4717796"/>
                    </a:cubicBezTo>
                    <a:cubicBezTo>
                      <a:pt x="146939" y="4692650"/>
                      <a:pt x="123190" y="4663567"/>
                      <a:pt x="103886" y="4632960"/>
                    </a:cubicBezTo>
                    <a:cubicBezTo>
                      <a:pt x="84582" y="4602353"/>
                      <a:pt x="68580" y="4568317"/>
                      <a:pt x="57150" y="4533900"/>
                    </a:cubicBezTo>
                    <a:cubicBezTo>
                      <a:pt x="45720" y="4499483"/>
                      <a:pt x="31369" y="4472305"/>
                      <a:pt x="35433" y="4426585"/>
                    </a:cubicBezTo>
                    <a:cubicBezTo>
                      <a:pt x="43307" y="4338955"/>
                      <a:pt x="118237" y="4176268"/>
                      <a:pt x="184023" y="4053713"/>
                    </a:cubicBezTo>
                    <a:cubicBezTo>
                      <a:pt x="256159" y="3919347"/>
                      <a:pt x="359664" y="3770757"/>
                      <a:pt x="458978" y="3656838"/>
                    </a:cubicBezTo>
                    <a:cubicBezTo>
                      <a:pt x="547878" y="3554857"/>
                      <a:pt x="649605" y="3476879"/>
                      <a:pt x="744220" y="3395345"/>
                    </a:cubicBezTo>
                    <a:cubicBezTo>
                      <a:pt x="833120" y="3318637"/>
                      <a:pt x="922909" y="3254375"/>
                      <a:pt x="1009777" y="3180080"/>
                    </a:cubicBezTo>
                    <a:cubicBezTo>
                      <a:pt x="1097280" y="3105150"/>
                      <a:pt x="1152779" y="3009011"/>
                      <a:pt x="1267206" y="2947416"/>
                    </a:cubicBezTo>
                    <a:cubicBezTo>
                      <a:pt x="1424178" y="2862961"/>
                      <a:pt x="1749298" y="2728341"/>
                      <a:pt x="1899666" y="2784348"/>
                    </a:cubicBezTo>
                    <a:cubicBezTo>
                      <a:pt x="2022348" y="2830068"/>
                      <a:pt x="2124329" y="3012567"/>
                      <a:pt x="2146935" y="3141853"/>
                    </a:cubicBezTo>
                    <a:cubicBezTo>
                      <a:pt x="2169414" y="3270504"/>
                      <a:pt x="2098040" y="3435858"/>
                      <a:pt x="2036953" y="3558032"/>
                    </a:cubicBezTo>
                    <a:cubicBezTo>
                      <a:pt x="1979168" y="3673729"/>
                      <a:pt x="1883156" y="3765296"/>
                      <a:pt x="1797685" y="3860673"/>
                    </a:cubicBezTo>
                    <a:cubicBezTo>
                      <a:pt x="1712468" y="3955796"/>
                      <a:pt x="1599184" y="4073779"/>
                      <a:pt x="1524762" y="4129786"/>
                    </a:cubicBezTo>
                    <a:cubicBezTo>
                      <a:pt x="1481455" y="4162298"/>
                      <a:pt x="1436370" y="4163695"/>
                      <a:pt x="1411478" y="4193159"/>
                    </a:cubicBezTo>
                    <a:cubicBezTo>
                      <a:pt x="1388872" y="4219829"/>
                      <a:pt x="1391158" y="4262120"/>
                      <a:pt x="1375283" y="4293743"/>
                    </a:cubicBezTo>
                    <a:cubicBezTo>
                      <a:pt x="1359408" y="4325366"/>
                      <a:pt x="1338961" y="4355973"/>
                      <a:pt x="1315974" y="4382897"/>
                    </a:cubicBezTo>
                    <a:cubicBezTo>
                      <a:pt x="1292987" y="4409821"/>
                      <a:pt x="1265936" y="4434586"/>
                      <a:pt x="1237107" y="4455160"/>
                    </a:cubicBezTo>
                    <a:cubicBezTo>
                      <a:pt x="1208278" y="4475734"/>
                      <a:pt x="1176147" y="4493387"/>
                      <a:pt x="1143254" y="4506468"/>
                    </a:cubicBezTo>
                    <a:cubicBezTo>
                      <a:pt x="1110361" y="4519549"/>
                      <a:pt x="1074801" y="4528947"/>
                      <a:pt x="1039749" y="4533773"/>
                    </a:cubicBezTo>
                    <a:cubicBezTo>
                      <a:pt x="1004697" y="4538599"/>
                      <a:pt x="967994" y="4539234"/>
                      <a:pt x="932815" y="4535551"/>
                    </a:cubicBezTo>
                    <a:cubicBezTo>
                      <a:pt x="897636" y="4531868"/>
                      <a:pt x="861822" y="4523613"/>
                      <a:pt x="828548" y="4511675"/>
                    </a:cubicBezTo>
                    <a:cubicBezTo>
                      <a:pt x="795274" y="4499610"/>
                      <a:pt x="762381" y="4483227"/>
                      <a:pt x="732917" y="4463542"/>
                    </a:cubicBezTo>
                    <a:cubicBezTo>
                      <a:pt x="703453" y="4443984"/>
                      <a:pt x="675640" y="4419981"/>
                      <a:pt x="651764" y="4393946"/>
                    </a:cubicBezTo>
                    <a:cubicBezTo>
                      <a:pt x="627888" y="4367784"/>
                      <a:pt x="606552" y="4338066"/>
                      <a:pt x="589534" y="4306951"/>
                    </a:cubicBezTo>
                    <a:cubicBezTo>
                      <a:pt x="572516" y="4275836"/>
                      <a:pt x="558927" y="4241800"/>
                      <a:pt x="549910" y="4207510"/>
                    </a:cubicBezTo>
                    <a:cubicBezTo>
                      <a:pt x="540893" y="4173347"/>
                      <a:pt x="535813" y="4137025"/>
                      <a:pt x="535178" y="4101592"/>
                    </a:cubicBezTo>
                    <a:cubicBezTo>
                      <a:pt x="534543" y="4066159"/>
                      <a:pt x="524002" y="4034409"/>
                      <a:pt x="546354" y="3995166"/>
                    </a:cubicBezTo>
                    <a:cubicBezTo>
                      <a:pt x="596392" y="3907282"/>
                      <a:pt x="870458" y="3796919"/>
                      <a:pt x="976884" y="3674745"/>
                    </a:cubicBezTo>
                    <a:cubicBezTo>
                      <a:pt x="1068832" y="3569208"/>
                      <a:pt x="1084707" y="3420618"/>
                      <a:pt x="1169670" y="3323971"/>
                    </a:cubicBezTo>
                    <a:cubicBezTo>
                      <a:pt x="1252728" y="3229483"/>
                      <a:pt x="1386205" y="3185922"/>
                      <a:pt x="1478407" y="3098546"/>
                    </a:cubicBezTo>
                    <a:cubicBezTo>
                      <a:pt x="1571498" y="3010408"/>
                      <a:pt x="1669415" y="2901696"/>
                      <a:pt x="1725168" y="2796667"/>
                    </a:cubicBezTo>
                    <a:cubicBezTo>
                      <a:pt x="1773936" y="2704973"/>
                      <a:pt x="1776730" y="2584704"/>
                      <a:pt x="1810766" y="2511425"/>
                    </a:cubicBezTo>
                    <a:cubicBezTo>
                      <a:pt x="1834515" y="2460371"/>
                      <a:pt x="1857883" y="2425192"/>
                      <a:pt x="1890014" y="2390013"/>
                    </a:cubicBezTo>
                    <a:cubicBezTo>
                      <a:pt x="1922145" y="2354834"/>
                      <a:pt x="1962023" y="2323338"/>
                      <a:pt x="2003806" y="2300224"/>
                    </a:cubicBezTo>
                    <a:cubicBezTo>
                      <a:pt x="2045462" y="2277110"/>
                      <a:pt x="2093468" y="2260092"/>
                      <a:pt x="2140331" y="2251583"/>
                    </a:cubicBezTo>
                    <a:cubicBezTo>
                      <a:pt x="2187194" y="2243074"/>
                      <a:pt x="2238121" y="2242185"/>
                      <a:pt x="2285238" y="2249043"/>
                    </a:cubicBezTo>
                    <a:cubicBezTo>
                      <a:pt x="2332482" y="2255901"/>
                      <a:pt x="2380869" y="2271268"/>
                      <a:pt x="2423414" y="2292858"/>
                    </a:cubicBezTo>
                    <a:cubicBezTo>
                      <a:pt x="2465959" y="2314448"/>
                      <a:pt x="2506853" y="2344420"/>
                      <a:pt x="2540254" y="2378456"/>
                    </a:cubicBezTo>
                    <a:cubicBezTo>
                      <a:pt x="2573655" y="2412492"/>
                      <a:pt x="2602865" y="2454148"/>
                      <a:pt x="2623693" y="2497074"/>
                    </a:cubicBezTo>
                    <a:cubicBezTo>
                      <a:pt x="2644521" y="2540000"/>
                      <a:pt x="2658999" y="2588768"/>
                      <a:pt x="2664968" y="2636012"/>
                    </a:cubicBezTo>
                    <a:cubicBezTo>
                      <a:pt x="2670937" y="2683256"/>
                      <a:pt x="2669032" y="2734056"/>
                      <a:pt x="2659634" y="2780792"/>
                    </a:cubicBezTo>
                    <a:cubicBezTo>
                      <a:pt x="2650236" y="2827528"/>
                      <a:pt x="2632202" y="2875153"/>
                      <a:pt x="2608326" y="2916428"/>
                    </a:cubicBezTo>
                    <a:cubicBezTo>
                      <a:pt x="2584450" y="2957703"/>
                      <a:pt x="2552319" y="2997073"/>
                      <a:pt x="2516505" y="3028569"/>
                    </a:cubicBezTo>
                    <a:cubicBezTo>
                      <a:pt x="2480691" y="3060065"/>
                      <a:pt x="2437638" y="3086989"/>
                      <a:pt x="2393696" y="3105404"/>
                    </a:cubicBezTo>
                    <a:cubicBezTo>
                      <a:pt x="2349754" y="3123819"/>
                      <a:pt x="2300224" y="3135630"/>
                      <a:pt x="2252599" y="3139059"/>
                    </a:cubicBezTo>
                    <a:cubicBezTo>
                      <a:pt x="2205101" y="3142488"/>
                      <a:pt x="2154428" y="3137789"/>
                      <a:pt x="2108327" y="3125851"/>
                    </a:cubicBezTo>
                    <a:cubicBezTo>
                      <a:pt x="2062226" y="3113913"/>
                      <a:pt x="2015617" y="3093339"/>
                      <a:pt x="1975739" y="3067304"/>
                    </a:cubicBezTo>
                    <a:cubicBezTo>
                      <a:pt x="1935861" y="3041269"/>
                      <a:pt x="1898269" y="3006979"/>
                      <a:pt x="1868805" y="2969514"/>
                    </a:cubicBezTo>
                    <a:cubicBezTo>
                      <a:pt x="1839214" y="2932049"/>
                      <a:pt x="1814576" y="2887599"/>
                      <a:pt x="1798574" y="2842641"/>
                    </a:cubicBezTo>
                    <a:cubicBezTo>
                      <a:pt x="1782572" y="2797810"/>
                      <a:pt x="1773555" y="2747772"/>
                      <a:pt x="1772666" y="2700147"/>
                    </a:cubicBezTo>
                    <a:cubicBezTo>
                      <a:pt x="1771777" y="2652522"/>
                      <a:pt x="1779143" y="2602103"/>
                      <a:pt x="1793621" y="2556637"/>
                    </a:cubicBezTo>
                    <a:cubicBezTo>
                      <a:pt x="1808099" y="2511171"/>
                      <a:pt x="1831086" y="2465959"/>
                      <a:pt x="1859280" y="2427478"/>
                    </a:cubicBezTo>
                    <a:cubicBezTo>
                      <a:pt x="1887474" y="2388997"/>
                      <a:pt x="1923796" y="2353310"/>
                      <a:pt x="1962785" y="2325878"/>
                    </a:cubicBezTo>
                    <a:cubicBezTo>
                      <a:pt x="2001774" y="2298446"/>
                      <a:pt x="2047494" y="2276348"/>
                      <a:pt x="2093214" y="2262759"/>
                    </a:cubicBezTo>
                    <a:cubicBezTo>
                      <a:pt x="2138934" y="2249170"/>
                      <a:pt x="2189353" y="2242820"/>
                      <a:pt x="2236978" y="2244598"/>
                    </a:cubicBezTo>
                    <a:cubicBezTo>
                      <a:pt x="2284603" y="2246376"/>
                      <a:pt x="2334514" y="2256409"/>
                      <a:pt x="2379091" y="2273300"/>
                    </a:cubicBezTo>
                    <a:cubicBezTo>
                      <a:pt x="2423668" y="2290191"/>
                      <a:pt x="2467737" y="2315591"/>
                      <a:pt x="2504567" y="2345817"/>
                    </a:cubicBezTo>
                    <a:cubicBezTo>
                      <a:pt x="2541397" y="2376043"/>
                      <a:pt x="2575052" y="2414270"/>
                      <a:pt x="2600325" y="2454656"/>
                    </a:cubicBezTo>
                    <a:cubicBezTo>
                      <a:pt x="2625598" y="2495042"/>
                      <a:pt x="2645283" y="2542032"/>
                      <a:pt x="2656332" y="2588387"/>
                    </a:cubicBezTo>
                    <a:cubicBezTo>
                      <a:pt x="2667381" y="2634742"/>
                      <a:pt x="2670937" y="2685415"/>
                      <a:pt x="2666619" y="2732913"/>
                    </a:cubicBezTo>
                    <a:cubicBezTo>
                      <a:pt x="2662301" y="2780411"/>
                      <a:pt x="2629535" y="2872867"/>
                      <a:pt x="2630297" y="2873248"/>
                    </a:cubicBezTo>
                    <a:cubicBezTo>
                      <a:pt x="2630297" y="2873248"/>
                      <a:pt x="2630424" y="2873121"/>
                      <a:pt x="2630424" y="2873121"/>
                    </a:cubicBezTo>
                    <a:cubicBezTo>
                      <a:pt x="2631186" y="2873629"/>
                      <a:pt x="2589911" y="3004185"/>
                      <a:pt x="2557526" y="3079877"/>
                    </a:cubicBezTo>
                    <a:cubicBezTo>
                      <a:pt x="2515489" y="3178048"/>
                      <a:pt x="2462657" y="3304286"/>
                      <a:pt x="2390521" y="3408299"/>
                    </a:cubicBezTo>
                    <a:cubicBezTo>
                      <a:pt x="2312289" y="3521075"/>
                      <a:pt x="2196338" y="3636899"/>
                      <a:pt x="2097913" y="3727704"/>
                    </a:cubicBezTo>
                    <a:cubicBezTo>
                      <a:pt x="2012315" y="3806698"/>
                      <a:pt x="1924939" y="3858641"/>
                      <a:pt x="1838960" y="3928872"/>
                    </a:cubicBezTo>
                    <a:cubicBezTo>
                      <a:pt x="1750060" y="4001516"/>
                      <a:pt x="1658874" y="4078478"/>
                      <a:pt x="1573149" y="4157091"/>
                    </a:cubicBezTo>
                    <a:cubicBezTo>
                      <a:pt x="1488059" y="4235069"/>
                      <a:pt x="1421003" y="4338193"/>
                      <a:pt x="1326388" y="4398391"/>
                    </a:cubicBezTo>
                    <a:cubicBezTo>
                      <a:pt x="1232535" y="4458081"/>
                      <a:pt x="1018159" y="4534789"/>
                      <a:pt x="1008253" y="4517517"/>
                    </a:cubicBezTo>
                    <a:cubicBezTo>
                      <a:pt x="996061" y="4496181"/>
                      <a:pt x="1387729" y="4176141"/>
                      <a:pt x="1411478" y="4193032"/>
                    </a:cubicBezTo>
                    <a:cubicBezTo>
                      <a:pt x="1422273" y="4200779"/>
                      <a:pt x="1391158" y="4262120"/>
                      <a:pt x="1375283" y="4293743"/>
                    </a:cubicBezTo>
                    <a:cubicBezTo>
                      <a:pt x="1359408" y="4325366"/>
                      <a:pt x="1338961" y="4355846"/>
                      <a:pt x="1315974" y="4382770"/>
                    </a:cubicBezTo>
                    <a:cubicBezTo>
                      <a:pt x="1292987" y="4409694"/>
                      <a:pt x="1265936" y="4434459"/>
                      <a:pt x="1237107" y="4455033"/>
                    </a:cubicBezTo>
                    <a:cubicBezTo>
                      <a:pt x="1208278" y="4475607"/>
                      <a:pt x="1176147" y="4493260"/>
                      <a:pt x="1143254" y="4506341"/>
                    </a:cubicBezTo>
                    <a:cubicBezTo>
                      <a:pt x="1110361" y="4519422"/>
                      <a:pt x="1074928" y="4528947"/>
                      <a:pt x="1039876" y="4533773"/>
                    </a:cubicBezTo>
                    <a:cubicBezTo>
                      <a:pt x="1004824" y="4538599"/>
                      <a:pt x="967994" y="4539234"/>
                      <a:pt x="932815" y="4535551"/>
                    </a:cubicBezTo>
                    <a:cubicBezTo>
                      <a:pt x="897636" y="4531868"/>
                      <a:pt x="861822" y="4523740"/>
                      <a:pt x="828548" y="4511675"/>
                    </a:cubicBezTo>
                    <a:cubicBezTo>
                      <a:pt x="795274" y="4499737"/>
                      <a:pt x="762508" y="4483100"/>
                      <a:pt x="733044" y="4463542"/>
                    </a:cubicBezTo>
                    <a:cubicBezTo>
                      <a:pt x="703580" y="4443857"/>
                      <a:pt x="675640" y="4420108"/>
                      <a:pt x="651764" y="4393946"/>
                    </a:cubicBezTo>
                    <a:cubicBezTo>
                      <a:pt x="627888" y="4367911"/>
                      <a:pt x="606552" y="4338066"/>
                      <a:pt x="589534" y="4306951"/>
                    </a:cubicBezTo>
                    <a:cubicBezTo>
                      <a:pt x="572516" y="4275963"/>
                      <a:pt x="558927" y="4241800"/>
                      <a:pt x="549910" y="4207637"/>
                    </a:cubicBezTo>
                    <a:cubicBezTo>
                      <a:pt x="540893" y="4173347"/>
                      <a:pt x="535813" y="4137025"/>
                      <a:pt x="535178" y="4101592"/>
                    </a:cubicBezTo>
                    <a:cubicBezTo>
                      <a:pt x="534543" y="4066159"/>
                      <a:pt x="543052" y="4014724"/>
                      <a:pt x="546354" y="3995166"/>
                    </a:cubicBezTo>
                    <a:cubicBezTo>
                      <a:pt x="547624" y="3987673"/>
                      <a:pt x="546735" y="3987673"/>
                      <a:pt x="550037" y="3979672"/>
                    </a:cubicBezTo>
                    <a:cubicBezTo>
                      <a:pt x="565531" y="3941318"/>
                      <a:pt x="662686" y="3762883"/>
                      <a:pt x="734568" y="3668903"/>
                    </a:cubicBezTo>
                    <a:cubicBezTo>
                      <a:pt x="804799" y="3577082"/>
                      <a:pt x="886079" y="3492500"/>
                      <a:pt x="975106" y="3421126"/>
                    </a:cubicBezTo>
                    <a:cubicBezTo>
                      <a:pt x="1064133" y="3349879"/>
                      <a:pt x="1185926" y="3225165"/>
                      <a:pt x="1268730" y="3240913"/>
                    </a:cubicBezTo>
                    <a:cubicBezTo>
                      <a:pt x="1350391" y="3256534"/>
                      <a:pt x="1374267" y="3452749"/>
                      <a:pt x="1469771" y="3509264"/>
                    </a:cubicBezTo>
                    <a:cubicBezTo>
                      <a:pt x="1580896" y="3575050"/>
                      <a:pt x="1900428" y="3513582"/>
                      <a:pt x="1918970" y="3573145"/>
                    </a:cubicBezTo>
                    <a:cubicBezTo>
                      <a:pt x="1936115" y="3628390"/>
                      <a:pt x="1729105" y="3757168"/>
                      <a:pt x="1631696" y="3837813"/>
                    </a:cubicBezTo>
                    <a:cubicBezTo>
                      <a:pt x="1539367" y="3914267"/>
                      <a:pt x="1442466" y="3964051"/>
                      <a:pt x="1350137" y="4046982"/>
                    </a:cubicBezTo>
                    <a:cubicBezTo>
                      <a:pt x="1244981" y="4141470"/>
                      <a:pt x="1131570" y="4268089"/>
                      <a:pt x="1040765" y="4381627"/>
                    </a:cubicBezTo>
                    <a:cubicBezTo>
                      <a:pt x="956945" y="4486275"/>
                      <a:pt x="835914" y="4708271"/>
                      <a:pt x="820674" y="4700524"/>
                    </a:cubicBezTo>
                    <a:cubicBezTo>
                      <a:pt x="805815" y="4693031"/>
                      <a:pt x="928624" y="4352417"/>
                      <a:pt x="941070" y="4354830"/>
                    </a:cubicBezTo>
                    <a:cubicBezTo>
                      <a:pt x="947801" y="4356100"/>
                      <a:pt x="942340" y="4428490"/>
                      <a:pt x="936498" y="4464304"/>
                    </a:cubicBezTo>
                    <a:cubicBezTo>
                      <a:pt x="930656" y="4500118"/>
                      <a:pt x="920115" y="4536186"/>
                      <a:pt x="905891" y="4569460"/>
                    </a:cubicBezTo>
                    <a:cubicBezTo>
                      <a:pt x="891667" y="4602734"/>
                      <a:pt x="872871" y="4635246"/>
                      <a:pt x="851027" y="4664202"/>
                    </a:cubicBezTo>
                    <a:cubicBezTo>
                      <a:pt x="829183" y="4693158"/>
                      <a:pt x="803021" y="4720209"/>
                      <a:pt x="774954" y="4743069"/>
                    </a:cubicBezTo>
                    <a:cubicBezTo>
                      <a:pt x="746887" y="4765929"/>
                      <a:pt x="715137" y="4785995"/>
                      <a:pt x="682371" y="4801489"/>
                    </a:cubicBezTo>
                    <a:cubicBezTo>
                      <a:pt x="649605" y="4816983"/>
                      <a:pt x="613918" y="4828667"/>
                      <a:pt x="578358" y="4835906"/>
                    </a:cubicBezTo>
                    <a:cubicBezTo>
                      <a:pt x="542798" y="4843145"/>
                      <a:pt x="505460" y="4846193"/>
                      <a:pt x="469265" y="4844669"/>
                    </a:cubicBezTo>
                    <a:cubicBezTo>
                      <a:pt x="433070" y="4843145"/>
                      <a:pt x="395986" y="4837049"/>
                      <a:pt x="361188" y="4826889"/>
                    </a:cubicBezTo>
                    <a:cubicBezTo>
                      <a:pt x="326390" y="4816729"/>
                      <a:pt x="291846" y="4801997"/>
                      <a:pt x="260477" y="4783836"/>
                    </a:cubicBezTo>
                    <a:cubicBezTo>
                      <a:pt x="229108" y="4765675"/>
                      <a:pt x="199136" y="4743069"/>
                      <a:pt x="172974" y="4717923"/>
                    </a:cubicBezTo>
                    <a:cubicBezTo>
                      <a:pt x="146939" y="4692777"/>
                      <a:pt x="123190" y="4663567"/>
                      <a:pt x="103886" y="4632960"/>
                    </a:cubicBezTo>
                    <a:cubicBezTo>
                      <a:pt x="84582" y="4602226"/>
                      <a:pt x="68580" y="4568317"/>
                      <a:pt x="57150" y="4533900"/>
                    </a:cubicBezTo>
                    <a:cubicBezTo>
                      <a:pt x="45720" y="4499483"/>
                      <a:pt x="37719" y="4442841"/>
                      <a:pt x="35433" y="4426585"/>
                    </a:cubicBezTo>
                    <a:cubicBezTo>
                      <a:pt x="34798" y="4421886"/>
                      <a:pt x="33528" y="4422394"/>
                      <a:pt x="34671" y="4417314"/>
                    </a:cubicBezTo>
                    <a:cubicBezTo>
                      <a:pt x="43942" y="4378198"/>
                      <a:pt x="236601" y="4007485"/>
                      <a:pt x="320929" y="3944874"/>
                    </a:cubicBezTo>
                    <a:cubicBezTo>
                      <a:pt x="358394" y="3916934"/>
                      <a:pt x="390906" y="3922268"/>
                      <a:pt x="426847" y="3917569"/>
                    </a:cubicBezTo>
                    <a:cubicBezTo>
                      <a:pt x="462788" y="3912870"/>
                      <a:pt x="500253" y="3912489"/>
                      <a:pt x="536321" y="3916426"/>
                    </a:cubicBezTo>
                    <a:cubicBezTo>
                      <a:pt x="572389" y="3920363"/>
                      <a:pt x="608965" y="3928999"/>
                      <a:pt x="643001" y="3941445"/>
                    </a:cubicBezTo>
                    <a:cubicBezTo>
                      <a:pt x="677037" y="3953891"/>
                      <a:pt x="710438" y="3971036"/>
                      <a:pt x="740410" y="3991356"/>
                    </a:cubicBezTo>
                    <a:cubicBezTo>
                      <a:pt x="770382" y="4011676"/>
                      <a:pt x="798830" y="4036187"/>
                      <a:pt x="823087" y="4063111"/>
                    </a:cubicBezTo>
                    <a:cubicBezTo>
                      <a:pt x="847344" y="4089908"/>
                      <a:pt x="869061" y="4120642"/>
                      <a:pt x="886206" y="4152519"/>
                    </a:cubicBezTo>
                    <a:cubicBezTo>
                      <a:pt x="903351" y="4184396"/>
                      <a:pt x="917194" y="4219448"/>
                      <a:pt x="926211" y="4254500"/>
                    </a:cubicBezTo>
                    <a:cubicBezTo>
                      <a:pt x="935228" y="4289552"/>
                      <a:pt x="940054" y="4326763"/>
                      <a:pt x="940435" y="4362958"/>
                    </a:cubicBezTo>
                    <a:cubicBezTo>
                      <a:pt x="940816" y="4399153"/>
                      <a:pt x="936752" y="4436491"/>
                      <a:pt x="928497" y="4471797"/>
                    </a:cubicBezTo>
                    <a:cubicBezTo>
                      <a:pt x="920242" y="4507103"/>
                      <a:pt x="907161" y="4542282"/>
                      <a:pt x="890651" y="4574540"/>
                    </a:cubicBezTo>
                    <a:cubicBezTo>
                      <a:pt x="874141" y="4606798"/>
                      <a:pt x="853186" y="4637913"/>
                      <a:pt x="829437" y="4665345"/>
                    </a:cubicBezTo>
                    <a:cubicBezTo>
                      <a:pt x="805688" y="4692650"/>
                      <a:pt x="777875" y="4717923"/>
                      <a:pt x="748284" y="4738751"/>
                    </a:cubicBezTo>
                    <a:cubicBezTo>
                      <a:pt x="718693" y="4759706"/>
                      <a:pt x="666750" y="4783963"/>
                      <a:pt x="651891" y="4790694"/>
                    </a:cubicBezTo>
                    <a:cubicBezTo>
                      <a:pt x="647573" y="4792599"/>
                      <a:pt x="644271" y="4795139"/>
                      <a:pt x="643255" y="4793869"/>
                    </a:cubicBezTo>
                    <a:cubicBezTo>
                      <a:pt x="635889" y="4784344"/>
                      <a:pt x="894588" y="4380865"/>
                      <a:pt x="917702" y="4389501"/>
                    </a:cubicBezTo>
                    <a:cubicBezTo>
                      <a:pt x="928624" y="4393565"/>
                      <a:pt x="913130" y="4463034"/>
                      <a:pt x="904494" y="4498213"/>
                    </a:cubicBezTo>
                    <a:cubicBezTo>
                      <a:pt x="895858" y="4533392"/>
                      <a:pt x="882396" y="4568444"/>
                      <a:pt x="865632" y="4600448"/>
                    </a:cubicBezTo>
                    <a:cubicBezTo>
                      <a:pt x="848741" y="4632452"/>
                      <a:pt x="827532" y="4663440"/>
                      <a:pt x="803529" y="4690491"/>
                    </a:cubicBezTo>
                    <a:cubicBezTo>
                      <a:pt x="779526" y="4717669"/>
                      <a:pt x="751459" y="4742561"/>
                      <a:pt x="721614" y="4763135"/>
                    </a:cubicBezTo>
                    <a:cubicBezTo>
                      <a:pt x="691769" y="4783709"/>
                      <a:pt x="658622" y="4801108"/>
                      <a:pt x="624713" y="4813935"/>
                    </a:cubicBezTo>
                    <a:cubicBezTo>
                      <a:pt x="590931" y="4826762"/>
                      <a:pt x="554482" y="4835779"/>
                      <a:pt x="518541" y="4840097"/>
                    </a:cubicBezTo>
                    <a:cubicBezTo>
                      <a:pt x="482600" y="4844415"/>
                      <a:pt x="445008" y="4844415"/>
                      <a:pt x="409067" y="4840097"/>
                    </a:cubicBezTo>
                    <a:cubicBezTo>
                      <a:pt x="373126" y="4835779"/>
                      <a:pt x="336677" y="4826762"/>
                      <a:pt x="302895" y="4813935"/>
                    </a:cubicBezTo>
                    <a:cubicBezTo>
                      <a:pt x="268986" y="4801108"/>
                      <a:pt x="235839" y="4783709"/>
                      <a:pt x="205994" y="4763135"/>
                    </a:cubicBezTo>
                    <a:cubicBezTo>
                      <a:pt x="176149" y="4742561"/>
                      <a:pt x="148082" y="4717669"/>
                      <a:pt x="124079" y="4690491"/>
                    </a:cubicBezTo>
                    <a:cubicBezTo>
                      <a:pt x="100076" y="4663440"/>
                      <a:pt x="78740" y="4632452"/>
                      <a:pt x="61849" y="4600448"/>
                    </a:cubicBezTo>
                    <a:cubicBezTo>
                      <a:pt x="45085" y="4568444"/>
                      <a:pt x="31750" y="4533392"/>
                      <a:pt x="23114" y="4498213"/>
                    </a:cubicBezTo>
                    <a:cubicBezTo>
                      <a:pt x="14478" y="4463034"/>
                      <a:pt x="5334" y="4430268"/>
                      <a:pt x="9906" y="4389628"/>
                    </a:cubicBezTo>
                    <a:cubicBezTo>
                      <a:pt x="16129" y="4334256"/>
                      <a:pt x="66802" y="4273804"/>
                      <a:pt x="78105" y="4198747"/>
                    </a:cubicBezTo>
                    <a:cubicBezTo>
                      <a:pt x="93345" y="4098036"/>
                      <a:pt x="40894" y="3955923"/>
                      <a:pt x="62357" y="3834511"/>
                    </a:cubicBezTo>
                    <a:cubicBezTo>
                      <a:pt x="85598" y="3702939"/>
                      <a:pt x="172085" y="3570097"/>
                      <a:pt x="226441" y="3439668"/>
                    </a:cubicBezTo>
                    <a:cubicBezTo>
                      <a:pt x="279908" y="3311525"/>
                      <a:pt x="338455" y="3179572"/>
                      <a:pt x="385699" y="3058668"/>
                    </a:cubicBezTo>
                    <a:cubicBezTo>
                      <a:pt x="427863" y="2950845"/>
                      <a:pt x="460375" y="2854325"/>
                      <a:pt x="497967" y="2749804"/>
                    </a:cubicBezTo>
                    <a:cubicBezTo>
                      <a:pt x="536702" y="2642235"/>
                      <a:pt x="570103" y="2529332"/>
                      <a:pt x="614934" y="2421890"/>
                    </a:cubicBezTo>
                    <a:cubicBezTo>
                      <a:pt x="660273" y="2313559"/>
                      <a:pt x="715137" y="2214372"/>
                      <a:pt x="768858" y="2102612"/>
                    </a:cubicBezTo>
                    <a:cubicBezTo>
                      <a:pt x="828167" y="1979295"/>
                      <a:pt x="896620" y="1834642"/>
                      <a:pt x="955802" y="1713230"/>
                    </a:cubicBezTo>
                    <a:cubicBezTo>
                      <a:pt x="1007999" y="1605915"/>
                      <a:pt x="1045718" y="1515745"/>
                      <a:pt x="1105027" y="1410970"/>
                    </a:cubicBezTo>
                    <a:cubicBezTo>
                      <a:pt x="1173607" y="1289685"/>
                      <a:pt x="1282827" y="1102487"/>
                      <a:pt x="1349121" y="1030732"/>
                    </a:cubicBezTo>
                    <a:cubicBezTo>
                      <a:pt x="1381633" y="995553"/>
                      <a:pt x="1404747" y="982980"/>
                      <a:pt x="1435862" y="964819"/>
                    </a:cubicBezTo>
                    <a:cubicBezTo>
                      <a:pt x="1466977" y="946658"/>
                      <a:pt x="1501140" y="931799"/>
                      <a:pt x="1535684" y="921639"/>
                    </a:cubicBezTo>
                    <a:cubicBezTo>
                      <a:pt x="1570228" y="911479"/>
                      <a:pt x="1607058" y="905256"/>
                      <a:pt x="1642999" y="903605"/>
                    </a:cubicBezTo>
                    <a:cubicBezTo>
                      <a:pt x="1678940" y="901954"/>
                      <a:pt x="1716278" y="904748"/>
                      <a:pt x="1751584" y="911733"/>
                    </a:cubicBezTo>
                    <a:cubicBezTo>
                      <a:pt x="1786890" y="918718"/>
                      <a:pt x="1822323" y="930402"/>
                      <a:pt x="1854962" y="945642"/>
                    </a:cubicBezTo>
                    <a:cubicBezTo>
                      <a:pt x="1887601" y="960882"/>
                      <a:pt x="1919224" y="980694"/>
                      <a:pt x="1947291" y="1003300"/>
                    </a:cubicBezTo>
                    <a:cubicBezTo>
                      <a:pt x="1975358" y="1025906"/>
                      <a:pt x="2001266" y="1052703"/>
                      <a:pt x="2023110" y="1081405"/>
                    </a:cubicBezTo>
                    <a:cubicBezTo>
                      <a:pt x="2044954" y="1110107"/>
                      <a:pt x="2063750" y="1142365"/>
                      <a:pt x="2078101" y="1175385"/>
                    </a:cubicBezTo>
                    <a:cubicBezTo>
                      <a:pt x="2092452" y="1208405"/>
                      <a:pt x="2102993" y="1244219"/>
                      <a:pt x="2108962" y="1279779"/>
                    </a:cubicBezTo>
                    <a:cubicBezTo>
                      <a:pt x="2114931" y="1315339"/>
                      <a:pt x="2116582" y="1352550"/>
                      <a:pt x="2113915" y="1388491"/>
                    </a:cubicBezTo>
                    <a:cubicBezTo>
                      <a:pt x="2111248" y="1424432"/>
                      <a:pt x="2103882" y="1461008"/>
                      <a:pt x="2092706" y="1495298"/>
                    </a:cubicBezTo>
                    <a:cubicBezTo>
                      <a:pt x="2081530" y="1529461"/>
                      <a:pt x="2065655" y="1563370"/>
                      <a:pt x="2046605" y="1593850"/>
                    </a:cubicBezTo>
                    <a:cubicBezTo>
                      <a:pt x="2027555" y="1624457"/>
                      <a:pt x="1981454" y="1680591"/>
                      <a:pt x="1978279" y="1678559"/>
                    </a:cubicBezTo>
                    <a:cubicBezTo>
                      <a:pt x="1974850" y="1676273"/>
                      <a:pt x="2040763" y="1562862"/>
                      <a:pt x="2039239" y="1561973"/>
                    </a:cubicBezTo>
                    <a:cubicBezTo>
                      <a:pt x="2036699" y="1560576"/>
                      <a:pt x="1912874" y="1762379"/>
                      <a:pt x="1855851" y="1863217"/>
                    </a:cubicBezTo>
                    <a:cubicBezTo>
                      <a:pt x="1800479" y="1961134"/>
                      <a:pt x="1741424" y="2055876"/>
                      <a:pt x="1701546" y="2158238"/>
                    </a:cubicBezTo>
                    <a:cubicBezTo>
                      <a:pt x="1662049" y="2259711"/>
                      <a:pt x="1654683" y="2406523"/>
                      <a:pt x="1617218" y="2474468"/>
                    </a:cubicBezTo>
                    <a:cubicBezTo>
                      <a:pt x="1595628" y="2513711"/>
                      <a:pt x="1570482" y="2531237"/>
                      <a:pt x="1542923" y="2554605"/>
                    </a:cubicBezTo>
                    <a:cubicBezTo>
                      <a:pt x="1515237" y="2577973"/>
                      <a:pt x="1483868" y="2598547"/>
                      <a:pt x="1451483" y="2614676"/>
                    </a:cubicBezTo>
                    <a:cubicBezTo>
                      <a:pt x="1419098" y="2630805"/>
                      <a:pt x="1383665" y="2643251"/>
                      <a:pt x="1348359" y="2651125"/>
                    </a:cubicBezTo>
                    <a:cubicBezTo>
                      <a:pt x="1313053" y="2658999"/>
                      <a:pt x="1275715" y="2662682"/>
                      <a:pt x="1239520" y="2661793"/>
                    </a:cubicBezTo>
                    <a:cubicBezTo>
                      <a:pt x="1203325" y="2660904"/>
                      <a:pt x="1166241" y="2655697"/>
                      <a:pt x="1131316" y="2646172"/>
                    </a:cubicBezTo>
                    <a:cubicBezTo>
                      <a:pt x="1096391" y="2636774"/>
                      <a:pt x="1061720" y="2622550"/>
                      <a:pt x="1030097" y="2605024"/>
                    </a:cubicBezTo>
                    <a:cubicBezTo>
                      <a:pt x="998474" y="2587498"/>
                      <a:pt x="967994" y="2565527"/>
                      <a:pt x="941451" y="2540889"/>
                    </a:cubicBezTo>
                    <a:cubicBezTo>
                      <a:pt x="914908" y="2516251"/>
                      <a:pt x="890651" y="2487549"/>
                      <a:pt x="870839" y="2457323"/>
                    </a:cubicBezTo>
                    <a:cubicBezTo>
                      <a:pt x="851027" y="2427097"/>
                      <a:pt x="834390" y="2393442"/>
                      <a:pt x="822325" y="2359406"/>
                    </a:cubicBezTo>
                    <a:cubicBezTo>
                      <a:pt x="810260" y="2325243"/>
                      <a:pt x="802132" y="2288667"/>
                      <a:pt x="798576" y="2252726"/>
                    </a:cubicBezTo>
                    <a:cubicBezTo>
                      <a:pt x="795020" y="2216658"/>
                      <a:pt x="795909" y="2179193"/>
                      <a:pt x="801116" y="2143379"/>
                    </a:cubicBezTo>
                    <a:cubicBezTo>
                      <a:pt x="806323" y="2107565"/>
                      <a:pt x="816102" y="2071370"/>
                      <a:pt x="829691" y="2037842"/>
                    </a:cubicBezTo>
                    <a:cubicBezTo>
                      <a:pt x="843280" y="2004314"/>
                      <a:pt x="880872" y="1941449"/>
                      <a:pt x="882650" y="1942211"/>
                    </a:cubicBezTo>
                    <a:cubicBezTo>
                      <a:pt x="884047" y="1942846"/>
                      <a:pt x="854202" y="2009267"/>
                      <a:pt x="854964" y="2009648"/>
                    </a:cubicBezTo>
                    <a:cubicBezTo>
                      <a:pt x="856615" y="2010410"/>
                      <a:pt x="941832" y="1805559"/>
                      <a:pt x="998728" y="1705102"/>
                    </a:cubicBezTo>
                    <a:cubicBezTo>
                      <a:pt x="1059307" y="1598295"/>
                      <a:pt x="1138555" y="1495044"/>
                      <a:pt x="1211199" y="1388364"/>
                    </a:cubicBezTo>
                    <a:cubicBezTo>
                      <a:pt x="1286002" y="1278382"/>
                      <a:pt x="1363218" y="1162812"/>
                      <a:pt x="1441450" y="1055116"/>
                    </a:cubicBezTo>
                    <a:cubicBezTo>
                      <a:pt x="1517523" y="950341"/>
                      <a:pt x="1589786" y="843915"/>
                      <a:pt x="1673987" y="750316"/>
                    </a:cubicBezTo>
                    <a:cubicBezTo>
                      <a:pt x="1756156" y="659003"/>
                      <a:pt x="1854835" y="585216"/>
                      <a:pt x="1939798" y="499237"/>
                    </a:cubicBezTo>
                    <a:cubicBezTo>
                      <a:pt x="2023237" y="414782"/>
                      <a:pt x="2113153" y="289433"/>
                      <a:pt x="2179574" y="239268"/>
                    </a:cubicBezTo>
                    <a:cubicBezTo>
                      <a:pt x="2216785" y="211201"/>
                      <a:pt x="2243963" y="201803"/>
                      <a:pt x="2278507" y="189357"/>
                    </a:cubicBezTo>
                    <a:cubicBezTo>
                      <a:pt x="2312924" y="176911"/>
                      <a:pt x="2350008" y="168402"/>
                      <a:pt x="2386457" y="164592"/>
                    </a:cubicBezTo>
                    <a:cubicBezTo>
                      <a:pt x="2422906" y="160782"/>
                      <a:pt x="2460752" y="161544"/>
                      <a:pt x="2497074" y="166497"/>
                    </a:cubicBezTo>
                    <a:cubicBezTo>
                      <a:pt x="2533396" y="171450"/>
                      <a:pt x="2570226" y="181102"/>
                      <a:pt x="2604262" y="194691"/>
                    </a:cubicBezTo>
                    <a:cubicBezTo>
                      <a:pt x="2638298" y="208280"/>
                      <a:pt x="2671572" y="226441"/>
                      <a:pt x="2701417" y="247777"/>
                    </a:cubicBezTo>
                    <a:cubicBezTo>
                      <a:pt x="2731262" y="269113"/>
                      <a:pt x="2759329" y="294640"/>
                      <a:pt x="2783205" y="322453"/>
                    </a:cubicBezTo>
                    <a:cubicBezTo>
                      <a:pt x="2807081" y="350266"/>
                      <a:pt x="2828036" y="381889"/>
                      <a:pt x="2844546" y="414655"/>
                    </a:cubicBezTo>
                    <a:cubicBezTo>
                      <a:pt x="2861056" y="447421"/>
                      <a:pt x="2873883" y="483108"/>
                      <a:pt x="2882138" y="518795"/>
                    </a:cubicBezTo>
                    <a:cubicBezTo>
                      <a:pt x="2890393" y="554482"/>
                      <a:pt x="2894330" y="592328"/>
                      <a:pt x="2893695" y="629031"/>
                    </a:cubicBezTo>
                    <a:cubicBezTo>
                      <a:pt x="2893060" y="665734"/>
                      <a:pt x="2887980" y="703326"/>
                      <a:pt x="2878582" y="738759"/>
                    </a:cubicBezTo>
                    <a:cubicBezTo>
                      <a:pt x="2869311" y="774192"/>
                      <a:pt x="2855214" y="809498"/>
                      <a:pt x="2837688" y="841629"/>
                    </a:cubicBezTo>
                    <a:cubicBezTo>
                      <a:pt x="2820162" y="873760"/>
                      <a:pt x="2798064" y="904621"/>
                      <a:pt x="2773299" y="931672"/>
                    </a:cubicBezTo>
                    <a:cubicBezTo>
                      <a:pt x="2748534" y="958723"/>
                      <a:pt x="2730119" y="984377"/>
                      <a:pt x="2689225" y="1003808"/>
                    </a:cubicBezTo>
                    <a:cubicBezTo>
                      <a:pt x="2617597" y="1037844"/>
                      <a:pt x="2369058" y="1091565"/>
                      <a:pt x="2355723" y="1064006"/>
                    </a:cubicBezTo>
                    <a:cubicBezTo>
                      <a:pt x="2342007" y="1035685"/>
                      <a:pt x="2611247" y="818134"/>
                      <a:pt x="2623439" y="828675"/>
                    </a:cubicBezTo>
                    <a:cubicBezTo>
                      <a:pt x="2635250" y="838835"/>
                      <a:pt x="2509266" y="1017397"/>
                      <a:pt x="2445258" y="1105916"/>
                    </a:cubicBezTo>
                    <a:cubicBezTo>
                      <a:pt x="2381758" y="1193673"/>
                      <a:pt x="2275713" y="1288034"/>
                      <a:pt x="2241042" y="1357503"/>
                    </a:cubicBezTo>
                    <a:cubicBezTo>
                      <a:pt x="2220849" y="1398016"/>
                      <a:pt x="2227453" y="1430401"/>
                      <a:pt x="2214499" y="1464564"/>
                    </a:cubicBezTo>
                    <a:cubicBezTo>
                      <a:pt x="2201545" y="1498727"/>
                      <a:pt x="2183892" y="1532255"/>
                      <a:pt x="2163191" y="1562227"/>
                    </a:cubicBezTo>
                    <a:cubicBezTo>
                      <a:pt x="2142363" y="1592326"/>
                      <a:pt x="2117217" y="1620520"/>
                      <a:pt x="2089912" y="1644777"/>
                    </a:cubicBezTo>
                    <a:cubicBezTo>
                      <a:pt x="2062607" y="1668907"/>
                      <a:pt x="2031492" y="1690497"/>
                      <a:pt x="1999107" y="1707388"/>
                    </a:cubicBezTo>
                    <a:cubicBezTo>
                      <a:pt x="1966849" y="1724279"/>
                      <a:pt x="1931416" y="1737741"/>
                      <a:pt x="1895983" y="1746377"/>
                    </a:cubicBezTo>
                    <a:cubicBezTo>
                      <a:pt x="1860550" y="1755140"/>
                      <a:pt x="1822958" y="1759585"/>
                      <a:pt x="1786382" y="1759585"/>
                    </a:cubicBezTo>
                    <a:cubicBezTo>
                      <a:pt x="1749933" y="1759585"/>
                      <a:pt x="1712341" y="1754886"/>
                      <a:pt x="1676908" y="1746123"/>
                    </a:cubicBezTo>
                    <a:cubicBezTo>
                      <a:pt x="1641475" y="1737360"/>
                      <a:pt x="1606042" y="1724025"/>
                      <a:pt x="1573784" y="1707007"/>
                    </a:cubicBezTo>
                    <a:cubicBezTo>
                      <a:pt x="1541526" y="1689989"/>
                      <a:pt x="1510411" y="1668526"/>
                      <a:pt x="1483106" y="1644269"/>
                    </a:cubicBezTo>
                    <a:cubicBezTo>
                      <a:pt x="1455801" y="1620012"/>
                      <a:pt x="1430655" y="1591691"/>
                      <a:pt x="1409954" y="1561592"/>
                    </a:cubicBezTo>
                    <a:cubicBezTo>
                      <a:pt x="1389253" y="1531493"/>
                      <a:pt x="1371854" y="1497965"/>
                      <a:pt x="1358900" y="1463802"/>
                    </a:cubicBezTo>
                    <a:cubicBezTo>
                      <a:pt x="1345946" y="1429639"/>
                      <a:pt x="1336929" y="1392936"/>
                      <a:pt x="1332484" y="1356741"/>
                    </a:cubicBezTo>
                    <a:cubicBezTo>
                      <a:pt x="1328039" y="1320546"/>
                      <a:pt x="1331341" y="1266444"/>
                      <a:pt x="1332611" y="1246378"/>
                    </a:cubicBezTo>
                    <a:cubicBezTo>
                      <a:pt x="1333119" y="1238885"/>
                      <a:pt x="1332484" y="1239139"/>
                      <a:pt x="1334643" y="1230884"/>
                    </a:cubicBezTo>
                    <a:cubicBezTo>
                      <a:pt x="1344803" y="1191895"/>
                      <a:pt x="1406144" y="1007872"/>
                      <a:pt x="1463675" y="907542"/>
                    </a:cubicBezTo>
                    <a:cubicBezTo>
                      <a:pt x="1521968" y="805815"/>
                      <a:pt x="1594866" y="702437"/>
                      <a:pt x="1683385" y="625348"/>
                    </a:cubicBezTo>
                    <a:cubicBezTo>
                      <a:pt x="1772412" y="547878"/>
                      <a:pt x="1890014" y="520573"/>
                      <a:pt x="1996567" y="444373"/>
                    </a:cubicBezTo>
                    <a:cubicBezTo>
                      <a:pt x="2124456" y="352933"/>
                      <a:pt x="2379345" y="92075"/>
                      <a:pt x="2389505" y="101727"/>
                    </a:cubicBezTo>
                    <a:cubicBezTo>
                      <a:pt x="2397887" y="109728"/>
                      <a:pt x="2162048" y="371348"/>
                      <a:pt x="2168779" y="377571"/>
                    </a:cubicBezTo>
                    <a:cubicBezTo>
                      <a:pt x="2176399" y="384683"/>
                      <a:pt x="2379091" y="121920"/>
                      <a:pt x="2504440" y="65405"/>
                    </a:cubicBezTo>
                    <a:cubicBezTo>
                      <a:pt x="2617724" y="14351"/>
                      <a:pt x="2762250" y="0"/>
                      <a:pt x="2877312" y="28829"/>
                    </a:cubicBezTo>
                    <a:cubicBezTo>
                      <a:pt x="2994406" y="58166"/>
                      <a:pt x="3122041" y="154940"/>
                      <a:pt x="3200019" y="244602"/>
                    </a:cubicBezTo>
                    <a:cubicBezTo>
                      <a:pt x="3270885" y="326009"/>
                      <a:pt x="3312668" y="431419"/>
                      <a:pt x="3339465" y="532892"/>
                    </a:cubicBezTo>
                    <a:cubicBezTo>
                      <a:pt x="3366262" y="634492"/>
                      <a:pt x="3370199" y="747649"/>
                      <a:pt x="3360674" y="853821"/>
                    </a:cubicBezTo>
                    <a:cubicBezTo>
                      <a:pt x="3351022" y="961263"/>
                      <a:pt x="3318764" y="1070229"/>
                      <a:pt x="3280791" y="1173734"/>
                    </a:cubicBezTo>
                    <a:cubicBezTo>
                      <a:pt x="3242183" y="1279017"/>
                      <a:pt x="3182366" y="1375156"/>
                      <a:pt x="3129788" y="1479677"/>
                    </a:cubicBezTo>
                    <a:cubicBezTo>
                      <a:pt x="3074162" y="1590167"/>
                      <a:pt x="3007868" y="1704086"/>
                      <a:pt x="2955417" y="1819656"/>
                    </a:cubicBezTo>
                    <a:cubicBezTo>
                      <a:pt x="2903347" y="1934464"/>
                      <a:pt x="2864358" y="2048764"/>
                      <a:pt x="2816098" y="2170684"/>
                    </a:cubicBezTo>
                    <a:cubicBezTo>
                      <a:pt x="2763647" y="2303272"/>
                      <a:pt x="2694686" y="2450973"/>
                      <a:pt x="2652522" y="2586228"/>
                    </a:cubicBezTo>
                    <a:cubicBezTo>
                      <a:pt x="2614041" y="2709545"/>
                      <a:pt x="2614295" y="2828163"/>
                      <a:pt x="2567813" y="2947924"/>
                    </a:cubicBezTo>
                    <a:cubicBezTo>
                      <a:pt x="2516632" y="3079750"/>
                      <a:pt x="2388870" y="3252851"/>
                      <a:pt x="2347722" y="3340481"/>
                    </a:cubicBezTo>
                    <a:cubicBezTo>
                      <a:pt x="2328037" y="3382264"/>
                      <a:pt x="2326767" y="3406394"/>
                      <a:pt x="2310892" y="3436366"/>
                    </a:cubicBezTo>
                    <a:cubicBezTo>
                      <a:pt x="2294890" y="3466465"/>
                      <a:pt x="2274824" y="3495294"/>
                      <a:pt x="2252091" y="3520694"/>
                    </a:cubicBezTo>
                    <a:cubicBezTo>
                      <a:pt x="2229485" y="3546094"/>
                      <a:pt x="2202942" y="3569335"/>
                      <a:pt x="2174875" y="3588512"/>
                    </a:cubicBezTo>
                    <a:cubicBezTo>
                      <a:pt x="2146808" y="3607689"/>
                      <a:pt x="2115566" y="3623945"/>
                      <a:pt x="2083689" y="3635883"/>
                    </a:cubicBezTo>
                    <a:cubicBezTo>
                      <a:pt x="2051812" y="3647821"/>
                      <a:pt x="2017649" y="3656076"/>
                      <a:pt x="1983867" y="3660013"/>
                    </a:cubicBezTo>
                    <a:cubicBezTo>
                      <a:pt x="1950085" y="3663950"/>
                      <a:pt x="1914779" y="3663823"/>
                      <a:pt x="1880997" y="3659632"/>
                    </a:cubicBezTo>
                    <a:cubicBezTo>
                      <a:pt x="1847215" y="3655441"/>
                      <a:pt x="1813179" y="3646805"/>
                      <a:pt x="1781429" y="3634613"/>
                    </a:cubicBezTo>
                    <a:cubicBezTo>
                      <a:pt x="1749679" y="3622421"/>
                      <a:pt x="1718564" y="3605784"/>
                      <a:pt x="1690624" y="3586353"/>
                    </a:cubicBezTo>
                    <a:cubicBezTo>
                      <a:pt x="1662684" y="3566922"/>
                      <a:pt x="1636522" y="3543427"/>
                      <a:pt x="1614043" y="3517900"/>
                    </a:cubicBezTo>
                    <a:cubicBezTo>
                      <a:pt x="1591564" y="3492373"/>
                      <a:pt x="1571625" y="3463290"/>
                      <a:pt x="1556004" y="3433064"/>
                    </a:cubicBezTo>
                    <a:cubicBezTo>
                      <a:pt x="1540256" y="3402838"/>
                      <a:pt x="1527937" y="3369818"/>
                      <a:pt x="1519936" y="3336798"/>
                    </a:cubicBezTo>
                    <a:cubicBezTo>
                      <a:pt x="1511935" y="3303778"/>
                      <a:pt x="1507871" y="3268853"/>
                      <a:pt x="1507998" y="3234817"/>
                    </a:cubicBezTo>
                    <a:cubicBezTo>
                      <a:pt x="1508125" y="3200781"/>
                      <a:pt x="1512570" y="3168650"/>
                      <a:pt x="1520825" y="3132836"/>
                    </a:cubicBezTo>
                    <a:cubicBezTo>
                      <a:pt x="1530477" y="3091180"/>
                      <a:pt x="1542288" y="3050921"/>
                      <a:pt x="1566037" y="3000502"/>
                    </a:cubicBezTo>
                    <a:cubicBezTo>
                      <a:pt x="1601851" y="2924556"/>
                      <a:pt x="1691259" y="2828417"/>
                      <a:pt x="1732915" y="2730246"/>
                    </a:cubicBezTo>
                    <a:cubicBezTo>
                      <a:pt x="1776095" y="2628265"/>
                      <a:pt x="1789557" y="2512822"/>
                      <a:pt x="1817370" y="2398268"/>
                    </a:cubicBezTo>
                    <a:cubicBezTo>
                      <a:pt x="1846961" y="2276094"/>
                      <a:pt x="1871472" y="2141220"/>
                      <a:pt x="1904873" y="2018538"/>
                    </a:cubicBezTo>
                    <a:cubicBezTo>
                      <a:pt x="1937004" y="1900682"/>
                      <a:pt x="1965960" y="1783080"/>
                      <a:pt x="2012950" y="1675765"/>
                    </a:cubicBezTo>
                    <a:cubicBezTo>
                      <a:pt x="2058416" y="1572006"/>
                      <a:pt x="2127250" y="1437640"/>
                      <a:pt x="2180336" y="1384173"/>
                    </a:cubicBezTo>
                    <a:cubicBezTo>
                      <a:pt x="2208657" y="1355725"/>
                      <a:pt x="2233803" y="1348486"/>
                      <a:pt x="2262759" y="1335913"/>
                    </a:cubicBezTo>
                    <a:cubicBezTo>
                      <a:pt x="2291842" y="1323340"/>
                      <a:pt x="2323211" y="1314069"/>
                      <a:pt x="2354453" y="1308862"/>
                    </a:cubicBezTo>
                    <a:cubicBezTo>
                      <a:pt x="2385568" y="1303655"/>
                      <a:pt x="2418334" y="1302131"/>
                      <a:pt x="2449830" y="1304544"/>
                    </a:cubicBezTo>
                    <a:cubicBezTo>
                      <a:pt x="2481326" y="1306957"/>
                      <a:pt x="2513457" y="1313307"/>
                      <a:pt x="2543556" y="1323213"/>
                    </a:cubicBezTo>
                    <a:cubicBezTo>
                      <a:pt x="2573528" y="1333119"/>
                      <a:pt x="2603246" y="1346962"/>
                      <a:pt x="2630043" y="1363726"/>
                    </a:cubicBezTo>
                    <a:cubicBezTo>
                      <a:pt x="2656840" y="1380490"/>
                      <a:pt x="2682367" y="1400937"/>
                      <a:pt x="2704465" y="1423670"/>
                    </a:cubicBezTo>
                    <a:cubicBezTo>
                      <a:pt x="2726436" y="1446276"/>
                      <a:pt x="2746375" y="1472438"/>
                      <a:pt x="2762250" y="1499743"/>
                    </a:cubicBezTo>
                    <a:cubicBezTo>
                      <a:pt x="2778252" y="1527048"/>
                      <a:pt x="2791079" y="1557147"/>
                      <a:pt x="2800096" y="1587500"/>
                    </a:cubicBezTo>
                    <a:cubicBezTo>
                      <a:pt x="2808986" y="1617853"/>
                      <a:pt x="2814574" y="1650111"/>
                      <a:pt x="2815971" y="1681734"/>
                    </a:cubicBezTo>
                    <a:cubicBezTo>
                      <a:pt x="2817368" y="1713357"/>
                      <a:pt x="2814955" y="1745996"/>
                      <a:pt x="2808732" y="1776984"/>
                    </a:cubicBezTo>
                    <a:cubicBezTo>
                      <a:pt x="2802509" y="1807972"/>
                      <a:pt x="2792349" y="1839087"/>
                      <a:pt x="2779014" y="1867662"/>
                    </a:cubicBezTo>
                    <a:cubicBezTo>
                      <a:pt x="2765552" y="1896237"/>
                      <a:pt x="2748280" y="1924050"/>
                      <a:pt x="2728341" y="1948688"/>
                    </a:cubicBezTo>
                    <a:cubicBezTo>
                      <a:pt x="2708529" y="1973326"/>
                      <a:pt x="2680970" y="1990979"/>
                      <a:pt x="2659761" y="2015236"/>
                    </a:cubicBezTo>
                    <a:cubicBezTo>
                      <a:pt x="2637917" y="2040255"/>
                      <a:pt x="2607564" y="2100580"/>
                      <a:pt x="2599563" y="2096897"/>
                    </a:cubicBezTo>
                    <a:cubicBezTo>
                      <a:pt x="2583561" y="2089404"/>
                      <a:pt x="2679446" y="1698371"/>
                      <a:pt x="2698242" y="1698879"/>
                    </a:cubicBezTo>
                    <a:cubicBezTo>
                      <a:pt x="2707259" y="1699133"/>
                      <a:pt x="2713609" y="1760474"/>
                      <a:pt x="2715641" y="1791716"/>
                    </a:cubicBezTo>
                    <a:cubicBezTo>
                      <a:pt x="2717673" y="1822958"/>
                      <a:pt x="2715768" y="1855343"/>
                      <a:pt x="2710307" y="1886077"/>
                    </a:cubicBezTo>
                    <a:cubicBezTo>
                      <a:pt x="2704846" y="1916938"/>
                      <a:pt x="2695321" y="1947926"/>
                      <a:pt x="2682621" y="1976501"/>
                    </a:cubicBezTo>
                    <a:cubicBezTo>
                      <a:pt x="2669921" y="2005076"/>
                      <a:pt x="2653284" y="2032889"/>
                      <a:pt x="2634107" y="2057527"/>
                    </a:cubicBezTo>
                    <a:cubicBezTo>
                      <a:pt x="2614930" y="2082292"/>
                      <a:pt x="2592070" y="2105279"/>
                      <a:pt x="2567559" y="2124710"/>
                    </a:cubicBezTo>
                    <a:cubicBezTo>
                      <a:pt x="2543048" y="2144141"/>
                      <a:pt x="2515362" y="2161032"/>
                      <a:pt x="2486914" y="2173986"/>
                    </a:cubicBezTo>
                    <a:cubicBezTo>
                      <a:pt x="2458466" y="2186940"/>
                      <a:pt x="2427478" y="2196719"/>
                      <a:pt x="2396744" y="2202434"/>
                    </a:cubicBezTo>
                    <a:cubicBezTo>
                      <a:pt x="2366010" y="2208149"/>
                      <a:pt x="2333752" y="2210308"/>
                      <a:pt x="2302510" y="2208530"/>
                    </a:cubicBezTo>
                    <a:cubicBezTo>
                      <a:pt x="2271268" y="2206752"/>
                      <a:pt x="2239391" y="2201037"/>
                      <a:pt x="2209419" y="2191893"/>
                    </a:cubicBezTo>
                    <a:cubicBezTo>
                      <a:pt x="2179574" y="2182749"/>
                      <a:pt x="2149856" y="2169541"/>
                      <a:pt x="2123059" y="2153539"/>
                    </a:cubicBezTo>
                    <a:cubicBezTo>
                      <a:pt x="2096262" y="2137537"/>
                      <a:pt x="2070608" y="2117598"/>
                      <a:pt x="2048383" y="2095627"/>
                    </a:cubicBezTo>
                    <a:cubicBezTo>
                      <a:pt x="2026158" y="2073656"/>
                      <a:pt x="2006092" y="2048129"/>
                      <a:pt x="1989836" y="2021459"/>
                    </a:cubicBezTo>
                    <a:cubicBezTo>
                      <a:pt x="1973580" y="1994789"/>
                      <a:pt x="1947418" y="1937258"/>
                      <a:pt x="1950720" y="1935353"/>
                    </a:cubicBezTo>
                    <a:cubicBezTo>
                      <a:pt x="1954911" y="1932940"/>
                      <a:pt x="2030730" y="2059559"/>
                      <a:pt x="2040509" y="2054606"/>
                    </a:cubicBezTo>
                    <a:cubicBezTo>
                      <a:pt x="2056511" y="2046478"/>
                      <a:pt x="1919986" y="1749171"/>
                      <a:pt x="1924431" y="1666621"/>
                    </a:cubicBezTo>
                    <a:cubicBezTo>
                      <a:pt x="1926590" y="1626870"/>
                      <a:pt x="1945513" y="1606931"/>
                      <a:pt x="1960880" y="1579880"/>
                    </a:cubicBezTo>
                    <a:cubicBezTo>
                      <a:pt x="1976374" y="1552829"/>
                      <a:pt x="1995551" y="1526921"/>
                      <a:pt x="2017014" y="1504315"/>
                    </a:cubicBezTo>
                    <a:cubicBezTo>
                      <a:pt x="2038477" y="1481709"/>
                      <a:pt x="2063369" y="1461135"/>
                      <a:pt x="2089658" y="1444371"/>
                    </a:cubicBezTo>
                    <a:cubicBezTo>
                      <a:pt x="2115820" y="1427607"/>
                      <a:pt x="2144903" y="1413637"/>
                      <a:pt x="2174367" y="1403604"/>
                    </a:cubicBezTo>
                    <a:cubicBezTo>
                      <a:pt x="2203831" y="1393571"/>
                      <a:pt x="2235581" y="1386967"/>
                      <a:pt x="2266569" y="1384300"/>
                    </a:cubicBezTo>
                    <a:cubicBezTo>
                      <a:pt x="2297557" y="1381633"/>
                      <a:pt x="2329815" y="1382776"/>
                      <a:pt x="2360549" y="1387602"/>
                    </a:cubicBezTo>
                    <a:cubicBezTo>
                      <a:pt x="2391283" y="1392428"/>
                      <a:pt x="2422398" y="1401191"/>
                      <a:pt x="2451100" y="1413256"/>
                    </a:cubicBezTo>
                    <a:cubicBezTo>
                      <a:pt x="2479802" y="1425321"/>
                      <a:pt x="2507869" y="1441323"/>
                      <a:pt x="2532888" y="1459865"/>
                    </a:cubicBezTo>
                    <a:cubicBezTo>
                      <a:pt x="2557907" y="1478407"/>
                      <a:pt x="2581275" y="1500759"/>
                      <a:pt x="2601087" y="1524762"/>
                    </a:cubicBezTo>
                    <a:cubicBezTo>
                      <a:pt x="2620899" y="1548765"/>
                      <a:pt x="2638425" y="1575943"/>
                      <a:pt x="2651887" y="1604010"/>
                    </a:cubicBezTo>
                    <a:cubicBezTo>
                      <a:pt x="2665349" y="1632077"/>
                      <a:pt x="2675763" y="1662684"/>
                      <a:pt x="2682113" y="1693164"/>
                    </a:cubicBezTo>
                    <a:cubicBezTo>
                      <a:pt x="2688463" y="1723644"/>
                      <a:pt x="2691257" y="1755775"/>
                      <a:pt x="2690241" y="1786890"/>
                    </a:cubicBezTo>
                    <a:cubicBezTo>
                      <a:pt x="2689225" y="1818005"/>
                      <a:pt x="2683510" y="1847469"/>
                      <a:pt x="2675636" y="1879854"/>
                    </a:cubicBezTo>
                    <a:cubicBezTo>
                      <a:pt x="2666746" y="1916811"/>
                      <a:pt x="2655824" y="1949196"/>
                      <a:pt x="2637282" y="1996313"/>
                    </a:cubicBezTo>
                    <a:cubicBezTo>
                      <a:pt x="2606929" y="2073402"/>
                      <a:pt x="2562987" y="2204339"/>
                      <a:pt x="2499995" y="2294509"/>
                    </a:cubicBezTo>
                    <a:cubicBezTo>
                      <a:pt x="2434209" y="2388616"/>
                      <a:pt x="2282317" y="2479548"/>
                      <a:pt x="2246122" y="2546604"/>
                    </a:cubicBezTo>
                    <a:cubicBezTo>
                      <a:pt x="2227961" y="2580132"/>
                      <a:pt x="2237486" y="2606294"/>
                      <a:pt x="2228088" y="2634488"/>
                    </a:cubicBezTo>
                    <a:cubicBezTo>
                      <a:pt x="2218690" y="2662682"/>
                      <a:pt x="2205355" y="2690495"/>
                      <a:pt x="2189480" y="2715514"/>
                    </a:cubicBezTo>
                    <a:cubicBezTo>
                      <a:pt x="2173605" y="2740660"/>
                      <a:pt x="2154047" y="2764409"/>
                      <a:pt x="2132584" y="2784983"/>
                    </a:cubicBezTo>
                    <a:cubicBezTo>
                      <a:pt x="2111121" y="2805557"/>
                      <a:pt x="2086610" y="2823972"/>
                      <a:pt x="2060829" y="2838831"/>
                    </a:cubicBezTo>
                    <a:cubicBezTo>
                      <a:pt x="2035048" y="2853690"/>
                      <a:pt x="2006727" y="2865628"/>
                      <a:pt x="1978152" y="2873883"/>
                    </a:cubicBezTo>
                    <a:cubicBezTo>
                      <a:pt x="1949577" y="2882138"/>
                      <a:pt x="1919224" y="2886964"/>
                      <a:pt x="1889506" y="2888107"/>
                    </a:cubicBezTo>
                    <a:cubicBezTo>
                      <a:pt x="1859788" y="2889250"/>
                      <a:pt x="1829181" y="2886710"/>
                      <a:pt x="1800098" y="2880741"/>
                    </a:cubicBezTo>
                    <a:cubicBezTo>
                      <a:pt x="1771015" y="2874772"/>
                      <a:pt x="1741805" y="2864993"/>
                      <a:pt x="1715008" y="2852166"/>
                    </a:cubicBezTo>
                    <a:cubicBezTo>
                      <a:pt x="1688211" y="2839466"/>
                      <a:pt x="1662176" y="2822956"/>
                      <a:pt x="1639189" y="2804160"/>
                    </a:cubicBezTo>
                    <a:cubicBezTo>
                      <a:pt x="1616202" y="2785364"/>
                      <a:pt x="1594866" y="2763012"/>
                      <a:pt x="1577086" y="2739263"/>
                    </a:cubicBezTo>
                    <a:cubicBezTo>
                      <a:pt x="1559306" y="2715514"/>
                      <a:pt x="1543939" y="2688844"/>
                      <a:pt x="1532382" y="2661539"/>
                    </a:cubicBezTo>
                    <a:cubicBezTo>
                      <a:pt x="1520825" y="2634234"/>
                      <a:pt x="1512189" y="2604643"/>
                      <a:pt x="1507490" y="2575306"/>
                    </a:cubicBezTo>
                    <a:cubicBezTo>
                      <a:pt x="1502791" y="2545969"/>
                      <a:pt x="1505585" y="2514346"/>
                      <a:pt x="1504061" y="2485517"/>
                    </a:cubicBezTo>
                    <a:cubicBezTo>
                      <a:pt x="1502664" y="2458847"/>
                      <a:pt x="1496441" y="2442718"/>
                      <a:pt x="1499108" y="2408555"/>
                    </a:cubicBezTo>
                    <a:cubicBezTo>
                      <a:pt x="1504569" y="2338578"/>
                      <a:pt x="1534414" y="2200529"/>
                      <a:pt x="1569974" y="2092198"/>
                    </a:cubicBezTo>
                    <a:cubicBezTo>
                      <a:pt x="1610106" y="1970151"/>
                      <a:pt x="1674622" y="1837055"/>
                      <a:pt x="1735836" y="1715262"/>
                    </a:cubicBezTo>
                    <a:cubicBezTo>
                      <a:pt x="1796288" y="1594866"/>
                      <a:pt x="1876044" y="1419860"/>
                      <a:pt x="1934464" y="1365377"/>
                    </a:cubicBezTo>
                    <a:cubicBezTo>
                      <a:pt x="1960880" y="1340612"/>
                      <a:pt x="1983105" y="1338326"/>
                      <a:pt x="2009013" y="1329563"/>
                    </a:cubicBezTo>
                    <a:cubicBezTo>
                      <a:pt x="2034921" y="1320800"/>
                      <a:pt x="2062861" y="1315085"/>
                      <a:pt x="2090166" y="1312799"/>
                    </a:cubicBezTo>
                    <a:cubicBezTo>
                      <a:pt x="2117471" y="1310513"/>
                      <a:pt x="2145792" y="1311529"/>
                      <a:pt x="2172843" y="1315847"/>
                    </a:cubicBezTo>
                    <a:cubicBezTo>
                      <a:pt x="2199894" y="1320165"/>
                      <a:pt x="2227199" y="1327912"/>
                      <a:pt x="2252472" y="1338580"/>
                    </a:cubicBezTo>
                    <a:cubicBezTo>
                      <a:pt x="2277745" y="1349248"/>
                      <a:pt x="2302256" y="1363345"/>
                      <a:pt x="2324227" y="1379728"/>
                    </a:cubicBezTo>
                    <a:cubicBezTo>
                      <a:pt x="2346198" y="1396111"/>
                      <a:pt x="2366772" y="1415669"/>
                      <a:pt x="2384171" y="1436878"/>
                    </a:cubicBezTo>
                    <a:cubicBezTo>
                      <a:pt x="2401570" y="1458087"/>
                      <a:pt x="2416810" y="1481963"/>
                      <a:pt x="2428621" y="1506728"/>
                    </a:cubicBezTo>
                    <a:cubicBezTo>
                      <a:pt x="2440432" y="1531366"/>
                      <a:pt x="2449449" y="1558290"/>
                      <a:pt x="2455037" y="1585087"/>
                    </a:cubicBezTo>
                    <a:cubicBezTo>
                      <a:pt x="2460625" y="1611884"/>
                      <a:pt x="2463038" y="1640205"/>
                      <a:pt x="2462022" y="1667637"/>
                    </a:cubicBezTo>
                    <a:cubicBezTo>
                      <a:pt x="2461006" y="1694942"/>
                      <a:pt x="2456561" y="1723009"/>
                      <a:pt x="2449068" y="1749298"/>
                    </a:cubicBezTo>
                    <a:cubicBezTo>
                      <a:pt x="2441575" y="1775587"/>
                      <a:pt x="2430399" y="1801876"/>
                      <a:pt x="2416810" y="1825625"/>
                    </a:cubicBezTo>
                    <a:cubicBezTo>
                      <a:pt x="2403221" y="1849374"/>
                      <a:pt x="2386203" y="1872107"/>
                      <a:pt x="2367280" y="1891919"/>
                    </a:cubicBezTo>
                    <a:cubicBezTo>
                      <a:pt x="2348357" y="1911731"/>
                      <a:pt x="2334768" y="1929511"/>
                      <a:pt x="2303399" y="1944497"/>
                    </a:cubicBezTo>
                    <a:cubicBezTo>
                      <a:pt x="2245106" y="1972437"/>
                      <a:pt x="2086991" y="1945894"/>
                      <a:pt x="2023872" y="2002663"/>
                    </a:cubicBezTo>
                    <a:cubicBezTo>
                      <a:pt x="1956562" y="2063115"/>
                      <a:pt x="1978025" y="2214626"/>
                      <a:pt x="1924431" y="2311146"/>
                    </a:cubicBezTo>
                    <a:cubicBezTo>
                      <a:pt x="1866265" y="2416048"/>
                      <a:pt x="1719834" y="2541651"/>
                      <a:pt x="1677416" y="2603627"/>
                    </a:cubicBezTo>
                    <a:cubicBezTo>
                      <a:pt x="1659509" y="2629662"/>
                      <a:pt x="1657985" y="2644902"/>
                      <a:pt x="1645031" y="2663063"/>
                    </a:cubicBezTo>
                    <a:cubicBezTo>
                      <a:pt x="1632077" y="2681351"/>
                      <a:pt x="1616329" y="2698369"/>
                      <a:pt x="1599311" y="2712974"/>
                    </a:cubicBezTo>
                    <a:cubicBezTo>
                      <a:pt x="1582293" y="2727579"/>
                      <a:pt x="1562989" y="2740406"/>
                      <a:pt x="1542923" y="2750566"/>
                    </a:cubicBezTo>
                    <a:cubicBezTo>
                      <a:pt x="1522984" y="2760599"/>
                      <a:pt x="1501140" y="2768473"/>
                      <a:pt x="1479296" y="2773553"/>
                    </a:cubicBezTo>
                    <a:cubicBezTo>
                      <a:pt x="1457452" y="2778633"/>
                      <a:pt x="1434338" y="2781046"/>
                      <a:pt x="1411986" y="2780665"/>
                    </a:cubicBezTo>
                    <a:cubicBezTo>
                      <a:pt x="1389634" y="2780284"/>
                      <a:pt x="1366647" y="2777109"/>
                      <a:pt x="1344930" y="2771394"/>
                    </a:cubicBezTo>
                    <a:cubicBezTo>
                      <a:pt x="1323213" y="2765679"/>
                      <a:pt x="1301623" y="2757170"/>
                      <a:pt x="1281938" y="2746375"/>
                    </a:cubicBezTo>
                    <a:cubicBezTo>
                      <a:pt x="1262253" y="2735707"/>
                      <a:pt x="1243330" y="2722118"/>
                      <a:pt x="1226820" y="2707005"/>
                    </a:cubicBezTo>
                    <a:cubicBezTo>
                      <a:pt x="1210310" y="2691892"/>
                      <a:pt x="1195197" y="2674239"/>
                      <a:pt x="1182751" y="2655570"/>
                    </a:cubicBezTo>
                    <a:cubicBezTo>
                      <a:pt x="1170305" y="2636901"/>
                      <a:pt x="1159891" y="2616200"/>
                      <a:pt x="1152271" y="2595118"/>
                    </a:cubicBezTo>
                    <a:cubicBezTo>
                      <a:pt x="1144651" y="2574036"/>
                      <a:pt x="1139444" y="2551430"/>
                      <a:pt x="1137158" y="2529078"/>
                    </a:cubicBezTo>
                    <a:cubicBezTo>
                      <a:pt x="1134872" y="2506853"/>
                      <a:pt x="1135253" y="2483612"/>
                      <a:pt x="1138301" y="2461387"/>
                    </a:cubicBezTo>
                    <a:cubicBezTo>
                      <a:pt x="1141349" y="2439162"/>
                      <a:pt x="1148207" y="2421128"/>
                      <a:pt x="1155573" y="2395982"/>
                    </a:cubicBezTo>
                    <a:cubicBezTo>
                      <a:pt x="1165733" y="2361057"/>
                      <a:pt x="1172083" y="2320671"/>
                      <a:pt x="1195451" y="2271522"/>
                    </a:cubicBezTo>
                    <a:cubicBezTo>
                      <a:pt x="1235075" y="2187829"/>
                      <a:pt x="1331341" y="2049907"/>
                      <a:pt x="1401572" y="1954022"/>
                    </a:cubicBezTo>
                    <a:cubicBezTo>
                      <a:pt x="1464310" y="1868424"/>
                      <a:pt x="1552321" y="1766824"/>
                      <a:pt x="1593342" y="1721104"/>
                    </a:cubicBezTo>
                    <a:cubicBezTo>
                      <a:pt x="1611376" y="1700911"/>
                      <a:pt x="1619123" y="1691259"/>
                      <a:pt x="1634236" y="1679194"/>
                    </a:cubicBezTo>
                    <a:cubicBezTo>
                      <a:pt x="1649349" y="1667002"/>
                      <a:pt x="1666494" y="1656461"/>
                      <a:pt x="1684020" y="1648333"/>
                    </a:cubicBezTo>
                    <a:cubicBezTo>
                      <a:pt x="1701673" y="1640205"/>
                      <a:pt x="1720723" y="1633855"/>
                      <a:pt x="1739773" y="1630172"/>
                    </a:cubicBezTo>
                    <a:cubicBezTo>
                      <a:pt x="1758823" y="1626489"/>
                      <a:pt x="1778889" y="1625092"/>
                      <a:pt x="1798193" y="1625981"/>
                    </a:cubicBezTo>
                    <a:cubicBezTo>
                      <a:pt x="1817624" y="1626870"/>
                      <a:pt x="1837436" y="1630299"/>
                      <a:pt x="1855978" y="1635887"/>
                    </a:cubicBezTo>
                    <a:cubicBezTo>
                      <a:pt x="1874520" y="1641475"/>
                      <a:pt x="1892935" y="1649476"/>
                      <a:pt x="1909699" y="1659255"/>
                    </a:cubicBezTo>
                    <a:cubicBezTo>
                      <a:pt x="1926463" y="1669034"/>
                      <a:pt x="1942465" y="1681226"/>
                      <a:pt x="1956308" y="1694815"/>
                    </a:cubicBezTo>
                    <a:cubicBezTo>
                      <a:pt x="1970151" y="1708404"/>
                      <a:pt x="1982724" y="1724025"/>
                      <a:pt x="1992884" y="1740535"/>
                    </a:cubicBezTo>
                    <a:cubicBezTo>
                      <a:pt x="2003171" y="1757045"/>
                      <a:pt x="2011680" y="1775333"/>
                      <a:pt x="2017649" y="1793748"/>
                    </a:cubicBezTo>
                    <a:cubicBezTo>
                      <a:pt x="2023618" y="1812163"/>
                      <a:pt x="2027428" y="1831975"/>
                      <a:pt x="2028825" y="1851279"/>
                    </a:cubicBezTo>
                    <a:cubicBezTo>
                      <a:pt x="2030222" y="1870583"/>
                      <a:pt x="2029333" y="1890649"/>
                      <a:pt x="2026031" y="1909826"/>
                    </a:cubicBezTo>
                    <a:cubicBezTo>
                      <a:pt x="2022729" y="1928876"/>
                      <a:pt x="2017014" y="1948180"/>
                      <a:pt x="2009267" y="1965960"/>
                    </a:cubicBezTo>
                    <a:cubicBezTo>
                      <a:pt x="2001520" y="1983740"/>
                      <a:pt x="1979422" y="2016379"/>
                      <a:pt x="1979422" y="2016379"/>
                    </a:cubicBezTo>
                  </a:path>
                </a:pathLst>
              </a:custGeom>
              <a:solidFill>
                <a:srgbClr val="004AAD">
                  <a:alpha val="18824"/>
                </a:srgbClr>
              </a:solidFill>
              <a:ln>
                <a:noFill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9001950" y="2552673"/>
              <a:ext cx="2961557" cy="3174026"/>
              <a:chOff x="0" y="0"/>
              <a:chExt cx="5985129" cy="641451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7244" y="45466"/>
                <a:ext cx="5946267" cy="6333744"/>
              </a:xfrm>
              <a:custGeom>
                <a:avLst/>
                <a:gdLst/>
                <a:ahLst/>
                <a:cxnLst/>
                <a:rect l="l" t="t" r="r" b="b"/>
                <a:pathLst>
                  <a:path w="5946267" h="6333744">
                    <a:moveTo>
                      <a:pt x="3999865" y="1556766"/>
                    </a:moveTo>
                    <a:cubicBezTo>
                      <a:pt x="3648329" y="1781048"/>
                      <a:pt x="3416554" y="1850390"/>
                      <a:pt x="3388868" y="1810766"/>
                    </a:cubicBezTo>
                    <a:cubicBezTo>
                      <a:pt x="3361817" y="1772158"/>
                      <a:pt x="3518662" y="1613154"/>
                      <a:pt x="3576574" y="1508887"/>
                    </a:cubicBezTo>
                    <a:cubicBezTo>
                      <a:pt x="3635375" y="1403096"/>
                      <a:pt x="3688461" y="1178687"/>
                      <a:pt x="3738372" y="1180338"/>
                    </a:cubicBezTo>
                    <a:cubicBezTo>
                      <a:pt x="3787902" y="1181989"/>
                      <a:pt x="3893312" y="1415161"/>
                      <a:pt x="3875278" y="1513840"/>
                    </a:cubicBezTo>
                    <a:cubicBezTo>
                      <a:pt x="3857498" y="1611122"/>
                      <a:pt x="3662299" y="1738249"/>
                      <a:pt x="3636137" y="1769491"/>
                    </a:cubicBezTo>
                    <a:cubicBezTo>
                      <a:pt x="3630549" y="1776095"/>
                      <a:pt x="3631565" y="1776603"/>
                      <a:pt x="3626739" y="1782064"/>
                    </a:cubicBezTo>
                    <a:cubicBezTo>
                      <a:pt x="3615055" y="1795272"/>
                      <a:pt x="3585718" y="1826641"/>
                      <a:pt x="3561969" y="1844548"/>
                    </a:cubicBezTo>
                    <a:cubicBezTo>
                      <a:pt x="3538220" y="1862455"/>
                      <a:pt x="3511550" y="1877949"/>
                      <a:pt x="3484118" y="1889760"/>
                    </a:cubicBezTo>
                    <a:cubicBezTo>
                      <a:pt x="3456813" y="1901444"/>
                      <a:pt x="3427095" y="1910207"/>
                      <a:pt x="3397758" y="1915033"/>
                    </a:cubicBezTo>
                    <a:cubicBezTo>
                      <a:pt x="3368421" y="1919859"/>
                      <a:pt x="3337560" y="1921129"/>
                      <a:pt x="3307842" y="1918843"/>
                    </a:cubicBezTo>
                    <a:cubicBezTo>
                      <a:pt x="3278124" y="1916557"/>
                      <a:pt x="3247898" y="1910461"/>
                      <a:pt x="3219577" y="1901063"/>
                    </a:cubicBezTo>
                    <a:cubicBezTo>
                      <a:pt x="3191256" y="1891665"/>
                      <a:pt x="3163316" y="1878584"/>
                      <a:pt x="3138170" y="1862709"/>
                    </a:cubicBezTo>
                    <a:cubicBezTo>
                      <a:pt x="3112897" y="1846834"/>
                      <a:pt x="3089021" y="1827403"/>
                      <a:pt x="3068320" y="1805940"/>
                    </a:cubicBezTo>
                    <a:cubicBezTo>
                      <a:pt x="3047619" y="1784477"/>
                      <a:pt x="3029077" y="1759839"/>
                      <a:pt x="3014091" y="1734058"/>
                    </a:cubicBezTo>
                    <a:cubicBezTo>
                      <a:pt x="2999105" y="1708277"/>
                      <a:pt x="2987040" y="1679956"/>
                      <a:pt x="2978658" y="1651381"/>
                    </a:cubicBezTo>
                    <a:cubicBezTo>
                      <a:pt x="2970276" y="1622806"/>
                      <a:pt x="2965323" y="1592326"/>
                      <a:pt x="2964053" y="1562608"/>
                    </a:cubicBezTo>
                    <a:cubicBezTo>
                      <a:pt x="2962783" y="1532890"/>
                      <a:pt x="2965196" y="1502029"/>
                      <a:pt x="2971038" y="1472819"/>
                    </a:cubicBezTo>
                    <a:cubicBezTo>
                      <a:pt x="2976880" y="1443609"/>
                      <a:pt x="2986659" y="1414399"/>
                      <a:pt x="2999359" y="1387475"/>
                    </a:cubicBezTo>
                    <a:cubicBezTo>
                      <a:pt x="3012059" y="1360551"/>
                      <a:pt x="3030855" y="1348486"/>
                      <a:pt x="3047238" y="1311275"/>
                    </a:cubicBezTo>
                    <a:cubicBezTo>
                      <a:pt x="3082671" y="1230630"/>
                      <a:pt x="3088767" y="1013587"/>
                      <a:pt x="3158871" y="903224"/>
                    </a:cubicBezTo>
                    <a:cubicBezTo>
                      <a:pt x="3225038" y="799211"/>
                      <a:pt x="3376168" y="638810"/>
                      <a:pt x="3445002" y="659511"/>
                    </a:cubicBezTo>
                    <a:cubicBezTo>
                      <a:pt x="3522472" y="682879"/>
                      <a:pt x="3572510" y="1001268"/>
                      <a:pt x="3576574" y="1116584"/>
                    </a:cubicBezTo>
                    <a:cubicBezTo>
                      <a:pt x="3578987" y="1185799"/>
                      <a:pt x="3549523" y="1235710"/>
                      <a:pt x="3540887" y="1284097"/>
                    </a:cubicBezTo>
                    <a:cubicBezTo>
                      <a:pt x="3534283" y="1320673"/>
                      <a:pt x="3535299" y="1349756"/>
                      <a:pt x="3526790" y="1381125"/>
                    </a:cubicBezTo>
                    <a:cubicBezTo>
                      <a:pt x="3518281" y="1412494"/>
                      <a:pt x="3505581" y="1443609"/>
                      <a:pt x="3489833" y="1472057"/>
                    </a:cubicBezTo>
                    <a:cubicBezTo>
                      <a:pt x="3474085" y="1500378"/>
                      <a:pt x="3454273" y="1527683"/>
                      <a:pt x="3432175" y="1551432"/>
                    </a:cubicBezTo>
                    <a:cubicBezTo>
                      <a:pt x="3410077" y="1575181"/>
                      <a:pt x="3384423" y="1597025"/>
                      <a:pt x="3357245" y="1614805"/>
                    </a:cubicBezTo>
                    <a:cubicBezTo>
                      <a:pt x="3330067" y="1632585"/>
                      <a:pt x="3299841" y="1647571"/>
                      <a:pt x="3269234" y="1658366"/>
                    </a:cubicBezTo>
                    <a:cubicBezTo>
                      <a:pt x="3238627" y="1669161"/>
                      <a:pt x="3205734" y="1676400"/>
                      <a:pt x="3173476" y="1679575"/>
                    </a:cubicBezTo>
                    <a:cubicBezTo>
                      <a:pt x="3141091" y="1682750"/>
                      <a:pt x="3107436" y="1681861"/>
                      <a:pt x="3075305" y="1677162"/>
                    </a:cubicBezTo>
                    <a:cubicBezTo>
                      <a:pt x="3043174" y="1672463"/>
                      <a:pt x="3010789" y="1663700"/>
                      <a:pt x="2980690" y="1651508"/>
                    </a:cubicBezTo>
                    <a:cubicBezTo>
                      <a:pt x="2950591" y="1639316"/>
                      <a:pt x="2921127" y="1622806"/>
                      <a:pt x="2894838" y="1603756"/>
                    </a:cubicBezTo>
                    <a:cubicBezTo>
                      <a:pt x="2868549" y="1584706"/>
                      <a:pt x="2843911" y="1561719"/>
                      <a:pt x="2822956" y="1536954"/>
                    </a:cubicBezTo>
                    <a:cubicBezTo>
                      <a:pt x="2802001" y="1512189"/>
                      <a:pt x="2783586" y="1483995"/>
                      <a:pt x="2769235" y="1454912"/>
                    </a:cubicBezTo>
                    <a:cubicBezTo>
                      <a:pt x="2754884" y="1425829"/>
                      <a:pt x="2743581" y="1394079"/>
                      <a:pt x="2736596" y="1362329"/>
                    </a:cubicBezTo>
                    <a:cubicBezTo>
                      <a:pt x="2729611" y="1330579"/>
                      <a:pt x="2717292" y="1305179"/>
                      <a:pt x="2727071" y="1264666"/>
                    </a:cubicBezTo>
                    <a:cubicBezTo>
                      <a:pt x="2747518" y="1180338"/>
                      <a:pt x="2897886" y="1029589"/>
                      <a:pt x="2957195" y="907923"/>
                    </a:cubicBezTo>
                    <a:cubicBezTo>
                      <a:pt x="3012186" y="795020"/>
                      <a:pt x="3016885" y="637159"/>
                      <a:pt x="3077083" y="562229"/>
                    </a:cubicBezTo>
                    <a:cubicBezTo>
                      <a:pt x="3120390" y="508254"/>
                      <a:pt x="3191129" y="487172"/>
                      <a:pt x="3238373" y="462915"/>
                    </a:cubicBezTo>
                    <a:cubicBezTo>
                      <a:pt x="3272790" y="445262"/>
                      <a:pt x="3299079" y="433197"/>
                      <a:pt x="3331083" y="424180"/>
                    </a:cubicBezTo>
                    <a:cubicBezTo>
                      <a:pt x="3363087" y="415163"/>
                      <a:pt x="3397123" y="409829"/>
                      <a:pt x="3430397" y="408686"/>
                    </a:cubicBezTo>
                    <a:cubicBezTo>
                      <a:pt x="3463671" y="407543"/>
                      <a:pt x="3497961" y="410464"/>
                      <a:pt x="3530473" y="417322"/>
                    </a:cubicBezTo>
                    <a:cubicBezTo>
                      <a:pt x="3562985" y="424180"/>
                      <a:pt x="3595624" y="435229"/>
                      <a:pt x="3625596" y="449707"/>
                    </a:cubicBezTo>
                    <a:cubicBezTo>
                      <a:pt x="3655568" y="464185"/>
                      <a:pt x="3684524" y="482727"/>
                      <a:pt x="3710178" y="503936"/>
                    </a:cubicBezTo>
                    <a:cubicBezTo>
                      <a:pt x="3735832" y="525145"/>
                      <a:pt x="3759454" y="550164"/>
                      <a:pt x="3779266" y="576834"/>
                    </a:cubicBezTo>
                    <a:cubicBezTo>
                      <a:pt x="3799078" y="603504"/>
                      <a:pt x="3816223" y="633476"/>
                      <a:pt x="3829050" y="664210"/>
                    </a:cubicBezTo>
                    <a:cubicBezTo>
                      <a:pt x="3841877" y="694817"/>
                      <a:pt x="3851275" y="727964"/>
                      <a:pt x="3856355" y="760857"/>
                    </a:cubicBezTo>
                    <a:cubicBezTo>
                      <a:pt x="3861435" y="793750"/>
                      <a:pt x="3862705" y="828167"/>
                      <a:pt x="3859784" y="861314"/>
                    </a:cubicBezTo>
                    <a:cubicBezTo>
                      <a:pt x="3856863" y="894461"/>
                      <a:pt x="3849751" y="928116"/>
                      <a:pt x="3839083" y="959612"/>
                    </a:cubicBezTo>
                    <a:cubicBezTo>
                      <a:pt x="3828415" y="991108"/>
                      <a:pt x="3813429" y="1022096"/>
                      <a:pt x="3795522" y="1050036"/>
                    </a:cubicBezTo>
                    <a:cubicBezTo>
                      <a:pt x="3777615" y="1077976"/>
                      <a:pt x="3755517" y="1104646"/>
                      <a:pt x="3731387" y="1127506"/>
                    </a:cubicBezTo>
                    <a:cubicBezTo>
                      <a:pt x="3707257" y="1150366"/>
                      <a:pt x="3689223" y="1171829"/>
                      <a:pt x="3650742" y="1187323"/>
                    </a:cubicBezTo>
                    <a:cubicBezTo>
                      <a:pt x="3582035" y="1214882"/>
                      <a:pt x="3446907" y="1243203"/>
                      <a:pt x="3334004" y="1226947"/>
                    </a:cubicBezTo>
                    <a:cubicBezTo>
                      <a:pt x="3192907" y="1206627"/>
                      <a:pt x="2985135" y="995934"/>
                      <a:pt x="2876677" y="1028319"/>
                    </a:cubicBezTo>
                    <a:cubicBezTo>
                      <a:pt x="2789555" y="1054354"/>
                      <a:pt x="2715895" y="1299464"/>
                      <a:pt x="2700274" y="1296924"/>
                    </a:cubicBezTo>
                    <a:cubicBezTo>
                      <a:pt x="2696845" y="1296416"/>
                      <a:pt x="2697734" y="1289177"/>
                      <a:pt x="2696210" y="1281811"/>
                    </a:cubicBezTo>
                    <a:cubicBezTo>
                      <a:pt x="2692400" y="1262888"/>
                      <a:pt x="2683002" y="1213485"/>
                      <a:pt x="2682621" y="1179195"/>
                    </a:cubicBezTo>
                    <a:cubicBezTo>
                      <a:pt x="2682240" y="1144905"/>
                      <a:pt x="2686304" y="1109726"/>
                      <a:pt x="2694178" y="1076325"/>
                    </a:cubicBezTo>
                    <a:cubicBezTo>
                      <a:pt x="2702052" y="1043051"/>
                      <a:pt x="2714244" y="1009650"/>
                      <a:pt x="2729865" y="979170"/>
                    </a:cubicBezTo>
                    <a:cubicBezTo>
                      <a:pt x="2745486" y="948690"/>
                      <a:pt x="2765425" y="919226"/>
                      <a:pt x="2787904" y="893318"/>
                    </a:cubicBezTo>
                    <a:cubicBezTo>
                      <a:pt x="2810383" y="867410"/>
                      <a:pt x="2836672" y="843661"/>
                      <a:pt x="2864612" y="823976"/>
                    </a:cubicBezTo>
                    <a:cubicBezTo>
                      <a:pt x="2892679" y="804291"/>
                      <a:pt x="2924048" y="787400"/>
                      <a:pt x="2955925" y="774954"/>
                    </a:cubicBezTo>
                    <a:cubicBezTo>
                      <a:pt x="2987802" y="762508"/>
                      <a:pt x="3022219" y="753618"/>
                      <a:pt x="3056128" y="749173"/>
                    </a:cubicBezTo>
                    <a:cubicBezTo>
                      <a:pt x="3090037" y="744728"/>
                      <a:pt x="3125597" y="744347"/>
                      <a:pt x="3159633" y="748157"/>
                    </a:cubicBezTo>
                    <a:cubicBezTo>
                      <a:pt x="3193669" y="751967"/>
                      <a:pt x="3228340" y="760095"/>
                      <a:pt x="3260471" y="771906"/>
                    </a:cubicBezTo>
                    <a:cubicBezTo>
                      <a:pt x="3292602" y="783717"/>
                      <a:pt x="3324225" y="799973"/>
                      <a:pt x="3352546" y="819150"/>
                    </a:cubicBezTo>
                    <a:cubicBezTo>
                      <a:pt x="3380994" y="838327"/>
                      <a:pt x="3407791" y="861568"/>
                      <a:pt x="3430778" y="886968"/>
                    </a:cubicBezTo>
                    <a:cubicBezTo>
                      <a:pt x="3453765" y="912368"/>
                      <a:pt x="3474212" y="941451"/>
                      <a:pt x="3490468" y="971677"/>
                    </a:cubicBezTo>
                    <a:cubicBezTo>
                      <a:pt x="3506724" y="1001903"/>
                      <a:pt x="3529711" y="1024001"/>
                      <a:pt x="3528060" y="1068070"/>
                    </a:cubicBezTo>
                    <a:cubicBezTo>
                      <a:pt x="3524123" y="1170051"/>
                      <a:pt x="3346196" y="1403350"/>
                      <a:pt x="3288284" y="1566164"/>
                    </a:cubicBezTo>
                    <a:cubicBezTo>
                      <a:pt x="3236595" y="1711452"/>
                      <a:pt x="3265678" y="1959610"/>
                      <a:pt x="3185541" y="1994408"/>
                    </a:cubicBezTo>
                    <a:cubicBezTo>
                      <a:pt x="3107182" y="2028444"/>
                      <a:pt x="2832989" y="1769491"/>
                      <a:pt x="2819146" y="1787144"/>
                    </a:cubicBezTo>
                    <a:cubicBezTo>
                      <a:pt x="2803779" y="1806575"/>
                      <a:pt x="3106166" y="2182495"/>
                      <a:pt x="3168777" y="2162556"/>
                    </a:cubicBezTo>
                    <a:cubicBezTo>
                      <a:pt x="3220085" y="2146173"/>
                      <a:pt x="3225800" y="1880997"/>
                      <a:pt x="3214116" y="1821180"/>
                    </a:cubicBezTo>
                    <a:cubicBezTo>
                      <a:pt x="3209544" y="1797939"/>
                      <a:pt x="3186430" y="1792224"/>
                      <a:pt x="3188208" y="1775841"/>
                    </a:cubicBezTo>
                    <a:cubicBezTo>
                      <a:pt x="3190748" y="1752854"/>
                      <a:pt x="3232150" y="1721993"/>
                      <a:pt x="3258185" y="1699768"/>
                    </a:cubicBezTo>
                    <a:cubicBezTo>
                      <a:pt x="3284220" y="1677543"/>
                      <a:pt x="3313684" y="1657985"/>
                      <a:pt x="3344291" y="1642618"/>
                    </a:cubicBezTo>
                    <a:cubicBezTo>
                      <a:pt x="3374898" y="1627251"/>
                      <a:pt x="3408299" y="1615313"/>
                      <a:pt x="3441700" y="1607693"/>
                    </a:cubicBezTo>
                    <a:cubicBezTo>
                      <a:pt x="3475101" y="1600073"/>
                      <a:pt x="3510280" y="1596517"/>
                      <a:pt x="3544443" y="1597152"/>
                    </a:cubicBezTo>
                    <a:cubicBezTo>
                      <a:pt x="3578606" y="1597787"/>
                      <a:pt x="3613785" y="1602740"/>
                      <a:pt x="3646805" y="1611503"/>
                    </a:cubicBezTo>
                    <a:cubicBezTo>
                      <a:pt x="3679825" y="1620266"/>
                      <a:pt x="3712845" y="1633474"/>
                      <a:pt x="3742817" y="1649984"/>
                    </a:cubicBezTo>
                    <a:cubicBezTo>
                      <a:pt x="3772789" y="1666367"/>
                      <a:pt x="3801618" y="1687068"/>
                      <a:pt x="3826764" y="1710182"/>
                    </a:cubicBezTo>
                    <a:cubicBezTo>
                      <a:pt x="3851910" y="1733296"/>
                      <a:pt x="3874897" y="1760347"/>
                      <a:pt x="3893820" y="1788922"/>
                    </a:cubicBezTo>
                    <a:cubicBezTo>
                      <a:pt x="3912743" y="1817370"/>
                      <a:pt x="3928618" y="1849120"/>
                      <a:pt x="3940175" y="1881251"/>
                    </a:cubicBezTo>
                    <a:cubicBezTo>
                      <a:pt x="3951732" y="1913509"/>
                      <a:pt x="3959606" y="1948053"/>
                      <a:pt x="3963035" y="1982089"/>
                    </a:cubicBezTo>
                    <a:cubicBezTo>
                      <a:pt x="3966464" y="2016125"/>
                      <a:pt x="3965829" y="2051558"/>
                      <a:pt x="3961130" y="2085467"/>
                    </a:cubicBezTo>
                    <a:cubicBezTo>
                      <a:pt x="3956431" y="2119376"/>
                      <a:pt x="3947287" y="2153539"/>
                      <a:pt x="3934587" y="2185289"/>
                    </a:cubicBezTo>
                    <a:cubicBezTo>
                      <a:pt x="3921887" y="2217039"/>
                      <a:pt x="3912235" y="2271776"/>
                      <a:pt x="3884803" y="2275967"/>
                    </a:cubicBezTo>
                    <a:cubicBezTo>
                      <a:pt x="3831209" y="2284222"/>
                      <a:pt x="3699129" y="2058289"/>
                      <a:pt x="3599942" y="2003933"/>
                    </a:cubicBezTo>
                    <a:cubicBezTo>
                      <a:pt x="3520186" y="1960118"/>
                      <a:pt x="3354070" y="1964182"/>
                      <a:pt x="3352292" y="1943100"/>
                    </a:cubicBezTo>
                    <a:cubicBezTo>
                      <a:pt x="3351149" y="1929638"/>
                      <a:pt x="3415030" y="1911477"/>
                      <a:pt x="3448177" y="1901698"/>
                    </a:cubicBezTo>
                    <a:cubicBezTo>
                      <a:pt x="3481324" y="1891919"/>
                      <a:pt x="3516630" y="1885950"/>
                      <a:pt x="3551174" y="1884426"/>
                    </a:cubicBezTo>
                    <a:cubicBezTo>
                      <a:pt x="3585718" y="1882902"/>
                      <a:pt x="3621405" y="1885569"/>
                      <a:pt x="3655314" y="1892300"/>
                    </a:cubicBezTo>
                    <a:cubicBezTo>
                      <a:pt x="3689223" y="1899031"/>
                      <a:pt x="3723259" y="1910207"/>
                      <a:pt x="3754501" y="1924812"/>
                    </a:cubicBezTo>
                    <a:cubicBezTo>
                      <a:pt x="3785743" y="1939417"/>
                      <a:pt x="3816096" y="1958467"/>
                      <a:pt x="3843020" y="1980184"/>
                    </a:cubicBezTo>
                    <a:cubicBezTo>
                      <a:pt x="3869944" y="2001901"/>
                      <a:pt x="3894836" y="2027555"/>
                      <a:pt x="3915791" y="2055114"/>
                    </a:cubicBezTo>
                    <a:cubicBezTo>
                      <a:pt x="3936746" y="2082673"/>
                      <a:pt x="3954780" y="2113661"/>
                      <a:pt x="3968496" y="2145411"/>
                    </a:cubicBezTo>
                    <a:cubicBezTo>
                      <a:pt x="3982212" y="2177161"/>
                      <a:pt x="3992245" y="2211451"/>
                      <a:pt x="3997960" y="2245487"/>
                    </a:cubicBezTo>
                    <a:cubicBezTo>
                      <a:pt x="4003675" y="2279523"/>
                      <a:pt x="4005453" y="2315464"/>
                      <a:pt x="4002786" y="2349881"/>
                    </a:cubicBezTo>
                    <a:cubicBezTo>
                      <a:pt x="4000119" y="2384298"/>
                      <a:pt x="3993134" y="2419477"/>
                      <a:pt x="3982339" y="2452243"/>
                    </a:cubicBezTo>
                    <a:cubicBezTo>
                      <a:pt x="3971544" y="2485136"/>
                      <a:pt x="3956431" y="2517521"/>
                      <a:pt x="3938143" y="2546858"/>
                    </a:cubicBezTo>
                    <a:cubicBezTo>
                      <a:pt x="3919855" y="2576195"/>
                      <a:pt x="3897249" y="2604008"/>
                      <a:pt x="3872484" y="2628138"/>
                    </a:cubicBezTo>
                    <a:cubicBezTo>
                      <a:pt x="3847719" y="2652141"/>
                      <a:pt x="3795903" y="2697099"/>
                      <a:pt x="3789299" y="2691257"/>
                    </a:cubicBezTo>
                    <a:cubicBezTo>
                      <a:pt x="3777361" y="2680843"/>
                      <a:pt x="3956685" y="2498344"/>
                      <a:pt x="3956558" y="2401189"/>
                    </a:cubicBezTo>
                    <a:cubicBezTo>
                      <a:pt x="3956431" y="2303145"/>
                      <a:pt x="3872484" y="2153158"/>
                      <a:pt x="3785616" y="2105914"/>
                    </a:cubicBezTo>
                    <a:cubicBezTo>
                      <a:pt x="3695446" y="2056892"/>
                      <a:pt x="3447415" y="2172589"/>
                      <a:pt x="3418586" y="2124202"/>
                    </a:cubicBezTo>
                    <a:cubicBezTo>
                      <a:pt x="3390773" y="2077466"/>
                      <a:pt x="3541268" y="1930654"/>
                      <a:pt x="3596386" y="1831975"/>
                    </a:cubicBezTo>
                    <a:cubicBezTo>
                      <a:pt x="3650615" y="1734947"/>
                      <a:pt x="3713099" y="1647571"/>
                      <a:pt x="3747008" y="1537335"/>
                    </a:cubicBezTo>
                    <a:cubicBezTo>
                      <a:pt x="3785362" y="1412748"/>
                      <a:pt x="3762629" y="1255014"/>
                      <a:pt x="3799840" y="1117473"/>
                    </a:cubicBezTo>
                    <a:cubicBezTo>
                      <a:pt x="3838448" y="974471"/>
                      <a:pt x="3901567" y="810768"/>
                      <a:pt x="3979291" y="696214"/>
                    </a:cubicBezTo>
                    <a:cubicBezTo>
                      <a:pt x="4045966" y="597916"/>
                      <a:pt x="4167632" y="440944"/>
                      <a:pt x="4219067" y="458470"/>
                    </a:cubicBezTo>
                    <a:cubicBezTo>
                      <a:pt x="4279773" y="479044"/>
                      <a:pt x="4340606" y="832993"/>
                      <a:pt x="4282059" y="924179"/>
                    </a:cubicBezTo>
                    <a:cubicBezTo>
                      <a:pt x="4233418" y="1000125"/>
                      <a:pt x="4077843" y="998728"/>
                      <a:pt x="3970782" y="1019048"/>
                    </a:cubicBezTo>
                    <a:cubicBezTo>
                      <a:pt x="3861308" y="1039749"/>
                      <a:pt x="3710178" y="1042416"/>
                      <a:pt x="3631819" y="1045718"/>
                    </a:cubicBezTo>
                    <a:cubicBezTo>
                      <a:pt x="3590417" y="1047496"/>
                      <a:pt x="3569208" y="1048258"/>
                      <a:pt x="3536569" y="1046353"/>
                    </a:cubicBezTo>
                    <a:cubicBezTo>
                      <a:pt x="3501898" y="1044448"/>
                      <a:pt x="3464433" y="1042035"/>
                      <a:pt x="3429889" y="1033526"/>
                    </a:cubicBezTo>
                    <a:cubicBezTo>
                      <a:pt x="3395345" y="1025017"/>
                      <a:pt x="3360801" y="1012063"/>
                      <a:pt x="3329305" y="995553"/>
                    </a:cubicBezTo>
                    <a:cubicBezTo>
                      <a:pt x="3297809" y="979043"/>
                      <a:pt x="3267456" y="958215"/>
                      <a:pt x="3240786" y="934593"/>
                    </a:cubicBezTo>
                    <a:cubicBezTo>
                      <a:pt x="3214116" y="910971"/>
                      <a:pt x="3189605" y="883412"/>
                      <a:pt x="3169412" y="854075"/>
                    </a:cubicBezTo>
                    <a:cubicBezTo>
                      <a:pt x="3149219" y="824865"/>
                      <a:pt x="3132074" y="792226"/>
                      <a:pt x="3119374" y="758952"/>
                    </a:cubicBezTo>
                    <a:cubicBezTo>
                      <a:pt x="3106674" y="725678"/>
                      <a:pt x="3097784" y="689864"/>
                      <a:pt x="3093466" y="654558"/>
                    </a:cubicBezTo>
                    <a:cubicBezTo>
                      <a:pt x="3089148" y="619252"/>
                      <a:pt x="3089148" y="582422"/>
                      <a:pt x="3093339" y="547116"/>
                    </a:cubicBezTo>
                    <a:cubicBezTo>
                      <a:pt x="3097530" y="511810"/>
                      <a:pt x="3106420" y="475996"/>
                      <a:pt x="3118993" y="442722"/>
                    </a:cubicBezTo>
                    <a:cubicBezTo>
                      <a:pt x="3131566" y="409448"/>
                      <a:pt x="3148711" y="376809"/>
                      <a:pt x="3168904" y="347472"/>
                    </a:cubicBezTo>
                    <a:cubicBezTo>
                      <a:pt x="3189097" y="318135"/>
                      <a:pt x="3213608" y="290576"/>
                      <a:pt x="3240151" y="266954"/>
                    </a:cubicBezTo>
                    <a:cubicBezTo>
                      <a:pt x="3266821" y="243332"/>
                      <a:pt x="3297047" y="222377"/>
                      <a:pt x="3328543" y="205740"/>
                    </a:cubicBezTo>
                    <a:cubicBezTo>
                      <a:pt x="3360039" y="189230"/>
                      <a:pt x="3394456" y="176022"/>
                      <a:pt x="3429000" y="167513"/>
                    </a:cubicBezTo>
                    <a:cubicBezTo>
                      <a:pt x="3463544" y="159004"/>
                      <a:pt x="3533394" y="146812"/>
                      <a:pt x="3535680" y="154432"/>
                    </a:cubicBezTo>
                    <a:cubicBezTo>
                      <a:pt x="3539871" y="168275"/>
                      <a:pt x="3222371" y="322961"/>
                      <a:pt x="3217545" y="315087"/>
                    </a:cubicBezTo>
                    <a:cubicBezTo>
                      <a:pt x="3212973" y="307467"/>
                      <a:pt x="3388614" y="168402"/>
                      <a:pt x="3488944" y="119380"/>
                    </a:cubicBezTo>
                    <a:cubicBezTo>
                      <a:pt x="3592576" y="68834"/>
                      <a:pt x="3717417" y="38100"/>
                      <a:pt x="3831717" y="19558"/>
                    </a:cubicBezTo>
                    <a:cubicBezTo>
                      <a:pt x="3941445" y="1651"/>
                      <a:pt x="4051935" y="9144"/>
                      <a:pt x="4161028" y="6731"/>
                    </a:cubicBezTo>
                    <a:cubicBezTo>
                      <a:pt x="4268597" y="4445"/>
                      <a:pt x="4366514" y="1397"/>
                      <a:pt x="4481576" y="5334"/>
                    </a:cubicBezTo>
                    <a:cubicBezTo>
                      <a:pt x="4616196" y="9906"/>
                      <a:pt x="4789805" y="0"/>
                      <a:pt x="4919091" y="37338"/>
                    </a:cubicBezTo>
                    <a:cubicBezTo>
                      <a:pt x="5033772" y="70485"/>
                      <a:pt x="5139817" y="123317"/>
                      <a:pt x="5224018" y="200025"/>
                    </a:cubicBezTo>
                    <a:cubicBezTo>
                      <a:pt x="5311648" y="280035"/>
                      <a:pt x="5389499" y="395351"/>
                      <a:pt x="5430012" y="513207"/>
                    </a:cubicBezTo>
                    <a:cubicBezTo>
                      <a:pt x="5472938" y="638429"/>
                      <a:pt x="5469763" y="802386"/>
                      <a:pt x="5463540" y="934466"/>
                    </a:cubicBezTo>
                    <a:cubicBezTo>
                      <a:pt x="5457952" y="1052957"/>
                      <a:pt x="5419217" y="1147318"/>
                      <a:pt x="5404739" y="1269619"/>
                    </a:cubicBezTo>
                    <a:cubicBezTo>
                      <a:pt x="5387594" y="1415415"/>
                      <a:pt x="5362829" y="1748917"/>
                      <a:pt x="5375148" y="1751965"/>
                    </a:cubicBezTo>
                    <a:cubicBezTo>
                      <a:pt x="5378577" y="1752854"/>
                      <a:pt x="5389626" y="1718056"/>
                      <a:pt x="5390388" y="1718310"/>
                    </a:cubicBezTo>
                    <a:cubicBezTo>
                      <a:pt x="5391658" y="1718818"/>
                      <a:pt x="5370830" y="1789176"/>
                      <a:pt x="5355209" y="1821688"/>
                    </a:cubicBezTo>
                    <a:cubicBezTo>
                      <a:pt x="5339588" y="1854200"/>
                      <a:pt x="5319395" y="1885823"/>
                      <a:pt x="5296408" y="1913636"/>
                    </a:cubicBezTo>
                    <a:cubicBezTo>
                      <a:pt x="5273421" y="1941576"/>
                      <a:pt x="5246243" y="1967357"/>
                      <a:pt x="5217287" y="1988947"/>
                    </a:cubicBezTo>
                    <a:cubicBezTo>
                      <a:pt x="5188331" y="2010537"/>
                      <a:pt x="5155692" y="2029079"/>
                      <a:pt x="5122418" y="2043049"/>
                    </a:cubicBezTo>
                    <a:cubicBezTo>
                      <a:pt x="5089017" y="2057019"/>
                      <a:pt x="5052949" y="2067306"/>
                      <a:pt x="5017262" y="2072894"/>
                    </a:cubicBezTo>
                    <a:cubicBezTo>
                      <a:pt x="4981575" y="2078482"/>
                      <a:pt x="4944110" y="2079752"/>
                      <a:pt x="4908169" y="2076704"/>
                    </a:cubicBezTo>
                    <a:cubicBezTo>
                      <a:pt x="4872101" y="2073656"/>
                      <a:pt x="4835525" y="2065909"/>
                      <a:pt x="4801235" y="2054225"/>
                    </a:cubicBezTo>
                    <a:cubicBezTo>
                      <a:pt x="4767072" y="2042668"/>
                      <a:pt x="4733290" y="2026412"/>
                      <a:pt x="4702810" y="2006981"/>
                    </a:cubicBezTo>
                    <a:cubicBezTo>
                      <a:pt x="4672330" y="1987550"/>
                      <a:pt x="4643501" y="1963547"/>
                      <a:pt x="4618609" y="1937385"/>
                    </a:cubicBezTo>
                    <a:cubicBezTo>
                      <a:pt x="4593717" y="1911223"/>
                      <a:pt x="4571365" y="1881124"/>
                      <a:pt x="4553458" y="1849755"/>
                    </a:cubicBezTo>
                    <a:cubicBezTo>
                      <a:pt x="4535551" y="1818386"/>
                      <a:pt x="4521073" y="1783842"/>
                      <a:pt x="4511167" y="1749044"/>
                    </a:cubicBezTo>
                    <a:cubicBezTo>
                      <a:pt x="4501261" y="1714246"/>
                      <a:pt x="4495546" y="1677162"/>
                      <a:pt x="4494276" y="1641094"/>
                    </a:cubicBezTo>
                    <a:cubicBezTo>
                      <a:pt x="4493006" y="1605026"/>
                      <a:pt x="4495038" y="1577848"/>
                      <a:pt x="4503674" y="1532382"/>
                    </a:cubicBezTo>
                    <a:cubicBezTo>
                      <a:pt x="4518914" y="1451991"/>
                      <a:pt x="4552569" y="1319276"/>
                      <a:pt x="4601337" y="1205103"/>
                    </a:cubicBezTo>
                    <a:cubicBezTo>
                      <a:pt x="4660519" y="1066419"/>
                      <a:pt x="4722622" y="838708"/>
                      <a:pt x="4850511" y="766572"/>
                    </a:cubicBezTo>
                    <a:cubicBezTo>
                      <a:pt x="4983226" y="691769"/>
                      <a:pt x="5271643" y="707644"/>
                      <a:pt x="5393563" y="781304"/>
                    </a:cubicBezTo>
                    <a:cubicBezTo>
                      <a:pt x="5494147" y="842010"/>
                      <a:pt x="5550916" y="990092"/>
                      <a:pt x="5574411" y="1103630"/>
                    </a:cubicBezTo>
                    <a:cubicBezTo>
                      <a:pt x="5597271" y="1214374"/>
                      <a:pt x="5570601" y="1342390"/>
                      <a:pt x="5538216" y="1453261"/>
                    </a:cubicBezTo>
                    <a:cubicBezTo>
                      <a:pt x="5505577" y="1564767"/>
                      <a:pt x="5430774" y="1668272"/>
                      <a:pt x="5378577" y="1770888"/>
                    </a:cubicBezTo>
                    <a:cubicBezTo>
                      <a:pt x="5329174" y="1868043"/>
                      <a:pt x="5284343" y="1953641"/>
                      <a:pt x="5233162" y="2053590"/>
                    </a:cubicBezTo>
                    <a:cubicBezTo>
                      <a:pt x="5175631" y="2166112"/>
                      <a:pt x="5148707" y="2359533"/>
                      <a:pt x="5050409" y="2412619"/>
                    </a:cubicBezTo>
                    <a:cubicBezTo>
                      <a:pt x="4949825" y="2466975"/>
                      <a:pt x="4765802" y="2366645"/>
                      <a:pt x="4631436" y="2366518"/>
                    </a:cubicBezTo>
                    <a:cubicBezTo>
                      <a:pt x="4506722" y="2366391"/>
                      <a:pt x="4313047" y="2337689"/>
                      <a:pt x="4271010" y="2405380"/>
                    </a:cubicBezTo>
                    <a:cubicBezTo>
                      <a:pt x="4222496" y="2483485"/>
                      <a:pt x="4343273" y="2814193"/>
                      <a:pt x="4437380" y="2858262"/>
                    </a:cubicBezTo>
                    <a:cubicBezTo>
                      <a:pt x="4515866" y="2894965"/>
                      <a:pt x="4709160" y="2705989"/>
                      <a:pt x="4753229" y="2745486"/>
                    </a:cubicBezTo>
                    <a:cubicBezTo>
                      <a:pt x="4808347" y="2794889"/>
                      <a:pt x="4731131" y="3176270"/>
                      <a:pt x="4631690" y="3255010"/>
                    </a:cubicBezTo>
                    <a:cubicBezTo>
                      <a:pt x="4546346" y="3322574"/>
                      <a:pt x="4362450" y="3284855"/>
                      <a:pt x="4245483" y="3256407"/>
                    </a:cubicBezTo>
                    <a:cubicBezTo>
                      <a:pt x="4136898" y="3229991"/>
                      <a:pt x="3943223" y="3128518"/>
                      <a:pt x="3950335" y="3102356"/>
                    </a:cubicBezTo>
                    <a:cubicBezTo>
                      <a:pt x="3959606" y="3068193"/>
                      <a:pt x="4401820" y="3135249"/>
                      <a:pt x="4516755" y="3128772"/>
                    </a:cubicBezTo>
                    <a:cubicBezTo>
                      <a:pt x="4567428" y="3125851"/>
                      <a:pt x="4620006" y="3100578"/>
                      <a:pt x="4625721" y="3111246"/>
                    </a:cubicBezTo>
                    <a:cubicBezTo>
                      <a:pt x="4631436" y="3121787"/>
                      <a:pt x="4580255" y="3167634"/>
                      <a:pt x="4553204" y="3190875"/>
                    </a:cubicBezTo>
                    <a:cubicBezTo>
                      <a:pt x="4526153" y="3214116"/>
                      <a:pt x="4495419" y="3234817"/>
                      <a:pt x="4463669" y="3250946"/>
                    </a:cubicBezTo>
                    <a:cubicBezTo>
                      <a:pt x="4431919" y="3267075"/>
                      <a:pt x="4397121" y="3279648"/>
                      <a:pt x="4362450" y="3287649"/>
                    </a:cubicBezTo>
                    <a:cubicBezTo>
                      <a:pt x="4327652" y="3295650"/>
                      <a:pt x="4290949" y="3299714"/>
                      <a:pt x="4255262" y="3299206"/>
                    </a:cubicBezTo>
                    <a:cubicBezTo>
                      <a:pt x="4219575" y="3298698"/>
                      <a:pt x="4182999" y="3293745"/>
                      <a:pt x="4148455" y="3284728"/>
                    </a:cubicBezTo>
                    <a:cubicBezTo>
                      <a:pt x="4113911" y="3275711"/>
                      <a:pt x="4079621" y="3262122"/>
                      <a:pt x="4048252" y="3245104"/>
                    </a:cubicBezTo>
                    <a:cubicBezTo>
                      <a:pt x="4016883" y="3228086"/>
                      <a:pt x="3986784" y="3206750"/>
                      <a:pt x="3960495" y="3182747"/>
                    </a:cubicBezTo>
                    <a:cubicBezTo>
                      <a:pt x="3934079" y="3158744"/>
                      <a:pt x="3909949" y="3130677"/>
                      <a:pt x="3890137" y="3101086"/>
                    </a:cubicBezTo>
                    <a:cubicBezTo>
                      <a:pt x="3870325" y="3071495"/>
                      <a:pt x="3853561" y="3038602"/>
                      <a:pt x="3841369" y="3005074"/>
                    </a:cubicBezTo>
                    <a:cubicBezTo>
                      <a:pt x="3829177" y="2971546"/>
                      <a:pt x="3820922" y="2935478"/>
                      <a:pt x="3817112" y="2900045"/>
                    </a:cubicBezTo>
                    <a:cubicBezTo>
                      <a:pt x="3813302" y="2864612"/>
                      <a:pt x="3813683" y="2827655"/>
                      <a:pt x="3818509" y="2792349"/>
                    </a:cubicBezTo>
                    <a:cubicBezTo>
                      <a:pt x="3823335" y="2757043"/>
                      <a:pt x="3832733" y="2721229"/>
                      <a:pt x="3845814" y="2688082"/>
                    </a:cubicBezTo>
                    <a:cubicBezTo>
                      <a:pt x="3858895" y="2654935"/>
                      <a:pt x="3863848" y="2624582"/>
                      <a:pt x="3897249" y="2593340"/>
                    </a:cubicBezTo>
                    <a:cubicBezTo>
                      <a:pt x="3965194" y="2529840"/>
                      <a:pt x="4166870" y="2435860"/>
                      <a:pt x="4302633" y="2407031"/>
                    </a:cubicBezTo>
                    <a:cubicBezTo>
                      <a:pt x="4426966" y="2380615"/>
                      <a:pt x="4560316" y="2372233"/>
                      <a:pt x="4677029" y="2411349"/>
                    </a:cubicBezTo>
                    <a:cubicBezTo>
                      <a:pt x="4802632" y="2453513"/>
                      <a:pt x="4944745" y="2561463"/>
                      <a:pt x="5025644" y="2668651"/>
                    </a:cubicBezTo>
                    <a:cubicBezTo>
                      <a:pt x="5101844" y="2769489"/>
                      <a:pt x="5203444" y="2977769"/>
                      <a:pt x="5160264" y="3028061"/>
                    </a:cubicBezTo>
                    <a:cubicBezTo>
                      <a:pt x="5110099" y="3086481"/>
                      <a:pt x="4756023" y="3008757"/>
                      <a:pt x="4652645" y="2921127"/>
                    </a:cubicBezTo>
                    <a:cubicBezTo>
                      <a:pt x="4569587" y="2850642"/>
                      <a:pt x="4534916" y="2705989"/>
                      <a:pt x="4530852" y="2609088"/>
                    </a:cubicBezTo>
                    <a:cubicBezTo>
                      <a:pt x="4527423" y="2526919"/>
                      <a:pt x="4572000" y="2435479"/>
                      <a:pt x="4599432" y="2378075"/>
                    </a:cubicBezTo>
                    <a:cubicBezTo>
                      <a:pt x="4617720" y="2339721"/>
                      <a:pt x="4636770" y="2315972"/>
                      <a:pt x="4660392" y="2289302"/>
                    </a:cubicBezTo>
                    <a:cubicBezTo>
                      <a:pt x="4683887" y="2262632"/>
                      <a:pt x="4711573" y="2238121"/>
                      <a:pt x="4740783" y="2217801"/>
                    </a:cubicBezTo>
                    <a:cubicBezTo>
                      <a:pt x="4769993" y="2197481"/>
                      <a:pt x="4802632" y="2180336"/>
                      <a:pt x="4835906" y="2167636"/>
                    </a:cubicBezTo>
                    <a:cubicBezTo>
                      <a:pt x="4869180" y="2154936"/>
                      <a:pt x="4905121" y="2145919"/>
                      <a:pt x="4940427" y="2141601"/>
                    </a:cubicBezTo>
                    <a:cubicBezTo>
                      <a:pt x="4975733" y="2137283"/>
                      <a:pt x="5012690" y="2137283"/>
                      <a:pt x="5047996" y="2141474"/>
                    </a:cubicBezTo>
                    <a:cubicBezTo>
                      <a:pt x="5083302" y="2145665"/>
                      <a:pt x="5119243" y="2154428"/>
                      <a:pt x="5152517" y="2167001"/>
                    </a:cubicBezTo>
                    <a:cubicBezTo>
                      <a:pt x="5185791" y="2179574"/>
                      <a:pt x="5218557" y="2196592"/>
                      <a:pt x="5247894" y="2216785"/>
                    </a:cubicBezTo>
                    <a:cubicBezTo>
                      <a:pt x="5277231" y="2236978"/>
                      <a:pt x="5304917" y="2261362"/>
                      <a:pt x="5328539" y="2288032"/>
                    </a:cubicBezTo>
                    <a:cubicBezTo>
                      <a:pt x="5352161" y="2314575"/>
                      <a:pt x="5373243" y="2344928"/>
                      <a:pt x="5389880" y="2376424"/>
                    </a:cubicBezTo>
                    <a:cubicBezTo>
                      <a:pt x="5406517" y="2407920"/>
                      <a:pt x="5419598" y="2442464"/>
                      <a:pt x="5428234" y="2477008"/>
                    </a:cubicBezTo>
                    <a:cubicBezTo>
                      <a:pt x="5436870" y="2511552"/>
                      <a:pt x="5441442" y="2548255"/>
                      <a:pt x="5441442" y="2583815"/>
                    </a:cubicBezTo>
                    <a:cubicBezTo>
                      <a:pt x="5441442" y="2619375"/>
                      <a:pt x="5437124" y="2656078"/>
                      <a:pt x="5428615" y="2690622"/>
                    </a:cubicBezTo>
                    <a:cubicBezTo>
                      <a:pt x="5420106" y="2725166"/>
                      <a:pt x="5393436" y="2747899"/>
                      <a:pt x="5390642" y="2791333"/>
                    </a:cubicBezTo>
                    <a:cubicBezTo>
                      <a:pt x="5385816" y="2867025"/>
                      <a:pt x="5467604" y="3002407"/>
                      <a:pt x="5466080" y="3108198"/>
                    </a:cubicBezTo>
                    <a:cubicBezTo>
                      <a:pt x="5464556" y="3215132"/>
                      <a:pt x="5425821" y="3327781"/>
                      <a:pt x="5379974" y="3429381"/>
                    </a:cubicBezTo>
                    <a:cubicBezTo>
                      <a:pt x="5332476" y="3534791"/>
                      <a:pt x="5232781" y="3620643"/>
                      <a:pt x="5182108" y="3727831"/>
                    </a:cubicBezTo>
                    <a:cubicBezTo>
                      <a:pt x="5131054" y="3835781"/>
                      <a:pt x="5086477" y="4042283"/>
                      <a:pt x="5075301" y="4075303"/>
                    </a:cubicBezTo>
                    <a:cubicBezTo>
                      <a:pt x="5073396" y="4080891"/>
                      <a:pt x="5073904" y="4080129"/>
                      <a:pt x="5071745" y="4084955"/>
                    </a:cubicBezTo>
                    <a:cubicBezTo>
                      <a:pt x="5064887" y="4100322"/>
                      <a:pt x="5041646" y="4150741"/>
                      <a:pt x="5021199" y="4179951"/>
                    </a:cubicBezTo>
                    <a:cubicBezTo>
                      <a:pt x="5000752" y="4209161"/>
                      <a:pt x="4976114" y="4236720"/>
                      <a:pt x="4949317" y="4260215"/>
                    </a:cubicBezTo>
                    <a:cubicBezTo>
                      <a:pt x="4922520" y="4283710"/>
                      <a:pt x="4892040" y="4304538"/>
                      <a:pt x="4860417" y="4320921"/>
                    </a:cubicBezTo>
                    <a:cubicBezTo>
                      <a:pt x="4828794" y="4337304"/>
                      <a:pt x="4794250" y="4350131"/>
                      <a:pt x="4759579" y="4358513"/>
                    </a:cubicBezTo>
                    <a:cubicBezTo>
                      <a:pt x="4724908" y="4366895"/>
                      <a:pt x="4688205" y="4371086"/>
                      <a:pt x="4652645" y="4370959"/>
                    </a:cubicBezTo>
                    <a:cubicBezTo>
                      <a:pt x="4616958" y="4370832"/>
                      <a:pt x="4580382" y="4366133"/>
                      <a:pt x="4545838" y="4357370"/>
                    </a:cubicBezTo>
                    <a:cubicBezTo>
                      <a:pt x="4511294" y="4348607"/>
                      <a:pt x="4476877" y="4335399"/>
                      <a:pt x="4445381" y="4318635"/>
                    </a:cubicBezTo>
                    <a:cubicBezTo>
                      <a:pt x="4413885" y="4301871"/>
                      <a:pt x="4383659" y="4280789"/>
                      <a:pt x="4357116" y="4257040"/>
                    </a:cubicBezTo>
                    <a:cubicBezTo>
                      <a:pt x="4330573" y="4233291"/>
                      <a:pt x="4306316" y="4205605"/>
                      <a:pt x="4286250" y="4176141"/>
                    </a:cubicBezTo>
                    <a:cubicBezTo>
                      <a:pt x="4266184" y="4146677"/>
                      <a:pt x="4249166" y="4113911"/>
                      <a:pt x="4236720" y="4080510"/>
                    </a:cubicBezTo>
                    <a:cubicBezTo>
                      <a:pt x="4224274" y="4047109"/>
                      <a:pt x="4215511" y="4011295"/>
                      <a:pt x="4211447" y="3975862"/>
                    </a:cubicBezTo>
                    <a:cubicBezTo>
                      <a:pt x="4207383" y="3940429"/>
                      <a:pt x="4207637" y="3903472"/>
                      <a:pt x="4212082" y="3868166"/>
                    </a:cubicBezTo>
                    <a:cubicBezTo>
                      <a:pt x="4216527" y="3832860"/>
                      <a:pt x="4231894" y="3808984"/>
                      <a:pt x="4238371" y="3763772"/>
                    </a:cubicBezTo>
                    <a:cubicBezTo>
                      <a:pt x="4249928" y="3683254"/>
                      <a:pt x="4219194" y="3444367"/>
                      <a:pt x="4250944" y="3422777"/>
                    </a:cubicBezTo>
                    <a:cubicBezTo>
                      <a:pt x="4263517" y="3414141"/>
                      <a:pt x="4296537" y="3446780"/>
                      <a:pt x="4301871" y="3440811"/>
                    </a:cubicBezTo>
                    <a:cubicBezTo>
                      <a:pt x="4309364" y="3432429"/>
                      <a:pt x="4266311" y="3377565"/>
                      <a:pt x="4254754" y="3343783"/>
                    </a:cubicBezTo>
                    <a:cubicBezTo>
                      <a:pt x="4243197" y="3310001"/>
                      <a:pt x="4235450" y="3273806"/>
                      <a:pt x="4232275" y="3238246"/>
                    </a:cubicBezTo>
                    <a:cubicBezTo>
                      <a:pt x="4229100" y="3202686"/>
                      <a:pt x="4230243" y="3165729"/>
                      <a:pt x="4235704" y="3130423"/>
                    </a:cubicBezTo>
                    <a:cubicBezTo>
                      <a:pt x="4241165" y="3095117"/>
                      <a:pt x="4251198" y="3059557"/>
                      <a:pt x="4264914" y="3026664"/>
                    </a:cubicBezTo>
                    <a:cubicBezTo>
                      <a:pt x="4278630" y="2993644"/>
                      <a:pt x="4296791" y="2961386"/>
                      <a:pt x="4318000" y="2932684"/>
                    </a:cubicBezTo>
                    <a:cubicBezTo>
                      <a:pt x="4339209" y="2903982"/>
                      <a:pt x="4364609" y="2877058"/>
                      <a:pt x="4392041" y="2854325"/>
                    </a:cubicBezTo>
                    <a:cubicBezTo>
                      <a:pt x="4419473" y="2831465"/>
                      <a:pt x="4450588" y="2811526"/>
                      <a:pt x="4482719" y="2795905"/>
                    </a:cubicBezTo>
                    <a:cubicBezTo>
                      <a:pt x="4514850" y="2780284"/>
                      <a:pt x="4549775" y="2768346"/>
                      <a:pt x="4584700" y="2760853"/>
                    </a:cubicBezTo>
                    <a:cubicBezTo>
                      <a:pt x="4619625" y="2753360"/>
                      <a:pt x="4656455" y="2750185"/>
                      <a:pt x="4692142" y="2751328"/>
                    </a:cubicBezTo>
                    <a:cubicBezTo>
                      <a:pt x="4727829" y="2752471"/>
                      <a:pt x="4764278" y="2758059"/>
                      <a:pt x="4798695" y="2767711"/>
                    </a:cubicBezTo>
                    <a:cubicBezTo>
                      <a:pt x="4833112" y="2777363"/>
                      <a:pt x="4867275" y="2791587"/>
                      <a:pt x="4898390" y="2809113"/>
                    </a:cubicBezTo>
                    <a:cubicBezTo>
                      <a:pt x="4929505" y="2826639"/>
                      <a:pt x="4959223" y="2848610"/>
                      <a:pt x="4985131" y="2873121"/>
                    </a:cubicBezTo>
                    <a:cubicBezTo>
                      <a:pt x="5011039" y="2897632"/>
                      <a:pt x="5034534" y="2916428"/>
                      <a:pt x="5054092" y="2956179"/>
                    </a:cubicBezTo>
                    <a:cubicBezTo>
                      <a:pt x="5087874" y="3024632"/>
                      <a:pt x="5109083" y="3160395"/>
                      <a:pt x="5124704" y="3269107"/>
                    </a:cubicBezTo>
                    <a:cubicBezTo>
                      <a:pt x="5141341" y="3384677"/>
                      <a:pt x="5153533" y="3513709"/>
                      <a:pt x="5147818" y="3631057"/>
                    </a:cubicBezTo>
                    <a:cubicBezTo>
                      <a:pt x="5142357" y="3743325"/>
                      <a:pt x="5123688" y="3847465"/>
                      <a:pt x="5094605" y="3958717"/>
                    </a:cubicBezTo>
                    <a:cubicBezTo>
                      <a:pt x="5062855" y="4080129"/>
                      <a:pt x="5007356" y="4208526"/>
                      <a:pt x="4959096" y="4330446"/>
                    </a:cubicBezTo>
                    <a:cubicBezTo>
                      <a:pt x="4911344" y="4451223"/>
                      <a:pt x="4854702" y="4572127"/>
                      <a:pt x="4806696" y="4687062"/>
                    </a:cubicBezTo>
                    <a:cubicBezTo>
                      <a:pt x="4762119" y="4793869"/>
                      <a:pt x="4726940" y="4896612"/>
                      <a:pt x="4680204" y="4997196"/>
                    </a:cubicBezTo>
                    <a:cubicBezTo>
                      <a:pt x="4633849" y="5096891"/>
                      <a:pt x="4581017" y="5177028"/>
                      <a:pt x="4527804" y="5288153"/>
                    </a:cubicBezTo>
                    <a:cubicBezTo>
                      <a:pt x="4459224" y="5431155"/>
                      <a:pt x="4301363" y="5783072"/>
                      <a:pt x="4309745" y="5787390"/>
                    </a:cubicBezTo>
                    <a:cubicBezTo>
                      <a:pt x="4316603" y="5790819"/>
                      <a:pt x="4484497" y="5474208"/>
                      <a:pt x="4490593" y="5477256"/>
                    </a:cubicBezTo>
                    <a:cubicBezTo>
                      <a:pt x="4496689" y="5480431"/>
                      <a:pt x="4405757" y="5711825"/>
                      <a:pt x="4345686" y="5807583"/>
                    </a:cubicBezTo>
                    <a:cubicBezTo>
                      <a:pt x="4291203" y="5894451"/>
                      <a:pt x="4211320" y="5989193"/>
                      <a:pt x="4153027" y="6032881"/>
                    </a:cubicBezTo>
                    <a:cubicBezTo>
                      <a:pt x="4117594" y="6059424"/>
                      <a:pt x="4088003" y="6067044"/>
                      <a:pt x="4053459" y="6077839"/>
                    </a:cubicBezTo>
                    <a:cubicBezTo>
                      <a:pt x="4018915" y="6088634"/>
                      <a:pt x="3982085" y="6095365"/>
                      <a:pt x="3946017" y="6097524"/>
                    </a:cubicBezTo>
                    <a:cubicBezTo>
                      <a:pt x="3909949" y="6099683"/>
                      <a:pt x="3872611" y="6097524"/>
                      <a:pt x="3837051" y="6091047"/>
                    </a:cubicBezTo>
                    <a:cubicBezTo>
                      <a:pt x="3801491" y="6084570"/>
                      <a:pt x="3765677" y="6073521"/>
                      <a:pt x="3732784" y="6058662"/>
                    </a:cubicBezTo>
                    <a:cubicBezTo>
                      <a:pt x="3699764" y="6043803"/>
                      <a:pt x="3667760" y="6024372"/>
                      <a:pt x="3639312" y="6002147"/>
                    </a:cubicBezTo>
                    <a:cubicBezTo>
                      <a:pt x="3610864" y="5979795"/>
                      <a:pt x="3584321" y="5953379"/>
                      <a:pt x="3561969" y="5924931"/>
                    </a:cubicBezTo>
                    <a:cubicBezTo>
                      <a:pt x="3539617" y="5896483"/>
                      <a:pt x="3520313" y="5864479"/>
                      <a:pt x="3505454" y="5831586"/>
                    </a:cubicBezTo>
                    <a:cubicBezTo>
                      <a:pt x="3490595" y="5798693"/>
                      <a:pt x="3479419" y="5762879"/>
                      <a:pt x="3472942" y="5727319"/>
                    </a:cubicBezTo>
                    <a:cubicBezTo>
                      <a:pt x="3466465" y="5691759"/>
                      <a:pt x="3464179" y="5654421"/>
                      <a:pt x="3466338" y="5618353"/>
                    </a:cubicBezTo>
                    <a:cubicBezTo>
                      <a:pt x="3468497" y="5582285"/>
                      <a:pt x="3475228" y="5545455"/>
                      <a:pt x="3485896" y="5510911"/>
                    </a:cubicBezTo>
                    <a:cubicBezTo>
                      <a:pt x="3496691" y="5476367"/>
                      <a:pt x="3512058" y="5442204"/>
                      <a:pt x="3530727" y="5411216"/>
                    </a:cubicBezTo>
                    <a:cubicBezTo>
                      <a:pt x="3549396" y="5380228"/>
                      <a:pt x="3572510" y="5350764"/>
                      <a:pt x="3598037" y="5325237"/>
                    </a:cubicBezTo>
                    <a:cubicBezTo>
                      <a:pt x="3623564" y="5299710"/>
                      <a:pt x="3651504" y="5290947"/>
                      <a:pt x="3683889" y="5257927"/>
                    </a:cubicBezTo>
                    <a:cubicBezTo>
                      <a:pt x="3741801" y="5198745"/>
                      <a:pt x="3819525" y="5068316"/>
                      <a:pt x="3893693" y="4978527"/>
                    </a:cubicBezTo>
                    <a:cubicBezTo>
                      <a:pt x="3967861" y="4888738"/>
                      <a:pt x="4042283" y="4797933"/>
                      <a:pt x="4128897" y="4719193"/>
                    </a:cubicBezTo>
                    <a:cubicBezTo>
                      <a:pt x="4216781" y="4639183"/>
                      <a:pt x="4320540" y="4568317"/>
                      <a:pt x="4417949" y="4503039"/>
                    </a:cubicBezTo>
                    <a:cubicBezTo>
                      <a:pt x="4510659" y="4440936"/>
                      <a:pt x="4598289" y="4396740"/>
                      <a:pt x="4698746" y="4335018"/>
                    </a:cubicBezTo>
                    <a:cubicBezTo>
                      <a:pt x="4817110" y="4262374"/>
                      <a:pt x="5049647" y="4194683"/>
                      <a:pt x="5082413" y="4093083"/>
                    </a:cubicBezTo>
                    <a:cubicBezTo>
                      <a:pt x="5110353" y="4006469"/>
                      <a:pt x="4982972" y="3874008"/>
                      <a:pt x="4959096" y="3787394"/>
                    </a:cubicBezTo>
                    <a:cubicBezTo>
                      <a:pt x="4942332" y="3726688"/>
                      <a:pt x="4935728" y="3676015"/>
                      <a:pt x="4934204" y="3627755"/>
                    </a:cubicBezTo>
                    <a:cubicBezTo>
                      <a:pt x="4932934" y="3588131"/>
                      <a:pt x="4936744" y="3554349"/>
                      <a:pt x="4944364" y="3519043"/>
                    </a:cubicBezTo>
                    <a:cubicBezTo>
                      <a:pt x="4951984" y="3483737"/>
                      <a:pt x="4964430" y="3448304"/>
                      <a:pt x="4980305" y="3415919"/>
                    </a:cubicBezTo>
                    <a:cubicBezTo>
                      <a:pt x="4996180" y="3383407"/>
                      <a:pt x="5016627" y="3352038"/>
                      <a:pt x="5039868" y="3324352"/>
                    </a:cubicBezTo>
                    <a:cubicBezTo>
                      <a:pt x="5063109" y="3296666"/>
                      <a:pt x="5090414" y="3271012"/>
                      <a:pt x="5119624" y="3249676"/>
                    </a:cubicBezTo>
                    <a:cubicBezTo>
                      <a:pt x="5148834" y="3228340"/>
                      <a:pt x="5181473" y="3209925"/>
                      <a:pt x="5214874" y="3196209"/>
                    </a:cubicBezTo>
                    <a:cubicBezTo>
                      <a:pt x="5248275" y="3182493"/>
                      <a:pt x="5284470" y="3172460"/>
                      <a:pt x="5320157" y="3167126"/>
                    </a:cubicBezTo>
                    <a:cubicBezTo>
                      <a:pt x="5355971" y="3161792"/>
                      <a:pt x="5393436" y="3160776"/>
                      <a:pt x="5429377" y="3164205"/>
                    </a:cubicBezTo>
                    <a:cubicBezTo>
                      <a:pt x="5465318" y="3167634"/>
                      <a:pt x="5501894" y="3175635"/>
                      <a:pt x="5536057" y="3187446"/>
                    </a:cubicBezTo>
                    <a:cubicBezTo>
                      <a:pt x="5570220" y="3199384"/>
                      <a:pt x="5603875" y="3215767"/>
                      <a:pt x="5634228" y="3235452"/>
                    </a:cubicBezTo>
                    <a:cubicBezTo>
                      <a:pt x="5664581" y="3255137"/>
                      <a:pt x="5693156" y="3279267"/>
                      <a:pt x="5717921" y="3305683"/>
                    </a:cubicBezTo>
                    <a:cubicBezTo>
                      <a:pt x="5742559" y="3332099"/>
                      <a:pt x="5764784" y="3362325"/>
                      <a:pt x="5782437" y="3393821"/>
                    </a:cubicBezTo>
                    <a:cubicBezTo>
                      <a:pt x="5800090" y="3425317"/>
                      <a:pt x="5814314" y="3459988"/>
                      <a:pt x="5823966" y="3494786"/>
                    </a:cubicBezTo>
                    <a:cubicBezTo>
                      <a:pt x="5833618" y="3529584"/>
                      <a:pt x="5836031" y="3551301"/>
                      <a:pt x="5840095" y="3602863"/>
                    </a:cubicBezTo>
                    <a:cubicBezTo>
                      <a:pt x="5850128" y="3730244"/>
                      <a:pt x="5946267" y="4124198"/>
                      <a:pt x="5845810" y="4269359"/>
                    </a:cubicBezTo>
                    <a:cubicBezTo>
                      <a:pt x="5750814" y="4406646"/>
                      <a:pt x="5433441" y="4500245"/>
                      <a:pt x="5286375" y="4474718"/>
                    </a:cubicBezTo>
                    <a:cubicBezTo>
                      <a:pt x="5173726" y="4455160"/>
                      <a:pt x="5086096" y="4342638"/>
                      <a:pt x="5017897" y="4250817"/>
                    </a:cubicBezTo>
                    <a:cubicBezTo>
                      <a:pt x="4948428" y="4157218"/>
                      <a:pt x="4928235" y="4031107"/>
                      <a:pt x="4875784" y="3916680"/>
                    </a:cubicBezTo>
                    <a:cubicBezTo>
                      <a:pt x="4819015" y="3792601"/>
                      <a:pt x="4740529" y="3654933"/>
                      <a:pt x="4687697" y="3533775"/>
                    </a:cubicBezTo>
                    <a:cubicBezTo>
                      <a:pt x="4641723" y="3428365"/>
                      <a:pt x="4616704" y="3337687"/>
                      <a:pt x="4572000" y="3232023"/>
                    </a:cubicBezTo>
                    <a:cubicBezTo>
                      <a:pt x="4521073" y="3111373"/>
                      <a:pt x="4442079" y="2976499"/>
                      <a:pt x="4395470" y="2850134"/>
                    </a:cubicBezTo>
                    <a:cubicBezTo>
                      <a:pt x="4352163" y="2732786"/>
                      <a:pt x="4344797" y="2609342"/>
                      <a:pt x="4297045" y="2500757"/>
                    </a:cubicBezTo>
                    <a:cubicBezTo>
                      <a:pt x="4250182" y="2394458"/>
                      <a:pt x="4193159" y="2288540"/>
                      <a:pt x="4113530" y="2204593"/>
                    </a:cubicBezTo>
                    <a:cubicBezTo>
                      <a:pt x="4030980" y="2117598"/>
                      <a:pt x="3913759" y="2051431"/>
                      <a:pt x="3806571" y="1990979"/>
                    </a:cubicBezTo>
                    <a:cubicBezTo>
                      <a:pt x="3701288" y="1931543"/>
                      <a:pt x="3587115" y="1892427"/>
                      <a:pt x="3476498" y="1843786"/>
                    </a:cubicBezTo>
                    <a:cubicBezTo>
                      <a:pt x="3365373" y="1794891"/>
                      <a:pt x="3252851" y="1750695"/>
                      <a:pt x="3141345" y="1698498"/>
                    </a:cubicBezTo>
                    <a:cubicBezTo>
                      <a:pt x="3027172" y="1645158"/>
                      <a:pt x="2879852" y="1623695"/>
                      <a:pt x="2799588" y="1526667"/>
                    </a:cubicBezTo>
                    <a:cubicBezTo>
                      <a:pt x="2705735" y="1413002"/>
                      <a:pt x="2677795" y="1025271"/>
                      <a:pt x="2656459" y="1022223"/>
                    </a:cubicBezTo>
                    <a:cubicBezTo>
                      <a:pt x="2652649" y="1021715"/>
                      <a:pt x="2648966" y="1036828"/>
                      <a:pt x="2647569" y="1036320"/>
                    </a:cubicBezTo>
                    <a:cubicBezTo>
                      <a:pt x="2644140" y="1034923"/>
                      <a:pt x="2656967" y="965835"/>
                      <a:pt x="2667762" y="932561"/>
                    </a:cubicBezTo>
                    <a:cubicBezTo>
                      <a:pt x="2678557" y="899287"/>
                      <a:pt x="2693670" y="866521"/>
                      <a:pt x="2712085" y="836803"/>
                    </a:cubicBezTo>
                    <a:cubicBezTo>
                      <a:pt x="2730500" y="807085"/>
                      <a:pt x="2753106" y="778764"/>
                      <a:pt x="2778125" y="754253"/>
                    </a:cubicBezTo>
                    <a:cubicBezTo>
                      <a:pt x="2803144" y="729742"/>
                      <a:pt x="2831846" y="707771"/>
                      <a:pt x="2861945" y="689991"/>
                    </a:cubicBezTo>
                    <a:cubicBezTo>
                      <a:pt x="2892044" y="672211"/>
                      <a:pt x="2925191" y="657733"/>
                      <a:pt x="2958719" y="647700"/>
                    </a:cubicBezTo>
                    <a:cubicBezTo>
                      <a:pt x="2992120" y="637667"/>
                      <a:pt x="3027807" y="631444"/>
                      <a:pt x="3062732" y="629666"/>
                    </a:cubicBezTo>
                    <a:cubicBezTo>
                      <a:pt x="3097657" y="627888"/>
                      <a:pt x="3133852" y="630428"/>
                      <a:pt x="3168142" y="637159"/>
                    </a:cubicBezTo>
                    <a:cubicBezTo>
                      <a:pt x="3202432" y="643890"/>
                      <a:pt x="3236849" y="654939"/>
                      <a:pt x="3268599" y="669671"/>
                    </a:cubicBezTo>
                    <a:cubicBezTo>
                      <a:pt x="3300349" y="684403"/>
                      <a:pt x="3331210" y="703453"/>
                      <a:pt x="3358515" y="725297"/>
                    </a:cubicBezTo>
                    <a:cubicBezTo>
                      <a:pt x="3385820" y="747141"/>
                      <a:pt x="3411093" y="773049"/>
                      <a:pt x="3432302" y="800735"/>
                    </a:cubicBezTo>
                    <a:cubicBezTo>
                      <a:pt x="3453511" y="828421"/>
                      <a:pt x="3472053" y="859663"/>
                      <a:pt x="3486023" y="891667"/>
                    </a:cubicBezTo>
                    <a:cubicBezTo>
                      <a:pt x="3499993" y="923671"/>
                      <a:pt x="3510407" y="958469"/>
                      <a:pt x="3516376" y="992886"/>
                    </a:cubicBezTo>
                    <a:cubicBezTo>
                      <a:pt x="3522345" y="1027303"/>
                      <a:pt x="3526917" y="1053465"/>
                      <a:pt x="3521710" y="1098423"/>
                    </a:cubicBezTo>
                    <a:cubicBezTo>
                      <a:pt x="3511931" y="1182751"/>
                      <a:pt x="3450844" y="1333373"/>
                      <a:pt x="3418840" y="1454785"/>
                    </a:cubicBezTo>
                    <a:cubicBezTo>
                      <a:pt x="3385820" y="1579880"/>
                      <a:pt x="3362579" y="1715643"/>
                      <a:pt x="3327273" y="1838452"/>
                    </a:cubicBezTo>
                    <a:cubicBezTo>
                      <a:pt x="3293872" y="1954657"/>
                      <a:pt x="3254121" y="2060956"/>
                      <a:pt x="3214116" y="2173224"/>
                    </a:cubicBezTo>
                    <a:cubicBezTo>
                      <a:pt x="3173222" y="2288032"/>
                      <a:pt x="3142488" y="2413000"/>
                      <a:pt x="3084195" y="2519553"/>
                    </a:cubicBezTo>
                    <a:cubicBezTo>
                      <a:pt x="3026537" y="2624963"/>
                      <a:pt x="2933065" y="2697861"/>
                      <a:pt x="2867025" y="2809367"/>
                    </a:cubicBezTo>
                    <a:cubicBezTo>
                      <a:pt x="2789555" y="2940304"/>
                      <a:pt x="2697480" y="3186303"/>
                      <a:pt x="2660904" y="3263900"/>
                    </a:cubicBezTo>
                    <a:cubicBezTo>
                      <a:pt x="2648204" y="3290951"/>
                      <a:pt x="2647442" y="3299460"/>
                      <a:pt x="2634361" y="3318129"/>
                    </a:cubicBezTo>
                    <a:cubicBezTo>
                      <a:pt x="2616962" y="3343021"/>
                      <a:pt x="2587117" y="3373120"/>
                      <a:pt x="2559431" y="3395599"/>
                    </a:cubicBezTo>
                    <a:cubicBezTo>
                      <a:pt x="2531745" y="3418078"/>
                      <a:pt x="2500376" y="3437763"/>
                      <a:pt x="2468118" y="3453003"/>
                    </a:cubicBezTo>
                    <a:cubicBezTo>
                      <a:pt x="2435860" y="3468243"/>
                      <a:pt x="2400681" y="3479927"/>
                      <a:pt x="2365756" y="3486912"/>
                    </a:cubicBezTo>
                    <a:cubicBezTo>
                      <a:pt x="2330704" y="3493897"/>
                      <a:pt x="2293874" y="3496691"/>
                      <a:pt x="2258187" y="3495167"/>
                    </a:cubicBezTo>
                    <a:cubicBezTo>
                      <a:pt x="2222500" y="3493643"/>
                      <a:pt x="2186051" y="3487674"/>
                      <a:pt x="2151761" y="3477641"/>
                    </a:cubicBezTo>
                    <a:cubicBezTo>
                      <a:pt x="2117471" y="3467608"/>
                      <a:pt x="2083562" y="3453003"/>
                      <a:pt x="2052701" y="3435096"/>
                    </a:cubicBezTo>
                    <a:cubicBezTo>
                      <a:pt x="2021840" y="3417189"/>
                      <a:pt x="1992376" y="3394837"/>
                      <a:pt x="1966722" y="3370072"/>
                    </a:cubicBezTo>
                    <a:cubicBezTo>
                      <a:pt x="1941068" y="3345307"/>
                      <a:pt x="1917827" y="3316478"/>
                      <a:pt x="1898777" y="3286252"/>
                    </a:cubicBezTo>
                    <a:cubicBezTo>
                      <a:pt x="1879854" y="3256026"/>
                      <a:pt x="1863979" y="3222625"/>
                      <a:pt x="1852803" y="3188716"/>
                    </a:cubicBezTo>
                    <a:cubicBezTo>
                      <a:pt x="1841627" y="3154807"/>
                      <a:pt x="1834388" y="3118612"/>
                      <a:pt x="1831594" y="3083052"/>
                    </a:cubicBezTo>
                    <a:cubicBezTo>
                      <a:pt x="1828800" y="3047492"/>
                      <a:pt x="1830451" y="3010408"/>
                      <a:pt x="1836293" y="2975229"/>
                    </a:cubicBezTo>
                    <a:cubicBezTo>
                      <a:pt x="1842135" y="2940050"/>
                      <a:pt x="1852422" y="2904617"/>
                      <a:pt x="1866519" y="2871851"/>
                    </a:cubicBezTo>
                    <a:cubicBezTo>
                      <a:pt x="1880616" y="2839085"/>
                      <a:pt x="1891411" y="2812923"/>
                      <a:pt x="1920748" y="2778506"/>
                    </a:cubicBezTo>
                    <a:cubicBezTo>
                      <a:pt x="1972691" y="2717546"/>
                      <a:pt x="2088388" y="2630805"/>
                      <a:pt x="2182876" y="2564638"/>
                    </a:cubicBezTo>
                    <a:cubicBezTo>
                      <a:pt x="2282317" y="2495042"/>
                      <a:pt x="2389378" y="2424684"/>
                      <a:pt x="2504821" y="2372741"/>
                    </a:cubicBezTo>
                    <a:cubicBezTo>
                      <a:pt x="2624836" y="2318766"/>
                      <a:pt x="2754884" y="2261616"/>
                      <a:pt x="2891028" y="2249678"/>
                    </a:cubicBezTo>
                    <a:cubicBezTo>
                      <a:pt x="3037713" y="2236724"/>
                      <a:pt x="3356483" y="2315718"/>
                      <a:pt x="3357118" y="2311908"/>
                    </a:cubicBezTo>
                    <a:cubicBezTo>
                      <a:pt x="3357753" y="2308225"/>
                      <a:pt x="2921762" y="2257171"/>
                      <a:pt x="2919349" y="2230882"/>
                    </a:cubicBezTo>
                    <a:cubicBezTo>
                      <a:pt x="2918206" y="2217928"/>
                      <a:pt x="2985389" y="2201164"/>
                      <a:pt x="3019933" y="2192528"/>
                    </a:cubicBezTo>
                    <a:cubicBezTo>
                      <a:pt x="3054477" y="2183892"/>
                      <a:pt x="3091180" y="2179447"/>
                      <a:pt x="3126867" y="2179320"/>
                    </a:cubicBezTo>
                    <a:cubicBezTo>
                      <a:pt x="3162554" y="2179193"/>
                      <a:pt x="3199130" y="2183638"/>
                      <a:pt x="3233801" y="2192020"/>
                    </a:cubicBezTo>
                    <a:cubicBezTo>
                      <a:pt x="3268472" y="2200529"/>
                      <a:pt x="3303016" y="2213483"/>
                      <a:pt x="3334639" y="2229993"/>
                    </a:cubicBezTo>
                    <a:cubicBezTo>
                      <a:pt x="3366262" y="2246503"/>
                      <a:pt x="3396742" y="2267331"/>
                      <a:pt x="3423412" y="2290953"/>
                    </a:cubicBezTo>
                    <a:cubicBezTo>
                      <a:pt x="3450082" y="2314575"/>
                      <a:pt x="3474593" y="2342134"/>
                      <a:pt x="3494913" y="2371471"/>
                    </a:cubicBezTo>
                    <a:cubicBezTo>
                      <a:pt x="3515233" y="2400808"/>
                      <a:pt x="3532505" y="2433447"/>
                      <a:pt x="3545205" y="2466721"/>
                    </a:cubicBezTo>
                    <a:cubicBezTo>
                      <a:pt x="3557905" y="2499995"/>
                      <a:pt x="3566922" y="2535809"/>
                      <a:pt x="3571240" y="2571242"/>
                    </a:cubicBezTo>
                    <a:cubicBezTo>
                      <a:pt x="3575558" y="2606548"/>
                      <a:pt x="3575685" y="2643505"/>
                      <a:pt x="3571494" y="2678938"/>
                    </a:cubicBezTo>
                    <a:cubicBezTo>
                      <a:pt x="3567303" y="2714371"/>
                      <a:pt x="3558413" y="2750185"/>
                      <a:pt x="3545840" y="2783586"/>
                    </a:cubicBezTo>
                    <a:cubicBezTo>
                      <a:pt x="3533267" y="2816987"/>
                      <a:pt x="3516249" y="2849753"/>
                      <a:pt x="3496056" y="2879090"/>
                    </a:cubicBezTo>
                    <a:cubicBezTo>
                      <a:pt x="3475863" y="2908427"/>
                      <a:pt x="3451479" y="2936113"/>
                      <a:pt x="3424809" y="2959862"/>
                    </a:cubicBezTo>
                    <a:cubicBezTo>
                      <a:pt x="3398139" y="2983484"/>
                      <a:pt x="3376676" y="3000629"/>
                      <a:pt x="3336290" y="3021203"/>
                    </a:cubicBezTo>
                    <a:cubicBezTo>
                      <a:pt x="3265424" y="3057398"/>
                      <a:pt x="3131820" y="3089275"/>
                      <a:pt x="3023362" y="3131566"/>
                    </a:cubicBezTo>
                    <a:cubicBezTo>
                      <a:pt x="2902585" y="3178683"/>
                      <a:pt x="2761488" y="3228721"/>
                      <a:pt x="2645537" y="3293364"/>
                    </a:cubicBezTo>
                    <a:cubicBezTo>
                      <a:pt x="2535428" y="3354832"/>
                      <a:pt x="2441321" y="3440684"/>
                      <a:pt x="2342388" y="3506724"/>
                    </a:cubicBezTo>
                    <a:cubicBezTo>
                      <a:pt x="2250567" y="3568065"/>
                      <a:pt x="2163191" y="3610864"/>
                      <a:pt x="2072513" y="3677793"/>
                    </a:cubicBezTo>
                    <a:cubicBezTo>
                      <a:pt x="1970151" y="3753358"/>
                      <a:pt x="1867662" y="3855593"/>
                      <a:pt x="1762506" y="3942080"/>
                    </a:cubicBezTo>
                    <a:cubicBezTo>
                      <a:pt x="1656588" y="4029202"/>
                      <a:pt x="1535430" y="4106164"/>
                      <a:pt x="1439164" y="4198747"/>
                    </a:cubicBezTo>
                    <a:cubicBezTo>
                      <a:pt x="1347470" y="4286885"/>
                      <a:pt x="1269492" y="4385564"/>
                      <a:pt x="1195451" y="4482465"/>
                    </a:cubicBezTo>
                    <a:cubicBezTo>
                      <a:pt x="1124331" y="4575556"/>
                      <a:pt x="1078230" y="4677918"/>
                      <a:pt x="1001776" y="4768342"/>
                    </a:cubicBezTo>
                    <a:cubicBezTo>
                      <a:pt x="919988" y="4865116"/>
                      <a:pt x="745998" y="5060315"/>
                      <a:pt x="715391" y="5041773"/>
                    </a:cubicBezTo>
                    <a:cubicBezTo>
                      <a:pt x="682498" y="5021834"/>
                      <a:pt x="795147" y="4602988"/>
                      <a:pt x="842264" y="4600321"/>
                    </a:cubicBezTo>
                    <a:cubicBezTo>
                      <a:pt x="883920" y="4598035"/>
                      <a:pt x="939419" y="4815586"/>
                      <a:pt x="978789" y="4932045"/>
                    </a:cubicBezTo>
                    <a:cubicBezTo>
                      <a:pt x="1020699" y="5055997"/>
                      <a:pt x="1061847" y="5198491"/>
                      <a:pt x="1083564" y="5323967"/>
                    </a:cubicBezTo>
                    <a:cubicBezTo>
                      <a:pt x="1102995" y="5436616"/>
                      <a:pt x="1151128" y="5626100"/>
                      <a:pt x="1109853" y="5649341"/>
                    </a:cubicBezTo>
                    <a:cubicBezTo>
                      <a:pt x="1065022" y="5674614"/>
                      <a:pt x="853948" y="5449316"/>
                      <a:pt x="798195" y="5423789"/>
                    </a:cubicBezTo>
                    <a:cubicBezTo>
                      <a:pt x="780161" y="5415534"/>
                      <a:pt x="759079" y="5415534"/>
                      <a:pt x="759206" y="5414645"/>
                    </a:cubicBezTo>
                    <a:cubicBezTo>
                      <a:pt x="759460" y="5413248"/>
                      <a:pt x="832358" y="5419217"/>
                      <a:pt x="867283" y="5427980"/>
                    </a:cubicBezTo>
                    <a:cubicBezTo>
                      <a:pt x="902208" y="5436743"/>
                      <a:pt x="937133" y="5450078"/>
                      <a:pt x="969010" y="5466969"/>
                    </a:cubicBezTo>
                    <a:cubicBezTo>
                      <a:pt x="1000887" y="5483860"/>
                      <a:pt x="1031621" y="5505069"/>
                      <a:pt x="1058545" y="5529072"/>
                    </a:cubicBezTo>
                    <a:cubicBezTo>
                      <a:pt x="1085469" y="5553075"/>
                      <a:pt x="1110107" y="5581142"/>
                      <a:pt x="1130554" y="5610860"/>
                    </a:cubicBezTo>
                    <a:cubicBezTo>
                      <a:pt x="1150874" y="5640578"/>
                      <a:pt x="1168146" y="5673725"/>
                      <a:pt x="1180846" y="5707507"/>
                    </a:cubicBezTo>
                    <a:cubicBezTo>
                      <a:pt x="1193546" y="5741289"/>
                      <a:pt x="1202436" y="5777484"/>
                      <a:pt x="1206627" y="5813298"/>
                    </a:cubicBezTo>
                    <a:cubicBezTo>
                      <a:pt x="1210818" y="5849112"/>
                      <a:pt x="1210691" y="5886450"/>
                      <a:pt x="1206246" y="5922264"/>
                    </a:cubicBezTo>
                    <a:cubicBezTo>
                      <a:pt x="1201801" y="5958078"/>
                      <a:pt x="1192784" y="5994273"/>
                      <a:pt x="1179830" y="6027928"/>
                    </a:cubicBezTo>
                    <a:cubicBezTo>
                      <a:pt x="1167003" y="6061583"/>
                      <a:pt x="1149477" y="6094603"/>
                      <a:pt x="1128903" y="6124194"/>
                    </a:cubicBezTo>
                    <a:cubicBezTo>
                      <a:pt x="1108329" y="6153785"/>
                      <a:pt x="1083564" y="6181725"/>
                      <a:pt x="1056513" y="6205601"/>
                    </a:cubicBezTo>
                    <a:cubicBezTo>
                      <a:pt x="1029462" y="6229477"/>
                      <a:pt x="998601" y="6250559"/>
                      <a:pt x="966597" y="6267196"/>
                    </a:cubicBezTo>
                    <a:cubicBezTo>
                      <a:pt x="934593" y="6283833"/>
                      <a:pt x="899668" y="6296914"/>
                      <a:pt x="864616" y="6305423"/>
                    </a:cubicBezTo>
                    <a:cubicBezTo>
                      <a:pt x="829564" y="6313932"/>
                      <a:pt x="799973" y="6333744"/>
                      <a:pt x="756539" y="6318250"/>
                    </a:cubicBezTo>
                    <a:cubicBezTo>
                      <a:pt x="650494" y="6280531"/>
                      <a:pt x="364744" y="6012561"/>
                      <a:pt x="305943" y="5851779"/>
                    </a:cubicBezTo>
                    <a:cubicBezTo>
                      <a:pt x="260985" y="5728970"/>
                      <a:pt x="313944" y="5597779"/>
                      <a:pt x="331089" y="5474081"/>
                    </a:cubicBezTo>
                    <a:cubicBezTo>
                      <a:pt x="347980" y="5352415"/>
                      <a:pt x="374904" y="5229860"/>
                      <a:pt x="406908" y="5115814"/>
                    </a:cubicBezTo>
                    <a:cubicBezTo>
                      <a:pt x="437134" y="5007737"/>
                      <a:pt x="470408" y="4908296"/>
                      <a:pt x="515747" y="4805934"/>
                    </a:cubicBezTo>
                    <a:cubicBezTo>
                      <a:pt x="563499" y="4697984"/>
                      <a:pt x="625475" y="4590288"/>
                      <a:pt x="689229" y="4485005"/>
                    </a:cubicBezTo>
                    <a:cubicBezTo>
                      <a:pt x="754634" y="4376801"/>
                      <a:pt x="840613" y="4272407"/>
                      <a:pt x="904240" y="4165600"/>
                    </a:cubicBezTo>
                    <a:cubicBezTo>
                      <a:pt x="964184" y="4065016"/>
                      <a:pt x="1001014" y="3957320"/>
                      <a:pt x="1062863" y="3863086"/>
                    </a:cubicBezTo>
                    <a:cubicBezTo>
                      <a:pt x="1124077" y="3769741"/>
                      <a:pt x="1200658" y="3693414"/>
                      <a:pt x="1272667" y="3602355"/>
                    </a:cubicBezTo>
                    <a:cubicBezTo>
                      <a:pt x="1350899" y="3503422"/>
                      <a:pt x="1427988" y="3385947"/>
                      <a:pt x="1514983" y="3290824"/>
                    </a:cubicBezTo>
                    <a:cubicBezTo>
                      <a:pt x="1599184" y="3198876"/>
                      <a:pt x="1706499" y="3129026"/>
                      <a:pt x="1785112" y="3039364"/>
                    </a:cubicBezTo>
                    <a:cubicBezTo>
                      <a:pt x="1859788" y="2954147"/>
                      <a:pt x="1911350" y="2860929"/>
                      <a:pt x="1978152" y="2767584"/>
                    </a:cubicBezTo>
                    <a:cubicBezTo>
                      <a:pt x="2049526" y="2667889"/>
                      <a:pt x="2125853" y="2553081"/>
                      <a:pt x="2200529" y="2459355"/>
                    </a:cubicBezTo>
                    <a:cubicBezTo>
                      <a:pt x="2267712" y="2375027"/>
                      <a:pt x="2344547" y="2285619"/>
                      <a:pt x="2403221" y="2228342"/>
                    </a:cubicBezTo>
                    <a:cubicBezTo>
                      <a:pt x="2442591" y="2189861"/>
                      <a:pt x="2470150" y="2162810"/>
                      <a:pt x="2509393" y="2139569"/>
                    </a:cubicBezTo>
                    <a:cubicBezTo>
                      <a:pt x="2548509" y="2116455"/>
                      <a:pt x="2593721" y="2098675"/>
                      <a:pt x="2638298" y="2089277"/>
                    </a:cubicBezTo>
                    <a:cubicBezTo>
                      <a:pt x="2682748" y="2079879"/>
                      <a:pt x="2731262" y="2077593"/>
                      <a:pt x="2776474" y="2082927"/>
                    </a:cubicBezTo>
                    <a:cubicBezTo>
                      <a:pt x="2821686" y="2088261"/>
                      <a:pt x="2868295" y="2101469"/>
                      <a:pt x="2909443" y="2120900"/>
                    </a:cubicBezTo>
                    <a:cubicBezTo>
                      <a:pt x="2950591" y="2140331"/>
                      <a:pt x="2990596" y="2167890"/>
                      <a:pt x="3023362" y="2199386"/>
                    </a:cubicBezTo>
                    <a:cubicBezTo>
                      <a:pt x="3056128" y="2230882"/>
                      <a:pt x="3085211" y="2269744"/>
                      <a:pt x="3106166" y="2310130"/>
                    </a:cubicBezTo>
                    <a:cubicBezTo>
                      <a:pt x="3127121" y="2350516"/>
                      <a:pt x="3142361" y="2396617"/>
                      <a:pt x="3149346" y="2441575"/>
                    </a:cubicBezTo>
                    <a:cubicBezTo>
                      <a:pt x="3156331" y="2486533"/>
                      <a:pt x="3156077" y="2535047"/>
                      <a:pt x="3148330" y="2579878"/>
                    </a:cubicBezTo>
                    <a:cubicBezTo>
                      <a:pt x="3140583" y="2624709"/>
                      <a:pt x="3124708" y="2670683"/>
                      <a:pt x="3103118" y="2710688"/>
                    </a:cubicBezTo>
                    <a:cubicBezTo>
                      <a:pt x="3081528" y="2750693"/>
                      <a:pt x="3051810" y="2789174"/>
                      <a:pt x="3018536" y="2820162"/>
                    </a:cubicBezTo>
                    <a:cubicBezTo>
                      <a:pt x="2985262" y="2851150"/>
                      <a:pt x="2944876" y="2878074"/>
                      <a:pt x="2903474" y="2896870"/>
                    </a:cubicBezTo>
                    <a:cubicBezTo>
                      <a:pt x="2862072" y="2915666"/>
                      <a:pt x="2815209" y="2928239"/>
                      <a:pt x="2769997" y="2932811"/>
                    </a:cubicBezTo>
                    <a:cubicBezTo>
                      <a:pt x="2724658" y="2937383"/>
                      <a:pt x="2676144" y="2934462"/>
                      <a:pt x="2631821" y="2924302"/>
                    </a:cubicBezTo>
                    <a:cubicBezTo>
                      <a:pt x="2587498" y="2914142"/>
                      <a:pt x="2542540" y="2895854"/>
                      <a:pt x="2503805" y="2872105"/>
                    </a:cubicBezTo>
                    <a:cubicBezTo>
                      <a:pt x="2464943" y="2848356"/>
                      <a:pt x="2428240" y="2816733"/>
                      <a:pt x="2399030" y="2781808"/>
                    </a:cubicBezTo>
                    <a:cubicBezTo>
                      <a:pt x="2369820" y="2746883"/>
                      <a:pt x="2345182" y="2705100"/>
                      <a:pt x="2328672" y="2662682"/>
                    </a:cubicBezTo>
                    <a:cubicBezTo>
                      <a:pt x="2312162" y="2620264"/>
                      <a:pt x="2302129" y="2572766"/>
                      <a:pt x="2299970" y="2527300"/>
                    </a:cubicBezTo>
                    <a:cubicBezTo>
                      <a:pt x="2297811" y="2481834"/>
                      <a:pt x="2303526" y="2433701"/>
                      <a:pt x="2315972" y="2390013"/>
                    </a:cubicBezTo>
                    <a:cubicBezTo>
                      <a:pt x="2328418" y="2346325"/>
                      <a:pt x="2349246" y="2302383"/>
                      <a:pt x="2375027" y="2264918"/>
                    </a:cubicBezTo>
                    <a:cubicBezTo>
                      <a:pt x="2400808" y="2227453"/>
                      <a:pt x="2434463" y="2192528"/>
                      <a:pt x="2470912" y="2165223"/>
                    </a:cubicBezTo>
                    <a:cubicBezTo>
                      <a:pt x="2507361" y="2137918"/>
                      <a:pt x="2550414" y="2115566"/>
                      <a:pt x="2593594" y="2101342"/>
                    </a:cubicBezTo>
                    <a:cubicBezTo>
                      <a:pt x="2636901" y="2087118"/>
                      <a:pt x="2684907" y="2079625"/>
                      <a:pt x="2730373" y="2080006"/>
                    </a:cubicBezTo>
                    <a:cubicBezTo>
                      <a:pt x="2775839" y="2080387"/>
                      <a:pt x="2823718" y="2088642"/>
                      <a:pt x="2866644" y="2103501"/>
                    </a:cubicBezTo>
                    <a:cubicBezTo>
                      <a:pt x="2909697" y="2118360"/>
                      <a:pt x="2952242" y="2141474"/>
                      <a:pt x="2988310" y="2169287"/>
                    </a:cubicBezTo>
                    <a:cubicBezTo>
                      <a:pt x="3024251" y="2197100"/>
                      <a:pt x="3057398" y="2232533"/>
                      <a:pt x="3082671" y="2270379"/>
                    </a:cubicBezTo>
                    <a:cubicBezTo>
                      <a:pt x="3107944" y="2308225"/>
                      <a:pt x="3128010" y="2352421"/>
                      <a:pt x="3139821" y="2396363"/>
                    </a:cubicBezTo>
                    <a:cubicBezTo>
                      <a:pt x="3151632" y="2440305"/>
                      <a:pt x="3156458" y="2488565"/>
                      <a:pt x="3153664" y="2534031"/>
                    </a:cubicBezTo>
                    <a:cubicBezTo>
                      <a:pt x="3150870" y="2579497"/>
                      <a:pt x="3139948" y="2626741"/>
                      <a:pt x="3122803" y="2668905"/>
                    </a:cubicBezTo>
                    <a:cubicBezTo>
                      <a:pt x="3105658" y="2711069"/>
                      <a:pt x="3051429" y="2787142"/>
                      <a:pt x="3050667" y="2786888"/>
                    </a:cubicBezTo>
                    <a:cubicBezTo>
                      <a:pt x="3050667" y="2786888"/>
                      <a:pt x="3050667" y="2786761"/>
                      <a:pt x="3050667" y="2786761"/>
                    </a:cubicBezTo>
                    <a:cubicBezTo>
                      <a:pt x="3049524" y="2786380"/>
                      <a:pt x="2947543" y="2900680"/>
                      <a:pt x="2896362" y="2969641"/>
                    </a:cubicBezTo>
                    <a:cubicBezTo>
                      <a:pt x="2836291" y="3050540"/>
                      <a:pt x="2779395" y="3152267"/>
                      <a:pt x="2717038" y="3245739"/>
                    </a:cubicBezTo>
                    <a:cubicBezTo>
                      <a:pt x="2651633" y="3343910"/>
                      <a:pt x="2586482" y="3451733"/>
                      <a:pt x="2512441" y="3545078"/>
                    </a:cubicBezTo>
                    <a:cubicBezTo>
                      <a:pt x="2440178" y="3636264"/>
                      <a:pt x="2358517" y="3712210"/>
                      <a:pt x="2278761" y="3799967"/>
                    </a:cubicBezTo>
                    <a:cubicBezTo>
                      <a:pt x="2194179" y="3892931"/>
                      <a:pt x="2102358" y="3990340"/>
                      <a:pt x="2018792" y="4088257"/>
                    </a:cubicBezTo>
                    <a:cubicBezTo>
                      <a:pt x="1935988" y="4185285"/>
                      <a:pt x="1852803" y="4277360"/>
                      <a:pt x="1779270" y="4384929"/>
                    </a:cubicBezTo>
                    <a:cubicBezTo>
                      <a:pt x="1701419" y="4498721"/>
                      <a:pt x="1637665" y="4632960"/>
                      <a:pt x="1566672" y="4755515"/>
                    </a:cubicBezTo>
                    <a:cubicBezTo>
                      <a:pt x="1496441" y="4876800"/>
                      <a:pt x="1411986" y="4992751"/>
                      <a:pt x="1355852" y="5116449"/>
                    </a:cubicBezTo>
                    <a:cubicBezTo>
                      <a:pt x="1301877" y="5235448"/>
                      <a:pt x="1257300" y="5358765"/>
                      <a:pt x="1233043" y="5482844"/>
                    </a:cubicBezTo>
                    <a:cubicBezTo>
                      <a:pt x="1209294" y="5604383"/>
                      <a:pt x="1264285" y="5831840"/>
                      <a:pt x="1209802" y="5852922"/>
                    </a:cubicBezTo>
                    <a:cubicBezTo>
                      <a:pt x="1138809" y="5880354"/>
                      <a:pt x="742188" y="5450078"/>
                      <a:pt x="759206" y="5414645"/>
                    </a:cubicBezTo>
                    <a:cubicBezTo>
                      <a:pt x="766318" y="5399913"/>
                      <a:pt x="832358" y="5419217"/>
                      <a:pt x="867283" y="5427980"/>
                    </a:cubicBezTo>
                    <a:cubicBezTo>
                      <a:pt x="902208" y="5436743"/>
                      <a:pt x="937133" y="5450078"/>
                      <a:pt x="969010" y="5466969"/>
                    </a:cubicBezTo>
                    <a:cubicBezTo>
                      <a:pt x="1000887" y="5483860"/>
                      <a:pt x="1031621" y="5505069"/>
                      <a:pt x="1058545" y="5529072"/>
                    </a:cubicBezTo>
                    <a:cubicBezTo>
                      <a:pt x="1085469" y="5553075"/>
                      <a:pt x="1110107" y="5581142"/>
                      <a:pt x="1130554" y="5610860"/>
                    </a:cubicBezTo>
                    <a:cubicBezTo>
                      <a:pt x="1150874" y="5640578"/>
                      <a:pt x="1168146" y="5673598"/>
                      <a:pt x="1180846" y="5707380"/>
                    </a:cubicBezTo>
                    <a:cubicBezTo>
                      <a:pt x="1193546" y="5741162"/>
                      <a:pt x="1202436" y="5777484"/>
                      <a:pt x="1206627" y="5813298"/>
                    </a:cubicBezTo>
                    <a:cubicBezTo>
                      <a:pt x="1210818" y="5849112"/>
                      <a:pt x="1210691" y="5886450"/>
                      <a:pt x="1206246" y="5922264"/>
                    </a:cubicBezTo>
                    <a:cubicBezTo>
                      <a:pt x="1201801" y="5958078"/>
                      <a:pt x="1192784" y="5994273"/>
                      <a:pt x="1179957" y="6027928"/>
                    </a:cubicBezTo>
                    <a:cubicBezTo>
                      <a:pt x="1167130" y="6061583"/>
                      <a:pt x="1149604" y="6094603"/>
                      <a:pt x="1129030" y="6124194"/>
                    </a:cubicBezTo>
                    <a:cubicBezTo>
                      <a:pt x="1108456" y="6153785"/>
                      <a:pt x="1083564" y="6181598"/>
                      <a:pt x="1056513" y="6205474"/>
                    </a:cubicBezTo>
                    <a:cubicBezTo>
                      <a:pt x="1029462" y="6229223"/>
                      <a:pt x="998728" y="6250432"/>
                      <a:pt x="966724" y="6267069"/>
                    </a:cubicBezTo>
                    <a:cubicBezTo>
                      <a:pt x="934720" y="6283706"/>
                      <a:pt x="899795" y="6296914"/>
                      <a:pt x="864743" y="6305423"/>
                    </a:cubicBezTo>
                    <a:cubicBezTo>
                      <a:pt x="829691" y="6313932"/>
                      <a:pt x="774192" y="6317361"/>
                      <a:pt x="756539" y="6318250"/>
                    </a:cubicBezTo>
                    <a:cubicBezTo>
                      <a:pt x="750824" y="6318504"/>
                      <a:pt x="751205" y="6319647"/>
                      <a:pt x="745236" y="6318123"/>
                    </a:cubicBezTo>
                    <a:cubicBezTo>
                      <a:pt x="713359" y="6309995"/>
                      <a:pt x="544449" y="6243447"/>
                      <a:pt x="460883" y="6166993"/>
                    </a:cubicBezTo>
                    <a:cubicBezTo>
                      <a:pt x="360807" y="6075426"/>
                      <a:pt x="258064" y="5909183"/>
                      <a:pt x="209296" y="5779770"/>
                    </a:cubicBezTo>
                    <a:cubicBezTo>
                      <a:pt x="167767" y="5669534"/>
                      <a:pt x="174752" y="5558282"/>
                      <a:pt x="161036" y="5448427"/>
                    </a:cubicBezTo>
                    <a:cubicBezTo>
                      <a:pt x="147574" y="5340223"/>
                      <a:pt x="153035" y="5230749"/>
                      <a:pt x="127381" y="5125466"/>
                    </a:cubicBezTo>
                    <a:cubicBezTo>
                      <a:pt x="101219" y="5018151"/>
                      <a:pt x="7112" y="4917567"/>
                      <a:pt x="3556" y="4811014"/>
                    </a:cubicBezTo>
                    <a:cubicBezTo>
                      <a:pt x="0" y="4703572"/>
                      <a:pt x="54356" y="4587621"/>
                      <a:pt x="107823" y="4483608"/>
                    </a:cubicBezTo>
                    <a:cubicBezTo>
                      <a:pt x="165227" y="4371975"/>
                      <a:pt x="270002" y="4269359"/>
                      <a:pt x="344932" y="4166362"/>
                    </a:cubicBezTo>
                    <a:cubicBezTo>
                      <a:pt x="414782" y="4070350"/>
                      <a:pt x="472313" y="3974465"/>
                      <a:pt x="543560" y="3885311"/>
                    </a:cubicBezTo>
                    <a:cubicBezTo>
                      <a:pt x="614299" y="3796792"/>
                      <a:pt x="693293" y="3714750"/>
                      <a:pt x="770890" y="3633470"/>
                    </a:cubicBezTo>
                    <a:cubicBezTo>
                      <a:pt x="847598" y="3553206"/>
                      <a:pt x="920877" y="3474085"/>
                      <a:pt x="1006348" y="3400679"/>
                    </a:cubicBezTo>
                    <a:cubicBezTo>
                      <a:pt x="1095756" y="3323844"/>
                      <a:pt x="1206373" y="3257169"/>
                      <a:pt x="1297686" y="3184271"/>
                    </a:cubicBezTo>
                    <a:cubicBezTo>
                      <a:pt x="1383157" y="3116072"/>
                      <a:pt x="1453261" y="3041904"/>
                      <a:pt x="1538859" y="2977388"/>
                    </a:cubicBezTo>
                    <a:cubicBezTo>
                      <a:pt x="1626743" y="2911094"/>
                      <a:pt x="1720723" y="2857246"/>
                      <a:pt x="1819021" y="2792857"/>
                    </a:cubicBezTo>
                    <a:cubicBezTo>
                      <a:pt x="1927860" y="2721610"/>
                      <a:pt x="2039620" y="2640330"/>
                      <a:pt x="2163572" y="2568575"/>
                    </a:cubicBezTo>
                    <a:cubicBezTo>
                      <a:pt x="2299589" y="2489835"/>
                      <a:pt x="2468245" y="2401951"/>
                      <a:pt x="2604643" y="2343023"/>
                    </a:cubicBezTo>
                    <a:cubicBezTo>
                      <a:pt x="2716657" y="2294636"/>
                      <a:pt x="2843657" y="2258822"/>
                      <a:pt x="2919349" y="2230882"/>
                    </a:cubicBezTo>
                    <a:cubicBezTo>
                      <a:pt x="2962275" y="2215007"/>
                      <a:pt x="2985389" y="2201164"/>
                      <a:pt x="3019933" y="2192528"/>
                    </a:cubicBezTo>
                    <a:cubicBezTo>
                      <a:pt x="3054477" y="2183892"/>
                      <a:pt x="3091180" y="2179447"/>
                      <a:pt x="3126867" y="2179320"/>
                    </a:cubicBezTo>
                    <a:cubicBezTo>
                      <a:pt x="3162554" y="2179193"/>
                      <a:pt x="3199130" y="2183511"/>
                      <a:pt x="3233801" y="2192020"/>
                    </a:cubicBezTo>
                    <a:cubicBezTo>
                      <a:pt x="3268345" y="2200402"/>
                      <a:pt x="3302889" y="2213483"/>
                      <a:pt x="3334512" y="2229993"/>
                    </a:cubicBezTo>
                    <a:cubicBezTo>
                      <a:pt x="3366135" y="2246503"/>
                      <a:pt x="3396615" y="2267331"/>
                      <a:pt x="3423285" y="2290953"/>
                    </a:cubicBezTo>
                    <a:cubicBezTo>
                      <a:pt x="3450082" y="2314575"/>
                      <a:pt x="3474593" y="2342134"/>
                      <a:pt x="3494913" y="2371471"/>
                    </a:cubicBezTo>
                    <a:cubicBezTo>
                      <a:pt x="3515233" y="2400808"/>
                      <a:pt x="3532505" y="2433447"/>
                      <a:pt x="3545205" y="2466721"/>
                    </a:cubicBezTo>
                    <a:cubicBezTo>
                      <a:pt x="3557905" y="2499995"/>
                      <a:pt x="3566922" y="2535809"/>
                      <a:pt x="3571240" y="2571242"/>
                    </a:cubicBezTo>
                    <a:cubicBezTo>
                      <a:pt x="3575558" y="2606548"/>
                      <a:pt x="3575685" y="2643505"/>
                      <a:pt x="3571494" y="2678938"/>
                    </a:cubicBezTo>
                    <a:cubicBezTo>
                      <a:pt x="3567303" y="2714371"/>
                      <a:pt x="3558540" y="2750185"/>
                      <a:pt x="3545967" y="2783586"/>
                    </a:cubicBezTo>
                    <a:cubicBezTo>
                      <a:pt x="3533394" y="2816987"/>
                      <a:pt x="3516249" y="2849753"/>
                      <a:pt x="3496056" y="2879090"/>
                    </a:cubicBezTo>
                    <a:cubicBezTo>
                      <a:pt x="3475863" y="2908427"/>
                      <a:pt x="3451479" y="2936113"/>
                      <a:pt x="3424809" y="2959862"/>
                    </a:cubicBezTo>
                    <a:cubicBezTo>
                      <a:pt x="3398139" y="2983484"/>
                      <a:pt x="3379851" y="3012694"/>
                      <a:pt x="3336290" y="3021203"/>
                    </a:cubicBezTo>
                    <a:cubicBezTo>
                      <a:pt x="3245739" y="3038983"/>
                      <a:pt x="2883789" y="2915666"/>
                      <a:pt x="2882519" y="2920492"/>
                    </a:cubicBezTo>
                    <a:cubicBezTo>
                      <a:pt x="2881376" y="2925064"/>
                      <a:pt x="3277616" y="2994152"/>
                      <a:pt x="3279140" y="3036570"/>
                    </a:cubicBezTo>
                    <a:cubicBezTo>
                      <a:pt x="3280537" y="3077210"/>
                      <a:pt x="3033776" y="3119501"/>
                      <a:pt x="2922651" y="3168650"/>
                    </a:cubicBezTo>
                    <a:cubicBezTo>
                      <a:pt x="2819908" y="3214116"/>
                      <a:pt x="2696972" y="3271393"/>
                      <a:pt x="2634361" y="3318002"/>
                    </a:cubicBezTo>
                    <a:cubicBezTo>
                      <a:pt x="2598293" y="3344926"/>
                      <a:pt x="2587117" y="3373120"/>
                      <a:pt x="2559431" y="3395599"/>
                    </a:cubicBezTo>
                    <a:cubicBezTo>
                      <a:pt x="2531745" y="3418078"/>
                      <a:pt x="2500376" y="3437763"/>
                      <a:pt x="2468118" y="3453003"/>
                    </a:cubicBezTo>
                    <a:cubicBezTo>
                      <a:pt x="2435860" y="3468243"/>
                      <a:pt x="2400681" y="3479800"/>
                      <a:pt x="2365756" y="3486785"/>
                    </a:cubicBezTo>
                    <a:cubicBezTo>
                      <a:pt x="2330831" y="3493770"/>
                      <a:pt x="2294001" y="3496691"/>
                      <a:pt x="2258314" y="3495167"/>
                    </a:cubicBezTo>
                    <a:cubicBezTo>
                      <a:pt x="2222627" y="3493643"/>
                      <a:pt x="2186178" y="3487674"/>
                      <a:pt x="2151888" y="3477641"/>
                    </a:cubicBezTo>
                    <a:cubicBezTo>
                      <a:pt x="2117598" y="3467608"/>
                      <a:pt x="2083689" y="3453003"/>
                      <a:pt x="2052828" y="3435096"/>
                    </a:cubicBezTo>
                    <a:cubicBezTo>
                      <a:pt x="2021967" y="3417189"/>
                      <a:pt x="1992376" y="3394837"/>
                      <a:pt x="1966722" y="3370072"/>
                    </a:cubicBezTo>
                    <a:cubicBezTo>
                      <a:pt x="1941068" y="3345307"/>
                      <a:pt x="1917700" y="3316605"/>
                      <a:pt x="1898777" y="3286379"/>
                    </a:cubicBezTo>
                    <a:cubicBezTo>
                      <a:pt x="1879727" y="3256153"/>
                      <a:pt x="1863979" y="3222625"/>
                      <a:pt x="1852803" y="3188716"/>
                    </a:cubicBezTo>
                    <a:cubicBezTo>
                      <a:pt x="1841627" y="3154807"/>
                      <a:pt x="1834388" y="3118612"/>
                      <a:pt x="1831594" y="3083052"/>
                    </a:cubicBezTo>
                    <a:cubicBezTo>
                      <a:pt x="1828800" y="3047492"/>
                      <a:pt x="1830451" y="3010535"/>
                      <a:pt x="1836293" y="2975356"/>
                    </a:cubicBezTo>
                    <a:cubicBezTo>
                      <a:pt x="1842135" y="2940177"/>
                      <a:pt x="1852422" y="2904617"/>
                      <a:pt x="1866519" y="2871851"/>
                    </a:cubicBezTo>
                    <a:cubicBezTo>
                      <a:pt x="1880616" y="2839085"/>
                      <a:pt x="1896999" y="2802763"/>
                      <a:pt x="1920748" y="2778633"/>
                    </a:cubicBezTo>
                    <a:cubicBezTo>
                      <a:pt x="1943227" y="2755900"/>
                      <a:pt x="1976755" y="2758567"/>
                      <a:pt x="2003298" y="2728976"/>
                    </a:cubicBezTo>
                    <a:cubicBezTo>
                      <a:pt x="2051812" y="2674874"/>
                      <a:pt x="2089150" y="2537206"/>
                      <a:pt x="2138807" y="2436241"/>
                    </a:cubicBezTo>
                    <a:cubicBezTo>
                      <a:pt x="2193290" y="2325497"/>
                      <a:pt x="2266061" y="2211959"/>
                      <a:pt x="2318131" y="2091690"/>
                    </a:cubicBezTo>
                    <a:cubicBezTo>
                      <a:pt x="2371852" y="1967611"/>
                      <a:pt x="2417318" y="1828165"/>
                      <a:pt x="2454529" y="1702181"/>
                    </a:cubicBezTo>
                    <a:cubicBezTo>
                      <a:pt x="2488565" y="1586738"/>
                      <a:pt x="2503805" y="1476375"/>
                      <a:pt x="2535936" y="1365504"/>
                    </a:cubicBezTo>
                    <a:cubicBezTo>
                      <a:pt x="2568067" y="1254379"/>
                      <a:pt x="2626487" y="1115695"/>
                      <a:pt x="2647569" y="1036320"/>
                    </a:cubicBezTo>
                    <a:cubicBezTo>
                      <a:pt x="2659253" y="992505"/>
                      <a:pt x="2656967" y="965962"/>
                      <a:pt x="2667762" y="932688"/>
                    </a:cubicBezTo>
                    <a:cubicBezTo>
                      <a:pt x="2678557" y="899414"/>
                      <a:pt x="2693670" y="866521"/>
                      <a:pt x="2712085" y="836803"/>
                    </a:cubicBezTo>
                    <a:cubicBezTo>
                      <a:pt x="2730500" y="807085"/>
                      <a:pt x="2753106" y="778764"/>
                      <a:pt x="2778125" y="754253"/>
                    </a:cubicBezTo>
                    <a:cubicBezTo>
                      <a:pt x="2803144" y="729742"/>
                      <a:pt x="2831846" y="707771"/>
                      <a:pt x="2861945" y="689991"/>
                    </a:cubicBezTo>
                    <a:cubicBezTo>
                      <a:pt x="2892044" y="672211"/>
                      <a:pt x="2925191" y="657733"/>
                      <a:pt x="2958592" y="647700"/>
                    </a:cubicBezTo>
                    <a:cubicBezTo>
                      <a:pt x="2992120" y="637667"/>
                      <a:pt x="3027807" y="631444"/>
                      <a:pt x="3062732" y="629666"/>
                    </a:cubicBezTo>
                    <a:cubicBezTo>
                      <a:pt x="3097657" y="627888"/>
                      <a:pt x="3133852" y="630428"/>
                      <a:pt x="3168142" y="637159"/>
                    </a:cubicBezTo>
                    <a:cubicBezTo>
                      <a:pt x="3202432" y="643890"/>
                      <a:pt x="3236849" y="654939"/>
                      <a:pt x="3268599" y="669671"/>
                    </a:cubicBezTo>
                    <a:cubicBezTo>
                      <a:pt x="3300349" y="684403"/>
                      <a:pt x="3331083" y="703453"/>
                      <a:pt x="3358388" y="725297"/>
                    </a:cubicBezTo>
                    <a:cubicBezTo>
                      <a:pt x="3385693" y="747141"/>
                      <a:pt x="3411093" y="773049"/>
                      <a:pt x="3432302" y="800735"/>
                    </a:cubicBezTo>
                    <a:cubicBezTo>
                      <a:pt x="3453638" y="828421"/>
                      <a:pt x="3472053" y="859663"/>
                      <a:pt x="3486023" y="891667"/>
                    </a:cubicBezTo>
                    <a:cubicBezTo>
                      <a:pt x="3499993" y="923671"/>
                      <a:pt x="3510407" y="958469"/>
                      <a:pt x="3516376" y="992886"/>
                    </a:cubicBezTo>
                    <a:cubicBezTo>
                      <a:pt x="3522345" y="1027303"/>
                      <a:pt x="3523615" y="1059434"/>
                      <a:pt x="3521710" y="1098296"/>
                    </a:cubicBezTo>
                    <a:cubicBezTo>
                      <a:pt x="3519424" y="1146937"/>
                      <a:pt x="3511169" y="1260856"/>
                      <a:pt x="3497580" y="1261618"/>
                    </a:cubicBezTo>
                    <a:cubicBezTo>
                      <a:pt x="3475482" y="1262888"/>
                      <a:pt x="3339846" y="880872"/>
                      <a:pt x="3386963" y="841375"/>
                    </a:cubicBezTo>
                    <a:cubicBezTo>
                      <a:pt x="3433826" y="802132"/>
                      <a:pt x="3654171" y="964565"/>
                      <a:pt x="3775837" y="1021080"/>
                    </a:cubicBezTo>
                    <a:cubicBezTo>
                      <a:pt x="3883660" y="1071118"/>
                      <a:pt x="3979926" y="1108710"/>
                      <a:pt x="4080383" y="1163193"/>
                    </a:cubicBezTo>
                    <a:cubicBezTo>
                      <a:pt x="4185285" y="1220089"/>
                      <a:pt x="4283964" y="1283970"/>
                      <a:pt x="4391660" y="1357376"/>
                    </a:cubicBezTo>
                    <a:cubicBezTo>
                      <a:pt x="4514723" y="1441323"/>
                      <a:pt x="4669917" y="1530985"/>
                      <a:pt x="4776216" y="1643126"/>
                    </a:cubicBezTo>
                    <a:cubicBezTo>
                      <a:pt x="4878832" y="1751330"/>
                      <a:pt x="4954524" y="1893951"/>
                      <a:pt x="5022850" y="2014855"/>
                    </a:cubicBezTo>
                    <a:cubicBezTo>
                      <a:pt x="5082921" y="2121281"/>
                      <a:pt x="5131562" y="2217928"/>
                      <a:pt x="5170678" y="2327021"/>
                    </a:cubicBezTo>
                    <a:cubicBezTo>
                      <a:pt x="5210683" y="2438654"/>
                      <a:pt x="5212715" y="2562479"/>
                      <a:pt x="5258689" y="2677922"/>
                    </a:cubicBezTo>
                    <a:cubicBezTo>
                      <a:pt x="5308473" y="2802890"/>
                      <a:pt x="5405247" y="2925318"/>
                      <a:pt x="5466588" y="3047619"/>
                    </a:cubicBezTo>
                    <a:cubicBezTo>
                      <a:pt x="5524246" y="3162681"/>
                      <a:pt x="5580380" y="3271266"/>
                      <a:pt x="5618734" y="3390265"/>
                    </a:cubicBezTo>
                    <a:cubicBezTo>
                      <a:pt x="5657469" y="3510788"/>
                      <a:pt x="5749036" y="3674491"/>
                      <a:pt x="5696839" y="3766439"/>
                    </a:cubicBezTo>
                    <a:cubicBezTo>
                      <a:pt x="5633085" y="3878707"/>
                      <a:pt x="5251831" y="3845179"/>
                      <a:pt x="5155057" y="3953383"/>
                    </a:cubicBezTo>
                    <a:cubicBezTo>
                      <a:pt x="5080635" y="4036568"/>
                      <a:pt x="5113401" y="4282186"/>
                      <a:pt x="5080635" y="4284472"/>
                    </a:cubicBezTo>
                    <a:cubicBezTo>
                      <a:pt x="5047488" y="4286885"/>
                      <a:pt x="4981194" y="4069969"/>
                      <a:pt x="4956937" y="3959225"/>
                    </a:cubicBezTo>
                    <a:cubicBezTo>
                      <a:pt x="4933188" y="3851021"/>
                      <a:pt x="4933188" y="3708273"/>
                      <a:pt x="4934204" y="3627882"/>
                    </a:cubicBezTo>
                    <a:cubicBezTo>
                      <a:pt x="4934712" y="3581781"/>
                      <a:pt x="4936617" y="3554349"/>
                      <a:pt x="4944364" y="3519043"/>
                    </a:cubicBezTo>
                    <a:cubicBezTo>
                      <a:pt x="4952111" y="3483737"/>
                      <a:pt x="4964430" y="3448304"/>
                      <a:pt x="4980305" y="3415919"/>
                    </a:cubicBezTo>
                    <a:cubicBezTo>
                      <a:pt x="4996180" y="3383407"/>
                      <a:pt x="5016627" y="3352038"/>
                      <a:pt x="5039868" y="3324352"/>
                    </a:cubicBezTo>
                    <a:cubicBezTo>
                      <a:pt x="5063109" y="3296666"/>
                      <a:pt x="5090414" y="3271012"/>
                      <a:pt x="5119624" y="3249676"/>
                    </a:cubicBezTo>
                    <a:cubicBezTo>
                      <a:pt x="5148834" y="3228340"/>
                      <a:pt x="5181473" y="3209925"/>
                      <a:pt x="5214874" y="3196209"/>
                    </a:cubicBezTo>
                    <a:cubicBezTo>
                      <a:pt x="5248275" y="3182493"/>
                      <a:pt x="5284470" y="3172587"/>
                      <a:pt x="5320157" y="3167253"/>
                    </a:cubicBezTo>
                    <a:cubicBezTo>
                      <a:pt x="5355971" y="3161919"/>
                      <a:pt x="5393436" y="3160903"/>
                      <a:pt x="5429377" y="3164205"/>
                    </a:cubicBezTo>
                    <a:cubicBezTo>
                      <a:pt x="5465318" y="3167507"/>
                      <a:pt x="5501894" y="3175508"/>
                      <a:pt x="5536057" y="3187319"/>
                    </a:cubicBezTo>
                    <a:cubicBezTo>
                      <a:pt x="5570220" y="3199257"/>
                      <a:pt x="5603748" y="3215767"/>
                      <a:pt x="5634101" y="3235452"/>
                    </a:cubicBezTo>
                    <a:cubicBezTo>
                      <a:pt x="5664454" y="3255137"/>
                      <a:pt x="5693156" y="3279140"/>
                      <a:pt x="5717921" y="3305556"/>
                    </a:cubicBezTo>
                    <a:cubicBezTo>
                      <a:pt x="5742686" y="3331972"/>
                      <a:pt x="5764784" y="3362198"/>
                      <a:pt x="5782437" y="3393694"/>
                    </a:cubicBezTo>
                    <a:cubicBezTo>
                      <a:pt x="5800090" y="3425190"/>
                      <a:pt x="5814314" y="3459988"/>
                      <a:pt x="5823966" y="3494786"/>
                    </a:cubicBezTo>
                    <a:cubicBezTo>
                      <a:pt x="5833618" y="3529584"/>
                      <a:pt x="5834761" y="3558921"/>
                      <a:pt x="5840095" y="3602736"/>
                    </a:cubicBezTo>
                    <a:cubicBezTo>
                      <a:pt x="5848350" y="3670554"/>
                      <a:pt x="5857240" y="3769360"/>
                      <a:pt x="5864606" y="3862832"/>
                    </a:cubicBezTo>
                    <a:cubicBezTo>
                      <a:pt x="5873242" y="3971671"/>
                      <a:pt x="5898134" y="4100576"/>
                      <a:pt x="5887085" y="4216781"/>
                    </a:cubicBezTo>
                    <a:cubicBezTo>
                      <a:pt x="5876036" y="4332986"/>
                      <a:pt x="5853938" y="4455795"/>
                      <a:pt x="5798312" y="4560189"/>
                    </a:cubicBezTo>
                    <a:cubicBezTo>
                      <a:pt x="5739257" y="4670933"/>
                      <a:pt x="5630672" y="4774692"/>
                      <a:pt x="5533136" y="4858385"/>
                    </a:cubicBezTo>
                    <a:cubicBezTo>
                      <a:pt x="5440426" y="4937887"/>
                      <a:pt x="5330190" y="4990084"/>
                      <a:pt x="5230368" y="5054219"/>
                    </a:cubicBezTo>
                    <a:cubicBezTo>
                      <a:pt x="5132959" y="5116830"/>
                      <a:pt x="5036312" y="5174107"/>
                      <a:pt x="4941189" y="5238623"/>
                    </a:cubicBezTo>
                    <a:cubicBezTo>
                      <a:pt x="4844923" y="5303901"/>
                      <a:pt x="4745736" y="5363845"/>
                      <a:pt x="4656074" y="5443601"/>
                    </a:cubicBezTo>
                    <a:cubicBezTo>
                      <a:pt x="4560824" y="5528437"/>
                      <a:pt x="4473448" y="5637530"/>
                      <a:pt x="4388739" y="5736971"/>
                    </a:cubicBezTo>
                    <a:cubicBezTo>
                      <a:pt x="4306062" y="5833999"/>
                      <a:pt x="4220591" y="5980303"/>
                      <a:pt x="4153027" y="6032881"/>
                    </a:cubicBezTo>
                    <a:cubicBezTo>
                      <a:pt x="4116705" y="6061202"/>
                      <a:pt x="4088003" y="6067044"/>
                      <a:pt x="4053586" y="6077839"/>
                    </a:cubicBezTo>
                    <a:cubicBezTo>
                      <a:pt x="4019042" y="6088634"/>
                      <a:pt x="3982212" y="6095365"/>
                      <a:pt x="3946144" y="6097524"/>
                    </a:cubicBezTo>
                    <a:cubicBezTo>
                      <a:pt x="3910076" y="6099683"/>
                      <a:pt x="3872611" y="6097524"/>
                      <a:pt x="3837051" y="6091047"/>
                    </a:cubicBezTo>
                    <a:cubicBezTo>
                      <a:pt x="3801491" y="6084570"/>
                      <a:pt x="3765677" y="6073521"/>
                      <a:pt x="3732784" y="6058662"/>
                    </a:cubicBezTo>
                    <a:cubicBezTo>
                      <a:pt x="3699764" y="6043803"/>
                      <a:pt x="3667760" y="6024372"/>
                      <a:pt x="3639312" y="6002147"/>
                    </a:cubicBezTo>
                    <a:cubicBezTo>
                      <a:pt x="3610864" y="5979922"/>
                      <a:pt x="3584448" y="5953506"/>
                      <a:pt x="3562096" y="5925058"/>
                    </a:cubicBezTo>
                    <a:cubicBezTo>
                      <a:pt x="3539744" y="5896610"/>
                      <a:pt x="3520313" y="5864606"/>
                      <a:pt x="3505454" y="5831586"/>
                    </a:cubicBezTo>
                    <a:cubicBezTo>
                      <a:pt x="3490595" y="5798693"/>
                      <a:pt x="3479419" y="5762879"/>
                      <a:pt x="3472942" y="5727319"/>
                    </a:cubicBezTo>
                    <a:cubicBezTo>
                      <a:pt x="3466465" y="5691759"/>
                      <a:pt x="3464179" y="5654421"/>
                      <a:pt x="3466338" y="5618353"/>
                    </a:cubicBezTo>
                    <a:cubicBezTo>
                      <a:pt x="3468497" y="5582285"/>
                      <a:pt x="3475228" y="5545455"/>
                      <a:pt x="3485896" y="5510911"/>
                    </a:cubicBezTo>
                    <a:cubicBezTo>
                      <a:pt x="3496564" y="5476367"/>
                      <a:pt x="3511931" y="5442331"/>
                      <a:pt x="3530600" y="5411343"/>
                    </a:cubicBezTo>
                    <a:cubicBezTo>
                      <a:pt x="3549269" y="5380355"/>
                      <a:pt x="3572383" y="5350764"/>
                      <a:pt x="3597910" y="5325237"/>
                    </a:cubicBezTo>
                    <a:cubicBezTo>
                      <a:pt x="3623437" y="5299710"/>
                      <a:pt x="3678809" y="5253228"/>
                      <a:pt x="3683889" y="5257927"/>
                    </a:cubicBezTo>
                    <a:cubicBezTo>
                      <a:pt x="3692144" y="5265674"/>
                      <a:pt x="3519551" y="5497449"/>
                      <a:pt x="3520186" y="5497830"/>
                    </a:cubicBezTo>
                    <a:cubicBezTo>
                      <a:pt x="3520948" y="5498338"/>
                      <a:pt x="3772408" y="5138547"/>
                      <a:pt x="3772789" y="5138801"/>
                    </a:cubicBezTo>
                    <a:cubicBezTo>
                      <a:pt x="3773170" y="5139055"/>
                      <a:pt x="3600577" y="5405882"/>
                      <a:pt x="3591306" y="5400675"/>
                    </a:cubicBezTo>
                    <a:cubicBezTo>
                      <a:pt x="3581908" y="5395468"/>
                      <a:pt x="3681984" y="5200777"/>
                      <a:pt x="3721100" y="5099431"/>
                    </a:cubicBezTo>
                    <a:cubicBezTo>
                      <a:pt x="3759708" y="4999228"/>
                      <a:pt x="3790315" y="4898644"/>
                      <a:pt x="3824605" y="4796282"/>
                    </a:cubicBezTo>
                    <a:cubicBezTo>
                      <a:pt x="3859657" y="4691634"/>
                      <a:pt x="3892423" y="4582287"/>
                      <a:pt x="3929126" y="4478020"/>
                    </a:cubicBezTo>
                    <a:cubicBezTo>
                      <a:pt x="3965067" y="4375658"/>
                      <a:pt x="3998722" y="4283456"/>
                      <a:pt x="4042156" y="4176141"/>
                    </a:cubicBezTo>
                    <a:cubicBezTo>
                      <a:pt x="4092829" y="4050792"/>
                      <a:pt x="4173220" y="3902202"/>
                      <a:pt x="4217543" y="3772535"/>
                    </a:cubicBezTo>
                    <a:cubicBezTo>
                      <a:pt x="4256659" y="3658235"/>
                      <a:pt x="4309745" y="3517519"/>
                      <a:pt x="4301871" y="3440811"/>
                    </a:cubicBezTo>
                    <a:cubicBezTo>
                      <a:pt x="4297426" y="3397758"/>
                      <a:pt x="4266311" y="3377565"/>
                      <a:pt x="4254754" y="3343783"/>
                    </a:cubicBezTo>
                    <a:cubicBezTo>
                      <a:pt x="4243197" y="3310001"/>
                      <a:pt x="4235450" y="3273806"/>
                      <a:pt x="4232275" y="3238246"/>
                    </a:cubicBezTo>
                    <a:cubicBezTo>
                      <a:pt x="4229100" y="3202686"/>
                      <a:pt x="4230243" y="3165856"/>
                      <a:pt x="4235704" y="3130550"/>
                    </a:cubicBezTo>
                    <a:cubicBezTo>
                      <a:pt x="4241165" y="3095244"/>
                      <a:pt x="4251071" y="3059557"/>
                      <a:pt x="4264787" y="3026664"/>
                    </a:cubicBezTo>
                    <a:cubicBezTo>
                      <a:pt x="4278503" y="2993644"/>
                      <a:pt x="4296791" y="2961513"/>
                      <a:pt x="4318000" y="2932811"/>
                    </a:cubicBezTo>
                    <a:cubicBezTo>
                      <a:pt x="4339209" y="2904109"/>
                      <a:pt x="4364609" y="2877185"/>
                      <a:pt x="4392041" y="2854325"/>
                    </a:cubicBezTo>
                    <a:cubicBezTo>
                      <a:pt x="4419473" y="2831465"/>
                      <a:pt x="4450588" y="2811526"/>
                      <a:pt x="4482719" y="2795905"/>
                    </a:cubicBezTo>
                    <a:cubicBezTo>
                      <a:pt x="4514850" y="2780284"/>
                      <a:pt x="4549775" y="2768346"/>
                      <a:pt x="4584700" y="2760853"/>
                    </a:cubicBezTo>
                    <a:cubicBezTo>
                      <a:pt x="4619625" y="2753360"/>
                      <a:pt x="4656455" y="2750185"/>
                      <a:pt x="4692142" y="2751328"/>
                    </a:cubicBezTo>
                    <a:cubicBezTo>
                      <a:pt x="4727829" y="2752471"/>
                      <a:pt x="4764405" y="2758059"/>
                      <a:pt x="4798695" y="2767711"/>
                    </a:cubicBezTo>
                    <a:cubicBezTo>
                      <a:pt x="4833112" y="2777363"/>
                      <a:pt x="4867148" y="2791587"/>
                      <a:pt x="4898263" y="2809113"/>
                    </a:cubicBezTo>
                    <a:cubicBezTo>
                      <a:pt x="4929378" y="2826639"/>
                      <a:pt x="4959223" y="2848610"/>
                      <a:pt x="4985131" y="2873121"/>
                    </a:cubicBezTo>
                    <a:cubicBezTo>
                      <a:pt x="5011039" y="2897632"/>
                      <a:pt x="5048504" y="2927604"/>
                      <a:pt x="5053965" y="2956052"/>
                    </a:cubicBezTo>
                    <a:cubicBezTo>
                      <a:pt x="5058537" y="2980436"/>
                      <a:pt x="5029962" y="2996057"/>
                      <a:pt x="5029454" y="3030855"/>
                    </a:cubicBezTo>
                    <a:cubicBezTo>
                      <a:pt x="5028184" y="3109341"/>
                      <a:pt x="5133721" y="3292348"/>
                      <a:pt x="5142611" y="3416554"/>
                    </a:cubicBezTo>
                    <a:cubicBezTo>
                      <a:pt x="5150739" y="3529203"/>
                      <a:pt x="5107813" y="3633343"/>
                      <a:pt x="5096002" y="3743706"/>
                    </a:cubicBezTo>
                    <a:cubicBezTo>
                      <a:pt x="5084064" y="3855974"/>
                      <a:pt x="5093843" y="4007739"/>
                      <a:pt x="5071745" y="4084828"/>
                    </a:cubicBezTo>
                    <a:cubicBezTo>
                      <a:pt x="5059299" y="4128135"/>
                      <a:pt x="5041646" y="4150741"/>
                      <a:pt x="5021199" y="4179951"/>
                    </a:cubicBezTo>
                    <a:cubicBezTo>
                      <a:pt x="5000879" y="4209161"/>
                      <a:pt x="4976241" y="4236593"/>
                      <a:pt x="4949444" y="4260088"/>
                    </a:cubicBezTo>
                    <a:cubicBezTo>
                      <a:pt x="4922647" y="4283583"/>
                      <a:pt x="4892167" y="4304411"/>
                      <a:pt x="4860544" y="4320794"/>
                    </a:cubicBezTo>
                    <a:cubicBezTo>
                      <a:pt x="4828921" y="4337177"/>
                      <a:pt x="4794377" y="4350131"/>
                      <a:pt x="4759706" y="4358513"/>
                    </a:cubicBezTo>
                    <a:cubicBezTo>
                      <a:pt x="4725035" y="4366895"/>
                      <a:pt x="4688332" y="4371086"/>
                      <a:pt x="4652772" y="4370959"/>
                    </a:cubicBezTo>
                    <a:cubicBezTo>
                      <a:pt x="4617085" y="4370832"/>
                      <a:pt x="4580509" y="4366133"/>
                      <a:pt x="4545965" y="4357370"/>
                    </a:cubicBezTo>
                    <a:cubicBezTo>
                      <a:pt x="4511421" y="4348607"/>
                      <a:pt x="4477004" y="4335399"/>
                      <a:pt x="4445508" y="4318635"/>
                    </a:cubicBezTo>
                    <a:cubicBezTo>
                      <a:pt x="4414012" y="4301871"/>
                      <a:pt x="4383786" y="4280789"/>
                      <a:pt x="4357243" y="4257040"/>
                    </a:cubicBezTo>
                    <a:cubicBezTo>
                      <a:pt x="4330700" y="4233291"/>
                      <a:pt x="4306316" y="4205605"/>
                      <a:pt x="4286250" y="4176141"/>
                    </a:cubicBezTo>
                    <a:cubicBezTo>
                      <a:pt x="4266184" y="4146677"/>
                      <a:pt x="4249166" y="4113911"/>
                      <a:pt x="4236720" y="4080510"/>
                    </a:cubicBezTo>
                    <a:cubicBezTo>
                      <a:pt x="4224274" y="4047109"/>
                      <a:pt x="4215511" y="4011295"/>
                      <a:pt x="4211447" y="3975862"/>
                    </a:cubicBezTo>
                    <a:cubicBezTo>
                      <a:pt x="4207383" y="3940429"/>
                      <a:pt x="4207637" y="3903472"/>
                      <a:pt x="4212082" y="3868166"/>
                    </a:cubicBezTo>
                    <a:cubicBezTo>
                      <a:pt x="4216527" y="3832860"/>
                      <a:pt x="4234053" y="3763391"/>
                      <a:pt x="4238371" y="3763899"/>
                    </a:cubicBezTo>
                    <a:cubicBezTo>
                      <a:pt x="4242689" y="3764407"/>
                      <a:pt x="4233799" y="3871341"/>
                      <a:pt x="4238244" y="3871722"/>
                    </a:cubicBezTo>
                    <a:cubicBezTo>
                      <a:pt x="4246245" y="3872484"/>
                      <a:pt x="4264533" y="3638550"/>
                      <a:pt x="4305808" y="3524377"/>
                    </a:cubicBezTo>
                    <a:cubicBezTo>
                      <a:pt x="4350639" y="3400171"/>
                      <a:pt x="4461764" y="3278886"/>
                      <a:pt x="4506722" y="3157347"/>
                    </a:cubicBezTo>
                    <a:cubicBezTo>
                      <a:pt x="4546473" y="3049778"/>
                      <a:pt x="4558665" y="2953893"/>
                      <a:pt x="4574159" y="2836799"/>
                    </a:cubicBezTo>
                    <a:cubicBezTo>
                      <a:pt x="4592447" y="2698242"/>
                      <a:pt x="4568444" y="2469134"/>
                      <a:pt x="4599432" y="2378075"/>
                    </a:cubicBezTo>
                    <a:cubicBezTo>
                      <a:pt x="4614418" y="2334006"/>
                      <a:pt x="4636770" y="2315972"/>
                      <a:pt x="4660392" y="2289302"/>
                    </a:cubicBezTo>
                    <a:cubicBezTo>
                      <a:pt x="4683887" y="2262632"/>
                      <a:pt x="4711573" y="2238121"/>
                      <a:pt x="4740783" y="2217801"/>
                    </a:cubicBezTo>
                    <a:cubicBezTo>
                      <a:pt x="4769993" y="2197481"/>
                      <a:pt x="4802632" y="2180336"/>
                      <a:pt x="4835906" y="2167636"/>
                    </a:cubicBezTo>
                    <a:cubicBezTo>
                      <a:pt x="4869180" y="2154936"/>
                      <a:pt x="4904994" y="2145919"/>
                      <a:pt x="4940300" y="2141601"/>
                    </a:cubicBezTo>
                    <a:cubicBezTo>
                      <a:pt x="4975606" y="2137283"/>
                      <a:pt x="5012563" y="2137283"/>
                      <a:pt x="5047996" y="2141474"/>
                    </a:cubicBezTo>
                    <a:cubicBezTo>
                      <a:pt x="5083302" y="2145665"/>
                      <a:pt x="5119243" y="2154428"/>
                      <a:pt x="5152517" y="2167001"/>
                    </a:cubicBezTo>
                    <a:cubicBezTo>
                      <a:pt x="5185791" y="2179574"/>
                      <a:pt x="5218557" y="2196592"/>
                      <a:pt x="5247894" y="2216785"/>
                    </a:cubicBezTo>
                    <a:cubicBezTo>
                      <a:pt x="5277231" y="2236978"/>
                      <a:pt x="5304917" y="2261362"/>
                      <a:pt x="5328539" y="2287905"/>
                    </a:cubicBezTo>
                    <a:cubicBezTo>
                      <a:pt x="5352161" y="2314575"/>
                      <a:pt x="5373243" y="2344928"/>
                      <a:pt x="5389880" y="2376424"/>
                    </a:cubicBezTo>
                    <a:cubicBezTo>
                      <a:pt x="5406517" y="2407920"/>
                      <a:pt x="5419598" y="2442337"/>
                      <a:pt x="5428234" y="2476881"/>
                    </a:cubicBezTo>
                    <a:cubicBezTo>
                      <a:pt x="5436870" y="2511425"/>
                      <a:pt x="5441315" y="2548128"/>
                      <a:pt x="5441442" y="2583688"/>
                    </a:cubicBezTo>
                    <a:cubicBezTo>
                      <a:pt x="5441569" y="2619375"/>
                      <a:pt x="5437124" y="2656078"/>
                      <a:pt x="5428615" y="2690622"/>
                    </a:cubicBezTo>
                    <a:cubicBezTo>
                      <a:pt x="5420106" y="2725166"/>
                      <a:pt x="5382768" y="2779141"/>
                      <a:pt x="5390642" y="2791206"/>
                    </a:cubicBezTo>
                    <a:cubicBezTo>
                      <a:pt x="5394706" y="2797429"/>
                      <a:pt x="5412232" y="2785237"/>
                      <a:pt x="5418836" y="2792984"/>
                    </a:cubicBezTo>
                    <a:cubicBezTo>
                      <a:pt x="5442458" y="2821051"/>
                      <a:pt x="5411851" y="3033141"/>
                      <a:pt x="5378958" y="3156966"/>
                    </a:cubicBezTo>
                    <a:cubicBezTo>
                      <a:pt x="5341747" y="3297047"/>
                      <a:pt x="5300853" y="3489071"/>
                      <a:pt x="5192141" y="3586861"/>
                    </a:cubicBezTo>
                    <a:cubicBezTo>
                      <a:pt x="5076952" y="3690366"/>
                      <a:pt x="4827651" y="3770122"/>
                      <a:pt x="4690364" y="3744087"/>
                    </a:cubicBezTo>
                    <a:cubicBezTo>
                      <a:pt x="4577207" y="3722624"/>
                      <a:pt x="4478782" y="3613531"/>
                      <a:pt x="4411980" y="3519805"/>
                    </a:cubicBezTo>
                    <a:cubicBezTo>
                      <a:pt x="4344670" y="3425444"/>
                      <a:pt x="4251960" y="3219831"/>
                      <a:pt x="4289044" y="3179318"/>
                    </a:cubicBezTo>
                    <a:cubicBezTo>
                      <a:pt x="4324731" y="3140329"/>
                      <a:pt x="4614799" y="3245231"/>
                      <a:pt x="4613148" y="3265170"/>
                    </a:cubicBezTo>
                    <a:cubicBezTo>
                      <a:pt x="4611370" y="3285998"/>
                      <a:pt x="4253611" y="3321685"/>
                      <a:pt x="4247261" y="3299333"/>
                    </a:cubicBezTo>
                    <a:cubicBezTo>
                      <a:pt x="4240403" y="3275457"/>
                      <a:pt x="4615180" y="3097276"/>
                      <a:pt x="4625721" y="3111246"/>
                    </a:cubicBezTo>
                    <a:cubicBezTo>
                      <a:pt x="4631055" y="3118231"/>
                      <a:pt x="4580255" y="3167634"/>
                      <a:pt x="4553204" y="3190875"/>
                    </a:cubicBezTo>
                    <a:cubicBezTo>
                      <a:pt x="4526153" y="3214116"/>
                      <a:pt x="4495419" y="3234690"/>
                      <a:pt x="4463669" y="3250819"/>
                    </a:cubicBezTo>
                    <a:cubicBezTo>
                      <a:pt x="4431919" y="3266948"/>
                      <a:pt x="4397121" y="3279648"/>
                      <a:pt x="4362450" y="3287649"/>
                    </a:cubicBezTo>
                    <a:cubicBezTo>
                      <a:pt x="4327779" y="3295650"/>
                      <a:pt x="4291076" y="3299714"/>
                      <a:pt x="4255389" y="3299206"/>
                    </a:cubicBezTo>
                    <a:cubicBezTo>
                      <a:pt x="4219702" y="3298698"/>
                      <a:pt x="4183126" y="3293745"/>
                      <a:pt x="4148582" y="3284728"/>
                    </a:cubicBezTo>
                    <a:cubicBezTo>
                      <a:pt x="4114038" y="3275711"/>
                      <a:pt x="4079748" y="3262249"/>
                      <a:pt x="4048379" y="3245231"/>
                    </a:cubicBezTo>
                    <a:cubicBezTo>
                      <a:pt x="4017010" y="3228213"/>
                      <a:pt x="3986911" y="3206750"/>
                      <a:pt x="3960495" y="3182747"/>
                    </a:cubicBezTo>
                    <a:cubicBezTo>
                      <a:pt x="3934079" y="3158744"/>
                      <a:pt x="3909949" y="3130677"/>
                      <a:pt x="3890137" y="3101086"/>
                    </a:cubicBezTo>
                    <a:cubicBezTo>
                      <a:pt x="3870325" y="3071495"/>
                      <a:pt x="3853561" y="3038602"/>
                      <a:pt x="3841369" y="3005074"/>
                    </a:cubicBezTo>
                    <a:cubicBezTo>
                      <a:pt x="3829177" y="2971546"/>
                      <a:pt x="3820922" y="2935478"/>
                      <a:pt x="3817112" y="2900045"/>
                    </a:cubicBezTo>
                    <a:cubicBezTo>
                      <a:pt x="3813302" y="2864612"/>
                      <a:pt x="3813683" y="2827655"/>
                      <a:pt x="3818509" y="2792349"/>
                    </a:cubicBezTo>
                    <a:cubicBezTo>
                      <a:pt x="3823335" y="2757043"/>
                      <a:pt x="3832733" y="2721229"/>
                      <a:pt x="3845814" y="2688082"/>
                    </a:cubicBezTo>
                    <a:cubicBezTo>
                      <a:pt x="3858895" y="2654935"/>
                      <a:pt x="3870071" y="2617470"/>
                      <a:pt x="3897122" y="2593467"/>
                    </a:cubicBezTo>
                    <a:cubicBezTo>
                      <a:pt x="3928364" y="2565781"/>
                      <a:pt x="3971925" y="2551938"/>
                      <a:pt x="4030980" y="2540889"/>
                    </a:cubicBezTo>
                    <a:cubicBezTo>
                      <a:pt x="4135247" y="2521458"/>
                      <a:pt x="4479290" y="2544191"/>
                      <a:pt x="4479290" y="2543302"/>
                    </a:cubicBezTo>
                    <a:cubicBezTo>
                      <a:pt x="4479290" y="2542540"/>
                      <a:pt x="4195445" y="2476754"/>
                      <a:pt x="4103878" y="2536698"/>
                    </a:cubicBezTo>
                    <a:cubicBezTo>
                      <a:pt x="4001135" y="2603881"/>
                      <a:pt x="3954526" y="2979039"/>
                      <a:pt x="3922014" y="2972816"/>
                    </a:cubicBezTo>
                    <a:cubicBezTo>
                      <a:pt x="3888105" y="2966339"/>
                      <a:pt x="3858895" y="2605278"/>
                      <a:pt x="3912235" y="2457196"/>
                    </a:cubicBezTo>
                    <a:cubicBezTo>
                      <a:pt x="3963543" y="2314829"/>
                      <a:pt x="4101719" y="2171065"/>
                      <a:pt x="4223131" y="2095754"/>
                    </a:cubicBezTo>
                    <a:cubicBezTo>
                      <a:pt x="4331335" y="2028571"/>
                      <a:pt x="4468368" y="1986788"/>
                      <a:pt x="4589907" y="2001774"/>
                    </a:cubicBezTo>
                    <a:cubicBezTo>
                      <a:pt x="4722114" y="2018030"/>
                      <a:pt x="4898898" y="2108454"/>
                      <a:pt x="4984115" y="2214880"/>
                    </a:cubicBezTo>
                    <a:cubicBezTo>
                      <a:pt x="5067681" y="2319274"/>
                      <a:pt x="5115687" y="2494534"/>
                      <a:pt x="5101590" y="2630043"/>
                    </a:cubicBezTo>
                    <a:cubicBezTo>
                      <a:pt x="5086858" y="2771140"/>
                      <a:pt x="4995672" y="2962529"/>
                      <a:pt x="4884166" y="3043936"/>
                    </a:cubicBezTo>
                    <a:cubicBezTo>
                      <a:pt x="4775708" y="3123057"/>
                      <a:pt x="4575048" y="3171825"/>
                      <a:pt x="4448048" y="3120644"/>
                    </a:cubicBezTo>
                    <a:cubicBezTo>
                      <a:pt x="4294886" y="3058922"/>
                      <a:pt x="4102481" y="2761107"/>
                      <a:pt x="4068445" y="2600579"/>
                    </a:cubicBezTo>
                    <a:cubicBezTo>
                      <a:pt x="4043807" y="2484882"/>
                      <a:pt x="4102481" y="2378456"/>
                      <a:pt x="4138930" y="2273300"/>
                    </a:cubicBezTo>
                    <a:cubicBezTo>
                      <a:pt x="4175760" y="2167001"/>
                      <a:pt x="4239260" y="2069973"/>
                      <a:pt x="4289298" y="1966214"/>
                    </a:cubicBezTo>
                    <a:cubicBezTo>
                      <a:pt x="4340479" y="1860169"/>
                      <a:pt x="4392295" y="1748028"/>
                      <a:pt x="4442587" y="1643507"/>
                    </a:cubicBezTo>
                    <a:cubicBezTo>
                      <a:pt x="4490212" y="1544447"/>
                      <a:pt x="4524629" y="1443609"/>
                      <a:pt x="4583303" y="1354582"/>
                    </a:cubicBezTo>
                    <a:cubicBezTo>
                      <a:pt x="4642358" y="1264920"/>
                      <a:pt x="4733798" y="1101090"/>
                      <a:pt x="4796282" y="1107567"/>
                    </a:cubicBezTo>
                    <a:cubicBezTo>
                      <a:pt x="4860163" y="1114171"/>
                      <a:pt x="4867910" y="1349883"/>
                      <a:pt x="4961382" y="1405001"/>
                    </a:cubicBezTo>
                    <a:cubicBezTo>
                      <a:pt x="5078222" y="1473835"/>
                      <a:pt x="5438140" y="1331595"/>
                      <a:pt x="5491988" y="1405763"/>
                    </a:cubicBezTo>
                    <a:cubicBezTo>
                      <a:pt x="5534279" y="1464183"/>
                      <a:pt x="5415661" y="1642237"/>
                      <a:pt x="5390388" y="1718310"/>
                    </a:cubicBezTo>
                    <a:cubicBezTo>
                      <a:pt x="5375783" y="1762125"/>
                      <a:pt x="5370957" y="1789176"/>
                      <a:pt x="5355336" y="1821688"/>
                    </a:cubicBezTo>
                    <a:cubicBezTo>
                      <a:pt x="5339715" y="1854200"/>
                      <a:pt x="5319395" y="1885823"/>
                      <a:pt x="5296408" y="1913636"/>
                    </a:cubicBezTo>
                    <a:cubicBezTo>
                      <a:pt x="5273421" y="1941576"/>
                      <a:pt x="5246243" y="1967357"/>
                      <a:pt x="5217287" y="1988947"/>
                    </a:cubicBezTo>
                    <a:cubicBezTo>
                      <a:pt x="5188331" y="2010537"/>
                      <a:pt x="5155692" y="2029079"/>
                      <a:pt x="5122418" y="2043049"/>
                    </a:cubicBezTo>
                    <a:cubicBezTo>
                      <a:pt x="5089144" y="2057019"/>
                      <a:pt x="5053076" y="2067306"/>
                      <a:pt x="5017389" y="2072894"/>
                    </a:cubicBezTo>
                    <a:cubicBezTo>
                      <a:pt x="4981702" y="2078482"/>
                      <a:pt x="4944237" y="2079879"/>
                      <a:pt x="4908169" y="2076704"/>
                    </a:cubicBezTo>
                    <a:cubicBezTo>
                      <a:pt x="4872228" y="2073529"/>
                      <a:pt x="4835525" y="2065782"/>
                      <a:pt x="4801362" y="2054225"/>
                    </a:cubicBezTo>
                    <a:cubicBezTo>
                      <a:pt x="4767199" y="2042541"/>
                      <a:pt x="4733417" y="2026412"/>
                      <a:pt x="4702937" y="2006981"/>
                    </a:cubicBezTo>
                    <a:cubicBezTo>
                      <a:pt x="4672457" y="1987550"/>
                      <a:pt x="4643501" y="1963547"/>
                      <a:pt x="4618609" y="1937385"/>
                    </a:cubicBezTo>
                    <a:cubicBezTo>
                      <a:pt x="4593717" y="1911223"/>
                      <a:pt x="4571365" y="1881124"/>
                      <a:pt x="4553458" y="1849755"/>
                    </a:cubicBezTo>
                    <a:cubicBezTo>
                      <a:pt x="4535551" y="1818386"/>
                      <a:pt x="4521200" y="1783842"/>
                      <a:pt x="4511294" y="1749044"/>
                    </a:cubicBezTo>
                    <a:cubicBezTo>
                      <a:pt x="4501388" y="1714246"/>
                      <a:pt x="4495546" y="1677289"/>
                      <a:pt x="4494276" y="1641221"/>
                    </a:cubicBezTo>
                    <a:cubicBezTo>
                      <a:pt x="4493006" y="1605153"/>
                      <a:pt x="4499483" y="1574800"/>
                      <a:pt x="4503674" y="1532382"/>
                    </a:cubicBezTo>
                    <a:cubicBezTo>
                      <a:pt x="4509516" y="1472819"/>
                      <a:pt x="4520819" y="1402842"/>
                      <a:pt x="4527169" y="1317371"/>
                    </a:cubicBezTo>
                    <a:cubicBezTo>
                      <a:pt x="4536440" y="1192022"/>
                      <a:pt x="4470273" y="928243"/>
                      <a:pt x="4544949" y="852551"/>
                    </a:cubicBezTo>
                    <a:cubicBezTo>
                      <a:pt x="4609592" y="786892"/>
                      <a:pt x="4892929" y="826008"/>
                      <a:pt x="4893945" y="834263"/>
                    </a:cubicBezTo>
                    <a:cubicBezTo>
                      <a:pt x="4894961" y="842391"/>
                      <a:pt x="4668393" y="890397"/>
                      <a:pt x="4555617" y="901192"/>
                    </a:cubicBezTo>
                    <a:cubicBezTo>
                      <a:pt x="4444873" y="911860"/>
                      <a:pt x="4335653" y="906780"/>
                      <a:pt x="4223512" y="899922"/>
                    </a:cubicBezTo>
                    <a:cubicBezTo>
                      <a:pt x="4107561" y="892810"/>
                      <a:pt x="3983355" y="835152"/>
                      <a:pt x="3870833" y="857631"/>
                    </a:cubicBezTo>
                    <a:cubicBezTo>
                      <a:pt x="3753993" y="880999"/>
                      <a:pt x="3619246" y="1029843"/>
                      <a:pt x="3536696" y="1046353"/>
                    </a:cubicBezTo>
                    <a:cubicBezTo>
                      <a:pt x="3493008" y="1055116"/>
                      <a:pt x="3464433" y="1042035"/>
                      <a:pt x="3429889" y="1033526"/>
                    </a:cubicBezTo>
                    <a:cubicBezTo>
                      <a:pt x="3395345" y="1025017"/>
                      <a:pt x="3360801" y="1012063"/>
                      <a:pt x="3329305" y="995553"/>
                    </a:cubicBezTo>
                    <a:cubicBezTo>
                      <a:pt x="3297809" y="979043"/>
                      <a:pt x="3267456" y="958088"/>
                      <a:pt x="3240786" y="934593"/>
                    </a:cubicBezTo>
                    <a:cubicBezTo>
                      <a:pt x="3214116" y="910971"/>
                      <a:pt x="3189605" y="883412"/>
                      <a:pt x="3169412" y="854202"/>
                    </a:cubicBezTo>
                    <a:cubicBezTo>
                      <a:pt x="3149219" y="824992"/>
                      <a:pt x="3132074" y="792353"/>
                      <a:pt x="3119374" y="759079"/>
                    </a:cubicBezTo>
                    <a:cubicBezTo>
                      <a:pt x="3106674" y="725805"/>
                      <a:pt x="3097784" y="689991"/>
                      <a:pt x="3093466" y="654685"/>
                    </a:cubicBezTo>
                    <a:cubicBezTo>
                      <a:pt x="3089148" y="619379"/>
                      <a:pt x="3089021" y="582422"/>
                      <a:pt x="3093339" y="547116"/>
                    </a:cubicBezTo>
                    <a:cubicBezTo>
                      <a:pt x="3097657" y="511810"/>
                      <a:pt x="3106420" y="475996"/>
                      <a:pt x="3118993" y="442722"/>
                    </a:cubicBezTo>
                    <a:cubicBezTo>
                      <a:pt x="3131566" y="409448"/>
                      <a:pt x="3148711" y="376809"/>
                      <a:pt x="3168904" y="347472"/>
                    </a:cubicBezTo>
                    <a:cubicBezTo>
                      <a:pt x="3189097" y="318135"/>
                      <a:pt x="3213481" y="290576"/>
                      <a:pt x="3240024" y="266954"/>
                    </a:cubicBezTo>
                    <a:cubicBezTo>
                      <a:pt x="3266694" y="243332"/>
                      <a:pt x="3297047" y="222377"/>
                      <a:pt x="3328543" y="205740"/>
                    </a:cubicBezTo>
                    <a:cubicBezTo>
                      <a:pt x="3360039" y="189230"/>
                      <a:pt x="3394456" y="176022"/>
                      <a:pt x="3429000" y="167513"/>
                    </a:cubicBezTo>
                    <a:cubicBezTo>
                      <a:pt x="3463544" y="159004"/>
                      <a:pt x="3490976" y="158750"/>
                      <a:pt x="3535680" y="154432"/>
                    </a:cubicBezTo>
                    <a:cubicBezTo>
                      <a:pt x="3610864" y="147193"/>
                      <a:pt x="3734816" y="135382"/>
                      <a:pt x="3839210" y="132715"/>
                    </a:cubicBezTo>
                    <a:cubicBezTo>
                      <a:pt x="3950335" y="129921"/>
                      <a:pt x="4070731" y="143002"/>
                      <a:pt x="4183761" y="140081"/>
                    </a:cubicBezTo>
                    <a:cubicBezTo>
                      <a:pt x="4293489" y="137287"/>
                      <a:pt x="4398264" y="97663"/>
                      <a:pt x="4507611" y="116713"/>
                    </a:cubicBezTo>
                    <a:cubicBezTo>
                      <a:pt x="4630420" y="138049"/>
                      <a:pt x="4796409" y="196850"/>
                      <a:pt x="4881372" y="282194"/>
                    </a:cubicBezTo>
                    <a:cubicBezTo>
                      <a:pt x="4957953" y="359156"/>
                      <a:pt x="5005832" y="473710"/>
                      <a:pt x="5014341" y="586486"/>
                    </a:cubicBezTo>
                    <a:cubicBezTo>
                      <a:pt x="5024374" y="719582"/>
                      <a:pt x="4963795" y="913511"/>
                      <a:pt x="4894707" y="1033018"/>
                    </a:cubicBezTo>
                    <a:cubicBezTo>
                      <a:pt x="4835017" y="1136269"/>
                      <a:pt x="4693031" y="1180846"/>
                      <a:pt x="4650232" y="1277112"/>
                    </a:cubicBezTo>
                    <a:cubicBezTo>
                      <a:pt x="4609084" y="1369568"/>
                      <a:pt x="4652772" y="1491107"/>
                      <a:pt x="4633976" y="1595628"/>
                    </a:cubicBezTo>
                    <a:cubicBezTo>
                      <a:pt x="4614926" y="1701673"/>
                      <a:pt x="4577588" y="1805051"/>
                      <a:pt x="4535424" y="1908810"/>
                    </a:cubicBezTo>
                    <a:cubicBezTo>
                      <a:pt x="4490974" y="2018157"/>
                      <a:pt x="4432173" y="2125980"/>
                      <a:pt x="4371086" y="2234438"/>
                    </a:cubicBezTo>
                    <a:cubicBezTo>
                      <a:pt x="4306824" y="2348484"/>
                      <a:pt x="4235450" y="2473071"/>
                      <a:pt x="4157218" y="2576322"/>
                    </a:cubicBezTo>
                    <a:cubicBezTo>
                      <a:pt x="4083939" y="2673096"/>
                      <a:pt x="4025392" y="2783078"/>
                      <a:pt x="3918966" y="2838323"/>
                    </a:cubicBezTo>
                    <a:cubicBezTo>
                      <a:pt x="3792982" y="2903728"/>
                      <a:pt x="3559937" y="2949067"/>
                      <a:pt x="3427603" y="2900172"/>
                    </a:cubicBezTo>
                    <a:cubicBezTo>
                      <a:pt x="3304667" y="2854706"/>
                      <a:pt x="3189224" y="2705354"/>
                      <a:pt x="3140329" y="2583942"/>
                    </a:cubicBezTo>
                    <a:cubicBezTo>
                      <a:pt x="3093339" y="2467356"/>
                      <a:pt x="3088513" y="2299589"/>
                      <a:pt x="3128899" y="2189988"/>
                    </a:cubicBezTo>
                    <a:cubicBezTo>
                      <a:pt x="3165983" y="2089277"/>
                      <a:pt x="3289046" y="1988439"/>
                      <a:pt x="3352292" y="1943100"/>
                    </a:cubicBezTo>
                    <a:cubicBezTo>
                      <a:pt x="3387725" y="1917700"/>
                      <a:pt x="3414903" y="1911477"/>
                      <a:pt x="3448050" y="1901698"/>
                    </a:cubicBezTo>
                    <a:cubicBezTo>
                      <a:pt x="3481197" y="1891919"/>
                      <a:pt x="3516503" y="1885950"/>
                      <a:pt x="3551047" y="1884426"/>
                    </a:cubicBezTo>
                    <a:cubicBezTo>
                      <a:pt x="3585591" y="1882902"/>
                      <a:pt x="3621278" y="1885569"/>
                      <a:pt x="3655187" y="1892300"/>
                    </a:cubicBezTo>
                    <a:cubicBezTo>
                      <a:pt x="3689096" y="1899031"/>
                      <a:pt x="3723132" y="1910207"/>
                      <a:pt x="3754501" y="1924812"/>
                    </a:cubicBezTo>
                    <a:cubicBezTo>
                      <a:pt x="3785743" y="1939417"/>
                      <a:pt x="3816096" y="1958467"/>
                      <a:pt x="3843020" y="1980184"/>
                    </a:cubicBezTo>
                    <a:cubicBezTo>
                      <a:pt x="3869944" y="2001901"/>
                      <a:pt x="3894836" y="2027555"/>
                      <a:pt x="3915791" y="2055114"/>
                    </a:cubicBezTo>
                    <a:cubicBezTo>
                      <a:pt x="3936746" y="2082673"/>
                      <a:pt x="3954780" y="2113534"/>
                      <a:pt x="3968496" y="2145284"/>
                    </a:cubicBezTo>
                    <a:cubicBezTo>
                      <a:pt x="3982212" y="2177034"/>
                      <a:pt x="3992245" y="2211451"/>
                      <a:pt x="3997960" y="2245487"/>
                    </a:cubicBezTo>
                    <a:cubicBezTo>
                      <a:pt x="4003675" y="2279523"/>
                      <a:pt x="4005326" y="2315337"/>
                      <a:pt x="4002786" y="2349754"/>
                    </a:cubicBezTo>
                    <a:cubicBezTo>
                      <a:pt x="4000246" y="2384171"/>
                      <a:pt x="3993134" y="2419350"/>
                      <a:pt x="3982339" y="2452243"/>
                    </a:cubicBezTo>
                    <a:cubicBezTo>
                      <a:pt x="3971544" y="2485136"/>
                      <a:pt x="3956431" y="2517521"/>
                      <a:pt x="3938143" y="2546858"/>
                    </a:cubicBezTo>
                    <a:cubicBezTo>
                      <a:pt x="3919855" y="2576195"/>
                      <a:pt x="3897249" y="2604008"/>
                      <a:pt x="3872484" y="2628011"/>
                    </a:cubicBezTo>
                    <a:cubicBezTo>
                      <a:pt x="3847719" y="2652141"/>
                      <a:pt x="3807079" y="2679700"/>
                      <a:pt x="3789299" y="2691257"/>
                    </a:cubicBezTo>
                    <a:cubicBezTo>
                      <a:pt x="3781552" y="2696337"/>
                      <a:pt x="3781552" y="2696845"/>
                      <a:pt x="3771773" y="2701036"/>
                    </a:cubicBezTo>
                    <a:cubicBezTo>
                      <a:pt x="3732149" y="2717800"/>
                      <a:pt x="3567303" y="2813304"/>
                      <a:pt x="3458718" y="2795524"/>
                    </a:cubicBezTo>
                    <a:cubicBezTo>
                      <a:pt x="3319018" y="2772537"/>
                      <a:pt x="3092958" y="2616200"/>
                      <a:pt x="3018536" y="2482215"/>
                    </a:cubicBezTo>
                    <a:cubicBezTo>
                      <a:pt x="2952115" y="2362581"/>
                      <a:pt x="2957322" y="2175129"/>
                      <a:pt x="2992120" y="2052701"/>
                    </a:cubicBezTo>
                    <a:cubicBezTo>
                      <a:pt x="3023108" y="1943989"/>
                      <a:pt x="3137789" y="1838325"/>
                      <a:pt x="3188208" y="1775841"/>
                    </a:cubicBezTo>
                    <a:cubicBezTo>
                      <a:pt x="3216021" y="1741424"/>
                      <a:pt x="3232150" y="1721993"/>
                      <a:pt x="3258185" y="1699768"/>
                    </a:cubicBezTo>
                    <a:cubicBezTo>
                      <a:pt x="3284220" y="1677543"/>
                      <a:pt x="3313684" y="1657985"/>
                      <a:pt x="3344291" y="1642618"/>
                    </a:cubicBezTo>
                    <a:cubicBezTo>
                      <a:pt x="3374898" y="1627251"/>
                      <a:pt x="3408172" y="1615313"/>
                      <a:pt x="3441573" y="1607693"/>
                    </a:cubicBezTo>
                    <a:cubicBezTo>
                      <a:pt x="3474974" y="1600073"/>
                      <a:pt x="3510280" y="1596517"/>
                      <a:pt x="3544443" y="1597152"/>
                    </a:cubicBezTo>
                    <a:cubicBezTo>
                      <a:pt x="3578606" y="1597787"/>
                      <a:pt x="3613785" y="1602740"/>
                      <a:pt x="3646805" y="1611503"/>
                    </a:cubicBezTo>
                    <a:cubicBezTo>
                      <a:pt x="3679825" y="1620266"/>
                      <a:pt x="3712845" y="1633474"/>
                      <a:pt x="3742817" y="1649984"/>
                    </a:cubicBezTo>
                    <a:cubicBezTo>
                      <a:pt x="3772789" y="1666367"/>
                      <a:pt x="3801618" y="1687068"/>
                      <a:pt x="3826764" y="1710182"/>
                    </a:cubicBezTo>
                    <a:cubicBezTo>
                      <a:pt x="3851910" y="1733296"/>
                      <a:pt x="3874897" y="1760347"/>
                      <a:pt x="3893820" y="1788795"/>
                    </a:cubicBezTo>
                    <a:cubicBezTo>
                      <a:pt x="3912743" y="1817370"/>
                      <a:pt x="3928618" y="1848993"/>
                      <a:pt x="3940175" y="1881251"/>
                    </a:cubicBezTo>
                    <a:cubicBezTo>
                      <a:pt x="3951732" y="1913382"/>
                      <a:pt x="3959479" y="1947926"/>
                      <a:pt x="3963035" y="1981962"/>
                    </a:cubicBezTo>
                    <a:cubicBezTo>
                      <a:pt x="3966591" y="2015998"/>
                      <a:pt x="3965829" y="2051431"/>
                      <a:pt x="3961130" y="2085340"/>
                    </a:cubicBezTo>
                    <a:cubicBezTo>
                      <a:pt x="3956431" y="2119249"/>
                      <a:pt x="3947287" y="2153539"/>
                      <a:pt x="3934587" y="2185289"/>
                    </a:cubicBezTo>
                    <a:cubicBezTo>
                      <a:pt x="3921887" y="2217039"/>
                      <a:pt x="3896995" y="2251964"/>
                      <a:pt x="3884803" y="2275840"/>
                    </a:cubicBezTo>
                    <a:cubicBezTo>
                      <a:pt x="3877056" y="2291080"/>
                      <a:pt x="3878707" y="2296922"/>
                      <a:pt x="3866769" y="2313940"/>
                    </a:cubicBezTo>
                    <a:cubicBezTo>
                      <a:pt x="3830955" y="2364740"/>
                      <a:pt x="3706114" y="2515743"/>
                      <a:pt x="3598926" y="2580767"/>
                    </a:cubicBezTo>
                    <a:cubicBezTo>
                      <a:pt x="3486658" y="2648839"/>
                      <a:pt x="3336798" y="2710307"/>
                      <a:pt x="3203194" y="2706116"/>
                    </a:cubicBezTo>
                    <a:cubicBezTo>
                      <a:pt x="3063113" y="2701798"/>
                      <a:pt x="2875153" y="2644394"/>
                      <a:pt x="2777236" y="2541524"/>
                    </a:cubicBezTo>
                    <a:cubicBezTo>
                      <a:pt x="2672969" y="2432050"/>
                      <a:pt x="2603754" y="2209165"/>
                      <a:pt x="2614295" y="2049907"/>
                    </a:cubicBezTo>
                    <a:cubicBezTo>
                      <a:pt x="2624836" y="1891284"/>
                      <a:pt x="2720594" y="1686306"/>
                      <a:pt x="2839085" y="1588008"/>
                    </a:cubicBezTo>
                    <a:cubicBezTo>
                      <a:pt x="2954655" y="1492250"/>
                      <a:pt x="3176524" y="1422908"/>
                      <a:pt x="3310255" y="1459484"/>
                    </a:cubicBezTo>
                    <a:cubicBezTo>
                      <a:pt x="3441319" y="1495425"/>
                      <a:pt x="3597910" y="1673860"/>
                      <a:pt x="3636391" y="1795907"/>
                    </a:cubicBezTo>
                    <a:cubicBezTo>
                      <a:pt x="3668903" y="1899158"/>
                      <a:pt x="3631311" y="2024888"/>
                      <a:pt x="3583178" y="2126996"/>
                    </a:cubicBezTo>
                    <a:cubicBezTo>
                      <a:pt x="3529838" y="2240153"/>
                      <a:pt x="3428492" y="2356739"/>
                      <a:pt x="3310890" y="2435860"/>
                    </a:cubicBezTo>
                    <a:cubicBezTo>
                      <a:pt x="3176143" y="2526538"/>
                      <a:pt x="2953258" y="2635250"/>
                      <a:pt x="2800731" y="2613914"/>
                    </a:cubicBezTo>
                    <a:cubicBezTo>
                      <a:pt x="2659507" y="2594102"/>
                      <a:pt x="2497074" y="2466340"/>
                      <a:pt x="2422017" y="2346960"/>
                    </a:cubicBezTo>
                    <a:cubicBezTo>
                      <a:pt x="2348611" y="2230247"/>
                      <a:pt x="2341118" y="2050796"/>
                      <a:pt x="2348992" y="1909572"/>
                    </a:cubicBezTo>
                    <a:cubicBezTo>
                      <a:pt x="2356485" y="1773682"/>
                      <a:pt x="2414143" y="1644777"/>
                      <a:pt x="2461006" y="1514729"/>
                    </a:cubicBezTo>
                    <a:cubicBezTo>
                      <a:pt x="2509139" y="1381125"/>
                      <a:pt x="2560447" y="1239012"/>
                      <a:pt x="2635250" y="1118870"/>
                    </a:cubicBezTo>
                    <a:cubicBezTo>
                      <a:pt x="2708783" y="1000760"/>
                      <a:pt x="2886202" y="787781"/>
                      <a:pt x="2904490" y="799084"/>
                    </a:cubicBezTo>
                    <a:cubicBezTo>
                      <a:pt x="2924937" y="811784"/>
                      <a:pt x="2724658" y="1285875"/>
                      <a:pt x="2696210" y="1281938"/>
                    </a:cubicBezTo>
                    <a:cubicBezTo>
                      <a:pt x="2683637" y="1280160"/>
                      <a:pt x="2683002" y="1213485"/>
                      <a:pt x="2682621" y="1179195"/>
                    </a:cubicBezTo>
                    <a:cubicBezTo>
                      <a:pt x="2682240" y="1144905"/>
                      <a:pt x="2686304" y="1109726"/>
                      <a:pt x="2694178" y="1076325"/>
                    </a:cubicBezTo>
                    <a:cubicBezTo>
                      <a:pt x="2702052" y="1043051"/>
                      <a:pt x="2714244" y="1009650"/>
                      <a:pt x="2729865" y="979170"/>
                    </a:cubicBezTo>
                    <a:cubicBezTo>
                      <a:pt x="2745486" y="948690"/>
                      <a:pt x="2765298" y="919226"/>
                      <a:pt x="2787777" y="893318"/>
                    </a:cubicBezTo>
                    <a:cubicBezTo>
                      <a:pt x="2810256" y="867410"/>
                      <a:pt x="2836672" y="843661"/>
                      <a:pt x="2864612" y="823976"/>
                    </a:cubicBezTo>
                    <a:cubicBezTo>
                      <a:pt x="2892679" y="804291"/>
                      <a:pt x="2923921" y="787400"/>
                      <a:pt x="2955798" y="774954"/>
                    </a:cubicBezTo>
                    <a:cubicBezTo>
                      <a:pt x="2987675" y="762508"/>
                      <a:pt x="3022092" y="753618"/>
                      <a:pt x="3056128" y="749173"/>
                    </a:cubicBezTo>
                    <a:cubicBezTo>
                      <a:pt x="3090037" y="744728"/>
                      <a:pt x="3125597" y="744347"/>
                      <a:pt x="3159633" y="748157"/>
                    </a:cubicBezTo>
                    <a:cubicBezTo>
                      <a:pt x="3193669" y="751967"/>
                      <a:pt x="3228213" y="760095"/>
                      <a:pt x="3260344" y="771906"/>
                    </a:cubicBezTo>
                    <a:cubicBezTo>
                      <a:pt x="3292475" y="783717"/>
                      <a:pt x="3324098" y="799846"/>
                      <a:pt x="3352546" y="819023"/>
                    </a:cubicBezTo>
                    <a:cubicBezTo>
                      <a:pt x="3380994" y="838200"/>
                      <a:pt x="3407791" y="861568"/>
                      <a:pt x="3430778" y="886968"/>
                    </a:cubicBezTo>
                    <a:cubicBezTo>
                      <a:pt x="3453765" y="912368"/>
                      <a:pt x="3474085" y="941324"/>
                      <a:pt x="3490341" y="971550"/>
                    </a:cubicBezTo>
                    <a:cubicBezTo>
                      <a:pt x="3506597" y="1001776"/>
                      <a:pt x="3522218" y="1049655"/>
                      <a:pt x="3528060" y="1068070"/>
                    </a:cubicBezTo>
                    <a:cubicBezTo>
                      <a:pt x="3530346" y="1075182"/>
                      <a:pt x="3531362" y="1074547"/>
                      <a:pt x="3531743" y="1083183"/>
                    </a:cubicBezTo>
                    <a:cubicBezTo>
                      <a:pt x="3533775" y="1129538"/>
                      <a:pt x="3519170" y="1411478"/>
                      <a:pt x="3461766" y="1533271"/>
                    </a:cubicBezTo>
                    <a:cubicBezTo>
                      <a:pt x="3412490" y="1637919"/>
                      <a:pt x="3336290" y="1736598"/>
                      <a:pt x="3238500" y="1784858"/>
                    </a:cubicBezTo>
                    <a:cubicBezTo>
                      <a:pt x="3130296" y="1838198"/>
                      <a:pt x="2944114" y="1853057"/>
                      <a:pt x="2828036" y="1814195"/>
                    </a:cubicBezTo>
                    <a:cubicBezTo>
                      <a:pt x="2719451" y="1777873"/>
                      <a:pt x="2609977" y="1675257"/>
                      <a:pt x="2556510" y="1577467"/>
                    </a:cubicBezTo>
                    <a:cubicBezTo>
                      <a:pt x="2504059" y="1481709"/>
                      <a:pt x="2493391" y="1348486"/>
                      <a:pt x="2505710" y="1235837"/>
                    </a:cubicBezTo>
                    <a:cubicBezTo>
                      <a:pt x="2518410" y="1119124"/>
                      <a:pt x="2571369" y="993648"/>
                      <a:pt x="2637790" y="889762"/>
                    </a:cubicBezTo>
                    <a:cubicBezTo>
                      <a:pt x="2706878" y="781558"/>
                      <a:pt x="2813431" y="674370"/>
                      <a:pt x="2917698" y="602361"/>
                    </a:cubicBezTo>
                    <a:cubicBezTo>
                      <a:pt x="3014980" y="535178"/>
                      <a:pt x="3163570" y="494919"/>
                      <a:pt x="3238373" y="463042"/>
                    </a:cubicBezTo>
                    <a:cubicBezTo>
                      <a:pt x="3278505" y="445897"/>
                      <a:pt x="3299079" y="433197"/>
                      <a:pt x="3331083" y="424180"/>
                    </a:cubicBezTo>
                    <a:cubicBezTo>
                      <a:pt x="3363087" y="415163"/>
                      <a:pt x="3396996" y="409829"/>
                      <a:pt x="3430270" y="408686"/>
                    </a:cubicBezTo>
                    <a:cubicBezTo>
                      <a:pt x="3463544" y="407543"/>
                      <a:pt x="3497961" y="410464"/>
                      <a:pt x="3530473" y="417322"/>
                    </a:cubicBezTo>
                    <a:cubicBezTo>
                      <a:pt x="3562985" y="424180"/>
                      <a:pt x="3595624" y="435229"/>
                      <a:pt x="3625596" y="449707"/>
                    </a:cubicBezTo>
                    <a:cubicBezTo>
                      <a:pt x="3655568" y="464185"/>
                      <a:pt x="3684524" y="482727"/>
                      <a:pt x="3710178" y="503936"/>
                    </a:cubicBezTo>
                    <a:cubicBezTo>
                      <a:pt x="3735832" y="525145"/>
                      <a:pt x="3759454" y="550164"/>
                      <a:pt x="3779266" y="576834"/>
                    </a:cubicBezTo>
                    <a:cubicBezTo>
                      <a:pt x="3799078" y="603504"/>
                      <a:pt x="3816223" y="633476"/>
                      <a:pt x="3829050" y="664083"/>
                    </a:cubicBezTo>
                    <a:cubicBezTo>
                      <a:pt x="3841877" y="694817"/>
                      <a:pt x="3851275" y="727964"/>
                      <a:pt x="3856355" y="760857"/>
                    </a:cubicBezTo>
                    <a:cubicBezTo>
                      <a:pt x="3861435" y="793750"/>
                      <a:pt x="3862705" y="828040"/>
                      <a:pt x="3859784" y="861187"/>
                    </a:cubicBezTo>
                    <a:cubicBezTo>
                      <a:pt x="3856863" y="894334"/>
                      <a:pt x="3849751" y="927989"/>
                      <a:pt x="3839083" y="959485"/>
                    </a:cubicBezTo>
                    <a:cubicBezTo>
                      <a:pt x="3828415" y="990981"/>
                      <a:pt x="3813429" y="1022096"/>
                      <a:pt x="3795522" y="1050036"/>
                    </a:cubicBezTo>
                    <a:cubicBezTo>
                      <a:pt x="3777615" y="1078103"/>
                      <a:pt x="3755644" y="1104646"/>
                      <a:pt x="3731514" y="1127506"/>
                    </a:cubicBezTo>
                    <a:cubicBezTo>
                      <a:pt x="3707384" y="1150366"/>
                      <a:pt x="3675126" y="1161034"/>
                      <a:pt x="3650742" y="1187323"/>
                    </a:cubicBezTo>
                    <a:cubicBezTo>
                      <a:pt x="3621532" y="1218819"/>
                      <a:pt x="3607562" y="1259713"/>
                      <a:pt x="3573780" y="1308989"/>
                    </a:cubicBezTo>
                    <a:cubicBezTo>
                      <a:pt x="3517773" y="1390650"/>
                      <a:pt x="3344418" y="1630172"/>
                      <a:pt x="3338703" y="1626362"/>
                    </a:cubicBezTo>
                    <a:cubicBezTo>
                      <a:pt x="3332988" y="1622552"/>
                      <a:pt x="3524885" y="1278255"/>
                      <a:pt x="3540887" y="1283970"/>
                    </a:cubicBezTo>
                    <a:cubicBezTo>
                      <a:pt x="3548888" y="1286764"/>
                      <a:pt x="3535299" y="1349756"/>
                      <a:pt x="3526790" y="1381125"/>
                    </a:cubicBezTo>
                    <a:cubicBezTo>
                      <a:pt x="3518281" y="1412494"/>
                      <a:pt x="3505581" y="1443609"/>
                      <a:pt x="3489833" y="1472057"/>
                    </a:cubicBezTo>
                    <a:cubicBezTo>
                      <a:pt x="3474085" y="1500378"/>
                      <a:pt x="3454273" y="1527683"/>
                      <a:pt x="3432175" y="1551432"/>
                    </a:cubicBezTo>
                    <a:cubicBezTo>
                      <a:pt x="3410077" y="1575181"/>
                      <a:pt x="3384423" y="1597025"/>
                      <a:pt x="3357245" y="1614805"/>
                    </a:cubicBezTo>
                    <a:cubicBezTo>
                      <a:pt x="3330067" y="1632585"/>
                      <a:pt x="3299968" y="1647571"/>
                      <a:pt x="3269361" y="1658366"/>
                    </a:cubicBezTo>
                    <a:cubicBezTo>
                      <a:pt x="3238754" y="1669161"/>
                      <a:pt x="3205861" y="1676400"/>
                      <a:pt x="3173476" y="1679575"/>
                    </a:cubicBezTo>
                    <a:cubicBezTo>
                      <a:pt x="3141218" y="1682750"/>
                      <a:pt x="3107563" y="1681861"/>
                      <a:pt x="3075432" y="1677162"/>
                    </a:cubicBezTo>
                    <a:cubicBezTo>
                      <a:pt x="3043301" y="1672463"/>
                      <a:pt x="3010789" y="1663700"/>
                      <a:pt x="2980690" y="1651508"/>
                    </a:cubicBezTo>
                    <a:cubicBezTo>
                      <a:pt x="2950591" y="1639316"/>
                      <a:pt x="2921254" y="1622933"/>
                      <a:pt x="2894965" y="1603883"/>
                    </a:cubicBezTo>
                    <a:cubicBezTo>
                      <a:pt x="2868676" y="1584833"/>
                      <a:pt x="2844038" y="1561846"/>
                      <a:pt x="2823083" y="1537081"/>
                    </a:cubicBezTo>
                    <a:cubicBezTo>
                      <a:pt x="2802128" y="1512316"/>
                      <a:pt x="2783586" y="1484122"/>
                      <a:pt x="2769235" y="1455039"/>
                    </a:cubicBezTo>
                    <a:cubicBezTo>
                      <a:pt x="2754757" y="1425956"/>
                      <a:pt x="2743581" y="1394206"/>
                      <a:pt x="2736596" y="1362456"/>
                    </a:cubicBezTo>
                    <a:cubicBezTo>
                      <a:pt x="2729611" y="1330706"/>
                      <a:pt x="2727452" y="1283589"/>
                      <a:pt x="2727071" y="1264793"/>
                    </a:cubicBezTo>
                    <a:cubicBezTo>
                      <a:pt x="2726944" y="1257173"/>
                      <a:pt x="2725801" y="1257427"/>
                      <a:pt x="2727960" y="1248791"/>
                    </a:cubicBezTo>
                    <a:cubicBezTo>
                      <a:pt x="2740025" y="1201928"/>
                      <a:pt x="2845181" y="928751"/>
                      <a:pt x="2934208" y="816864"/>
                    </a:cubicBezTo>
                    <a:cubicBezTo>
                      <a:pt x="3010027" y="721614"/>
                      <a:pt x="3102102" y="657606"/>
                      <a:pt x="3205861" y="600837"/>
                    </a:cubicBezTo>
                    <a:cubicBezTo>
                      <a:pt x="3317748" y="539623"/>
                      <a:pt x="3456940" y="470789"/>
                      <a:pt x="3587496" y="470281"/>
                    </a:cubicBezTo>
                    <a:cubicBezTo>
                      <a:pt x="3724783" y="469773"/>
                      <a:pt x="3929888" y="508508"/>
                      <a:pt x="4010406" y="611632"/>
                    </a:cubicBezTo>
                    <a:cubicBezTo>
                      <a:pt x="4100449" y="726821"/>
                      <a:pt x="4106672" y="1019683"/>
                      <a:pt x="4053967" y="1167003"/>
                    </a:cubicBezTo>
                    <a:cubicBezTo>
                      <a:pt x="4008755" y="1293495"/>
                      <a:pt x="3841877" y="1355471"/>
                      <a:pt x="3769614" y="1462786"/>
                    </a:cubicBezTo>
                    <a:cubicBezTo>
                      <a:pt x="3702812" y="1561846"/>
                      <a:pt x="3671062" y="1718945"/>
                      <a:pt x="3626739" y="1782064"/>
                    </a:cubicBezTo>
                    <a:cubicBezTo>
                      <a:pt x="3604260" y="1814068"/>
                      <a:pt x="3585718" y="1826641"/>
                      <a:pt x="3561969" y="1844548"/>
                    </a:cubicBezTo>
                    <a:cubicBezTo>
                      <a:pt x="3538220" y="1862455"/>
                      <a:pt x="3511550" y="1877949"/>
                      <a:pt x="3484118" y="1889760"/>
                    </a:cubicBezTo>
                    <a:cubicBezTo>
                      <a:pt x="3456813" y="1901444"/>
                      <a:pt x="3427095" y="1910207"/>
                      <a:pt x="3397758" y="1915033"/>
                    </a:cubicBezTo>
                    <a:cubicBezTo>
                      <a:pt x="3368421" y="1919859"/>
                      <a:pt x="3337560" y="1921129"/>
                      <a:pt x="3307842" y="1918843"/>
                    </a:cubicBezTo>
                    <a:cubicBezTo>
                      <a:pt x="3278124" y="1916557"/>
                      <a:pt x="3247898" y="1910461"/>
                      <a:pt x="3219704" y="1901063"/>
                    </a:cubicBezTo>
                    <a:cubicBezTo>
                      <a:pt x="3191383" y="1891665"/>
                      <a:pt x="3163443" y="1878584"/>
                      <a:pt x="3138297" y="1862709"/>
                    </a:cubicBezTo>
                    <a:cubicBezTo>
                      <a:pt x="3113024" y="1846834"/>
                      <a:pt x="3089148" y="1827403"/>
                      <a:pt x="3068447" y="1805940"/>
                    </a:cubicBezTo>
                    <a:cubicBezTo>
                      <a:pt x="3047746" y="1784477"/>
                      <a:pt x="3029204" y="1759966"/>
                      <a:pt x="3014218" y="1734185"/>
                    </a:cubicBezTo>
                    <a:cubicBezTo>
                      <a:pt x="2999232" y="1708404"/>
                      <a:pt x="2987040" y="1679956"/>
                      <a:pt x="2978658" y="1651381"/>
                    </a:cubicBezTo>
                    <a:cubicBezTo>
                      <a:pt x="2970276" y="1622806"/>
                      <a:pt x="2965323" y="1592326"/>
                      <a:pt x="2964053" y="1562608"/>
                    </a:cubicBezTo>
                    <a:cubicBezTo>
                      <a:pt x="2962783" y="1532890"/>
                      <a:pt x="2965196" y="1502156"/>
                      <a:pt x="2971038" y="1472946"/>
                    </a:cubicBezTo>
                    <a:cubicBezTo>
                      <a:pt x="2976880" y="1443736"/>
                      <a:pt x="2986659" y="1414399"/>
                      <a:pt x="2999359" y="1387475"/>
                    </a:cubicBezTo>
                    <a:cubicBezTo>
                      <a:pt x="3012059" y="1360551"/>
                      <a:pt x="3023743" y="1341374"/>
                      <a:pt x="3047238" y="1311275"/>
                    </a:cubicBezTo>
                    <a:cubicBezTo>
                      <a:pt x="3088767" y="1257935"/>
                      <a:pt x="3158490" y="1169289"/>
                      <a:pt x="3242056" y="1107313"/>
                    </a:cubicBezTo>
                    <a:cubicBezTo>
                      <a:pt x="3349244" y="1027811"/>
                      <a:pt x="3514344" y="936625"/>
                      <a:pt x="3655822" y="898144"/>
                    </a:cubicBezTo>
                    <a:cubicBezTo>
                      <a:pt x="3788537" y="861949"/>
                      <a:pt x="3943096" y="836422"/>
                      <a:pt x="4063111" y="872109"/>
                    </a:cubicBezTo>
                    <a:cubicBezTo>
                      <a:pt x="4178427" y="906399"/>
                      <a:pt x="4325112" y="989584"/>
                      <a:pt x="4365371" y="1097788"/>
                    </a:cubicBezTo>
                    <a:cubicBezTo>
                      <a:pt x="4413885" y="1227963"/>
                      <a:pt x="4308348" y="1480693"/>
                      <a:pt x="4248150" y="1631442"/>
                    </a:cubicBezTo>
                    <a:cubicBezTo>
                      <a:pt x="4198493" y="1755648"/>
                      <a:pt x="4130802" y="1848231"/>
                      <a:pt x="4056126" y="1948815"/>
                    </a:cubicBezTo>
                    <a:cubicBezTo>
                      <a:pt x="3978910" y="2052955"/>
                      <a:pt x="3893693" y="2176145"/>
                      <a:pt x="3790188" y="2244217"/>
                    </a:cubicBezTo>
                    <a:cubicBezTo>
                      <a:pt x="3693541" y="2307717"/>
                      <a:pt x="3565779" y="2377313"/>
                      <a:pt x="3461512" y="2355215"/>
                    </a:cubicBezTo>
                    <a:cubicBezTo>
                      <a:pt x="3341370" y="2329688"/>
                      <a:pt x="3164078" y="2167382"/>
                      <a:pt x="3122295" y="2043303"/>
                    </a:cubicBezTo>
                    <a:cubicBezTo>
                      <a:pt x="3082671" y="1925828"/>
                      <a:pt x="3136900" y="1756537"/>
                      <a:pt x="3195193" y="1636903"/>
                    </a:cubicBezTo>
                    <a:cubicBezTo>
                      <a:pt x="3254121" y="1516126"/>
                      <a:pt x="3378073" y="1405001"/>
                      <a:pt x="3476244" y="1322959"/>
                    </a:cubicBezTo>
                    <a:cubicBezTo>
                      <a:pt x="3559937" y="1253109"/>
                      <a:pt x="3683381" y="1192657"/>
                      <a:pt x="3737102" y="1162685"/>
                    </a:cubicBezTo>
                    <a:cubicBezTo>
                      <a:pt x="3760343" y="1149731"/>
                      <a:pt x="3770376" y="1143381"/>
                      <a:pt x="3788156" y="1136904"/>
                    </a:cubicBezTo>
                    <a:cubicBezTo>
                      <a:pt x="3805936" y="1130427"/>
                      <a:pt x="3824986" y="1126109"/>
                      <a:pt x="3843782" y="1124077"/>
                    </a:cubicBezTo>
                    <a:cubicBezTo>
                      <a:pt x="3862578" y="1122045"/>
                      <a:pt x="3882263" y="1122553"/>
                      <a:pt x="3900932" y="1125093"/>
                    </a:cubicBezTo>
                    <a:cubicBezTo>
                      <a:pt x="3919601" y="1127633"/>
                      <a:pt x="3938524" y="1132586"/>
                      <a:pt x="3956050" y="1139571"/>
                    </a:cubicBezTo>
                    <a:cubicBezTo>
                      <a:pt x="3973576" y="1146556"/>
                      <a:pt x="3990848" y="1155954"/>
                      <a:pt x="4006215" y="1167003"/>
                    </a:cubicBezTo>
                    <a:cubicBezTo>
                      <a:pt x="4021582" y="1177925"/>
                      <a:pt x="4036060" y="1191133"/>
                      <a:pt x="4048379" y="1205484"/>
                    </a:cubicBezTo>
                    <a:cubicBezTo>
                      <a:pt x="4060698" y="1219835"/>
                      <a:pt x="4071493" y="1236091"/>
                      <a:pt x="4080002" y="1252982"/>
                    </a:cubicBezTo>
                    <a:cubicBezTo>
                      <a:pt x="4088511" y="1269873"/>
                      <a:pt x="4095242" y="1288288"/>
                      <a:pt x="4099433" y="1306703"/>
                    </a:cubicBezTo>
                    <a:cubicBezTo>
                      <a:pt x="4103624" y="1325118"/>
                      <a:pt x="4105783" y="1344676"/>
                      <a:pt x="4105402" y="1363599"/>
                    </a:cubicBezTo>
                    <a:cubicBezTo>
                      <a:pt x="4105021" y="1382522"/>
                      <a:pt x="4102354" y="1401826"/>
                      <a:pt x="4097528" y="1420114"/>
                    </a:cubicBezTo>
                    <a:cubicBezTo>
                      <a:pt x="4092702" y="1438402"/>
                      <a:pt x="4085463" y="1456563"/>
                      <a:pt x="4076446" y="1473200"/>
                    </a:cubicBezTo>
                    <a:cubicBezTo>
                      <a:pt x="4067429" y="1489837"/>
                      <a:pt x="4055999" y="1505712"/>
                      <a:pt x="4043299" y="1519682"/>
                    </a:cubicBezTo>
                    <a:cubicBezTo>
                      <a:pt x="4030472" y="1533652"/>
                      <a:pt x="3999865" y="1556766"/>
                      <a:pt x="3999865" y="1556766"/>
                    </a:cubicBezTo>
                  </a:path>
                </a:pathLst>
              </a:custGeom>
              <a:solidFill>
                <a:srgbClr val="C9DAF8">
                  <a:alpha val="18824"/>
                </a:srgbClr>
              </a:solidFill>
              <a:ln>
                <a:noFill/>
              </a:ln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2723864" y="1890820"/>
              <a:ext cx="321123" cy="2217633"/>
              <a:chOff x="0" y="0"/>
              <a:chExt cx="648970" cy="448170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9657" y="50165"/>
                <a:ext cx="549021" cy="4380992"/>
              </a:xfrm>
              <a:custGeom>
                <a:avLst/>
                <a:gdLst/>
                <a:ahLst/>
                <a:cxnLst/>
                <a:rect l="l" t="t" r="r" b="b"/>
                <a:pathLst>
                  <a:path w="549021" h="4380992">
                    <a:moveTo>
                      <a:pt x="393065" y="4335526"/>
                    </a:moveTo>
                    <a:cubicBezTo>
                      <a:pt x="361823" y="4145534"/>
                      <a:pt x="350393" y="4121277"/>
                      <a:pt x="342011" y="4090797"/>
                    </a:cubicBezTo>
                    <a:cubicBezTo>
                      <a:pt x="333375" y="4059174"/>
                      <a:pt x="323977" y="4024249"/>
                      <a:pt x="318770" y="3993007"/>
                    </a:cubicBezTo>
                    <a:cubicBezTo>
                      <a:pt x="314071" y="3964813"/>
                      <a:pt x="317754" y="3939032"/>
                      <a:pt x="310896" y="3911473"/>
                    </a:cubicBezTo>
                    <a:cubicBezTo>
                      <a:pt x="303276" y="3880993"/>
                      <a:pt x="281686" y="3851783"/>
                      <a:pt x="272288" y="3818636"/>
                    </a:cubicBezTo>
                    <a:cubicBezTo>
                      <a:pt x="262255" y="3783076"/>
                      <a:pt x="260096" y="3738880"/>
                      <a:pt x="254000" y="3704209"/>
                    </a:cubicBezTo>
                    <a:cubicBezTo>
                      <a:pt x="248920" y="3675253"/>
                      <a:pt x="248285" y="3652647"/>
                      <a:pt x="238633" y="3624707"/>
                    </a:cubicBezTo>
                    <a:cubicBezTo>
                      <a:pt x="226695" y="3590290"/>
                      <a:pt x="199009" y="3548380"/>
                      <a:pt x="182372" y="3515106"/>
                    </a:cubicBezTo>
                    <a:cubicBezTo>
                      <a:pt x="168529" y="3487547"/>
                      <a:pt x="157099" y="3467481"/>
                      <a:pt x="145161" y="3439287"/>
                    </a:cubicBezTo>
                    <a:cubicBezTo>
                      <a:pt x="130937" y="3405505"/>
                      <a:pt x="118237" y="3359531"/>
                      <a:pt x="104394" y="3324987"/>
                    </a:cubicBezTo>
                    <a:cubicBezTo>
                      <a:pt x="92583" y="3295523"/>
                      <a:pt x="79248" y="3273171"/>
                      <a:pt x="68707" y="3244215"/>
                    </a:cubicBezTo>
                    <a:cubicBezTo>
                      <a:pt x="57023" y="3212338"/>
                      <a:pt x="48006" y="3175508"/>
                      <a:pt x="38481" y="3141472"/>
                    </a:cubicBezTo>
                    <a:cubicBezTo>
                      <a:pt x="29210" y="3108325"/>
                      <a:pt x="18669" y="3074162"/>
                      <a:pt x="12319" y="3042666"/>
                    </a:cubicBezTo>
                    <a:cubicBezTo>
                      <a:pt x="6604" y="3014472"/>
                      <a:pt x="2032" y="2992120"/>
                      <a:pt x="1143" y="2961513"/>
                    </a:cubicBezTo>
                    <a:cubicBezTo>
                      <a:pt x="0" y="2921889"/>
                      <a:pt x="9398" y="2864739"/>
                      <a:pt x="12192" y="2824734"/>
                    </a:cubicBezTo>
                    <a:cubicBezTo>
                      <a:pt x="14351" y="2793619"/>
                      <a:pt x="13843" y="2772664"/>
                      <a:pt x="16891" y="2741549"/>
                    </a:cubicBezTo>
                    <a:cubicBezTo>
                      <a:pt x="20701" y="2701671"/>
                      <a:pt x="27813" y="2647950"/>
                      <a:pt x="35433" y="2605532"/>
                    </a:cubicBezTo>
                    <a:cubicBezTo>
                      <a:pt x="42291" y="2567559"/>
                      <a:pt x="51562" y="2534412"/>
                      <a:pt x="59436" y="2498598"/>
                    </a:cubicBezTo>
                    <a:cubicBezTo>
                      <a:pt x="67310" y="2462657"/>
                      <a:pt x="74041" y="2425192"/>
                      <a:pt x="82550" y="2390521"/>
                    </a:cubicBezTo>
                    <a:cubicBezTo>
                      <a:pt x="90551" y="2357882"/>
                      <a:pt x="100838" y="2330958"/>
                      <a:pt x="108585" y="2296160"/>
                    </a:cubicBezTo>
                    <a:cubicBezTo>
                      <a:pt x="117856" y="2254123"/>
                      <a:pt x="127508" y="2195576"/>
                      <a:pt x="132207" y="2155571"/>
                    </a:cubicBezTo>
                    <a:cubicBezTo>
                      <a:pt x="135636" y="2126107"/>
                      <a:pt x="133350" y="2105279"/>
                      <a:pt x="137414" y="2078355"/>
                    </a:cubicBezTo>
                    <a:cubicBezTo>
                      <a:pt x="141986" y="2048256"/>
                      <a:pt x="152273" y="2016252"/>
                      <a:pt x="159766" y="1983867"/>
                    </a:cubicBezTo>
                    <a:cubicBezTo>
                      <a:pt x="167640" y="1949704"/>
                      <a:pt x="172847" y="1914525"/>
                      <a:pt x="183515" y="1878330"/>
                    </a:cubicBezTo>
                    <a:cubicBezTo>
                      <a:pt x="195199" y="1838579"/>
                      <a:pt x="215773" y="1794637"/>
                      <a:pt x="228473" y="1755775"/>
                    </a:cubicBezTo>
                    <a:cubicBezTo>
                      <a:pt x="239776" y="1721231"/>
                      <a:pt x="247650" y="1689735"/>
                      <a:pt x="256667" y="1656588"/>
                    </a:cubicBezTo>
                    <a:cubicBezTo>
                      <a:pt x="265557" y="1623441"/>
                      <a:pt x="273812" y="1589913"/>
                      <a:pt x="282194" y="1556766"/>
                    </a:cubicBezTo>
                    <a:cubicBezTo>
                      <a:pt x="290449" y="1524000"/>
                      <a:pt x="302006" y="1491488"/>
                      <a:pt x="306578" y="1458849"/>
                    </a:cubicBezTo>
                    <a:cubicBezTo>
                      <a:pt x="311023" y="1427353"/>
                      <a:pt x="306197" y="1394206"/>
                      <a:pt x="310134" y="1364488"/>
                    </a:cubicBezTo>
                    <a:cubicBezTo>
                      <a:pt x="313690" y="1337310"/>
                      <a:pt x="323723" y="1314069"/>
                      <a:pt x="327660" y="1287399"/>
                    </a:cubicBezTo>
                    <a:cubicBezTo>
                      <a:pt x="331851" y="1259078"/>
                      <a:pt x="334899" y="1231519"/>
                      <a:pt x="333883" y="1199134"/>
                    </a:cubicBezTo>
                    <a:cubicBezTo>
                      <a:pt x="332613" y="1159129"/>
                      <a:pt x="323342" y="1107186"/>
                      <a:pt x="315595" y="1065657"/>
                    </a:cubicBezTo>
                    <a:cubicBezTo>
                      <a:pt x="308737" y="1028827"/>
                      <a:pt x="299466" y="997966"/>
                      <a:pt x="291338" y="962279"/>
                    </a:cubicBezTo>
                    <a:cubicBezTo>
                      <a:pt x="282702" y="924052"/>
                      <a:pt x="270383" y="881888"/>
                      <a:pt x="265176" y="843280"/>
                    </a:cubicBezTo>
                    <a:cubicBezTo>
                      <a:pt x="260350" y="807339"/>
                      <a:pt x="261112" y="771271"/>
                      <a:pt x="260096" y="738124"/>
                    </a:cubicBezTo>
                    <a:cubicBezTo>
                      <a:pt x="259207" y="708279"/>
                      <a:pt x="259207" y="681990"/>
                      <a:pt x="258953" y="653288"/>
                    </a:cubicBezTo>
                    <a:cubicBezTo>
                      <a:pt x="258699" y="623824"/>
                      <a:pt x="258572" y="595376"/>
                      <a:pt x="258699" y="563499"/>
                    </a:cubicBezTo>
                    <a:cubicBezTo>
                      <a:pt x="258826" y="527177"/>
                      <a:pt x="257048" y="487172"/>
                      <a:pt x="259842" y="447040"/>
                    </a:cubicBezTo>
                    <a:cubicBezTo>
                      <a:pt x="262763" y="403733"/>
                      <a:pt x="268859" y="350520"/>
                      <a:pt x="276987" y="312547"/>
                    </a:cubicBezTo>
                    <a:cubicBezTo>
                      <a:pt x="283210" y="283591"/>
                      <a:pt x="289560" y="263017"/>
                      <a:pt x="299847" y="237617"/>
                    </a:cubicBezTo>
                    <a:cubicBezTo>
                      <a:pt x="311277" y="209423"/>
                      <a:pt x="330708" y="181483"/>
                      <a:pt x="344297" y="151511"/>
                    </a:cubicBezTo>
                    <a:cubicBezTo>
                      <a:pt x="358521" y="120396"/>
                      <a:pt x="372237" y="75311"/>
                      <a:pt x="382905" y="54102"/>
                    </a:cubicBezTo>
                    <a:cubicBezTo>
                      <a:pt x="388366" y="43180"/>
                      <a:pt x="391541" y="37338"/>
                      <a:pt x="397510" y="30353"/>
                    </a:cubicBezTo>
                    <a:cubicBezTo>
                      <a:pt x="403479" y="23495"/>
                      <a:pt x="410972" y="17272"/>
                      <a:pt x="418846" y="12573"/>
                    </a:cubicBezTo>
                    <a:cubicBezTo>
                      <a:pt x="426720" y="7874"/>
                      <a:pt x="435737" y="4318"/>
                      <a:pt x="444754" y="2413"/>
                    </a:cubicBezTo>
                    <a:cubicBezTo>
                      <a:pt x="453771" y="508"/>
                      <a:pt x="463550" y="0"/>
                      <a:pt x="472694" y="1143"/>
                    </a:cubicBezTo>
                    <a:cubicBezTo>
                      <a:pt x="481838" y="2286"/>
                      <a:pt x="491109" y="4953"/>
                      <a:pt x="499364" y="8890"/>
                    </a:cubicBezTo>
                    <a:cubicBezTo>
                      <a:pt x="507619" y="12827"/>
                      <a:pt x="515747" y="18288"/>
                      <a:pt x="522351" y="24638"/>
                    </a:cubicBezTo>
                    <a:cubicBezTo>
                      <a:pt x="528955" y="30988"/>
                      <a:pt x="534797" y="38862"/>
                      <a:pt x="538988" y="46990"/>
                    </a:cubicBezTo>
                    <a:cubicBezTo>
                      <a:pt x="543179" y="55118"/>
                      <a:pt x="546227" y="64389"/>
                      <a:pt x="547624" y="73406"/>
                    </a:cubicBezTo>
                    <a:cubicBezTo>
                      <a:pt x="549021" y="82423"/>
                      <a:pt x="549021" y="92329"/>
                      <a:pt x="547497" y="101346"/>
                    </a:cubicBezTo>
                    <a:cubicBezTo>
                      <a:pt x="545973" y="110363"/>
                      <a:pt x="542671" y="119634"/>
                      <a:pt x="538353" y="127635"/>
                    </a:cubicBezTo>
                    <a:cubicBezTo>
                      <a:pt x="534035" y="135636"/>
                      <a:pt x="528066" y="143383"/>
                      <a:pt x="521335" y="149606"/>
                    </a:cubicBezTo>
                    <a:cubicBezTo>
                      <a:pt x="514604" y="155829"/>
                      <a:pt x="506476" y="161290"/>
                      <a:pt x="498094" y="165100"/>
                    </a:cubicBezTo>
                    <a:cubicBezTo>
                      <a:pt x="489712" y="168910"/>
                      <a:pt x="480314" y="171450"/>
                      <a:pt x="471170" y="172339"/>
                    </a:cubicBezTo>
                    <a:cubicBezTo>
                      <a:pt x="462026" y="173228"/>
                      <a:pt x="452247" y="172593"/>
                      <a:pt x="443357" y="170561"/>
                    </a:cubicBezTo>
                    <a:cubicBezTo>
                      <a:pt x="434467" y="168529"/>
                      <a:pt x="425450" y="164846"/>
                      <a:pt x="417576" y="160020"/>
                    </a:cubicBezTo>
                    <a:cubicBezTo>
                      <a:pt x="409829" y="155194"/>
                      <a:pt x="402336" y="148844"/>
                      <a:pt x="396494" y="141859"/>
                    </a:cubicBezTo>
                    <a:cubicBezTo>
                      <a:pt x="390652" y="134874"/>
                      <a:pt x="385699" y="126365"/>
                      <a:pt x="382397" y="117856"/>
                    </a:cubicBezTo>
                    <a:cubicBezTo>
                      <a:pt x="379095" y="109347"/>
                      <a:pt x="377063" y="99695"/>
                      <a:pt x="376682" y="90551"/>
                    </a:cubicBezTo>
                    <a:cubicBezTo>
                      <a:pt x="376301" y="81407"/>
                      <a:pt x="377317" y="71755"/>
                      <a:pt x="379857" y="62992"/>
                    </a:cubicBezTo>
                    <a:cubicBezTo>
                      <a:pt x="382397" y="54229"/>
                      <a:pt x="386588" y="45339"/>
                      <a:pt x="391795" y="37719"/>
                    </a:cubicBezTo>
                    <a:cubicBezTo>
                      <a:pt x="397002" y="30226"/>
                      <a:pt x="403733" y="23114"/>
                      <a:pt x="411099" y="17653"/>
                    </a:cubicBezTo>
                    <a:cubicBezTo>
                      <a:pt x="418465" y="12192"/>
                      <a:pt x="427101" y="7620"/>
                      <a:pt x="435864" y="4826"/>
                    </a:cubicBezTo>
                    <a:cubicBezTo>
                      <a:pt x="444500" y="2032"/>
                      <a:pt x="454152" y="508"/>
                      <a:pt x="463296" y="635"/>
                    </a:cubicBezTo>
                    <a:cubicBezTo>
                      <a:pt x="472440" y="762"/>
                      <a:pt x="482219" y="2286"/>
                      <a:pt x="490855" y="5334"/>
                    </a:cubicBezTo>
                    <a:cubicBezTo>
                      <a:pt x="499491" y="8255"/>
                      <a:pt x="508000" y="12954"/>
                      <a:pt x="515239" y="18542"/>
                    </a:cubicBezTo>
                    <a:cubicBezTo>
                      <a:pt x="522478" y="24130"/>
                      <a:pt x="529209" y="31369"/>
                      <a:pt x="534289" y="38989"/>
                    </a:cubicBezTo>
                    <a:cubicBezTo>
                      <a:pt x="539369" y="46609"/>
                      <a:pt x="543306" y="55499"/>
                      <a:pt x="545719" y="64389"/>
                    </a:cubicBezTo>
                    <a:cubicBezTo>
                      <a:pt x="548132" y="73279"/>
                      <a:pt x="549021" y="82931"/>
                      <a:pt x="548513" y="92075"/>
                    </a:cubicBezTo>
                    <a:cubicBezTo>
                      <a:pt x="548005" y="101219"/>
                      <a:pt x="542417" y="119253"/>
                      <a:pt x="542290" y="119253"/>
                    </a:cubicBezTo>
                    <a:cubicBezTo>
                      <a:pt x="542290" y="119253"/>
                      <a:pt x="542290" y="119126"/>
                      <a:pt x="542290" y="119126"/>
                    </a:cubicBezTo>
                    <a:cubicBezTo>
                      <a:pt x="541782" y="118999"/>
                      <a:pt x="511302" y="191389"/>
                      <a:pt x="496316" y="229108"/>
                    </a:cubicBezTo>
                    <a:cubicBezTo>
                      <a:pt x="480568" y="268478"/>
                      <a:pt x="459486" y="311912"/>
                      <a:pt x="450088" y="350647"/>
                    </a:cubicBezTo>
                    <a:cubicBezTo>
                      <a:pt x="441960" y="384048"/>
                      <a:pt x="440944" y="413385"/>
                      <a:pt x="439166" y="447040"/>
                    </a:cubicBezTo>
                    <a:cubicBezTo>
                      <a:pt x="437261" y="483997"/>
                      <a:pt x="440182" y="527177"/>
                      <a:pt x="440309" y="563372"/>
                    </a:cubicBezTo>
                    <a:cubicBezTo>
                      <a:pt x="440436" y="594995"/>
                      <a:pt x="440309" y="623316"/>
                      <a:pt x="440309" y="652272"/>
                    </a:cubicBezTo>
                    <a:cubicBezTo>
                      <a:pt x="440309" y="679958"/>
                      <a:pt x="440309" y="705104"/>
                      <a:pt x="440563" y="733679"/>
                    </a:cubicBezTo>
                    <a:cubicBezTo>
                      <a:pt x="440817" y="765302"/>
                      <a:pt x="438023" y="799338"/>
                      <a:pt x="442214" y="833501"/>
                    </a:cubicBezTo>
                    <a:cubicBezTo>
                      <a:pt x="446786" y="870585"/>
                      <a:pt x="460502" y="908304"/>
                      <a:pt x="468757" y="948055"/>
                    </a:cubicBezTo>
                    <a:cubicBezTo>
                      <a:pt x="477520" y="990727"/>
                      <a:pt x="486283" y="1037463"/>
                      <a:pt x="492887" y="1081405"/>
                    </a:cubicBezTo>
                    <a:cubicBezTo>
                      <a:pt x="499364" y="1124077"/>
                      <a:pt x="507619" y="1166368"/>
                      <a:pt x="508127" y="1208151"/>
                    </a:cubicBezTo>
                    <a:cubicBezTo>
                      <a:pt x="508635" y="1248791"/>
                      <a:pt x="501269" y="1292098"/>
                      <a:pt x="496570" y="1328674"/>
                    </a:cubicBezTo>
                    <a:cubicBezTo>
                      <a:pt x="492633" y="1359281"/>
                      <a:pt x="487299" y="1381379"/>
                      <a:pt x="482981" y="1412875"/>
                    </a:cubicBezTo>
                    <a:cubicBezTo>
                      <a:pt x="477520" y="1452880"/>
                      <a:pt x="475615" y="1507871"/>
                      <a:pt x="467995" y="1549654"/>
                    </a:cubicBezTo>
                    <a:cubicBezTo>
                      <a:pt x="461391" y="1585722"/>
                      <a:pt x="451231" y="1615440"/>
                      <a:pt x="442468" y="1649222"/>
                    </a:cubicBezTo>
                    <a:cubicBezTo>
                      <a:pt x="433324" y="1684401"/>
                      <a:pt x="425704" y="1720977"/>
                      <a:pt x="414147" y="1756791"/>
                    </a:cubicBezTo>
                    <a:cubicBezTo>
                      <a:pt x="402082" y="1794002"/>
                      <a:pt x="382270" y="1831975"/>
                      <a:pt x="371094" y="1868424"/>
                    </a:cubicBezTo>
                    <a:cubicBezTo>
                      <a:pt x="360680" y="1902079"/>
                      <a:pt x="355981" y="1935226"/>
                      <a:pt x="347980" y="1967738"/>
                    </a:cubicBezTo>
                    <a:cubicBezTo>
                      <a:pt x="340233" y="1999361"/>
                      <a:pt x="330708" y="2030730"/>
                      <a:pt x="324104" y="2061083"/>
                    </a:cubicBezTo>
                    <a:cubicBezTo>
                      <a:pt x="317881" y="2089531"/>
                      <a:pt x="314960" y="2116074"/>
                      <a:pt x="308991" y="2144522"/>
                    </a:cubicBezTo>
                    <a:cubicBezTo>
                      <a:pt x="302768" y="2174494"/>
                      <a:pt x="293370" y="2203704"/>
                      <a:pt x="287274" y="2236597"/>
                    </a:cubicBezTo>
                    <a:cubicBezTo>
                      <a:pt x="280416" y="2273808"/>
                      <a:pt x="278638" y="2321052"/>
                      <a:pt x="271145" y="2356612"/>
                    </a:cubicBezTo>
                    <a:cubicBezTo>
                      <a:pt x="264922" y="2385822"/>
                      <a:pt x="255651" y="2406269"/>
                      <a:pt x="248285" y="2435225"/>
                    </a:cubicBezTo>
                    <a:cubicBezTo>
                      <a:pt x="239395" y="2470277"/>
                      <a:pt x="231267" y="2515489"/>
                      <a:pt x="223012" y="2552700"/>
                    </a:cubicBezTo>
                    <a:cubicBezTo>
                      <a:pt x="215519" y="2586355"/>
                      <a:pt x="206883" y="2616327"/>
                      <a:pt x="201168" y="2648966"/>
                    </a:cubicBezTo>
                    <a:cubicBezTo>
                      <a:pt x="195453" y="2681986"/>
                      <a:pt x="192532" y="2714752"/>
                      <a:pt x="188849" y="2749550"/>
                    </a:cubicBezTo>
                    <a:cubicBezTo>
                      <a:pt x="184785" y="2786761"/>
                      <a:pt x="181483" y="2830957"/>
                      <a:pt x="178054" y="2865501"/>
                    </a:cubicBezTo>
                    <a:cubicBezTo>
                      <a:pt x="175260" y="2893568"/>
                      <a:pt x="168402" y="2914142"/>
                      <a:pt x="169926" y="2941701"/>
                    </a:cubicBezTo>
                    <a:cubicBezTo>
                      <a:pt x="171831" y="2974848"/>
                      <a:pt x="185674" y="3015361"/>
                      <a:pt x="194056" y="3050286"/>
                    </a:cubicBezTo>
                    <a:cubicBezTo>
                      <a:pt x="201930" y="3083179"/>
                      <a:pt x="209804" y="3115056"/>
                      <a:pt x="218567" y="3145790"/>
                    </a:cubicBezTo>
                    <a:cubicBezTo>
                      <a:pt x="226822" y="3174873"/>
                      <a:pt x="236728" y="3201543"/>
                      <a:pt x="244983" y="3230245"/>
                    </a:cubicBezTo>
                    <a:cubicBezTo>
                      <a:pt x="253492" y="3259963"/>
                      <a:pt x="258064" y="3290824"/>
                      <a:pt x="269113" y="3321177"/>
                    </a:cubicBezTo>
                    <a:cubicBezTo>
                      <a:pt x="280797" y="3353562"/>
                      <a:pt x="299974" y="3384550"/>
                      <a:pt x="314452" y="3418205"/>
                    </a:cubicBezTo>
                    <a:cubicBezTo>
                      <a:pt x="329692" y="3453638"/>
                      <a:pt x="343789" y="3490849"/>
                      <a:pt x="357886" y="3528568"/>
                    </a:cubicBezTo>
                    <a:cubicBezTo>
                      <a:pt x="372491" y="3567557"/>
                      <a:pt x="393192" y="3607943"/>
                      <a:pt x="400558" y="3648456"/>
                    </a:cubicBezTo>
                    <a:cubicBezTo>
                      <a:pt x="407670" y="3687699"/>
                      <a:pt x="397637" y="3732276"/>
                      <a:pt x="402463" y="3767582"/>
                    </a:cubicBezTo>
                    <a:cubicBezTo>
                      <a:pt x="406400" y="3796538"/>
                      <a:pt x="417449" y="3815842"/>
                      <a:pt x="422783" y="3845433"/>
                    </a:cubicBezTo>
                    <a:cubicBezTo>
                      <a:pt x="429641" y="3883533"/>
                      <a:pt x="432181" y="3938905"/>
                      <a:pt x="436118" y="3978148"/>
                    </a:cubicBezTo>
                    <a:cubicBezTo>
                      <a:pt x="439293" y="4009390"/>
                      <a:pt x="439547" y="4033393"/>
                      <a:pt x="444500" y="4062476"/>
                    </a:cubicBezTo>
                    <a:cubicBezTo>
                      <a:pt x="449961" y="4094353"/>
                      <a:pt x="460502" y="4124960"/>
                      <a:pt x="469011" y="4161663"/>
                    </a:cubicBezTo>
                    <a:cubicBezTo>
                      <a:pt x="479552" y="4207256"/>
                      <a:pt x="498475" y="4292346"/>
                      <a:pt x="501777" y="4315714"/>
                    </a:cubicBezTo>
                    <a:cubicBezTo>
                      <a:pt x="502666" y="4322572"/>
                      <a:pt x="502920" y="4324604"/>
                      <a:pt x="502666" y="4329049"/>
                    </a:cubicBezTo>
                    <a:cubicBezTo>
                      <a:pt x="502412" y="4333494"/>
                      <a:pt x="501523" y="4337939"/>
                      <a:pt x="500126" y="4342130"/>
                    </a:cubicBezTo>
                    <a:cubicBezTo>
                      <a:pt x="498856" y="4346321"/>
                      <a:pt x="496951" y="4350385"/>
                      <a:pt x="494665" y="4354195"/>
                    </a:cubicBezTo>
                    <a:cubicBezTo>
                      <a:pt x="492379" y="4358005"/>
                      <a:pt x="489585" y="4361561"/>
                      <a:pt x="486410" y="4364736"/>
                    </a:cubicBezTo>
                    <a:cubicBezTo>
                      <a:pt x="483362" y="4367784"/>
                      <a:pt x="479806" y="4370578"/>
                      <a:pt x="475996" y="4372864"/>
                    </a:cubicBezTo>
                    <a:cubicBezTo>
                      <a:pt x="472186" y="4375150"/>
                      <a:pt x="467995" y="4377055"/>
                      <a:pt x="463804" y="4378325"/>
                    </a:cubicBezTo>
                    <a:cubicBezTo>
                      <a:pt x="459613" y="4379595"/>
                      <a:pt x="455168" y="4380484"/>
                      <a:pt x="450723" y="4380738"/>
                    </a:cubicBezTo>
                    <a:cubicBezTo>
                      <a:pt x="446278" y="4380992"/>
                      <a:pt x="441706" y="4380738"/>
                      <a:pt x="437388" y="4379976"/>
                    </a:cubicBezTo>
                    <a:cubicBezTo>
                      <a:pt x="433070" y="4379214"/>
                      <a:pt x="428752" y="4377690"/>
                      <a:pt x="424688" y="4375912"/>
                    </a:cubicBezTo>
                    <a:cubicBezTo>
                      <a:pt x="420624" y="4374134"/>
                      <a:pt x="416687" y="4371721"/>
                      <a:pt x="413258" y="4369054"/>
                    </a:cubicBezTo>
                    <a:cubicBezTo>
                      <a:pt x="409829" y="4366387"/>
                      <a:pt x="406527" y="4363085"/>
                      <a:pt x="403860" y="4359656"/>
                    </a:cubicBezTo>
                    <a:cubicBezTo>
                      <a:pt x="401193" y="4356227"/>
                      <a:pt x="398780" y="4352290"/>
                      <a:pt x="397002" y="4348226"/>
                    </a:cubicBezTo>
                    <a:cubicBezTo>
                      <a:pt x="395224" y="4344162"/>
                      <a:pt x="393065" y="4335526"/>
                      <a:pt x="393065" y="4335526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2527734" y="3874241"/>
              <a:ext cx="1923532" cy="1145045"/>
              <a:chOff x="0" y="0"/>
              <a:chExt cx="3887343" cy="231406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50546" y="50419"/>
                <a:ext cx="3786378" cy="2213102"/>
              </a:xfrm>
              <a:custGeom>
                <a:avLst/>
                <a:gdLst/>
                <a:ahLst/>
                <a:cxnLst/>
                <a:rect l="l" t="t" r="r" b="b"/>
                <a:pathLst>
                  <a:path w="3786378" h="2213102">
                    <a:moveTo>
                      <a:pt x="12573" y="2117725"/>
                    </a:moveTo>
                    <a:cubicBezTo>
                      <a:pt x="137287" y="1965325"/>
                      <a:pt x="147320" y="1937258"/>
                      <a:pt x="168783" y="1913255"/>
                    </a:cubicBezTo>
                    <a:cubicBezTo>
                      <a:pt x="190500" y="1888871"/>
                      <a:pt x="217551" y="1872615"/>
                      <a:pt x="245237" y="1849628"/>
                    </a:cubicBezTo>
                    <a:cubicBezTo>
                      <a:pt x="278130" y="1822323"/>
                      <a:pt x="315722" y="1787398"/>
                      <a:pt x="352933" y="1759966"/>
                    </a:cubicBezTo>
                    <a:cubicBezTo>
                      <a:pt x="389382" y="1733042"/>
                      <a:pt x="428371" y="1709801"/>
                      <a:pt x="466090" y="1686560"/>
                    </a:cubicBezTo>
                    <a:cubicBezTo>
                      <a:pt x="502666" y="1663954"/>
                      <a:pt x="540004" y="1642364"/>
                      <a:pt x="575818" y="1622044"/>
                    </a:cubicBezTo>
                    <a:cubicBezTo>
                      <a:pt x="609600" y="1602994"/>
                      <a:pt x="640334" y="1585468"/>
                      <a:pt x="675259" y="1568069"/>
                    </a:cubicBezTo>
                    <a:cubicBezTo>
                      <a:pt x="712597" y="1549400"/>
                      <a:pt x="751967" y="1530985"/>
                      <a:pt x="793369" y="1513967"/>
                    </a:cubicBezTo>
                    <a:cubicBezTo>
                      <a:pt x="837692" y="1495806"/>
                      <a:pt x="889889" y="1480185"/>
                      <a:pt x="933196" y="1462786"/>
                    </a:cubicBezTo>
                    <a:cubicBezTo>
                      <a:pt x="971550" y="1447292"/>
                      <a:pt x="1005967" y="1428496"/>
                      <a:pt x="1040384" y="1415669"/>
                    </a:cubicBezTo>
                    <a:cubicBezTo>
                      <a:pt x="1070991" y="1404239"/>
                      <a:pt x="1097026" y="1399540"/>
                      <a:pt x="1129030" y="1388491"/>
                    </a:cubicBezTo>
                    <a:cubicBezTo>
                      <a:pt x="1167765" y="1375156"/>
                      <a:pt x="1213358" y="1353312"/>
                      <a:pt x="1256284" y="1339977"/>
                    </a:cubicBezTo>
                    <a:cubicBezTo>
                      <a:pt x="1298702" y="1326769"/>
                      <a:pt x="1345692" y="1321816"/>
                      <a:pt x="1385062" y="1308481"/>
                    </a:cubicBezTo>
                    <a:cubicBezTo>
                      <a:pt x="1420368" y="1296543"/>
                      <a:pt x="1447546" y="1277874"/>
                      <a:pt x="1482471" y="1265682"/>
                    </a:cubicBezTo>
                    <a:cubicBezTo>
                      <a:pt x="1520825" y="1252220"/>
                      <a:pt x="1564132" y="1245108"/>
                      <a:pt x="1606423" y="1232789"/>
                    </a:cubicBezTo>
                    <a:cubicBezTo>
                      <a:pt x="1651508" y="1219708"/>
                      <a:pt x="1706245" y="1201547"/>
                      <a:pt x="1744980" y="1189228"/>
                    </a:cubicBezTo>
                    <a:cubicBezTo>
                      <a:pt x="1773047" y="1180211"/>
                      <a:pt x="1793240" y="1173607"/>
                      <a:pt x="1817497" y="1165733"/>
                    </a:cubicBezTo>
                    <a:cubicBezTo>
                      <a:pt x="1841881" y="1157859"/>
                      <a:pt x="1862709" y="1149858"/>
                      <a:pt x="1890903" y="1141984"/>
                    </a:cubicBezTo>
                    <a:cubicBezTo>
                      <a:pt x="1927987" y="1131697"/>
                      <a:pt x="1983994" y="1123188"/>
                      <a:pt x="2021205" y="1111377"/>
                    </a:cubicBezTo>
                    <a:cubicBezTo>
                      <a:pt x="2050288" y="1102106"/>
                      <a:pt x="2068068" y="1092454"/>
                      <a:pt x="2097024" y="1080516"/>
                    </a:cubicBezTo>
                    <a:cubicBezTo>
                      <a:pt x="2135886" y="1064514"/>
                      <a:pt x="2194687" y="1038225"/>
                      <a:pt x="2233422" y="1023366"/>
                    </a:cubicBezTo>
                    <a:cubicBezTo>
                      <a:pt x="2261616" y="1012571"/>
                      <a:pt x="2281428" y="1004062"/>
                      <a:pt x="2307336" y="997458"/>
                    </a:cubicBezTo>
                    <a:cubicBezTo>
                      <a:pt x="2334895" y="990473"/>
                      <a:pt x="2365121" y="991235"/>
                      <a:pt x="2394204" y="983234"/>
                    </a:cubicBezTo>
                    <a:cubicBezTo>
                      <a:pt x="2425319" y="974598"/>
                      <a:pt x="2456561" y="959358"/>
                      <a:pt x="2487930" y="946150"/>
                    </a:cubicBezTo>
                    <a:cubicBezTo>
                      <a:pt x="2520061" y="932561"/>
                      <a:pt x="2553843" y="920623"/>
                      <a:pt x="2584450" y="902462"/>
                    </a:cubicBezTo>
                    <a:cubicBezTo>
                      <a:pt x="2616073" y="883666"/>
                      <a:pt x="2644013" y="857504"/>
                      <a:pt x="2674493" y="834517"/>
                    </a:cubicBezTo>
                    <a:cubicBezTo>
                      <a:pt x="2706116" y="810641"/>
                      <a:pt x="2738628" y="786130"/>
                      <a:pt x="2770886" y="761746"/>
                    </a:cubicBezTo>
                    <a:cubicBezTo>
                      <a:pt x="2803398" y="737235"/>
                      <a:pt x="2834132" y="711200"/>
                      <a:pt x="2868549" y="687959"/>
                    </a:cubicBezTo>
                    <a:cubicBezTo>
                      <a:pt x="2904236" y="663956"/>
                      <a:pt x="2945384" y="643255"/>
                      <a:pt x="2981452" y="620268"/>
                    </a:cubicBezTo>
                    <a:cubicBezTo>
                      <a:pt x="3015869" y="598297"/>
                      <a:pt x="3047492" y="577469"/>
                      <a:pt x="3080512" y="553212"/>
                    </a:cubicBezTo>
                    <a:cubicBezTo>
                      <a:pt x="3115437" y="527558"/>
                      <a:pt x="3149727" y="497840"/>
                      <a:pt x="3185160" y="469900"/>
                    </a:cubicBezTo>
                    <a:cubicBezTo>
                      <a:pt x="3221482" y="441325"/>
                      <a:pt x="3262503" y="407797"/>
                      <a:pt x="3295777" y="383794"/>
                    </a:cubicBezTo>
                    <a:cubicBezTo>
                      <a:pt x="3321812" y="364998"/>
                      <a:pt x="3340354" y="356870"/>
                      <a:pt x="3367024" y="336042"/>
                    </a:cubicBezTo>
                    <a:cubicBezTo>
                      <a:pt x="3405886" y="305562"/>
                      <a:pt x="3464687" y="249555"/>
                      <a:pt x="3502152" y="212725"/>
                    </a:cubicBezTo>
                    <a:cubicBezTo>
                      <a:pt x="3530473" y="184912"/>
                      <a:pt x="3552063" y="162306"/>
                      <a:pt x="3574288" y="136652"/>
                    </a:cubicBezTo>
                    <a:cubicBezTo>
                      <a:pt x="3595370" y="112268"/>
                      <a:pt x="3617595" y="82931"/>
                      <a:pt x="3632708" y="62738"/>
                    </a:cubicBezTo>
                    <a:cubicBezTo>
                      <a:pt x="3642741" y="49276"/>
                      <a:pt x="3649218" y="37338"/>
                      <a:pt x="3657092" y="28321"/>
                    </a:cubicBezTo>
                    <a:cubicBezTo>
                      <a:pt x="3662934" y="21590"/>
                      <a:pt x="3667760" y="16637"/>
                      <a:pt x="3674110" y="12446"/>
                    </a:cubicBezTo>
                    <a:cubicBezTo>
                      <a:pt x="3680460" y="8128"/>
                      <a:pt x="3687953" y="4826"/>
                      <a:pt x="3695319" y="2794"/>
                    </a:cubicBezTo>
                    <a:cubicBezTo>
                      <a:pt x="3702685" y="762"/>
                      <a:pt x="3710813" y="0"/>
                      <a:pt x="3718433" y="508"/>
                    </a:cubicBezTo>
                    <a:cubicBezTo>
                      <a:pt x="3726053" y="1016"/>
                      <a:pt x="3734054" y="2667"/>
                      <a:pt x="3741166" y="5588"/>
                    </a:cubicBezTo>
                    <a:cubicBezTo>
                      <a:pt x="3748278" y="8509"/>
                      <a:pt x="3755136" y="12827"/>
                      <a:pt x="3760978" y="17780"/>
                    </a:cubicBezTo>
                    <a:cubicBezTo>
                      <a:pt x="3766820" y="22860"/>
                      <a:pt x="3772027" y="29083"/>
                      <a:pt x="3775964" y="35687"/>
                    </a:cubicBezTo>
                    <a:cubicBezTo>
                      <a:pt x="3779901" y="42291"/>
                      <a:pt x="3782695" y="49784"/>
                      <a:pt x="3784346" y="57277"/>
                    </a:cubicBezTo>
                    <a:cubicBezTo>
                      <a:pt x="3785997" y="64770"/>
                      <a:pt x="3786378" y="72898"/>
                      <a:pt x="3785489" y="80518"/>
                    </a:cubicBezTo>
                    <a:cubicBezTo>
                      <a:pt x="3784600" y="88138"/>
                      <a:pt x="3782314" y="96012"/>
                      <a:pt x="3779012" y="102870"/>
                    </a:cubicBezTo>
                    <a:cubicBezTo>
                      <a:pt x="3775710" y="109855"/>
                      <a:pt x="3771138" y="116459"/>
                      <a:pt x="3765804" y="122047"/>
                    </a:cubicBezTo>
                    <a:cubicBezTo>
                      <a:pt x="3760470" y="127508"/>
                      <a:pt x="3753993" y="132461"/>
                      <a:pt x="3747262" y="136017"/>
                    </a:cubicBezTo>
                    <a:cubicBezTo>
                      <a:pt x="3740531" y="139573"/>
                      <a:pt x="3732784" y="142113"/>
                      <a:pt x="3725164" y="143256"/>
                    </a:cubicBezTo>
                    <a:cubicBezTo>
                      <a:pt x="3717544" y="144399"/>
                      <a:pt x="3709416" y="144399"/>
                      <a:pt x="3701796" y="143129"/>
                    </a:cubicBezTo>
                    <a:cubicBezTo>
                      <a:pt x="3694303" y="141859"/>
                      <a:pt x="3686556" y="139192"/>
                      <a:pt x="3679825" y="135509"/>
                    </a:cubicBezTo>
                    <a:cubicBezTo>
                      <a:pt x="3673094" y="131826"/>
                      <a:pt x="3666617" y="126873"/>
                      <a:pt x="3661410" y="121285"/>
                    </a:cubicBezTo>
                    <a:cubicBezTo>
                      <a:pt x="3656203" y="115697"/>
                      <a:pt x="3651758" y="108966"/>
                      <a:pt x="3648583" y="101981"/>
                    </a:cubicBezTo>
                    <a:cubicBezTo>
                      <a:pt x="3645408" y="94996"/>
                      <a:pt x="3643249" y="87122"/>
                      <a:pt x="3642487" y="79502"/>
                    </a:cubicBezTo>
                    <a:cubicBezTo>
                      <a:pt x="3641725" y="71882"/>
                      <a:pt x="3642233" y="63754"/>
                      <a:pt x="3643884" y="56261"/>
                    </a:cubicBezTo>
                    <a:cubicBezTo>
                      <a:pt x="3645535" y="48768"/>
                      <a:pt x="3648710" y="41275"/>
                      <a:pt x="3652774" y="34671"/>
                    </a:cubicBezTo>
                    <a:cubicBezTo>
                      <a:pt x="3656711" y="28194"/>
                      <a:pt x="3662045" y="21971"/>
                      <a:pt x="3667887" y="17018"/>
                    </a:cubicBezTo>
                    <a:cubicBezTo>
                      <a:pt x="3673729" y="12065"/>
                      <a:pt x="3680841" y="8001"/>
                      <a:pt x="3687953" y="5207"/>
                    </a:cubicBezTo>
                    <a:cubicBezTo>
                      <a:pt x="3695065" y="2413"/>
                      <a:pt x="3703066" y="762"/>
                      <a:pt x="3710686" y="381"/>
                    </a:cubicBezTo>
                    <a:cubicBezTo>
                      <a:pt x="3718306" y="0"/>
                      <a:pt x="3726434" y="889"/>
                      <a:pt x="3733800" y="3048"/>
                    </a:cubicBezTo>
                    <a:cubicBezTo>
                      <a:pt x="3741166" y="5207"/>
                      <a:pt x="3748532" y="8763"/>
                      <a:pt x="3754882" y="13081"/>
                    </a:cubicBezTo>
                    <a:cubicBezTo>
                      <a:pt x="3761232" y="17399"/>
                      <a:pt x="3767074" y="23114"/>
                      <a:pt x="3771646" y="29210"/>
                    </a:cubicBezTo>
                    <a:cubicBezTo>
                      <a:pt x="3776218" y="35306"/>
                      <a:pt x="3779901" y="42545"/>
                      <a:pt x="3782314" y="49784"/>
                    </a:cubicBezTo>
                    <a:cubicBezTo>
                      <a:pt x="3784727" y="57023"/>
                      <a:pt x="3785997" y="65151"/>
                      <a:pt x="3785997" y="72771"/>
                    </a:cubicBezTo>
                    <a:cubicBezTo>
                      <a:pt x="3785997" y="80391"/>
                      <a:pt x="3784473" y="88519"/>
                      <a:pt x="3781933" y="95758"/>
                    </a:cubicBezTo>
                    <a:cubicBezTo>
                      <a:pt x="3779393" y="102997"/>
                      <a:pt x="3770884" y="116205"/>
                      <a:pt x="3770884" y="116205"/>
                    </a:cubicBezTo>
                    <a:cubicBezTo>
                      <a:pt x="3770884" y="116205"/>
                      <a:pt x="3754374" y="135001"/>
                      <a:pt x="3743706" y="148463"/>
                    </a:cubicBezTo>
                    <a:cubicBezTo>
                      <a:pt x="3726815" y="169672"/>
                      <a:pt x="3703447" y="203581"/>
                      <a:pt x="3680714" y="231902"/>
                    </a:cubicBezTo>
                    <a:cubicBezTo>
                      <a:pt x="3655822" y="262890"/>
                      <a:pt x="3626866" y="299085"/>
                      <a:pt x="3599688" y="327025"/>
                    </a:cubicBezTo>
                    <a:cubicBezTo>
                      <a:pt x="3575812" y="351536"/>
                      <a:pt x="3551047" y="368935"/>
                      <a:pt x="3527806" y="391795"/>
                    </a:cubicBezTo>
                    <a:cubicBezTo>
                      <a:pt x="3503930" y="415290"/>
                      <a:pt x="3482340" y="445389"/>
                      <a:pt x="3458210" y="466471"/>
                    </a:cubicBezTo>
                    <a:cubicBezTo>
                      <a:pt x="3436620" y="485394"/>
                      <a:pt x="3416300" y="495427"/>
                      <a:pt x="3391281" y="514350"/>
                    </a:cubicBezTo>
                    <a:cubicBezTo>
                      <a:pt x="3358007" y="539496"/>
                      <a:pt x="3313430" y="576453"/>
                      <a:pt x="3277235" y="605409"/>
                    </a:cubicBezTo>
                    <a:cubicBezTo>
                      <a:pt x="3244342" y="631698"/>
                      <a:pt x="3216275" y="656082"/>
                      <a:pt x="3182874" y="680720"/>
                    </a:cubicBezTo>
                    <a:cubicBezTo>
                      <a:pt x="3147187" y="707136"/>
                      <a:pt x="3106928" y="733933"/>
                      <a:pt x="3068828" y="758444"/>
                    </a:cubicBezTo>
                    <a:cubicBezTo>
                      <a:pt x="3031871" y="782193"/>
                      <a:pt x="2993136" y="801878"/>
                      <a:pt x="2957830" y="825627"/>
                    </a:cubicBezTo>
                    <a:cubicBezTo>
                      <a:pt x="2923540" y="848614"/>
                      <a:pt x="2892425" y="874268"/>
                      <a:pt x="2859786" y="898525"/>
                    </a:cubicBezTo>
                    <a:cubicBezTo>
                      <a:pt x="2827147" y="922782"/>
                      <a:pt x="2794381" y="947293"/>
                      <a:pt x="2761742" y="971042"/>
                    </a:cubicBezTo>
                    <a:cubicBezTo>
                      <a:pt x="2729357" y="994537"/>
                      <a:pt x="2699639" y="1020699"/>
                      <a:pt x="2664714" y="1040638"/>
                    </a:cubicBezTo>
                    <a:cubicBezTo>
                      <a:pt x="2628646" y="1061212"/>
                      <a:pt x="2588514" y="1076325"/>
                      <a:pt x="2548128" y="1091946"/>
                    </a:cubicBezTo>
                    <a:cubicBezTo>
                      <a:pt x="2506091" y="1108329"/>
                      <a:pt x="2460879" y="1123442"/>
                      <a:pt x="2417191" y="1136269"/>
                    </a:cubicBezTo>
                    <a:cubicBezTo>
                      <a:pt x="2374392" y="1148842"/>
                      <a:pt x="2331339" y="1154303"/>
                      <a:pt x="2288794" y="1168400"/>
                    </a:cubicBezTo>
                    <a:cubicBezTo>
                      <a:pt x="2244725" y="1183005"/>
                      <a:pt x="2197608" y="1205992"/>
                      <a:pt x="2157476" y="1223137"/>
                    </a:cubicBezTo>
                    <a:cubicBezTo>
                      <a:pt x="2123440" y="1237615"/>
                      <a:pt x="2097278" y="1253236"/>
                      <a:pt x="2063242" y="1264285"/>
                    </a:cubicBezTo>
                    <a:cubicBezTo>
                      <a:pt x="2025523" y="1276604"/>
                      <a:pt x="1975612" y="1281557"/>
                      <a:pt x="1940179" y="1291463"/>
                    </a:cubicBezTo>
                    <a:cubicBezTo>
                      <a:pt x="1912493" y="1299210"/>
                      <a:pt x="1891411" y="1307846"/>
                      <a:pt x="1867154" y="1316101"/>
                    </a:cubicBezTo>
                    <a:cubicBezTo>
                      <a:pt x="1842897" y="1324356"/>
                      <a:pt x="1822704" y="1331341"/>
                      <a:pt x="1794383" y="1340739"/>
                    </a:cubicBezTo>
                    <a:cubicBezTo>
                      <a:pt x="1754632" y="1353947"/>
                      <a:pt x="1695069" y="1375410"/>
                      <a:pt x="1650873" y="1387602"/>
                    </a:cubicBezTo>
                    <a:cubicBezTo>
                      <a:pt x="1613662" y="1397889"/>
                      <a:pt x="1582293" y="1400175"/>
                      <a:pt x="1546860" y="1411224"/>
                    </a:cubicBezTo>
                    <a:cubicBezTo>
                      <a:pt x="1507871" y="1423416"/>
                      <a:pt x="1462405" y="1447419"/>
                      <a:pt x="1426972" y="1459230"/>
                    </a:cubicBezTo>
                    <a:cubicBezTo>
                      <a:pt x="1399794" y="1468374"/>
                      <a:pt x="1380490" y="1471930"/>
                      <a:pt x="1353439" y="1479169"/>
                    </a:cubicBezTo>
                    <a:cubicBezTo>
                      <a:pt x="1320165" y="1488186"/>
                      <a:pt x="1280922" y="1497076"/>
                      <a:pt x="1241933" y="1509014"/>
                    </a:cubicBezTo>
                    <a:cubicBezTo>
                      <a:pt x="1198118" y="1522476"/>
                      <a:pt x="1148461" y="1540002"/>
                      <a:pt x="1103630" y="1556766"/>
                    </a:cubicBezTo>
                    <a:cubicBezTo>
                      <a:pt x="1060450" y="1572895"/>
                      <a:pt x="1020191" y="1591437"/>
                      <a:pt x="977773" y="1607693"/>
                    </a:cubicBezTo>
                    <a:cubicBezTo>
                      <a:pt x="934974" y="1624076"/>
                      <a:pt x="889000" y="1638554"/>
                      <a:pt x="848106" y="1654556"/>
                    </a:cubicBezTo>
                    <a:cubicBezTo>
                      <a:pt x="810641" y="1669161"/>
                      <a:pt x="776351" y="1683639"/>
                      <a:pt x="741553" y="1699133"/>
                    </a:cubicBezTo>
                    <a:cubicBezTo>
                      <a:pt x="707644" y="1714246"/>
                      <a:pt x="675386" y="1729994"/>
                      <a:pt x="641858" y="1746504"/>
                    </a:cubicBezTo>
                    <a:cubicBezTo>
                      <a:pt x="607441" y="1763395"/>
                      <a:pt x="568452" y="1782445"/>
                      <a:pt x="537845" y="1799463"/>
                    </a:cubicBezTo>
                    <a:cubicBezTo>
                      <a:pt x="512826" y="1813433"/>
                      <a:pt x="495300" y="1825879"/>
                      <a:pt x="470916" y="1840103"/>
                    </a:cubicBezTo>
                    <a:cubicBezTo>
                      <a:pt x="442087" y="1856867"/>
                      <a:pt x="408432" y="1872234"/>
                      <a:pt x="375666" y="1892935"/>
                    </a:cubicBezTo>
                    <a:cubicBezTo>
                      <a:pt x="337947" y="1916811"/>
                      <a:pt x="289179" y="1946402"/>
                      <a:pt x="258699" y="1977009"/>
                    </a:cubicBezTo>
                    <a:cubicBezTo>
                      <a:pt x="233045" y="2002790"/>
                      <a:pt x="221742" y="2029079"/>
                      <a:pt x="199771" y="2059813"/>
                    </a:cubicBezTo>
                    <a:cubicBezTo>
                      <a:pt x="172085" y="2098421"/>
                      <a:pt x="121412" y="2171319"/>
                      <a:pt x="105664" y="2190115"/>
                    </a:cubicBezTo>
                    <a:cubicBezTo>
                      <a:pt x="100965" y="2195703"/>
                      <a:pt x="99441" y="2197354"/>
                      <a:pt x="95758" y="2200275"/>
                    </a:cubicBezTo>
                    <a:cubicBezTo>
                      <a:pt x="92075" y="2203196"/>
                      <a:pt x="87884" y="2205736"/>
                      <a:pt x="83566" y="2207641"/>
                    </a:cubicBezTo>
                    <a:cubicBezTo>
                      <a:pt x="79248" y="2209546"/>
                      <a:pt x="74676" y="2211070"/>
                      <a:pt x="69977" y="2211959"/>
                    </a:cubicBezTo>
                    <a:cubicBezTo>
                      <a:pt x="65405" y="2212848"/>
                      <a:pt x="60452" y="2213102"/>
                      <a:pt x="55753" y="2212848"/>
                    </a:cubicBezTo>
                    <a:cubicBezTo>
                      <a:pt x="51054" y="2212594"/>
                      <a:pt x="46228" y="2211705"/>
                      <a:pt x="41783" y="2210308"/>
                    </a:cubicBezTo>
                    <a:cubicBezTo>
                      <a:pt x="37338" y="2208911"/>
                      <a:pt x="32893" y="2206879"/>
                      <a:pt x="28829" y="2204466"/>
                    </a:cubicBezTo>
                    <a:cubicBezTo>
                      <a:pt x="24765" y="2202053"/>
                      <a:pt x="20955" y="2199132"/>
                      <a:pt x="17653" y="2195830"/>
                    </a:cubicBezTo>
                    <a:cubicBezTo>
                      <a:pt x="14351" y="2192528"/>
                      <a:pt x="11176" y="2188718"/>
                      <a:pt x="8763" y="2184654"/>
                    </a:cubicBezTo>
                    <a:cubicBezTo>
                      <a:pt x="6350" y="2180590"/>
                      <a:pt x="4318" y="2176145"/>
                      <a:pt x="2921" y="2171700"/>
                    </a:cubicBezTo>
                    <a:cubicBezTo>
                      <a:pt x="1524" y="2167255"/>
                      <a:pt x="508" y="2162429"/>
                      <a:pt x="254" y="2157730"/>
                    </a:cubicBezTo>
                    <a:cubicBezTo>
                      <a:pt x="0" y="2153031"/>
                      <a:pt x="254" y="2148205"/>
                      <a:pt x="1143" y="2143506"/>
                    </a:cubicBezTo>
                    <a:cubicBezTo>
                      <a:pt x="2032" y="2138934"/>
                      <a:pt x="3429" y="2134235"/>
                      <a:pt x="5334" y="2129917"/>
                    </a:cubicBezTo>
                    <a:cubicBezTo>
                      <a:pt x="7239" y="2125599"/>
                      <a:pt x="12573" y="2117725"/>
                      <a:pt x="12573" y="2117725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3340282" y="2539853"/>
              <a:ext cx="1008489" cy="478982"/>
              <a:chOff x="0" y="0"/>
              <a:chExt cx="2038096" cy="96799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50800" y="50292"/>
                <a:ext cx="1937385" cy="867410"/>
              </a:xfrm>
              <a:custGeom>
                <a:avLst/>
                <a:gdLst/>
                <a:ahLst/>
                <a:cxnLst/>
                <a:rect l="l" t="t" r="r" b="b"/>
                <a:pathLst>
                  <a:path w="1937385" h="867410">
                    <a:moveTo>
                      <a:pt x="14351" y="771398"/>
                    </a:moveTo>
                    <a:cubicBezTo>
                      <a:pt x="142240" y="633730"/>
                      <a:pt x="161036" y="606298"/>
                      <a:pt x="186563" y="583438"/>
                    </a:cubicBezTo>
                    <a:cubicBezTo>
                      <a:pt x="211455" y="561213"/>
                      <a:pt x="236474" y="545338"/>
                      <a:pt x="267462" y="526161"/>
                    </a:cubicBezTo>
                    <a:cubicBezTo>
                      <a:pt x="305689" y="502412"/>
                      <a:pt x="362077" y="472313"/>
                      <a:pt x="400177" y="454533"/>
                    </a:cubicBezTo>
                    <a:cubicBezTo>
                      <a:pt x="427736" y="441706"/>
                      <a:pt x="444373" y="433451"/>
                      <a:pt x="473202" y="425450"/>
                    </a:cubicBezTo>
                    <a:cubicBezTo>
                      <a:pt x="512318" y="414528"/>
                      <a:pt x="569595" y="406908"/>
                      <a:pt x="615823" y="401955"/>
                    </a:cubicBezTo>
                    <a:cubicBezTo>
                      <a:pt x="659257" y="397383"/>
                      <a:pt x="704088" y="399796"/>
                      <a:pt x="742696" y="395732"/>
                    </a:cubicBezTo>
                    <a:cubicBezTo>
                      <a:pt x="775335" y="392303"/>
                      <a:pt x="803783" y="384937"/>
                      <a:pt x="832612" y="380873"/>
                    </a:cubicBezTo>
                    <a:cubicBezTo>
                      <a:pt x="859155" y="377063"/>
                      <a:pt x="882777" y="375666"/>
                      <a:pt x="909447" y="371602"/>
                    </a:cubicBezTo>
                    <a:cubicBezTo>
                      <a:pt x="938911" y="367157"/>
                      <a:pt x="970153" y="362204"/>
                      <a:pt x="1001903" y="354457"/>
                    </a:cubicBezTo>
                    <a:cubicBezTo>
                      <a:pt x="1036701" y="345948"/>
                      <a:pt x="1072515" y="332740"/>
                      <a:pt x="1109599" y="321437"/>
                    </a:cubicBezTo>
                    <a:cubicBezTo>
                      <a:pt x="1149096" y="309372"/>
                      <a:pt x="1191641" y="296672"/>
                      <a:pt x="1232154" y="284353"/>
                    </a:cubicBezTo>
                    <a:cubicBezTo>
                      <a:pt x="1272032" y="272161"/>
                      <a:pt x="1313053" y="260604"/>
                      <a:pt x="1351026" y="247777"/>
                    </a:cubicBezTo>
                    <a:cubicBezTo>
                      <a:pt x="1386713" y="235712"/>
                      <a:pt x="1422781" y="224663"/>
                      <a:pt x="1453769" y="210058"/>
                    </a:cubicBezTo>
                    <a:cubicBezTo>
                      <a:pt x="1481328" y="197104"/>
                      <a:pt x="1501902" y="180975"/>
                      <a:pt x="1528699" y="166243"/>
                    </a:cubicBezTo>
                    <a:cubicBezTo>
                      <a:pt x="1558671" y="149733"/>
                      <a:pt x="1592580" y="133731"/>
                      <a:pt x="1625473" y="116078"/>
                    </a:cubicBezTo>
                    <a:cubicBezTo>
                      <a:pt x="1660144" y="97409"/>
                      <a:pt x="1698625" y="75438"/>
                      <a:pt x="1731518" y="56896"/>
                    </a:cubicBezTo>
                    <a:cubicBezTo>
                      <a:pt x="1760347" y="40640"/>
                      <a:pt x="1792732" y="19939"/>
                      <a:pt x="1812417" y="10922"/>
                    </a:cubicBezTo>
                    <a:cubicBezTo>
                      <a:pt x="1823085" y="6096"/>
                      <a:pt x="1829181" y="3429"/>
                      <a:pt x="1837944" y="1778"/>
                    </a:cubicBezTo>
                    <a:cubicBezTo>
                      <a:pt x="1846707" y="127"/>
                      <a:pt x="1856232" y="0"/>
                      <a:pt x="1864995" y="1270"/>
                    </a:cubicBezTo>
                    <a:cubicBezTo>
                      <a:pt x="1873885" y="2540"/>
                      <a:pt x="1882902" y="5334"/>
                      <a:pt x="1890903" y="9398"/>
                    </a:cubicBezTo>
                    <a:cubicBezTo>
                      <a:pt x="1898904" y="13462"/>
                      <a:pt x="1906524" y="19050"/>
                      <a:pt x="1912747" y="25400"/>
                    </a:cubicBezTo>
                    <a:cubicBezTo>
                      <a:pt x="1918970" y="31750"/>
                      <a:pt x="1924558" y="39624"/>
                      <a:pt x="1928495" y="47625"/>
                    </a:cubicBezTo>
                    <a:cubicBezTo>
                      <a:pt x="1932432" y="55626"/>
                      <a:pt x="1935099" y="64643"/>
                      <a:pt x="1936242" y="73533"/>
                    </a:cubicBezTo>
                    <a:cubicBezTo>
                      <a:pt x="1937385" y="82423"/>
                      <a:pt x="1937004" y="91948"/>
                      <a:pt x="1935226" y="100711"/>
                    </a:cubicBezTo>
                    <a:cubicBezTo>
                      <a:pt x="1933448" y="109474"/>
                      <a:pt x="1930146" y="118364"/>
                      <a:pt x="1925701" y="126111"/>
                    </a:cubicBezTo>
                    <a:cubicBezTo>
                      <a:pt x="1921256" y="133858"/>
                      <a:pt x="1915287" y="141224"/>
                      <a:pt x="1908556" y="147066"/>
                    </a:cubicBezTo>
                    <a:cubicBezTo>
                      <a:pt x="1901825" y="153035"/>
                      <a:pt x="1893824" y="158115"/>
                      <a:pt x="1885569" y="161544"/>
                    </a:cubicBezTo>
                    <a:cubicBezTo>
                      <a:pt x="1877314" y="164973"/>
                      <a:pt x="1868043" y="167132"/>
                      <a:pt x="1859153" y="167767"/>
                    </a:cubicBezTo>
                    <a:cubicBezTo>
                      <a:pt x="1850263" y="168402"/>
                      <a:pt x="1840738" y="167640"/>
                      <a:pt x="1832102" y="165354"/>
                    </a:cubicBezTo>
                    <a:cubicBezTo>
                      <a:pt x="1823466" y="163068"/>
                      <a:pt x="1814830" y="159258"/>
                      <a:pt x="1807337" y="154432"/>
                    </a:cubicBezTo>
                    <a:cubicBezTo>
                      <a:pt x="1799844" y="149606"/>
                      <a:pt x="1792859" y="143129"/>
                      <a:pt x="1787271" y="136144"/>
                    </a:cubicBezTo>
                    <a:cubicBezTo>
                      <a:pt x="1781810" y="129159"/>
                      <a:pt x="1777238" y="120904"/>
                      <a:pt x="1774190" y="112522"/>
                    </a:cubicBezTo>
                    <a:cubicBezTo>
                      <a:pt x="1771142" y="104140"/>
                      <a:pt x="1769364" y="94742"/>
                      <a:pt x="1769237" y="85852"/>
                    </a:cubicBezTo>
                    <a:cubicBezTo>
                      <a:pt x="1769110" y="76962"/>
                      <a:pt x="1770507" y="67437"/>
                      <a:pt x="1773174" y="58928"/>
                    </a:cubicBezTo>
                    <a:cubicBezTo>
                      <a:pt x="1775841" y="50419"/>
                      <a:pt x="1780159" y="42037"/>
                      <a:pt x="1785366" y="34798"/>
                    </a:cubicBezTo>
                    <a:cubicBezTo>
                      <a:pt x="1790573" y="27559"/>
                      <a:pt x="1797431" y="20955"/>
                      <a:pt x="1804670" y="15748"/>
                    </a:cubicBezTo>
                    <a:cubicBezTo>
                      <a:pt x="1811909" y="10668"/>
                      <a:pt x="1820545" y="6477"/>
                      <a:pt x="1829054" y="3937"/>
                    </a:cubicBezTo>
                    <a:cubicBezTo>
                      <a:pt x="1837563" y="1397"/>
                      <a:pt x="1847088" y="254"/>
                      <a:pt x="1855978" y="508"/>
                    </a:cubicBezTo>
                    <a:cubicBezTo>
                      <a:pt x="1864868" y="762"/>
                      <a:pt x="1874266" y="2667"/>
                      <a:pt x="1882648" y="5842"/>
                    </a:cubicBezTo>
                    <a:cubicBezTo>
                      <a:pt x="1891030" y="9017"/>
                      <a:pt x="1899285" y="13716"/>
                      <a:pt x="1906143" y="19304"/>
                    </a:cubicBezTo>
                    <a:cubicBezTo>
                      <a:pt x="1913001" y="24892"/>
                      <a:pt x="1919351" y="32131"/>
                      <a:pt x="1924050" y="39624"/>
                    </a:cubicBezTo>
                    <a:cubicBezTo>
                      <a:pt x="1928749" y="47244"/>
                      <a:pt x="1932559" y="56007"/>
                      <a:pt x="1934591" y="64643"/>
                    </a:cubicBezTo>
                    <a:cubicBezTo>
                      <a:pt x="1936623" y="73279"/>
                      <a:pt x="1937258" y="82804"/>
                      <a:pt x="1936496" y="91694"/>
                    </a:cubicBezTo>
                    <a:cubicBezTo>
                      <a:pt x="1935734" y="100584"/>
                      <a:pt x="1933321" y="109855"/>
                      <a:pt x="1929765" y="117983"/>
                    </a:cubicBezTo>
                    <a:cubicBezTo>
                      <a:pt x="1926209" y="126111"/>
                      <a:pt x="1921002" y="134112"/>
                      <a:pt x="1915033" y="140716"/>
                    </a:cubicBezTo>
                    <a:cubicBezTo>
                      <a:pt x="1909064" y="147320"/>
                      <a:pt x="1893697" y="157480"/>
                      <a:pt x="1893697" y="157480"/>
                    </a:cubicBezTo>
                    <a:cubicBezTo>
                      <a:pt x="1893697" y="157480"/>
                      <a:pt x="1842516" y="184277"/>
                      <a:pt x="1818132" y="198374"/>
                    </a:cubicBezTo>
                    <a:cubicBezTo>
                      <a:pt x="1794510" y="212090"/>
                      <a:pt x="1774698" y="226949"/>
                      <a:pt x="1749425" y="241046"/>
                    </a:cubicBezTo>
                    <a:cubicBezTo>
                      <a:pt x="1720215" y="257302"/>
                      <a:pt x="1684274" y="273177"/>
                      <a:pt x="1652524" y="289052"/>
                    </a:cubicBezTo>
                    <a:cubicBezTo>
                      <a:pt x="1621790" y="304419"/>
                      <a:pt x="1594358" y="319532"/>
                      <a:pt x="1561973" y="334645"/>
                    </a:cubicBezTo>
                    <a:cubicBezTo>
                      <a:pt x="1525524" y="351536"/>
                      <a:pt x="1482471" y="371983"/>
                      <a:pt x="1444244" y="384937"/>
                    </a:cubicBezTo>
                    <a:cubicBezTo>
                      <a:pt x="1409700" y="396621"/>
                      <a:pt x="1378966" y="399923"/>
                      <a:pt x="1343025" y="410845"/>
                    </a:cubicBezTo>
                    <a:cubicBezTo>
                      <a:pt x="1301115" y="423545"/>
                      <a:pt x="1250823" y="446405"/>
                      <a:pt x="1208278" y="458343"/>
                    </a:cubicBezTo>
                    <a:cubicBezTo>
                      <a:pt x="1171448" y="468757"/>
                      <a:pt x="1139698" y="471297"/>
                      <a:pt x="1103249" y="480822"/>
                    </a:cubicBezTo>
                    <a:cubicBezTo>
                      <a:pt x="1062609" y="491363"/>
                      <a:pt x="1016762" y="513080"/>
                      <a:pt x="975995" y="520065"/>
                    </a:cubicBezTo>
                    <a:cubicBezTo>
                      <a:pt x="939800" y="526288"/>
                      <a:pt x="907923" y="521462"/>
                      <a:pt x="871474" y="524256"/>
                    </a:cubicBezTo>
                    <a:cubicBezTo>
                      <a:pt x="831088" y="527304"/>
                      <a:pt x="786130" y="536321"/>
                      <a:pt x="744474" y="538607"/>
                    </a:cubicBezTo>
                    <a:cubicBezTo>
                      <a:pt x="704215" y="540766"/>
                      <a:pt x="664210" y="536702"/>
                      <a:pt x="625475" y="538099"/>
                    </a:cubicBezTo>
                    <a:cubicBezTo>
                      <a:pt x="588645" y="539369"/>
                      <a:pt x="554609" y="538353"/>
                      <a:pt x="517525" y="546227"/>
                    </a:cubicBezTo>
                    <a:cubicBezTo>
                      <a:pt x="475615" y="555117"/>
                      <a:pt x="429133" y="573913"/>
                      <a:pt x="387223" y="592582"/>
                    </a:cubicBezTo>
                    <a:cubicBezTo>
                      <a:pt x="345440" y="611251"/>
                      <a:pt x="299593" y="632714"/>
                      <a:pt x="266319" y="658114"/>
                    </a:cubicBezTo>
                    <a:cubicBezTo>
                      <a:pt x="237744" y="679958"/>
                      <a:pt x="220853" y="703834"/>
                      <a:pt x="196215" y="731647"/>
                    </a:cubicBezTo>
                    <a:cubicBezTo>
                      <a:pt x="166370" y="765429"/>
                      <a:pt x="117475" y="830580"/>
                      <a:pt x="101346" y="847471"/>
                    </a:cubicBezTo>
                    <a:cubicBezTo>
                      <a:pt x="96393" y="852678"/>
                      <a:pt x="94742" y="854202"/>
                      <a:pt x="90932" y="856869"/>
                    </a:cubicBezTo>
                    <a:cubicBezTo>
                      <a:pt x="87122" y="859536"/>
                      <a:pt x="82931" y="861695"/>
                      <a:pt x="78613" y="863346"/>
                    </a:cubicBezTo>
                    <a:cubicBezTo>
                      <a:pt x="74295" y="864997"/>
                      <a:pt x="69723" y="866140"/>
                      <a:pt x="65151" y="866775"/>
                    </a:cubicBezTo>
                    <a:cubicBezTo>
                      <a:pt x="60579" y="867410"/>
                      <a:pt x="55753" y="867410"/>
                      <a:pt x="51181" y="866902"/>
                    </a:cubicBezTo>
                    <a:cubicBezTo>
                      <a:pt x="46609" y="866394"/>
                      <a:pt x="41910" y="865251"/>
                      <a:pt x="37592" y="863600"/>
                    </a:cubicBezTo>
                    <a:cubicBezTo>
                      <a:pt x="33274" y="861949"/>
                      <a:pt x="29083" y="859790"/>
                      <a:pt x="25273" y="857250"/>
                    </a:cubicBezTo>
                    <a:cubicBezTo>
                      <a:pt x="21463" y="854710"/>
                      <a:pt x="17780" y="851535"/>
                      <a:pt x="14732" y="848106"/>
                    </a:cubicBezTo>
                    <a:cubicBezTo>
                      <a:pt x="11684" y="844677"/>
                      <a:pt x="8890" y="840740"/>
                      <a:pt x="6731" y="836676"/>
                    </a:cubicBezTo>
                    <a:cubicBezTo>
                      <a:pt x="4572" y="832612"/>
                      <a:pt x="2921" y="828040"/>
                      <a:pt x="1778" y="823595"/>
                    </a:cubicBezTo>
                    <a:cubicBezTo>
                      <a:pt x="635" y="819150"/>
                      <a:pt x="0" y="814324"/>
                      <a:pt x="0" y="809752"/>
                    </a:cubicBezTo>
                    <a:cubicBezTo>
                      <a:pt x="0" y="805180"/>
                      <a:pt x="508" y="800354"/>
                      <a:pt x="1524" y="795909"/>
                    </a:cubicBezTo>
                    <a:cubicBezTo>
                      <a:pt x="2540" y="791464"/>
                      <a:pt x="4318" y="786892"/>
                      <a:pt x="6477" y="782828"/>
                    </a:cubicBezTo>
                    <a:cubicBezTo>
                      <a:pt x="8636" y="778764"/>
                      <a:pt x="14351" y="771398"/>
                      <a:pt x="14351" y="771398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1663279" y="3641474"/>
              <a:ext cx="665686" cy="1882496"/>
              <a:chOff x="0" y="0"/>
              <a:chExt cx="1345311" cy="3804412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9911" y="50419"/>
                <a:ext cx="1244854" cy="3703447"/>
              </a:xfrm>
              <a:custGeom>
                <a:avLst/>
                <a:gdLst/>
                <a:ahLst/>
                <a:cxnLst/>
                <a:rect l="l" t="t" r="r" b="b"/>
                <a:pathLst>
                  <a:path w="1244854" h="3703447">
                    <a:moveTo>
                      <a:pt x="1159002" y="3688588"/>
                    </a:moveTo>
                    <a:cubicBezTo>
                      <a:pt x="1002919" y="3524123"/>
                      <a:pt x="945769" y="3465449"/>
                      <a:pt x="902462" y="3409823"/>
                    </a:cubicBezTo>
                    <a:cubicBezTo>
                      <a:pt x="862076" y="3357880"/>
                      <a:pt x="827405" y="3301111"/>
                      <a:pt x="795528" y="3251200"/>
                    </a:cubicBezTo>
                    <a:cubicBezTo>
                      <a:pt x="767969" y="3207893"/>
                      <a:pt x="744093" y="3169666"/>
                      <a:pt x="721360" y="3127883"/>
                    </a:cubicBezTo>
                    <a:cubicBezTo>
                      <a:pt x="699008" y="3086862"/>
                      <a:pt x="675767" y="3042920"/>
                      <a:pt x="659765" y="3002915"/>
                    </a:cubicBezTo>
                    <a:cubicBezTo>
                      <a:pt x="645795" y="2968117"/>
                      <a:pt x="638556" y="2933700"/>
                      <a:pt x="628142" y="2902077"/>
                    </a:cubicBezTo>
                    <a:cubicBezTo>
                      <a:pt x="618744" y="2873883"/>
                      <a:pt x="609600" y="2848483"/>
                      <a:pt x="600202" y="2822321"/>
                    </a:cubicBezTo>
                    <a:cubicBezTo>
                      <a:pt x="591058" y="2796794"/>
                      <a:pt x="579882" y="2772918"/>
                      <a:pt x="572770" y="2746883"/>
                    </a:cubicBezTo>
                    <a:cubicBezTo>
                      <a:pt x="565404" y="2720086"/>
                      <a:pt x="563118" y="2691130"/>
                      <a:pt x="557276" y="2663317"/>
                    </a:cubicBezTo>
                    <a:cubicBezTo>
                      <a:pt x="551434" y="2635250"/>
                      <a:pt x="544449" y="2607945"/>
                      <a:pt x="537591" y="2579370"/>
                    </a:cubicBezTo>
                    <a:cubicBezTo>
                      <a:pt x="530352" y="2549271"/>
                      <a:pt x="522605" y="2518029"/>
                      <a:pt x="514858" y="2487041"/>
                    </a:cubicBezTo>
                    <a:cubicBezTo>
                      <a:pt x="506984" y="2455418"/>
                      <a:pt x="497078" y="2423033"/>
                      <a:pt x="490855" y="2391537"/>
                    </a:cubicBezTo>
                    <a:cubicBezTo>
                      <a:pt x="484886" y="2361184"/>
                      <a:pt x="483616" y="2335403"/>
                      <a:pt x="477901" y="2301494"/>
                    </a:cubicBezTo>
                    <a:cubicBezTo>
                      <a:pt x="470408" y="2257044"/>
                      <a:pt x="453898" y="2190750"/>
                      <a:pt x="448437" y="2147951"/>
                    </a:cubicBezTo>
                    <a:cubicBezTo>
                      <a:pt x="444627" y="2117725"/>
                      <a:pt x="446151" y="2100199"/>
                      <a:pt x="443484" y="2069846"/>
                    </a:cubicBezTo>
                    <a:cubicBezTo>
                      <a:pt x="439801" y="2027301"/>
                      <a:pt x="431165" y="1960499"/>
                      <a:pt x="426847" y="1916811"/>
                    </a:cubicBezTo>
                    <a:cubicBezTo>
                      <a:pt x="423545" y="1884172"/>
                      <a:pt x="420878" y="1860550"/>
                      <a:pt x="419100" y="1831340"/>
                    </a:cubicBezTo>
                    <a:cubicBezTo>
                      <a:pt x="417322" y="1800860"/>
                      <a:pt x="417068" y="1767840"/>
                      <a:pt x="416306" y="1737741"/>
                    </a:cubicBezTo>
                    <a:cubicBezTo>
                      <a:pt x="415544" y="1709674"/>
                      <a:pt x="415163" y="1687322"/>
                      <a:pt x="414655" y="1656207"/>
                    </a:cubicBezTo>
                    <a:cubicBezTo>
                      <a:pt x="413893" y="1614551"/>
                      <a:pt x="412877" y="1551178"/>
                      <a:pt x="412369" y="1510157"/>
                    </a:cubicBezTo>
                    <a:cubicBezTo>
                      <a:pt x="411988" y="1480312"/>
                      <a:pt x="414020" y="1462532"/>
                      <a:pt x="411734" y="1432814"/>
                    </a:cubicBezTo>
                    <a:cubicBezTo>
                      <a:pt x="408559" y="1392174"/>
                      <a:pt x="394589" y="1329563"/>
                      <a:pt x="390779" y="1289050"/>
                    </a:cubicBezTo>
                    <a:cubicBezTo>
                      <a:pt x="387985" y="1259586"/>
                      <a:pt x="390906" y="1240663"/>
                      <a:pt x="387604" y="1212215"/>
                    </a:cubicBezTo>
                    <a:cubicBezTo>
                      <a:pt x="383413" y="1175893"/>
                      <a:pt x="371475" y="1129538"/>
                      <a:pt x="364490" y="1089406"/>
                    </a:cubicBezTo>
                    <a:cubicBezTo>
                      <a:pt x="357886" y="1050925"/>
                      <a:pt x="353822" y="1012698"/>
                      <a:pt x="346710" y="976122"/>
                    </a:cubicBezTo>
                    <a:cubicBezTo>
                      <a:pt x="339979" y="941197"/>
                      <a:pt x="329311" y="906272"/>
                      <a:pt x="323469" y="874395"/>
                    </a:cubicBezTo>
                    <a:cubicBezTo>
                      <a:pt x="318389" y="846455"/>
                      <a:pt x="317627" y="824103"/>
                      <a:pt x="312674" y="795020"/>
                    </a:cubicBezTo>
                    <a:cubicBezTo>
                      <a:pt x="306451" y="758825"/>
                      <a:pt x="301244" y="712597"/>
                      <a:pt x="287655" y="674243"/>
                    </a:cubicBezTo>
                    <a:cubicBezTo>
                      <a:pt x="274066" y="635889"/>
                      <a:pt x="249301" y="599948"/>
                      <a:pt x="231267" y="564642"/>
                    </a:cubicBezTo>
                    <a:cubicBezTo>
                      <a:pt x="214376" y="531622"/>
                      <a:pt x="198882" y="500761"/>
                      <a:pt x="182626" y="468630"/>
                    </a:cubicBezTo>
                    <a:cubicBezTo>
                      <a:pt x="166243" y="436372"/>
                      <a:pt x="151511" y="406400"/>
                      <a:pt x="133477" y="371475"/>
                    </a:cubicBezTo>
                    <a:cubicBezTo>
                      <a:pt x="112268" y="330327"/>
                      <a:pt x="81915" y="277749"/>
                      <a:pt x="62865" y="237744"/>
                    </a:cubicBezTo>
                    <a:cubicBezTo>
                      <a:pt x="47879" y="206248"/>
                      <a:pt x="36703" y="174371"/>
                      <a:pt x="26289" y="151638"/>
                    </a:cubicBezTo>
                    <a:cubicBezTo>
                      <a:pt x="19304" y="136525"/>
                      <a:pt x="12192" y="125603"/>
                      <a:pt x="7874" y="114173"/>
                    </a:cubicBezTo>
                    <a:cubicBezTo>
                      <a:pt x="4445" y="105156"/>
                      <a:pt x="1778" y="97663"/>
                      <a:pt x="889" y="89154"/>
                    </a:cubicBezTo>
                    <a:cubicBezTo>
                      <a:pt x="0" y="80645"/>
                      <a:pt x="508" y="71628"/>
                      <a:pt x="2413" y="63246"/>
                    </a:cubicBezTo>
                    <a:cubicBezTo>
                      <a:pt x="4318" y="54864"/>
                      <a:pt x="7493" y="46482"/>
                      <a:pt x="11938" y="39116"/>
                    </a:cubicBezTo>
                    <a:cubicBezTo>
                      <a:pt x="16383" y="31750"/>
                      <a:pt x="22352" y="24892"/>
                      <a:pt x="28829" y="19304"/>
                    </a:cubicBezTo>
                    <a:cubicBezTo>
                      <a:pt x="35306" y="13843"/>
                      <a:pt x="43180" y="9144"/>
                      <a:pt x="51054" y="5969"/>
                    </a:cubicBezTo>
                    <a:cubicBezTo>
                      <a:pt x="59055" y="2794"/>
                      <a:pt x="67945" y="762"/>
                      <a:pt x="76454" y="381"/>
                    </a:cubicBezTo>
                    <a:cubicBezTo>
                      <a:pt x="84963" y="0"/>
                      <a:pt x="93980" y="1016"/>
                      <a:pt x="102235" y="3302"/>
                    </a:cubicBezTo>
                    <a:cubicBezTo>
                      <a:pt x="110490" y="5588"/>
                      <a:pt x="118745" y="9398"/>
                      <a:pt x="125857" y="14224"/>
                    </a:cubicBezTo>
                    <a:cubicBezTo>
                      <a:pt x="132969" y="19050"/>
                      <a:pt x="139446" y="25273"/>
                      <a:pt x="144653" y="32131"/>
                    </a:cubicBezTo>
                    <a:cubicBezTo>
                      <a:pt x="149860" y="38862"/>
                      <a:pt x="154178" y="46863"/>
                      <a:pt x="156845" y="54991"/>
                    </a:cubicBezTo>
                    <a:cubicBezTo>
                      <a:pt x="159639" y="63119"/>
                      <a:pt x="161036" y="72136"/>
                      <a:pt x="161036" y="80645"/>
                    </a:cubicBezTo>
                    <a:cubicBezTo>
                      <a:pt x="161036" y="89154"/>
                      <a:pt x="159512" y="98171"/>
                      <a:pt x="156718" y="106299"/>
                    </a:cubicBezTo>
                    <a:cubicBezTo>
                      <a:pt x="153924" y="114427"/>
                      <a:pt x="149733" y="122428"/>
                      <a:pt x="144526" y="129159"/>
                    </a:cubicBezTo>
                    <a:cubicBezTo>
                      <a:pt x="139319" y="136017"/>
                      <a:pt x="132842" y="142240"/>
                      <a:pt x="125730" y="147066"/>
                    </a:cubicBezTo>
                    <a:cubicBezTo>
                      <a:pt x="118618" y="151892"/>
                      <a:pt x="110363" y="155702"/>
                      <a:pt x="102108" y="157988"/>
                    </a:cubicBezTo>
                    <a:cubicBezTo>
                      <a:pt x="93853" y="160274"/>
                      <a:pt x="84836" y="161163"/>
                      <a:pt x="76327" y="160655"/>
                    </a:cubicBezTo>
                    <a:cubicBezTo>
                      <a:pt x="67818" y="160147"/>
                      <a:pt x="58928" y="158242"/>
                      <a:pt x="50927" y="155067"/>
                    </a:cubicBezTo>
                    <a:cubicBezTo>
                      <a:pt x="43053" y="151892"/>
                      <a:pt x="35179" y="147193"/>
                      <a:pt x="28702" y="141732"/>
                    </a:cubicBezTo>
                    <a:cubicBezTo>
                      <a:pt x="22225" y="136144"/>
                      <a:pt x="16383" y="129286"/>
                      <a:pt x="11938" y="121920"/>
                    </a:cubicBezTo>
                    <a:cubicBezTo>
                      <a:pt x="7493" y="114554"/>
                      <a:pt x="4191" y="106172"/>
                      <a:pt x="2286" y="97790"/>
                    </a:cubicBezTo>
                    <a:cubicBezTo>
                      <a:pt x="381" y="89408"/>
                      <a:pt x="0" y="80264"/>
                      <a:pt x="889" y="71755"/>
                    </a:cubicBezTo>
                    <a:cubicBezTo>
                      <a:pt x="1778" y="63246"/>
                      <a:pt x="4318" y="54483"/>
                      <a:pt x="7874" y="46736"/>
                    </a:cubicBezTo>
                    <a:cubicBezTo>
                      <a:pt x="11430" y="38989"/>
                      <a:pt x="16637" y="31496"/>
                      <a:pt x="22479" y="25273"/>
                    </a:cubicBezTo>
                    <a:cubicBezTo>
                      <a:pt x="28321" y="19050"/>
                      <a:pt x="35687" y="13589"/>
                      <a:pt x="43180" y="9652"/>
                    </a:cubicBezTo>
                    <a:cubicBezTo>
                      <a:pt x="50800" y="5715"/>
                      <a:pt x="59436" y="2794"/>
                      <a:pt x="67818" y="1397"/>
                    </a:cubicBezTo>
                    <a:cubicBezTo>
                      <a:pt x="76327" y="0"/>
                      <a:pt x="85471" y="0"/>
                      <a:pt x="93853" y="1397"/>
                    </a:cubicBezTo>
                    <a:cubicBezTo>
                      <a:pt x="102235" y="2794"/>
                      <a:pt x="110871" y="5715"/>
                      <a:pt x="118364" y="9652"/>
                    </a:cubicBezTo>
                    <a:cubicBezTo>
                      <a:pt x="125857" y="13716"/>
                      <a:pt x="133223" y="19177"/>
                      <a:pt x="139065" y="25400"/>
                    </a:cubicBezTo>
                    <a:cubicBezTo>
                      <a:pt x="144907" y="31623"/>
                      <a:pt x="153543" y="46990"/>
                      <a:pt x="153543" y="46990"/>
                    </a:cubicBezTo>
                    <a:cubicBezTo>
                      <a:pt x="153543" y="46990"/>
                      <a:pt x="162687" y="68326"/>
                      <a:pt x="170053" y="85217"/>
                    </a:cubicBezTo>
                    <a:cubicBezTo>
                      <a:pt x="184658" y="118618"/>
                      <a:pt x="213868" y="195707"/>
                      <a:pt x="236220" y="233680"/>
                    </a:cubicBezTo>
                    <a:cubicBezTo>
                      <a:pt x="251714" y="259969"/>
                      <a:pt x="268478" y="272034"/>
                      <a:pt x="283210" y="295910"/>
                    </a:cubicBezTo>
                    <a:cubicBezTo>
                      <a:pt x="300736" y="324231"/>
                      <a:pt x="315722" y="361569"/>
                      <a:pt x="331724" y="394462"/>
                    </a:cubicBezTo>
                    <a:cubicBezTo>
                      <a:pt x="347726" y="427228"/>
                      <a:pt x="363982" y="459867"/>
                      <a:pt x="379476" y="492760"/>
                    </a:cubicBezTo>
                    <a:cubicBezTo>
                      <a:pt x="394970" y="525653"/>
                      <a:pt x="413131" y="557022"/>
                      <a:pt x="424942" y="591947"/>
                    </a:cubicBezTo>
                    <a:cubicBezTo>
                      <a:pt x="437261" y="628269"/>
                      <a:pt x="442722" y="668401"/>
                      <a:pt x="450850" y="707136"/>
                    </a:cubicBezTo>
                    <a:cubicBezTo>
                      <a:pt x="459105" y="746506"/>
                      <a:pt x="466090" y="787019"/>
                      <a:pt x="473837" y="826389"/>
                    </a:cubicBezTo>
                    <a:cubicBezTo>
                      <a:pt x="481457" y="865124"/>
                      <a:pt x="490093" y="906780"/>
                      <a:pt x="497205" y="941705"/>
                    </a:cubicBezTo>
                    <a:cubicBezTo>
                      <a:pt x="503174" y="970788"/>
                      <a:pt x="510159" y="992632"/>
                      <a:pt x="513842" y="1021461"/>
                    </a:cubicBezTo>
                    <a:cubicBezTo>
                      <a:pt x="518160" y="1054989"/>
                      <a:pt x="514858" y="1098296"/>
                      <a:pt x="519176" y="1131316"/>
                    </a:cubicBezTo>
                    <a:cubicBezTo>
                      <a:pt x="522859" y="1158875"/>
                      <a:pt x="531749" y="1177417"/>
                      <a:pt x="535559" y="1206373"/>
                    </a:cubicBezTo>
                    <a:cubicBezTo>
                      <a:pt x="540639" y="1245108"/>
                      <a:pt x="537591" y="1303147"/>
                      <a:pt x="541909" y="1343787"/>
                    </a:cubicBezTo>
                    <a:cubicBezTo>
                      <a:pt x="545465" y="1376553"/>
                      <a:pt x="554482" y="1403604"/>
                      <a:pt x="556768" y="1432179"/>
                    </a:cubicBezTo>
                    <a:cubicBezTo>
                      <a:pt x="558927" y="1458849"/>
                      <a:pt x="556514" y="1479931"/>
                      <a:pt x="556387" y="1509776"/>
                    </a:cubicBezTo>
                    <a:cubicBezTo>
                      <a:pt x="556133" y="1550543"/>
                      <a:pt x="555371" y="1613154"/>
                      <a:pt x="555371" y="1654175"/>
                    </a:cubicBezTo>
                    <a:cubicBezTo>
                      <a:pt x="555371" y="1684655"/>
                      <a:pt x="555117" y="1702562"/>
                      <a:pt x="555879" y="1733677"/>
                    </a:cubicBezTo>
                    <a:cubicBezTo>
                      <a:pt x="557022" y="1777873"/>
                      <a:pt x="559562" y="1839849"/>
                      <a:pt x="563245" y="1893951"/>
                    </a:cubicBezTo>
                    <a:cubicBezTo>
                      <a:pt x="567055" y="1949831"/>
                      <a:pt x="575183" y="2010156"/>
                      <a:pt x="578866" y="2063877"/>
                    </a:cubicBezTo>
                    <a:cubicBezTo>
                      <a:pt x="582168" y="2112137"/>
                      <a:pt x="580136" y="2161413"/>
                      <a:pt x="585216" y="2201545"/>
                    </a:cubicBezTo>
                    <a:cubicBezTo>
                      <a:pt x="589280" y="2233422"/>
                      <a:pt x="598932" y="2258695"/>
                      <a:pt x="603123" y="2286381"/>
                    </a:cubicBezTo>
                    <a:cubicBezTo>
                      <a:pt x="607060" y="2312289"/>
                      <a:pt x="605790" y="2335784"/>
                      <a:pt x="610108" y="2362581"/>
                    </a:cubicBezTo>
                    <a:cubicBezTo>
                      <a:pt x="615061" y="2393061"/>
                      <a:pt x="625602" y="2427224"/>
                      <a:pt x="632968" y="2459482"/>
                    </a:cubicBezTo>
                    <a:cubicBezTo>
                      <a:pt x="640207" y="2491359"/>
                      <a:pt x="647446" y="2518918"/>
                      <a:pt x="654050" y="2554859"/>
                    </a:cubicBezTo>
                    <a:cubicBezTo>
                      <a:pt x="662432" y="2600960"/>
                      <a:pt x="667766" y="2670429"/>
                      <a:pt x="676910" y="2713990"/>
                    </a:cubicBezTo>
                    <a:cubicBezTo>
                      <a:pt x="683387" y="2745105"/>
                      <a:pt x="691515" y="2766060"/>
                      <a:pt x="698627" y="2792857"/>
                    </a:cubicBezTo>
                    <a:cubicBezTo>
                      <a:pt x="705993" y="2820543"/>
                      <a:pt x="713613" y="2848991"/>
                      <a:pt x="720217" y="2877566"/>
                    </a:cubicBezTo>
                    <a:cubicBezTo>
                      <a:pt x="726948" y="2906395"/>
                      <a:pt x="728345" y="2934208"/>
                      <a:pt x="738759" y="2964942"/>
                    </a:cubicBezTo>
                    <a:cubicBezTo>
                      <a:pt x="751332" y="3002280"/>
                      <a:pt x="774192" y="3044698"/>
                      <a:pt x="795147" y="3083814"/>
                    </a:cubicBezTo>
                    <a:cubicBezTo>
                      <a:pt x="816610" y="3124073"/>
                      <a:pt x="839470" y="3161665"/>
                      <a:pt x="866140" y="3202940"/>
                    </a:cubicBezTo>
                    <a:cubicBezTo>
                      <a:pt x="896366" y="3249803"/>
                      <a:pt x="929132" y="3301492"/>
                      <a:pt x="968248" y="3349879"/>
                    </a:cubicBezTo>
                    <a:cubicBezTo>
                      <a:pt x="1011047" y="3402965"/>
                      <a:pt x="1068324" y="3459988"/>
                      <a:pt x="1114933" y="3507232"/>
                    </a:cubicBezTo>
                    <a:cubicBezTo>
                      <a:pt x="1155065" y="3547872"/>
                      <a:pt x="1214628" y="3600450"/>
                      <a:pt x="1229995" y="3617468"/>
                    </a:cubicBezTo>
                    <a:cubicBezTo>
                      <a:pt x="1234186" y="3622167"/>
                      <a:pt x="1235456" y="3623564"/>
                      <a:pt x="1237488" y="3626993"/>
                    </a:cubicBezTo>
                    <a:cubicBezTo>
                      <a:pt x="1239520" y="3630422"/>
                      <a:pt x="1241298" y="3634232"/>
                      <a:pt x="1242441" y="3638042"/>
                    </a:cubicBezTo>
                    <a:cubicBezTo>
                      <a:pt x="1243584" y="3641852"/>
                      <a:pt x="1244346" y="3645916"/>
                      <a:pt x="1244600" y="3649980"/>
                    </a:cubicBezTo>
                    <a:cubicBezTo>
                      <a:pt x="1244854" y="3654044"/>
                      <a:pt x="1244727" y="3658235"/>
                      <a:pt x="1243965" y="3662172"/>
                    </a:cubicBezTo>
                    <a:cubicBezTo>
                      <a:pt x="1243203" y="3666109"/>
                      <a:pt x="1241933" y="3670046"/>
                      <a:pt x="1240282" y="3673729"/>
                    </a:cubicBezTo>
                    <a:cubicBezTo>
                      <a:pt x="1238631" y="3677412"/>
                      <a:pt x="1236472" y="3680841"/>
                      <a:pt x="1234059" y="3684016"/>
                    </a:cubicBezTo>
                    <a:cubicBezTo>
                      <a:pt x="1231519" y="3687191"/>
                      <a:pt x="1228598" y="3690112"/>
                      <a:pt x="1225423" y="3692652"/>
                    </a:cubicBezTo>
                    <a:cubicBezTo>
                      <a:pt x="1222248" y="3695065"/>
                      <a:pt x="1218819" y="3697224"/>
                      <a:pt x="1215136" y="3698875"/>
                    </a:cubicBezTo>
                    <a:cubicBezTo>
                      <a:pt x="1211453" y="3700526"/>
                      <a:pt x="1207516" y="3701669"/>
                      <a:pt x="1203579" y="3702431"/>
                    </a:cubicBezTo>
                    <a:cubicBezTo>
                      <a:pt x="1199642" y="3703193"/>
                      <a:pt x="1195451" y="3703447"/>
                      <a:pt x="1191387" y="3703193"/>
                    </a:cubicBezTo>
                    <a:cubicBezTo>
                      <a:pt x="1187450" y="3702939"/>
                      <a:pt x="1183386" y="3702177"/>
                      <a:pt x="1179576" y="3701034"/>
                    </a:cubicBezTo>
                    <a:cubicBezTo>
                      <a:pt x="1175766" y="3699891"/>
                      <a:pt x="1171956" y="3698113"/>
                      <a:pt x="1168527" y="3696081"/>
                    </a:cubicBezTo>
                    <a:cubicBezTo>
                      <a:pt x="1165098" y="3694049"/>
                      <a:pt x="1158875" y="3688588"/>
                      <a:pt x="1158875" y="3688588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3540874" y="3651215"/>
              <a:ext cx="527999" cy="870677"/>
              <a:chOff x="0" y="0"/>
              <a:chExt cx="1067054" cy="175958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50038" y="50292"/>
                <a:ext cx="966724" cy="1658747"/>
              </a:xfrm>
              <a:custGeom>
                <a:avLst/>
                <a:gdLst/>
                <a:ahLst/>
                <a:cxnLst/>
                <a:rect l="l" t="t" r="r" b="b"/>
                <a:pathLst>
                  <a:path w="966724" h="1658747">
                    <a:moveTo>
                      <a:pt x="36957" y="1610106"/>
                    </a:moveTo>
                    <a:cubicBezTo>
                      <a:pt x="8763" y="1397508"/>
                      <a:pt x="1524" y="1359281"/>
                      <a:pt x="762" y="1322832"/>
                    </a:cubicBezTo>
                    <a:cubicBezTo>
                      <a:pt x="0" y="1291336"/>
                      <a:pt x="3937" y="1267333"/>
                      <a:pt x="6858" y="1234313"/>
                    </a:cubicBezTo>
                    <a:cubicBezTo>
                      <a:pt x="10668" y="1192149"/>
                      <a:pt x="12065" y="1135126"/>
                      <a:pt x="22606" y="1090295"/>
                    </a:cubicBezTo>
                    <a:cubicBezTo>
                      <a:pt x="32385" y="1048766"/>
                      <a:pt x="49276" y="1009269"/>
                      <a:pt x="65405" y="973963"/>
                    </a:cubicBezTo>
                    <a:cubicBezTo>
                      <a:pt x="79756" y="942467"/>
                      <a:pt x="93980" y="916051"/>
                      <a:pt x="112649" y="887857"/>
                    </a:cubicBezTo>
                    <a:cubicBezTo>
                      <a:pt x="132715" y="857504"/>
                      <a:pt x="159766" y="828548"/>
                      <a:pt x="182753" y="798195"/>
                    </a:cubicBezTo>
                    <a:cubicBezTo>
                      <a:pt x="205994" y="767461"/>
                      <a:pt x="227076" y="734187"/>
                      <a:pt x="251206" y="704596"/>
                    </a:cubicBezTo>
                    <a:cubicBezTo>
                      <a:pt x="274828" y="675767"/>
                      <a:pt x="300609" y="650494"/>
                      <a:pt x="325755" y="622808"/>
                    </a:cubicBezTo>
                    <a:cubicBezTo>
                      <a:pt x="351663" y="594233"/>
                      <a:pt x="378587" y="563499"/>
                      <a:pt x="404622" y="535432"/>
                    </a:cubicBezTo>
                    <a:cubicBezTo>
                      <a:pt x="429514" y="508762"/>
                      <a:pt x="453898" y="483870"/>
                      <a:pt x="478536" y="458470"/>
                    </a:cubicBezTo>
                    <a:cubicBezTo>
                      <a:pt x="502920" y="433324"/>
                      <a:pt x="527304" y="408305"/>
                      <a:pt x="551561" y="383540"/>
                    </a:cubicBezTo>
                    <a:cubicBezTo>
                      <a:pt x="575564" y="359029"/>
                      <a:pt x="601599" y="337820"/>
                      <a:pt x="623316" y="310642"/>
                    </a:cubicBezTo>
                    <a:cubicBezTo>
                      <a:pt x="646176" y="282067"/>
                      <a:pt x="661416" y="245618"/>
                      <a:pt x="684403" y="215265"/>
                    </a:cubicBezTo>
                    <a:cubicBezTo>
                      <a:pt x="707898" y="184277"/>
                      <a:pt x="739521" y="157353"/>
                      <a:pt x="763016" y="126746"/>
                    </a:cubicBezTo>
                    <a:cubicBezTo>
                      <a:pt x="785622" y="97155"/>
                      <a:pt x="808609" y="53467"/>
                      <a:pt x="823214" y="34925"/>
                    </a:cubicBezTo>
                    <a:cubicBezTo>
                      <a:pt x="830199" y="26035"/>
                      <a:pt x="834009" y="21590"/>
                      <a:pt x="840613" y="16510"/>
                    </a:cubicBezTo>
                    <a:cubicBezTo>
                      <a:pt x="847217" y="11430"/>
                      <a:pt x="855091" y="7239"/>
                      <a:pt x="862965" y="4572"/>
                    </a:cubicBezTo>
                    <a:cubicBezTo>
                      <a:pt x="870839" y="1905"/>
                      <a:pt x="879602" y="508"/>
                      <a:pt x="887857" y="508"/>
                    </a:cubicBezTo>
                    <a:cubicBezTo>
                      <a:pt x="896239" y="508"/>
                      <a:pt x="905002" y="1778"/>
                      <a:pt x="912876" y="4445"/>
                    </a:cubicBezTo>
                    <a:cubicBezTo>
                      <a:pt x="920750" y="7112"/>
                      <a:pt x="928624" y="11176"/>
                      <a:pt x="935228" y="16256"/>
                    </a:cubicBezTo>
                    <a:cubicBezTo>
                      <a:pt x="941832" y="21336"/>
                      <a:pt x="948055" y="27813"/>
                      <a:pt x="952754" y="34671"/>
                    </a:cubicBezTo>
                    <a:cubicBezTo>
                      <a:pt x="957453" y="41529"/>
                      <a:pt x="961136" y="49657"/>
                      <a:pt x="963422" y="57658"/>
                    </a:cubicBezTo>
                    <a:cubicBezTo>
                      <a:pt x="965708" y="65659"/>
                      <a:pt x="966597" y="74549"/>
                      <a:pt x="966216" y="82804"/>
                    </a:cubicBezTo>
                    <a:cubicBezTo>
                      <a:pt x="965835" y="91186"/>
                      <a:pt x="963803" y="99822"/>
                      <a:pt x="960755" y="107569"/>
                    </a:cubicBezTo>
                    <a:cubicBezTo>
                      <a:pt x="957707" y="115316"/>
                      <a:pt x="953135" y="122936"/>
                      <a:pt x="947801" y="129286"/>
                    </a:cubicBezTo>
                    <a:cubicBezTo>
                      <a:pt x="942467" y="135636"/>
                      <a:pt x="935609" y="141351"/>
                      <a:pt x="928497" y="145669"/>
                    </a:cubicBezTo>
                    <a:cubicBezTo>
                      <a:pt x="921385" y="149987"/>
                      <a:pt x="913130" y="153289"/>
                      <a:pt x="905002" y="155067"/>
                    </a:cubicBezTo>
                    <a:cubicBezTo>
                      <a:pt x="896874" y="156845"/>
                      <a:pt x="887984" y="157353"/>
                      <a:pt x="879729" y="156464"/>
                    </a:cubicBezTo>
                    <a:cubicBezTo>
                      <a:pt x="871474" y="155575"/>
                      <a:pt x="862965" y="153162"/>
                      <a:pt x="855345" y="149733"/>
                    </a:cubicBezTo>
                    <a:cubicBezTo>
                      <a:pt x="847725" y="146304"/>
                      <a:pt x="840359" y="141351"/>
                      <a:pt x="834263" y="135636"/>
                    </a:cubicBezTo>
                    <a:cubicBezTo>
                      <a:pt x="828167" y="129921"/>
                      <a:pt x="822833" y="122809"/>
                      <a:pt x="818896" y="115443"/>
                    </a:cubicBezTo>
                    <a:cubicBezTo>
                      <a:pt x="814959" y="108077"/>
                      <a:pt x="812165" y="99695"/>
                      <a:pt x="810768" y="91440"/>
                    </a:cubicBezTo>
                    <a:cubicBezTo>
                      <a:pt x="809371" y="83185"/>
                      <a:pt x="809498" y="74422"/>
                      <a:pt x="810768" y="66167"/>
                    </a:cubicBezTo>
                    <a:cubicBezTo>
                      <a:pt x="812038" y="57912"/>
                      <a:pt x="814832" y="49530"/>
                      <a:pt x="818769" y="42164"/>
                    </a:cubicBezTo>
                    <a:cubicBezTo>
                      <a:pt x="822706" y="34798"/>
                      <a:pt x="828040" y="27686"/>
                      <a:pt x="834136" y="21971"/>
                    </a:cubicBezTo>
                    <a:cubicBezTo>
                      <a:pt x="840232" y="16256"/>
                      <a:pt x="847598" y="11303"/>
                      <a:pt x="855091" y="7747"/>
                    </a:cubicBezTo>
                    <a:cubicBezTo>
                      <a:pt x="862711" y="4191"/>
                      <a:pt x="871220" y="1778"/>
                      <a:pt x="879475" y="889"/>
                    </a:cubicBezTo>
                    <a:cubicBezTo>
                      <a:pt x="887730" y="0"/>
                      <a:pt x="896620" y="508"/>
                      <a:pt x="904748" y="2286"/>
                    </a:cubicBezTo>
                    <a:cubicBezTo>
                      <a:pt x="912876" y="4064"/>
                      <a:pt x="921131" y="7239"/>
                      <a:pt x="928243" y="11557"/>
                    </a:cubicBezTo>
                    <a:cubicBezTo>
                      <a:pt x="935355" y="15875"/>
                      <a:pt x="942213" y="21590"/>
                      <a:pt x="947547" y="27940"/>
                    </a:cubicBezTo>
                    <a:cubicBezTo>
                      <a:pt x="953008" y="34290"/>
                      <a:pt x="957453" y="41910"/>
                      <a:pt x="960628" y="49657"/>
                    </a:cubicBezTo>
                    <a:cubicBezTo>
                      <a:pt x="963676" y="57404"/>
                      <a:pt x="965708" y="66040"/>
                      <a:pt x="966216" y="74295"/>
                    </a:cubicBezTo>
                    <a:cubicBezTo>
                      <a:pt x="966724" y="82677"/>
                      <a:pt x="965708" y="91567"/>
                      <a:pt x="963422" y="99568"/>
                    </a:cubicBezTo>
                    <a:cubicBezTo>
                      <a:pt x="961136" y="107569"/>
                      <a:pt x="952881" y="122555"/>
                      <a:pt x="952881" y="122555"/>
                    </a:cubicBezTo>
                    <a:cubicBezTo>
                      <a:pt x="952881" y="122555"/>
                      <a:pt x="909193" y="187198"/>
                      <a:pt x="883285" y="223012"/>
                    </a:cubicBezTo>
                    <a:cubicBezTo>
                      <a:pt x="852551" y="265557"/>
                      <a:pt x="812419" y="319024"/>
                      <a:pt x="779653" y="360553"/>
                    </a:cubicBezTo>
                    <a:cubicBezTo>
                      <a:pt x="751586" y="396113"/>
                      <a:pt x="726313" y="428244"/>
                      <a:pt x="699262" y="457581"/>
                    </a:cubicBezTo>
                    <a:cubicBezTo>
                      <a:pt x="674751" y="484251"/>
                      <a:pt x="649732" y="506095"/>
                      <a:pt x="624967" y="530352"/>
                    </a:cubicBezTo>
                    <a:cubicBezTo>
                      <a:pt x="600202" y="554609"/>
                      <a:pt x="575437" y="578739"/>
                      <a:pt x="550799" y="602996"/>
                    </a:cubicBezTo>
                    <a:cubicBezTo>
                      <a:pt x="526288" y="627253"/>
                      <a:pt x="502158" y="649224"/>
                      <a:pt x="477774" y="675767"/>
                    </a:cubicBezTo>
                    <a:cubicBezTo>
                      <a:pt x="450850" y="705104"/>
                      <a:pt x="423037" y="742569"/>
                      <a:pt x="397002" y="771906"/>
                    </a:cubicBezTo>
                    <a:cubicBezTo>
                      <a:pt x="374015" y="797814"/>
                      <a:pt x="352425" y="817753"/>
                      <a:pt x="329946" y="843280"/>
                    </a:cubicBezTo>
                    <a:cubicBezTo>
                      <a:pt x="305435" y="871093"/>
                      <a:pt x="277876" y="904621"/>
                      <a:pt x="256286" y="933196"/>
                    </a:cubicBezTo>
                    <a:cubicBezTo>
                      <a:pt x="237744" y="957707"/>
                      <a:pt x="222758" y="979805"/>
                      <a:pt x="207137" y="1003681"/>
                    </a:cubicBezTo>
                    <a:cubicBezTo>
                      <a:pt x="191770" y="1027303"/>
                      <a:pt x="176403" y="1049528"/>
                      <a:pt x="163322" y="1075690"/>
                    </a:cubicBezTo>
                    <a:cubicBezTo>
                      <a:pt x="148971" y="1104265"/>
                      <a:pt x="135001" y="1134110"/>
                      <a:pt x="125857" y="1169289"/>
                    </a:cubicBezTo>
                    <a:cubicBezTo>
                      <a:pt x="114935" y="1211326"/>
                      <a:pt x="107823" y="1267587"/>
                      <a:pt x="107061" y="1312164"/>
                    </a:cubicBezTo>
                    <a:cubicBezTo>
                      <a:pt x="106426" y="1351407"/>
                      <a:pt x="111760" y="1382268"/>
                      <a:pt x="117729" y="1422908"/>
                    </a:cubicBezTo>
                    <a:cubicBezTo>
                      <a:pt x="125222" y="1473327"/>
                      <a:pt x="148209" y="1565910"/>
                      <a:pt x="151257" y="1591056"/>
                    </a:cubicBezTo>
                    <a:cubicBezTo>
                      <a:pt x="152146" y="1598295"/>
                      <a:pt x="152273" y="1600454"/>
                      <a:pt x="151892" y="1605026"/>
                    </a:cubicBezTo>
                    <a:cubicBezTo>
                      <a:pt x="151511" y="1609598"/>
                      <a:pt x="150622" y="1614297"/>
                      <a:pt x="149098" y="1618742"/>
                    </a:cubicBezTo>
                    <a:cubicBezTo>
                      <a:pt x="147701" y="1623060"/>
                      <a:pt x="145542" y="1627378"/>
                      <a:pt x="143129" y="1631315"/>
                    </a:cubicBezTo>
                    <a:cubicBezTo>
                      <a:pt x="140716" y="1635252"/>
                      <a:pt x="137668" y="1639062"/>
                      <a:pt x="134366" y="1642237"/>
                    </a:cubicBezTo>
                    <a:cubicBezTo>
                      <a:pt x="131064" y="1645412"/>
                      <a:pt x="127127" y="1648333"/>
                      <a:pt x="123190" y="1650619"/>
                    </a:cubicBezTo>
                    <a:cubicBezTo>
                      <a:pt x="119126" y="1652905"/>
                      <a:pt x="114808" y="1654937"/>
                      <a:pt x="110363" y="1656207"/>
                    </a:cubicBezTo>
                    <a:cubicBezTo>
                      <a:pt x="105918" y="1657477"/>
                      <a:pt x="101219" y="1658239"/>
                      <a:pt x="96647" y="1658493"/>
                    </a:cubicBezTo>
                    <a:cubicBezTo>
                      <a:pt x="92075" y="1658747"/>
                      <a:pt x="87249" y="1658239"/>
                      <a:pt x="82677" y="1657350"/>
                    </a:cubicBezTo>
                    <a:cubicBezTo>
                      <a:pt x="78105" y="1656461"/>
                      <a:pt x="73660" y="1654937"/>
                      <a:pt x="69469" y="1653032"/>
                    </a:cubicBezTo>
                    <a:cubicBezTo>
                      <a:pt x="65278" y="1651000"/>
                      <a:pt x="61214" y="1648460"/>
                      <a:pt x="57658" y="1645539"/>
                    </a:cubicBezTo>
                    <a:cubicBezTo>
                      <a:pt x="54102" y="1642618"/>
                      <a:pt x="50673" y="1639189"/>
                      <a:pt x="47879" y="1635506"/>
                    </a:cubicBezTo>
                    <a:cubicBezTo>
                      <a:pt x="45085" y="1631823"/>
                      <a:pt x="42672" y="1627632"/>
                      <a:pt x="40894" y="1623441"/>
                    </a:cubicBezTo>
                    <a:cubicBezTo>
                      <a:pt x="39116" y="1619250"/>
                      <a:pt x="36957" y="1610106"/>
                      <a:pt x="36957" y="1610106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2370001" y="2183664"/>
              <a:ext cx="557409" cy="699055"/>
              <a:chOff x="0" y="0"/>
              <a:chExt cx="1126490" cy="141274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50546" y="50419"/>
                <a:ext cx="1025652" cy="1312037"/>
              </a:xfrm>
              <a:custGeom>
                <a:avLst/>
                <a:gdLst/>
                <a:ahLst/>
                <a:cxnLst/>
                <a:rect l="l" t="t" r="r" b="b"/>
                <a:pathLst>
                  <a:path w="1025652" h="1312037">
                    <a:moveTo>
                      <a:pt x="113284" y="34671"/>
                    </a:moveTo>
                    <a:cubicBezTo>
                      <a:pt x="211328" y="265176"/>
                      <a:pt x="226441" y="306832"/>
                      <a:pt x="242443" y="342519"/>
                    </a:cubicBezTo>
                    <a:cubicBezTo>
                      <a:pt x="255143" y="371094"/>
                      <a:pt x="261620" y="394716"/>
                      <a:pt x="279400" y="418592"/>
                    </a:cubicBezTo>
                    <a:cubicBezTo>
                      <a:pt x="299974" y="446278"/>
                      <a:pt x="334264" y="468630"/>
                      <a:pt x="363220" y="495681"/>
                    </a:cubicBezTo>
                    <a:cubicBezTo>
                      <a:pt x="394970" y="525272"/>
                      <a:pt x="429895" y="564642"/>
                      <a:pt x="462026" y="589534"/>
                    </a:cubicBezTo>
                    <a:cubicBezTo>
                      <a:pt x="488188" y="609854"/>
                      <a:pt x="512191" y="621665"/>
                      <a:pt x="538734" y="637667"/>
                    </a:cubicBezTo>
                    <a:cubicBezTo>
                      <a:pt x="566674" y="654431"/>
                      <a:pt x="596773" y="671068"/>
                      <a:pt x="625983" y="687832"/>
                    </a:cubicBezTo>
                    <a:cubicBezTo>
                      <a:pt x="655574" y="704850"/>
                      <a:pt x="688848" y="720725"/>
                      <a:pt x="715518" y="739267"/>
                    </a:cubicBezTo>
                    <a:cubicBezTo>
                      <a:pt x="739394" y="755904"/>
                      <a:pt x="757301" y="773049"/>
                      <a:pt x="779399" y="792480"/>
                    </a:cubicBezTo>
                    <a:cubicBezTo>
                      <a:pt x="804672" y="814705"/>
                      <a:pt x="835279" y="840105"/>
                      <a:pt x="858393" y="865759"/>
                    </a:cubicBezTo>
                    <a:cubicBezTo>
                      <a:pt x="880110" y="889762"/>
                      <a:pt x="898906" y="914654"/>
                      <a:pt x="915162" y="941197"/>
                    </a:cubicBezTo>
                    <a:cubicBezTo>
                      <a:pt x="931164" y="967232"/>
                      <a:pt x="943864" y="996315"/>
                      <a:pt x="955548" y="1023366"/>
                    </a:cubicBezTo>
                    <a:cubicBezTo>
                      <a:pt x="966343" y="1048512"/>
                      <a:pt x="973201" y="1070864"/>
                      <a:pt x="983234" y="1097788"/>
                    </a:cubicBezTo>
                    <a:cubicBezTo>
                      <a:pt x="995045" y="1129538"/>
                      <a:pt x="1016635" y="1177798"/>
                      <a:pt x="1022223" y="1201801"/>
                    </a:cubicBezTo>
                    <a:cubicBezTo>
                      <a:pt x="1025017" y="1213866"/>
                      <a:pt x="1025652" y="1220597"/>
                      <a:pt x="1025144" y="1229868"/>
                    </a:cubicBezTo>
                    <a:cubicBezTo>
                      <a:pt x="1024636" y="1239139"/>
                      <a:pt x="1022350" y="1248664"/>
                      <a:pt x="1018921" y="1257300"/>
                    </a:cubicBezTo>
                    <a:cubicBezTo>
                      <a:pt x="1015492" y="1265809"/>
                      <a:pt x="1010285" y="1274318"/>
                      <a:pt x="1004316" y="1281303"/>
                    </a:cubicBezTo>
                    <a:cubicBezTo>
                      <a:pt x="998347" y="1288288"/>
                      <a:pt x="990727" y="1294638"/>
                      <a:pt x="982853" y="1299337"/>
                    </a:cubicBezTo>
                    <a:cubicBezTo>
                      <a:pt x="974852" y="1304036"/>
                      <a:pt x="965708" y="1307719"/>
                      <a:pt x="956691" y="1309624"/>
                    </a:cubicBezTo>
                    <a:cubicBezTo>
                      <a:pt x="947674" y="1311529"/>
                      <a:pt x="937768" y="1312037"/>
                      <a:pt x="928624" y="1311021"/>
                    </a:cubicBezTo>
                    <a:cubicBezTo>
                      <a:pt x="919480" y="1310005"/>
                      <a:pt x="909955" y="1307338"/>
                      <a:pt x="901573" y="1303401"/>
                    </a:cubicBezTo>
                    <a:cubicBezTo>
                      <a:pt x="893191" y="1299464"/>
                      <a:pt x="885063" y="1293876"/>
                      <a:pt x="878332" y="1287526"/>
                    </a:cubicBezTo>
                    <a:cubicBezTo>
                      <a:pt x="871601" y="1281176"/>
                      <a:pt x="865759" y="1273302"/>
                      <a:pt x="861441" y="1265047"/>
                    </a:cubicBezTo>
                    <a:cubicBezTo>
                      <a:pt x="857123" y="1256919"/>
                      <a:pt x="854075" y="1247521"/>
                      <a:pt x="852551" y="1238377"/>
                    </a:cubicBezTo>
                    <a:cubicBezTo>
                      <a:pt x="851027" y="1229233"/>
                      <a:pt x="851154" y="1219327"/>
                      <a:pt x="852678" y="1210183"/>
                    </a:cubicBezTo>
                    <a:cubicBezTo>
                      <a:pt x="854202" y="1201039"/>
                      <a:pt x="857504" y="1191768"/>
                      <a:pt x="861822" y="1183640"/>
                    </a:cubicBezTo>
                    <a:cubicBezTo>
                      <a:pt x="866267" y="1175512"/>
                      <a:pt x="872236" y="1167638"/>
                      <a:pt x="878967" y="1161288"/>
                    </a:cubicBezTo>
                    <a:cubicBezTo>
                      <a:pt x="885698" y="1154938"/>
                      <a:pt x="893953" y="1149477"/>
                      <a:pt x="902335" y="1145667"/>
                    </a:cubicBezTo>
                    <a:cubicBezTo>
                      <a:pt x="910717" y="1141857"/>
                      <a:pt x="920242" y="1139317"/>
                      <a:pt x="929386" y="1138301"/>
                    </a:cubicBezTo>
                    <a:cubicBezTo>
                      <a:pt x="938530" y="1137285"/>
                      <a:pt x="948436" y="1137920"/>
                      <a:pt x="957453" y="1139952"/>
                    </a:cubicBezTo>
                    <a:cubicBezTo>
                      <a:pt x="966470" y="1141984"/>
                      <a:pt x="975741" y="1145667"/>
                      <a:pt x="983615" y="1150493"/>
                    </a:cubicBezTo>
                    <a:cubicBezTo>
                      <a:pt x="991489" y="1155319"/>
                      <a:pt x="998982" y="1161669"/>
                      <a:pt x="1004951" y="1168781"/>
                    </a:cubicBezTo>
                    <a:cubicBezTo>
                      <a:pt x="1010920" y="1175893"/>
                      <a:pt x="1016000" y="1184275"/>
                      <a:pt x="1019302" y="1192911"/>
                    </a:cubicBezTo>
                    <a:cubicBezTo>
                      <a:pt x="1022731" y="1201547"/>
                      <a:pt x="1024763" y="1211199"/>
                      <a:pt x="1025144" y="1220470"/>
                    </a:cubicBezTo>
                    <a:cubicBezTo>
                      <a:pt x="1025525" y="1229741"/>
                      <a:pt x="1024509" y="1239520"/>
                      <a:pt x="1021969" y="1248410"/>
                    </a:cubicBezTo>
                    <a:cubicBezTo>
                      <a:pt x="1019429" y="1257300"/>
                      <a:pt x="1015238" y="1266190"/>
                      <a:pt x="1010031" y="1273810"/>
                    </a:cubicBezTo>
                    <a:cubicBezTo>
                      <a:pt x="1004824" y="1281430"/>
                      <a:pt x="997966" y="1288542"/>
                      <a:pt x="990600" y="1294130"/>
                    </a:cubicBezTo>
                    <a:cubicBezTo>
                      <a:pt x="983234" y="1299718"/>
                      <a:pt x="974471" y="1304290"/>
                      <a:pt x="965708" y="1307211"/>
                    </a:cubicBezTo>
                    <a:cubicBezTo>
                      <a:pt x="956945" y="1310132"/>
                      <a:pt x="947166" y="1311529"/>
                      <a:pt x="937895" y="1311529"/>
                    </a:cubicBezTo>
                    <a:cubicBezTo>
                      <a:pt x="928624" y="1311529"/>
                      <a:pt x="918972" y="1309878"/>
                      <a:pt x="910209" y="1306957"/>
                    </a:cubicBezTo>
                    <a:cubicBezTo>
                      <a:pt x="901446" y="1303909"/>
                      <a:pt x="892810" y="1299337"/>
                      <a:pt x="885444" y="1293622"/>
                    </a:cubicBezTo>
                    <a:cubicBezTo>
                      <a:pt x="878078" y="1288034"/>
                      <a:pt x="871474" y="1280795"/>
                      <a:pt x="866267" y="1273048"/>
                    </a:cubicBezTo>
                    <a:cubicBezTo>
                      <a:pt x="861187" y="1265428"/>
                      <a:pt x="854583" y="1247521"/>
                      <a:pt x="854583" y="1247521"/>
                    </a:cubicBezTo>
                    <a:cubicBezTo>
                      <a:pt x="854583" y="1247521"/>
                      <a:pt x="851535" y="1228090"/>
                      <a:pt x="847217" y="1213485"/>
                    </a:cubicBezTo>
                    <a:cubicBezTo>
                      <a:pt x="838962" y="1185672"/>
                      <a:pt x="818007" y="1130935"/>
                      <a:pt x="801624" y="1094613"/>
                    </a:cubicBezTo>
                    <a:cubicBezTo>
                      <a:pt x="787146" y="1062482"/>
                      <a:pt x="773557" y="1033526"/>
                      <a:pt x="755650" y="1006094"/>
                    </a:cubicBezTo>
                    <a:cubicBezTo>
                      <a:pt x="738124" y="979170"/>
                      <a:pt x="717169" y="955040"/>
                      <a:pt x="695833" y="931164"/>
                    </a:cubicBezTo>
                    <a:cubicBezTo>
                      <a:pt x="674243" y="907034"/>
                      <a:pt x="651129" y="881761"/>
                      <a:pt x="626745" y="861949"/>
                    </a:cubicBezTo>
                    <a:cubicBezTo>
                      <a:pt x="603758" y="843280"/>
                      <a:pt x="578612" y="830834"/>
                      <a:pt x="553974" y="814451"/>
                    </a:cubicBezTo>
                    <a:cubicBezTo>
                      <a:pt x="528320" y="797306"/>
                      <a:pt x="501650" y="777621"/>
                      <a:pt x="475742" y="761365"/>
                    </a:cubicBezTo>
                    <a:cubicBezTo>
                      <a:pt x="451358" y="745998"/>
                      <a:pt x="426593" y="737743"/>
                      <a:pt x="403098" y="718947"/>
                    </a:cubicBezTo>
                    <a:cubicBezTo>
                      <a:pt x="375031" y="696468"/>
                      <a:pt x="349631" y="661924"/>
                      <a:pt x="321691" y="631444"/>
                    </a:cubicBezTo>
                    <a:cubicBezTo>
                      <a:pt x="291719" y="598678"/>
                      <a:pt x="254762" y="559308"/>
                      <a:pt x="229108" y="528828"/>
                    </a:cubicBezTo>
                    <a:cubicBezTo>
                      <a:pt x="209423" y="505460"/>
                      <a:pt x="192913" y="488823"/>
                      <a:pt x="179197" y="465201"/>
                    </a:cubicBezTo>
                    <a:cubicBezTo>
                      <a:pt x="164846" y="440436"/>
                      <a:pt x="157988" y="412750"/>
                      <a:pt x="145542" y="382905"/>
                    </a:cubicBezTo>
                    <a:cubicBezTo>
                      <a:pt x="130556" y="347091"/>
                      <a:pt x="115316" y="308229"/>
                      <a:pt x="95504" y="265049"/>
                    </a:cubicBezTo>
                    <a:cubicBezTo>
                      <a:pt x="70612" y="210947"/>
                      <a:pt x="16383" y="110490"/>
                      <a:pt x="5715" y="84455"/>
                    </a:cubicBezTo>
                    <a:cubicBezTo>
                      <a:pt x="2921" y="77470"/>
                      <a:pt x="2159" y="75565"/>
                      <a:pt x="1270" y="70866"/>
                    </a:cubicBezTo>
                    <a:cubicBezTo>
                      <a:pt x="381" y="66167"/>
                      <a:pt x="0" y="61214"/>
                      <a:pt x="254" y="56515"/>
                    </a:cubicBezTo>
                    <a:cubicBezTo>
                      <a:pt x="508" y="51816"/>
                      <a:pt x="1397" y="46990"/>
                      <a:pt x="2794" y="42418"/>
                    </a:cubicBezTo>
                    <a:cubicBezTo>
                      <a:pt x="4191" y="37846"/>
                      <a:pt x="6096" y="33401"/>
                      <a:pt x="8509" y="29337"/>
                    </a:cubicBezTo>
                    <a:cubicBezTo>
                      <a:pt x="10922" y="25273"/>
                      <a:pt x="13843" y="21336"/>
                      <a:pt x="17145" y="18034"/>
                    </a:cubicBezTo>
                    <a:cubicBezTo>
                      <a:pt x="20447" y="14605"/>
                      <a:pt x="24257" y="11557"/>
                      <a:pt x="28321" y="9144"/>
                    </a:cubicBezTo>
                    <a:cubicBezTo>
                      <a:pt x="32385" y="6604"/>
                      <a:pt x="36830" y="4699"/>
                      <a:pt x="41402" y="3175"/>
                    </a:cubicBezTo>
                    <a:cubicBezTo>
                      <a:pt x="45847" y="1778"/>
                      <a:pt x="50673" y="762"/>
                      <a:pt x="55372" y="381"/>
                    </a:cubicBezTo>
                    <a:cubicBezTo>
                      <a:pt x="60071" y="0"/>
                      <a:pt x="64897" y="381"/>
                      <a:pt x="69596" y="1143"/>
                    </a:cubicBezTo>
                    <a:cubicBezTo>
                      <a:pt x="74295" y="1905"/>
                      <a:pt x="78994" y="3429"/>
                      <a:pt x="83312" y="5334"/>
                    </a:cubicBezTo>
                    <a:cubicBezTo>
                      <a:pt x="87630" y="7239"/>
                      <a:pt x="91821" y="9652"/>
                      <a:pt x="95631" y="12573"/>
                    </a:cubicBezTo>
                    <a:cubicBezTo>
                      <a:pt x="99314" y="15494"/>
                      <a:pt x="102870" y="18923"/>
                      <a:pt x="105791" y="22606"/>
                    </a:cubicBezTo>
                    <a:cubicBezTo>
                      <a:pt x="108712" y="26289"/>
                      <a:pt x="113284" y="34671"/>
                      <a:pt x="113284" y="3467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3553568" y="3598993"/>
              <a:ext cx="273300" cy="559734"/>
              <a:chOff x="0" y="0"/>
              <a:chExt cx="552323" cy="1131189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48768" y="50038"/>
                <a:ext cx="453517" cy="1030478"/>
              </a:xfrm>
              <a:custGeom>
                <a:avLst/>
                <a:gdLst/>
                <a:ahLst/>
                <a:cxnLst/>
                <a:rect l="l" t="t" r="r" b="b"/>
                <a:pathLst>
                  <a:path w="453517" h="1030478">
                    <a:moveTo>
                      <a:pt x="35560" y="976884"/>
                    </a:moveTo>
                    <a:cubicBezTo>
                      <a:pt x="24638" y="790194"/>
                      <a:pt x="20574" y="767588"/>
                      <a:pt x="18161" y="740918"/>
                    </a:cubicBezTo>
                    <a:cubicBezTo>
                      <a:pt x="15748" y="714629"/>
                      <a:pt x="14605" y="689864"/>
                      <a:pt x="12700" y="662432"/>
                    </a:cubicBezTo>
                    <a:cubicBezTo>
                      <a:pt x="10541" y="632079"/>
                      <a:pt x="7747" y="597154"/>
                      <a:pt x="5969" y="566674"/>
                    </a:cubicBezTo>
                    <a:cubicBezTo>
                      <a:pt x="4318" y="538861"/>
                      <a:pt x="0" y="513334"/>
                      <a:pt x="2032" y="486664"/>
                    </a:cubicBezTo>
                    <a:cubicBezTo>
                      <a:pt x="4064" y="459359"/>
                      <a:pt x="12065" y="432181"/>
                      <a:pt x="18669" y="404622"/>
                    </a:cubicBezTo>
                    <a:cubicBezTo>
                      <a:pt x="25400" y="376301"/>
                      <a:pt x="29210" y="344678"/>
                      <a:pt x="42037" y="319024"/>
                    </a:cubicBezTo>
                    <a:cubicBezTo>
                      <a:pt x="54483" y="294005"/>
                      <a:pt x="74422" y="274955"/>
                      <a:pt x="93599" y="252222"/>
                    </a:cubicBezTo>
                    <a:cubicBezTo>
                      <a:pt x="115189" y="226568"/>
                      <a:pt x="142494" y="198247"/>
                      <a:pt x="165735" y="173482"/>
                    </a:cubicBezTo>
                    <a:cubicBezTo>
                      <a:pt x="187071" y="150749"/>
                      <a:pt x="205613" y="131953"/>
                      <a:pt x="227838" y="109093"/>
                    </a:cubicBezTo>
                    <a:cubicBezTo>
                      <a:pt x="253365" y="82804"/>
                      <a:pt x="291465" y="41402"/>
                      <a:pt x="310769" y="24892"/>
                    </a:cubicBezTo>
                    <a:cubicBezTo>
                      <a:pt x="319913" y="17018"/>
                      <a:pt x="324739" y="13081"/>
                      <a:pt x="332613" y="9144"/>
                    </a:cubicBezTo>
                    <a:cubicBezTo>
                      <a:pt x="340614" y="5207"/>
                      <a:pt x="349631" y="2413"/>
                      <a:pt x="358394" y="1270"/>
                    </a:cubicBezTo>
                    <a:cubicBezTo>
                      <a:pt x="367157" y="127"/>
                      <a:pt x="376555" y="254"/>
                      <a:pt x="385318" y="1905"/>
                    </a:cubicBezTo>
                    <a:cubicBezTo>
                      <a:pt x="394081" y="3556"/>
                      <a:pt x="402971" y="6858"/>
                      <a:pt x="410718" y="11303"/>
                    </a:cubicBezTo>
                    <a:cubicBezTo>
                      <a:pt x="418465" y="15621"/>
                      <a:pt x="425704" y="21590"/>
                      <a:pt x="431673" y="28194"/>
                    </a:cubicBezTo>
                    <a:cubicBezTo>
                      <a:pt x="437515" y="34798"/>
                      <a:pt x="442595" y="42672"/>
                      <a:pt x="446151" y="50800"/>
                    </a:cubicBezTo>
                    <a:cubicBezTo>
                      <a:pt x="449707" y="58928"/>
                      <a:pt x="451993" y="68072"/>
                      <a:pt x="452755" y="76962"/>
                    </a:cubicBezTo>
                    <a:cubicBezTo>
                      <a:pt x="453517" y="85852"/>
                      <a:pt x="452628" y="95250"/>
                      <a:pt x="450469" y="103886"/>
                    </a:cubicBezTo>
                    <a:cubicBezTo>
                      <a:pt x="448310" y="112522"/>
                      <a:pt x="444627" y="121158"/>
                      <a:pt x="439801" y="128651"/>
                    </a:cubicBezTo>
                    <a:cubicBezTo>
                      <a:pt x="435102" y="136144"/>
                      <a:pt x="428752" y="143129"/>
                      <a:pt x="421894" y="148717"/>
                    </a:cubicBezTo>
                    <a:cubicBezTo>
                      <a:pt x="415036" y="154305"/>
                      <a:pt x="406781" y="158877"/>
                      <a:pt x="398399" y="161925"/>
                    </a:cubicBezTo>
                    <a:cubicBezTo>
                      <a:pt x="390144" y="164973"/>
                      <a:pt x="380873" y="166751"/>
                      <a:pt x="371983" y="167005"/>
                    </a:cubicBezTo>
                    <a:cubicBezTo>
                      <a:pt x="363093" y="167259"/>
                      <a:pt x="353695" y="165989"/>
                      <a:pt x="345186" y="163322"/>
                    </a:cubicBezTo>
                    <a:cubicBezTo>
                      <a:pt x="336677" y="160655"/>
                      <a:pt x="328295" y="156591"/>
                      <a:pt x="321056" y="151384"/>
                    </a:cubicBezTo>
                    <a:cubicBezTo>
                      <a:pt x="313817" y="146177"/>
                      <a:pt x="307213" y="139573"/>
                      <a:pt x="302006" y="132334"/>
                    </a:cubicBezTo>
                    <a:cubicBezTo>
                      <a:pt x="296799" y="125095"/>
                      <a:pt x="292735" y="116713"/>
                      <a:pt x="290068" y="108204"/>
                    </a:cubicBezTo>
                    <a:cubicBezTo>
                      <a:pt x="287401" y="99695"/>
                      <a:pt x="286131" y="90424"/>
                      <a:pt x="286385" y="81534"/>
                    </a:cubicBezTo>
                    <a:cubicBezTo>
                      <a:pt x="286639" y="72644"/>
                      <a:pt x="288417" y="63373"/>
                      <a:pt x="291465" y="54991"/>
                    </a:cubicBezTo>
                    <a:cubicBezTo>
                      <a:pt x="294513" y="46736"/>
                      <a:pt x="299212" y="38481"/>
                      <a:pt x="304800" y="31623"/>
                    </a:cubicBezTo>
                    <a:cubicBezTo>
                      <a:pt x="310388" y="24765"/>
                      <a:pt x="317373" y="18415"/>
                      <a:pt x="324866" y="13589"/>
                    </a:cubicBezTo>
                    <a:cubicBezTo>
                      <a:pt x="332359" y="8763"/>
                      <a:pt x="340995" y="5080"/>
                      <a:pt x="349631" y="2921"/>
                    </a:cubicBezTo>
                    <a:cubicBezTo>
                      <a:pt x="358267" y="762"/>
                      <a:pt x="367665" y="0"/>
                      <a:pt x="376428" y="762"/>
                    </a:cubicBezTo>
                    <a:cubicBezTo>
                      <a:pt x="385318" y="1524"/>
                      <a:pt x="394462" y="3810"/>
                      <a:pt x="402590" y="7239"/>
                    </a:cubicBezTo>
                    <a:cubicBezTo>
                      <a:pt x="410718" y="10795"/>
                      <a:pt x="418719" y="15748"/>
                      <a:pt x="425323" y="21717"/>
                    </a:cubicBezTo>
                    <a:cubicBezTo>
                      <a:pt x="431927" y="27686"/>
                      <a:pt x="437896" y="35052"/>
                      <a:pt x="442214" y="42799"/>
                    </a:cubicBezTo>
                    <a:cubicBezTo>
                      <a:pt x="446532" y="50546"/>
                      <a:pt x="449834" y="59436"/>
                      <a:pt x="451485" y="68072"/>
                    </a:cubicBezTo>
                    <a:cubicBezTo>
                      <a:pt x="453136" y="76835"/>
                      <a:pt x="453390" y="86233"/>
                      <a:pt x="452247" y="94996"/>
                    </a:cubicBezTo>
                    <a:cubicBezTo>
                      <a:pt x="451104" y="103759"/>
                      <a:pt x="448183" y="112776"/>
                      <a:pt x="444246" y="120777"/>
                    </a:cubicBezTo>
                    <a:cubicBezTo>
                      <a:pt x="440309" y="128651"/>
                      <a:pt x="428625" y="142621"/>
                      <a:pt x="428625" y="142621"/>
                    </a:cubicBezTo>
                    <a:cubicBezTo>
                      <a:pt x="428625" y="142621"/>
                      <a:pt x="370586" y="200025"/>
                      <a:pt x="344424" y="225552"/>
                    </a:cubicBezTo>
                    <a:cubicBezTo>
                      <a:pt x="321691" y="247777"/>
                      <a:pt x="302514" y="266319"/>
                      <a:pt x="280543" y="287401"/>
                    </a:cubicBezTo>
                    <a:cubicBezTo>
                      <a:pt x="257175" y="309753"/>
                      <a:pt x="228600" y="332359"/>
                      <a:pt x="208026" y="356362"/>
                    </a:cubicBezTo>
                    <a:cubicBezTo>
                      <a:pt x="189230" y="378333"/>
                      <a:pt x="172593" y="398145"/>
                      <a:pt x="160782" y="424815"/>
                    </a:cubicBezTo>
                    <a:cubicBezTo>
                      <a:pt x="147320" y="455295"/>
                      <a:pt x="140716" y="497967"/>
                      <a:pt x="136017" y="531241"/>
                    </a:cubicBezTo>
                    <a:cubicBezTo>
                      <a:pt x="131953" y="559943"/>
                      <a:pt x="133096" y="582930"/>
                      <a:pt x="132080" y="612648"/>
                    </a:cubicBezTo>
                    <a:cubicBezTo>
                      <a:pt x="130937" y="648716"/>
                      <a:pt x="129794" y="696722"/>
                      <a:pt x="130175" y="732536"/>
                    </a:cubicBezTo>
                    <a:cubicBezTo>
                      <a:pt x="130429" y="761619"/>
                      <a:pt x="130429" y="781050"/>
                      <a:pt x="132969" y="811784"/>
                    </a:cubicBezTo>
                    <a:cubicBezTo>
                      <a:pt x="136525" y="854837"/>
                      <a:pt x="151638" y="942213"/>
                      <a:pt x="152781" y="966216"/>
                    </a:cubicBezTo>
                    <a:cubicBezTo>
                      <a:pt x="153162" y="973455"/>
                      <a:pt x="153035" y="975741"/>
                      <a:pt x="152273" y="980440"/>
                    </a:cubicBezTo>
                    <a:cubicBezTo>
                      <a:pt x="151511" y="985012"/>
                      <a:pt x="150241" y="989711"/>
                      <a:pt x="148463" y="994029"/>
                    </a:cubicBezTo>
                    <a:cubicBezTo>
                      <a:pt x="146685" y="998347"/>
                      <a:pt x="144399" y="1002665"/>
                      <a:pt x="141605" y="1006475"/>
                    </a:cubicBezTo>
                    <a:cubicBezTo>
                      <a:pt x="138811" y="1010285"/>
                      <a:pt x="135509" y="1013714"/>
                      <a:pt x="131826" y="1016762"/>
                    </a:cubicBezTo>
                    <a:cubicBezTo>
                      <a:pt x="128270" y="1019683"/>
                      <a:pt x="124079" y="1022350"/>
                      <a:pt x="119888" y="1024382"/>
                    </a:cubicBezTo>
                    <a:cubicBezTo>
                      <a:pt x="115697" y="1026414"/>
                      <a:pt x="111125" y="1028065"/>
                      <a:pt x="106553" y="1029081"/>
                    </a:cubicBezTo>
                    <a:cubicBezTo>
                      <a:pt x="101981" y="1030097"/>
                      <a:pt x="97155" y="1030478"/>
                      <a:pt x="92456" y="1030351"/>
                    </a:cubicBezTo>
                    <a:cubicBezTo>
                      <a:pt x="87757" y="1030224"/>
                      <a:pt x="82931" y="1029462"/>
                      <a:pt x="78359" y="1028192"/>
                    </a:cubicBezTo>
                    <a:cubicBezTo>
                      <a:pt x="73787" y="1026922"/>
                      <a:pt x="69342" y="1025017"/>
                      <a:pt x="65278" y="1022731"/>
                    </a:cubicBezTo>
                    <a:cubicBezTo>
                      <a:pt x="61214" y="1020445"/>
                      <a:pt x="57277" y="1017524"/>
                      <a:pt x="53848" y="1014349"/>
                    </a:cubicBezTo>
                    <a:cubicBezTo>
                      <a:pt x="50419" y="1011174"/>
                      <a:pt x="47371" y="1007491"/>
                      <a:pt x="44831" y="1003554"/>
                    </a:cubicBezTo>
                    <a:cubicBezTo>
                      <a:pt x="42291" y="999617"/>
                      <a:pt x="40132" y="995172"/>
                      <a:pt x="38608" y="990727"/>
                    </a:cubicBezTo>
                    <a:cubicBezTo>
                      <a:pt x="37084" y="986282"/>
                      <a:pt x="35560" y="976884"/>
                      <a:pt x="35560" y="976884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1897177" y="3568452"/>
              <a:ext cx="377366" cy="1133608"/>
              <a:chOff x="0" y="0"/>
              <a:chExt cx="762635" cy="2290953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48768" y="50292"/>
                <a:ext cx="663575" cy="2190369"/>
              </a:xfrm>
              <a:custGeom>
                <a:avLst/>
                <a:gdLst/>
                <a:ahLst/>
                <a:cxnLst/>
                <a:rect l="l" t="t" r="r" b="b"/>
                <a:pathLst>
                  <a:path w="663575" h="2190369">
                    <a:moveTo>
                      <a:pt x="6604" y="2135251"/>
                    </a:moveTo>
                    <a:cubicBezTo>
                      <a:pt x="11303" y="1945132"/>
                      <a:pt x="9779" y="1919859"/>
                      <a:pt x="8382" y="1886331"/>
                    </a:cubicBezTo>
                    <a:cubicBezTo>
                      <a:pt x="6858" y="1847469"/>
                      <a:pt x="0" y="1797812"/>
                      <a:pt x="2032" y="1760855"/>
                    </a:cubicBezTo>
                    <a:cubicBezTo>
                      <a:pt x="3683" y="1731264"/>
                      <a:pt x="9525" y="1709928"/>
                      <a:pt x="14986" y="1681607"/>
                    </a:cubicBezTo>
                    <a:cubicBezTo>
                      <a:pt x="21336" y="1648714"/>
                      <a:pt x="28829" y="1612519"/>
                      <a:pt x="38481" y="1575181"/>
                    </a:cubicBezTo>
                    <a:cubicBezTo>
                      <a:pt x="49403" y="1532763"/>
                      <a:pt x="66548" y="1483360"/>
                      <a:pt x="78232" y="1440561"/>
                    </a:cubicBezTo>
                    <a:cubicBezTo>
                      <a:pt x="88773" y="1401826"/>
                      <a:pt x="93218" y="1362329"/>
                      <a:pt x="105791" y="1329436"/>
                    </a:cubicBezTo>
                    <a:cubicBezTo>
                      <a:pt x="116713" y="1300734"/>
                      <a:pt x="134747" y="1279017"/>
                      <a:pt x="146304" y="1252855"/>
                    </a:cubicBezTo>
                    <a:cubicBezTo>
                      <a:pt x="157734" y="1227074"/>
                      <a:pt x="165862" y="1199769"/>
                      <a:pt x="174752" y="1173734"/>
                    </a:cubicBezTo>
                    <a:cubicBezTo>
                      <a:pt x="183261" y="1148588"/>
                      <a:pt x="189357" y="1127379"/>
                      <a:pt x="198501" y="1099185"/>
                    </a:cubicBezTo>
                    <a:cubicBezTo>
                      <a:pt x="210566" y="1061974"/>
                      <a:pt x="224155" y="1009523"/>
                      <a:pt x="240919" y="969772"/>
                    </a:cubicBezTo>
                    <a:cubicBezTo>
                      <a:pt x="256286" y="933323"/>
                      <a:pt x="280289" y="900430"/>
                      <a:pt x="293751" y="868934"/>
                    </a:cubicBezTo>
                    <a:cubicBezTo>
                      <a:pt x="304800" y="843026"/>
                      <a:pt x="307975" y="820674"/>
                      <a:pt x="318389" y="795655"/>
                    </a:cubicBezTo>
                    <a:cubicBezTo>
                      <a:pt x="329946" y="767969"/>
                      <a:pt x="349250" y="738505"/>
                      <a:pt x="361061" y="710438"/>
                    </a:cubicBezTo>
                    <a:cubicBezTo>
                      <a:pt x="371983" y="684657"/>
                      <a:pt x="378968" y="659384"/>
                      <a:pt x="387477" y="633984"/>
                    </a:cubicBezTo>
                    <a:cubicBezTo>
                      <a:pt x="395859" y="608965"/>
                      <a:pt x="402082" y="586613"/>
                      <a:pt x="411861" y="559181"/>
                    </a:cubicBezTo>
                    <a:cubicBezTo>
                      <a:pt x="424053" y="525018"/>
                      <a:pt x="448310" y="481711"/>
                      <a:pt x="456438" y="445262"/>
                    </a:cubicBezTo>
                    <a:cubicBezTo>
                      <a:pt x="463423" y="413639"/>
                      <a:pt x="458978" y="386715"/>
                      <a:pt x="462280" y="353822"/>
                    </a:cubicBezTo>
                    <a:cubicBezTo>
                      <a:pt x="466217" y="314960"/>
                      <a:pt x="475742" y="266700"/>
                      <a:pt x="479933" y="227076"/>
                    </a:cubicBezTo>
                    <a:cubicBezTo>
                      <a:pt x="483616" y="192405"/>
                      <a:pt x="485902" y="155321"/>
                      <a:pt x="487172" y="129159"/>
                    </a:cubicBezTo>
                    <a:cubicBezTo>
                      <a:pt x="488061" y="111633"/>
                      <a:pt x="486664" y="98044"/>
                      <a:pt x="488061" y="85090"/>
                    </a:cubicBezTo>
                    <a:cubicBezTo>
                      <a:pt x="489204" y="74676"/>
                      <a:pt x="490347" y="66040"/>
                      <a:pt x="493649" y="57277"/>
                    </a:cubicBezTo>
                    <a:cubicBezTo>
                      <a:pt x="496951" y="48514"/>
                      <a:pt x="501904" y="40005"/>
                      <a:pt x="507746" y="32766"/>
                    </a:cubicBezTo>
                    <a:cubicBezTo>
                      <a:pt x="513588" y="25527"/>
                      <a:pt x="521081" y="18923"/>
                      <a:pt x="528955" y="13970"/>
                    </a:cubicBezTo>
                    <a:cubicBezTo>
                      <a:pt x="536829" y="9017"/>
                      <a:pt x="546100" y="5080"/>
                      <a:pt x="555117" y="2921"/>
                    </a:cubicBezTo>
                    <a:cubicBezTo>
                      <a:pt x="564134" y="762"/>
                      <a:pt x="574040" y="0"/>
                      <a:pt x="583311" y="762"/>
                    </a:cubicBezTo>
                    <a:cubicBezTo>
                      <a:pt x="592582" y="1524"/>
                      <a:pt x="602234" y="4064"/>
                      <a:pt x="610743" y="7874"/>
                    </a:cubicBezTo>
                    <a:cubicBezTo>
                      <a:pt x="619252" y="11557"/>
                      <a:pt x="627634" y="17018"/>
                      <a:pt x="634492" y="23241"/>
                    </a:cubicBezTo>
                    <a:cubicBezTo>
                      <a:pt x="641350" y="29464"/>
                      <a:pt x="647573" y="37338"/>
                      <a:pt x="652145" y="45466"/>
                    </a:cubicBezTo>
                    <a:cubicBezTo>
                      <a:pt x="656717" y="53594"/>
                      <a:pt x="660019" y="62992"/>
                      <a:pt x="661670" y="72136"/>
                    </a:cubicBezTo>
                    <a:cubicBezTo>
                      <a:pt x="663321" y="81280"/>
                      <a:pt x="663575" y="91186"/>
                      <a:pt x="662305" y="100457"/>
                    </a:cubicBezTo>
                    <a:cubicBezTo>
                      <a:pt x="661035" y="109728"/>
                      <a:pt x="657987" y="119126"/>
                      <a:pt x="653796" y="127508"/>
                    </a:cubicBezTo>
                    <a:cubicBezTo>
                      <a:pt x="649605" y="135763"/>
                      <a:pt x="643763" y="143891"/>
                      <a:pt x="637159" y="150368"/>
                    </a:cubicBezTo>
                    <a:cubicBezTo>
                      <a:pt x="630555" y="156972"/>
                      <a:pt x="622300" y="162687"/>
                      <a:pt x="613918" y="166751"/>
                    </a:cubicBezTo>
                    <a:cubicBezTo>
                      <a:pt x="605536" y="170815"/>
                      <a:pt x="596138" y="173736"/>
                      <a:pt x="586867" y="174879"/>
                    </a:cubicBezTo>
                    <a:cubicBezTo>
                      <a:pt x="577596" y="176022"/>
                      <a:pt x="567690" y="175641"/>
                      <a:pt x="558546" y="173863"/>
                    </a:cubicBezTo>
                    <a:cubicBezTo>
                      <a:pt x="549402" y="172085"/>
                      <a:pt x="540131" y="168529"/>
                      <a:pt x="532003" y="163957"/>
                    </a:cubicBezTo>
                    <a:cubicBezTo>
                      <a:pt x="523875" y="159258"/>
                      <a:pt x="516255" y="153035"/>
                      <a:pt x="510032" y="146050"/>
                    </a:cubicBezTo>
                    <a:cubicBezTo>
                      <a:pt x="503809" y="139065"/>
                      <a:pt x="498602" y="130683"/>
                      <a:pt x="494919" y="122047"/>
                    </a:cubicBezTo>
                    <a:cubicBezTo>
                      <a:pt x="491363" y="113411"/>
                      <a:pt x="488950" y="103759"/>
                      <a:pt x="488315" y="94488"/>
                    </a:cubicBezTo>
                    <a:cubicBezTo>
                      <a:pt x="487680" y="85217"/>
                      <a:pt x="488569" y="75311"/>
                      <a:pt x="490855" y="66294"/>
                    </a:cubicBezTo>
                    <a:cubicBezTo>
                      <a:pt x="493141" y="57277"/>
                      <a:pt x="497078" y="48133"/>
                      <a:pt x="502158" y="40386"/>
                    </a:cubicBezTo>
                    <a:cubicBezTo>
                      <a:pt x="507238" y="32512"/>
                      <a:pt x="513969" y="25273"/>
                      <a:pt x="521208" y="19431"/>
                    </a:cubicBezTo>
                    <a:cubicBezTo>
                      <a:pt x="528574" y="13589"/>
                      <a:pt x="537210" y="8763"/>
                      <a:pt x="545973" y="5588"/>
                    </a:cubicBezTo>
                    <a:cubicBezTo>
                      <a:pt x="554736" y="2413"/>
                      <a:pt x="564515" y="635"/>
                      <a:pt x="573913" y="508"/>
                    </a:cubicBezTo>
                    <a:cubicBezTo>
                      <a:pt x="583184" y="381"/>
                      <a:pt x="593090" y="1778"/>
                      <a:pt x="601980" y="4572"/>
                    </a:cubicBezTo>
                    <a:cubicBezTo>
                      <a:pt x="610870" y="7366"/>
                      <a:pt x="619760" y="11811"/>
                      <a:pt x="627253" y="17272"/>
                    </a:cubicBezTo>
                    <a:cubicBezTo>
                      <a:pt x="634746" y="22733"/>
                      <a:pt x="641731" y="29845"/>
                      <a:pt x="647065" y="37465"/>
                    </a:cubicBezTo>
                    <a:cubicBezTo>
                      <a:pt x="652399" y="45085"/>
                      <a:pt x="656844" y="53975"/>
                      <a:pt x="659511" y="62865"/>
                    </a:cubicBezTo>
                    <a:cubicBezTo>
                      <a:pt x="662178" y="71755"/>
                      <a:pt x="663067" y="91059"/>
                      <a:pt x="663067" y="91059"/>
                    </a:cubicBezTo>
                    <a:cubicBezTo>
                      <a:pt x="663067" y="91059"/>
                      <a:pt x="661162" y="151765"/>
                      <a:pt x="657733" y="185293"/>
                    </a:cubicBezTo>
                    <a:cubicBezTo>
                      <a:pt x="653796" y="224282"/>
                      <a:pt x="642747" y="271272"/>
                      <a:pt x="639191" y="310896"/>
                    </a:cubicBezTo>
                    <a:cubicBezTo>
                      <a:pt x="636016" y="346075"/>
                      <a:pt x="639953" y="377571"/>
                      <a:pt x="636016" y="411226"/>
                    </a:cubicBezTo>
                    <a:cubicBezTo>
                      <a:pt x="631952" y="445897"/>
                      <a:pt x="624840" y="484378"/>
                      <a:pt x="614807" y="515874"/>
                    </a:cubicBezTo>
                    <a:cubicBezTo>
                      <a:pt x="606044" y="543433"/>
                      <a:pt x="591693" y="565150"/>
                      <a:pt x="581533" y="590677"/>
                    </a:cubicBezTo>
                    <a:cubicBezTo>
                      <a:pt x="571119" y="616712"/>
                      <a:pt x="563753" y="641731"/>
                      <a:pt x="553339" y="670941"/>
                    </a:cubicBezTo>
                    <a:cubicBezTo>
                      <a:pt x="540766" y="706120"/>
                      <a:pt x="527304" y="751078"/>
                      <a:pt x="511429" y="786892"/>
                    </a:cubicBezTo>
                    <a:cubicBezTo>
                      <a:pt x="496951" y="819531"/>
                      <a:pt x="477266" y="848233"/>
                      <a:pt x="463423" y="877697"/>
                    </a:cubicBezTo>
                    <a:cubicBezTo>
                      <a:pt x="450850" y="904494"/>
                      <a:pt x="443230" y="930910"/>
                      <a:pt x="430784" y="956183"/>
                    </a:cubicBezTo>
                    <a:cubicBezTo>
                      <a:pt x="418465" y="981329"/>
                      <a:pt x="401701" y="1002284"/>
                      <a:pt x="389382" y="1029081"/>
                    </a:cubicBezTo>
                    <a:cubicBezTo>
                      <a:pt x="375539" y="1059180"/>
                      <a:pt x="365125" y="1097026"/>
                      <a:pt x="353568" y="1128522"/>
                    </a:cubicBezTo>
                    <a:cubicBezTo>
                      <a:pt x="343027" y="1157224"/>
                      <a:pt x="334772" y="1180719"/>
                      <a:pt x="322961" y="1210564"/>
                    </a:cubicBezTo>
                    <a:cubicBezTo>
                      <a:pt x="308483" y="1247013"/>
                      <a:pt x="287655" y="1293495"/>
                      <a:pt x="272034" y="1331087"/>
                    </a:cubicBezTo>
                    <a:cubicBezTo>
                      <a:pt x="258318" y="1363980"/>
                      <a:pt x="247396" y="1391031"/>
                      <a:pt x="234188" y="1423670"/>
                    </a:cubicBezTo>
                    <a:cubicBezTo>
                      <a:pt x="219456" y="1460119"/>
                      <a:pt x="200914" y="1500378"/>
                      <a:pt x="187960" y="1539748"/>
                    </a:cubicBezTo>
                    <a:cubicBezTo>
                      <a:pt x="175006" y="1578991"/>
                      <a:pt x="168148" y="1621409"/>
                      <a:pt x="156591" y="1659509"/>
                    </a:cubicBezTo>
                    <a:cubicBezTo>
                      <a:pt x="145796" y="1695069"/>
                      <a:pt x="128270" y="1725168"/>
                      <a:pt x="121158" y="1761363"/>
                    </a:cubicBezTo>
                    <a:cubicBezTo>
                      <a:pt x="113538" y="1800352"/>
                      <a:pt x="116332" y="1847596"/>
                      <a:pt x="114808" y="1886331"/>
                    </a:cubicBezTo>
                    <a:cubicBezTo>
                      <a:pt x="113411" y="1919859"/>
                      <a:pt x="112014" y="1945132"/>
                      <a:pt x="112014" y="1980311"/>
                    </a:cubicBezTo>
                    <a:cubicBezTo>
                      <a:pt x="112014" y="2025523"/>
                      <a:pt x="117602" y="2112010"/>
                      <a:pt x="116586" y="2135251"/>
                    </a:cubicBezTo>
                    <a:cubicBezTo>
                      <a:pt x="116332" y="2141982"/>
                      <a:pt x="116078" y="2144141"/>
                      <a:pt x="115062" y="2148332"/>
                    </a:cubicBezTo>
                    <a:cubicBezTo>
                      <a:pt x="114046" y="2152650"/>
                      <a:pt x="112395" y="2156841"/>
                      <a:pt x="110363" y="2160778"/>
                    </a:cubicBezTo>
                    <a:cubicBezTo>
                      <a:pt x="108331" y="2164715"/>
                      <a:pt x="105664" y="2168398"/>
                      <a:pt x="102743" y="2171700"/>
                    </a:cubicBezTo>
                    <a:cubicBezTo>
                      <a:pt x="99822" y="2175002"/>
                      <a:pt x="96393" y="2177923"/>
                      <a:pt x="92837" y="2180463"/>
                    </a:cubicBezTo>
                    <a:cubicBezTo>
                      <a:pt x="89281" y="2183003"/>
                      <a:pt x="85217" y="2185162"/>
                      <a:pt x="81153" y="2186686"/>
                    </a:cubicBezTo>
                    <a:cubicBezTo>
                      <a:pt x="77089" y="2188210"/>
                      <a:pt x="72517" y="2189353"/>
                      <a:pt x="68199" y="2189861"/>
                    </a:cubicBezTo>
                    <a:cubicBezTo>
                      <a:pt x="63881" y="2190369"/>
                      <a:pt x="59309" y="2190369"/>
                      <a:pt x="54991" y="2189861"/>
                    </a:cubicBezTo>
                    <a:cubicBezTo>
                      <a:pt x="50673" y="2189353"/>
                      <a:pt x="46228" y="2188210"/>
                      <a:pt x="42164" y="2186686"/>
                    </a:cubicBezTo>
                    <a:cubicBezTo>
                      <a:pt x="38100" y="2185162"/>
                      <a:pt x="34036" y="2183003"/>
                      <a:pt x="30353" y="2180463"/>
                    </a:cubicBezTo>
                    <a:cubicBezTo>
                      <a:pt x="26797" y="2177923"/>
                      <a:pt x="23368" y="2175002"/>
                      <a:pt x="20447" y="2171700"/>
                    </a:cubicBezTo>
                    <a:cubicBezTo>
                      <a:pt x="17526" y="2168398"/>
                      <a:pt x="14986" y="2164715"/>
                      <a:pt x="12954" y="2160778"/>
                    </a:cubicBezTo>
                    <a:cubicBezTo>
                      <a:pt x="10922" y="2156841"/>
                      <a:pt x="9271" y="2152650"/>
                      <a:pt x="8255" y="2148332"/>
                    </a:cubicBezTo>
                    <a:cubicBezTo>
                      <a:pt x="7239" y="2144141"/>
                      <a:pt x="6604" y="2135251"/>
                      <a:pt x="6604" y="213525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54" name="Group 54"/>
            <p:cNvGrpSpPr/>
            <p:nvPr/>
          </p:nvGrpSpPr>
          <p:grpSpPr>
            <a:xfrm>
              <a:off x="1608418" y="3827047"/>
              <a:ext cx="1809160" cy="2038973"/>
              <a:chOff x="0" y="0"/>
              <a:chExt cx="3656203" cy="412064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50292" y="47752"/>
                <a:ext cx="3557778" cy="4022217"/>
              </a:xfrm>
              <a:custGeom>
                <a:avLst/>
                <a:gdLst/>
                <a:ahLst/>
                <a:cxnLst/>
                <a:rect l="l" t="t" r="r" b="b"/>
                <a:pathLst>
                  <a:path w="3557778" h="4022217">
                    <a:moveTo>
                      <a:pt x="3556" y="3947541"/>
                    </a:moveTo>
                    <a:cubicBezTo>
                      <a:pt x="74168" y="3764280"/>
                      <a:pt x="75438" y="3744976"/>
                      <a:pt x="84328" y="3716147"/>
                    </a:cubicBezTo>
                    <a:cubicBezTo>
                      <a:pt x="95758" y="3679063"/>
                      <a:pt x="117221" y="3629533"/>
                      <a:pt x="129667" y="3590671"/>
                    </a:cubicBezTo>
                    <a:cubicBezTo>
                      <a:pt x="140208" y="3557651"/>
                      <a:pt x="144653" y="3528187"/>
                      <a:pt x="155702" y="3497834"/>
                    </a:cubicBezTo>
                    <a:cubicBezTo>
                      <a:pt x="167005" y="3466846"/>
                      <a:pt x="185801" y="3435858"/>
                      <a:pt x="196977" y="3406648"/>
                    </a:cubicBezTo>
                    <a:cubicBezTo>
                      <a:pt x="206883" y="3380867"/>
                      <a:pt x="212852" y="3359277"/>
                      <a:pt x="220472" y="3332353"/>
                    </a:cubicBezTo>
                    <a:cubicBezTo>
                      <a:pt x="229362" y="3300984"/>
                      <a:pt x="235077" y="3263265"/>
                      <a:pt x="246253" y="3229737"/>
                    </a:cubicBezTo>
                    <a:cubicBezTo>
                      <a:pt x="257429" y="3195828"/>
                      <a:pt x="276860" y="3162681"/>
                      <a:pt x="287655" y="3130169"/>
                    </a:cubicBezTo>
                    <a:cubicBezTo>
                      <a:pt x="297561" y="3100324"/>
                      <a:pt x="299212" y="3071495"/>
                      <a:pt x="309753" y="3042285"/>
                    </a:cubicBezTo>
                    <a:cubicBezTo>
                      <a:pt x="321056" y="3011043"/>
                      <a:pt x="342519" y="2981198"/>
                      <a:pt x="354330" y="2948940"/>
                    </a:cubicBezTo>
                    <a:cubicBezTo>
                      <a:pt x="366141" y="2916682"/>
                      <a:pt x="368681" y="2882138"/>
                      <a:pt x="380492" y="2848737"/>
                    </a:cubicBezTo>
                    <a:cubicBezTo>
                      <a:pt x="392938" y="2813304"/>
                      <a:pt x="411861" y="2776982"/>
                      <a:pt x="428117" y="2742311"/>
                    </a:cubicBezTo>
                    <a:cubicBezTo>
                      <a:pt x="443865" y="2708529"/>
                      <a:pt x="464185" y="2676906"/>
                      <a:pt x="476250" y="2643251"/>
                    </a:cubicBezTo>
                    <a:cubicBezTo>
                      <a:pt x="487807" y="2610866"/>
                      <a:pt x="491236" y="2576957"/>
                      <a:pt x="499999" y="2544191"/>
                    </a:cubicBezTo>
                    <a:cubicBezTo>
                      <a:pt x="508762" y="2511298"/>
                      <a:pt x="517398" y="2480310"/>
                      <a:pt x="528828" y="2446274"/>
                    </a:cubicBezTo>
                    <a:cubicBezTo>
                      <a:pt x="541528" y="2408428"/>
                      <a:pt x="561340" y="2365756"/>
                      <a:pt x="573913" y="2327656"/>
                    </a:cubicBezTo>
                    <a:cubicBezTo>
                      <a:pt x="585216" y="2293366"/>
                      <a:pt x="589661" y="2262505"/>
                      <a:pt x="601726" y="2228469"/>
                    </a:cubicBezTo>
                    <a:cubicBezTo>
                      <a:pt x="615061" y="2190623"/>
                      <a:pt x="635254" y="2147189"/>
                      <a:pt x="652145" y="2111629"/>
                    </a:cubicBezTo>
                    <a:cubicBezTo>
                      <a:pt x="666750" y="2080768"/>
                      <a:pt x="684276" y="2056130"/>
                      <a:pt x="696087" y="2026539"/>
                    </a:cubicBezTo>
                    <a:cubicBezTo>
                      <a:pt x="708025" y="1996694"/>
                      <a:pt x="711454" y="1965706"/>
                      <a:pt x="723265" y="1933321"/>
                    </a:cubicBezTo>
                    <a:cubicBezTo>
                      <a:pt x="736727" y="1896237"/>
                      <a:pt x="752221" y="1851787"/>
                      <a:pt x="774192" y="1816989"/>
                    </a:cubicBezTo>
                    <a:cubicBezTo>
                      <a:pt x="795274" y="1783461"/>
                      <a:pt x="830961" y="1756664"/>
                      <a:pt x="851408" y="1727454"/>
                    </a:cubicBezTo>
                    <a:cubicBezTo>
                      <a:pt x="868426" y="1703070"/>
                      <a:pt x="875919" y="1679575"/>
                      <a:pt x="891540" y="1655826"/>
                    </a:cubicBezTo>
                    <a:cubicBezTo>
                      <a:pt x="908558" y="1629918"/>
                      <a:pt x="930402" y="1605534"/>
                      <a:pt x="950849" y="1578356"/>
                    </a:cubicBezTo>
                    <a:cubicBezTo>
                      <a:pt x="973328" y="1548638"/>
                      <a:pt x="1001649" y="1514475"/>
                      <a:pt x="1020953" y="1484376"/>
                    </a:cubicBezTo>
                    <a:cubicBezTo>
                      <a:pt x="1037336" y="1458849"/>
                      <a:pt x="1046226" y="1433449"/>
                      <a:pt x="1061339" y="1410589"/>
                    </a:cubicBezTo>
                    <a:cubicBezTo>
                      <a:pt x="1075944" y="1388618"/>
                      <a:pt x="1093851" y="1373251"/>
                      <a:pt x="1109599" y="1349629"/>
                    </a:cubicBezTo>
                    <a:cubicBezTo>
                      <a:pt x="1128649" y="1321054"/>
                      <a:pt x="1147699" y="1281557"/>
                      <a:pt x="1164971" y="1249553"/>
                    </a:cubicBezTo>
                    <a:cubicBezTo>
                      <a:pt x="1180719" y="1220343"/>
                      <a:pt x="1191641" y="1189228"/>
                      <a:pt x="1209294" y="1165479"/>
                    </a:cubicBezTo>
                    <a:cubicBezTo>
                      <a:pt x="1225169" y="1144143"/>
                      <a:pt x="1248156" y="1132586"/>
                      <a:pt x="1263777" y="1111504"/>
                    </a:cubicBezTo>
                    <a:cubicBezTo>
                      <a:pt x="1280795" y="1088644"/>
                      <a:pt x="1290955" y="1060069"/>
                      <a:pt x="1305941" y="1032002"/>
                    </a:cubicBezTo>
                    <a:cubicBezTo>
                      <a:pt x="1322959" y="1000379"/>
                      <a:pt x="1339977" y="962914"/>
                      <a:pt x="1360551" y="931037"/>
                    </a:cubicBezTo>
                    <a:cubicBezTo>
                      <a:pt x="1380871" y="899414"/>
                      <a:pt x="1407668" y="870204"/>
                      <a:pt x="1428369" y="841375"/>
                    </a:cubicBezTo>
                    <a:cubicBezTo>
                      <a:pt x="1447038" y="815467"/>
                      <a:pt x="1460881" y="788416"/>
                      <a:pt x="1479804" y="766445"/>
                    </a:cubicBezTo>
                    <a:cubicBezTo>
                      <a:pt x="1497330" y="745998"/>
                      <a:pt x="1519809" y="732409"/>
                      <a:pt x="1537081" y="712978"/>
                    </a:cubicBezTo>
                    <a:cubicBezTo>
                      <a:pt x="1554480" y="693547"/>
                      <a:pt x="1565783" y="671957"/>
                      <a:pt x="1583817" y="649859"/>
                    </a:cubicBezTo>
                    <a:cubicBezTo>
                      <a:pt x="1605661" y="623189"/>
                      <a:pt x="1634236" y="591820"/>
                      <a:pt x="1660271" y="564896"/>
                    </a:cubicBezTo>
                    <a:cubicBezTo>
                      <a:pt x="1685290" y="538988"/>
                      <a:pt x="1710563" y="513969"/>
                      <a:pt x="1736852" y="491109"/>
                    </a:cubicBezTo>
                    <a:cubicBezTo>
                      <a:pt x="1762252" y="469011"/>
                      <a:pt x="1787525" y="450977"/>
                      <a:pt x="1815211" y="429641"/>
                    </a:cubicBezTo>
                    <a:cubicBezTo>
                      <a:pt x="1845945" y="405892"/>
                      <a:pt x="1882648" y="377190"/>
                      <a:pt x="1913255" y="355219"/>
                    </a:cubicBezTo>
                    <a:cubicBezTo>
                      <a:pt x="1939290" y="336550"/>
                      <a:pt x="1958975" y="322707"/>
                      <a:pt x="1986915" y="305308"/>
                    </a:cubicBezTo>
                    <a:cubicBezTo>
                      <a:pt x="2021967" y="283464"/>
                      <a:pt x="2073275" y="258572"/>
                      <a:pt x="2108454" y="235839"/>
                    </a:cubicBezTo>
                    <a:cubicBezTo>
                      <a:pt x="2137283" y="217170"/>
                      <a:pt x="2156587" y="197866"/>
                      <a:pt x="2184273" y="180721"/>
                    </a:cubicBezTo>
                    <a:cubicBezTo>
                      <a:pt x="2214626" y="161925"/>
                      <a:pt x="2252472" y="143256"/>
                      <a:pt x="2284349" y="128905"/>
                    </a:cubicBezTo>
                    <a:cubicBezTo>
                      <a:pt x="2312035" y="116332"/>
                      <a:pt x="2337689" y="107442"/>
                      <a:pt x="2363978" y="97790"/>
                    </a:cubicBezTo>
                    <a:cubicBezTo>
                      <a:pt x="2389251" y="88519"/>
                      <a:pt x="2414016" y="80010"/>
                      <a:pt x="2439035" y="72009"/>
                    </a:cubicBezTo>
                    <a:cubicBezTo>
                      <a:pt x="2463546" y="64135"/>
                      <a:pt x="2485517" y="56769"/>
                      <a:pt x="2512441" y="50292"/>
                    </a:cubicBezTo>
                    <a:cubicBezTo>
                      <a:pt x="2544445" y="42545"/>
                      <a:pt x="2582291" y="37592"/>
                      <a:pt x="2618613" y="30353"/>
                    </a:cubicBezTo>
                    <a:cubicBezTo>
                      <a:pt x="2657221" y="22606"/>
                      <a:pt x="2701798" y="9271"/>
                      <a:pt x="2737485" y="5080"/>
                    </a:cubicBezTo>
                    <a:cubicBezTo>
                      <a:pt x="2766187" y="1651"/>
                      <a:pt x="2789936" y="3302"/>
                      <a:pt x="2816098" y="3048"/>
                    </a:cubicBezTo>
                    <a:cubicBezTo>
                      <a:pt x="2842133" y="2794"/>
                      <a:pt x="2867533" y="0"/>
                      <a:pt x="2893822" y="3175"/>
                    </a:cubicBezTo>
                    <a:cubicBezTo>
                      <a:pt x="2921889" y="6604"/>
                      <a:pt x="2952496" y="14732"/>
                      <a:pt x="2979293" y="23876"/>
                    </a:cubicBezTo>
                    <a:cubicBezTo>
                      <a:pt x="3004566" y="32512"/>
                      <a:pt x="3024632" y="43815"/>
                      <a:pt x="3050667" y="55626"/>
                    </a:cubicBezTo>
                    <a:cubicBezTo>
                      <a:pt x="3082290" y="69850"/>
                      <a:pt x="3123438" y="86106"/>
                      <a:pt x="3155442" y="103632"/>
                    </a:cubicBezTo>
                    <a:cubicBezTo>
                      <a:pt x="3184652" y="119634"/>
                      <a:pt x="3208274" y="133858"/>
                      <a:pt x="3235960" y="155575"/>
                    </a:cubicBezTo>
                    <a:cubicBezTo>
                      <a:pt x="3269996" y="182372"/>
                      <a:pt x="3312414" y="227330"/>
                      <a:pt x="3341878" y="255778"/>
                    </a:cubicBezTo>
                    <a:cubicBezTo>
                      <a:pt x="3363341" y="276479"/>
                      <a:pt x="3380740" y="286004"/>
                      <a:pt x="3396869" y="310134"/>
                    </a:cubicBezTo>
                    <a:cubicBezTo>
                      <a:pt x="3418459" y="342519"/>
                      <a:pt x="3430905" y="403352"/>
                      <a:pt x="3449447" y="439293"/>
                    </a:cubicBezTo>
                    <a:cubicBezTo>
                      <a:pt x="3463798" y="467106"/>
                      <a:pt x="3481832" y="485140"/>
                      <a:pt x="3494278" y="509905"/>
                    </a:cubicBezTo>
                    <a:cubicBezTo>
                      <a:pt x="3506724" y="534670"/>
                      <a:pt x="3515360" y="560324"/>
                      <a:pt x="3524123" y="588010"/>
                    </a:cubicBezTo>
                    <a:cubicBezTo>
                      <a:pt x="3533648" y="618109"/>
                      <a:pt x="3543427" y="650113"/>
                      <a:pt x="3548634" y="683895"/>
                    </a:cubicBezTo>
                    <a:cubicBezTo>
                      <a:pt x="3554222" y="720598"/>
                      <a:pt x="3554095" y="763524"/>
                      <a:pt x="3555111" y="800227"/>
                    </a:cubicBezTo>
                    <a:cubicBezTo>
                      <a:pt x="3556000" y="833120"/>
                      <a:pt x="3557778" y="861187"/>
                      <a:pt x="3554857" y="894080"/>
                    </a:cubicBezTo>
                    <a:cubicBezTo>
                      <a:pt x="3551555" y="931291"/>
                      <a:pt x="3541141" y="973074"/>
                      <a:pt x="3533775" y="1012063"/>
                    </a:cubicBezTo>
                    <a:cubicBezTo>
                      <a:pt x="3526536" y="1050417"/>
                      <a:pt x="3519932" y="1092200"/>
                      <a:pt x="3511169" y="1126236"/>
                    </a:cubicBezTo>
                    <a:cubicBezTo>
                      <a:pt x="3503803" y="1154684"/>
                      <a:pt x="3496818" y="1174750"/>
                      <a:pt x="3486658" y="1203198"/>
                    </a:cubicBezTo>
                    <a:cubicBezTo>
                      <a:pt x="3473577" y="1239647"/>
                      <a:pt x="3455670" y="1288288"/>
                      <a:pt x="3437509" y="1326261"/>
                    </a:cubicBezTo>
                    <a:cubicBezTo>
                      <a:pt x="3420872" y="1360932"/>
                      <a:pt x="3401187" y="1392555"/>
                      <a:pt x="3382899" y="1422781"/>
                    </a:cubicBezTo>
                    <a:cubicBezTo>
                      <a:pt x="3366135" y="1450340"/>
                      <a:pt x="3349117" y="1474978"/>
                      <a:pt x="3332226" y="1500505"/>
                    </a:cubicBezTo>
                    <a:cubicBezTo>
                      <a:pt x="3315716" y="1525524"/>
                      <a:pt x="3297682" y="1547622"/>
                      <a:pt x="3282823" y="1574673"/>
                    </a:cubicBezTo>
                    <a:cubicBezTo>
                      <a:pt x="3266694" y="1604137"/>
                      <a:pt x="3256026" y="1640967"/>
                      <a:pt x="3240278" y="1671320"/>
                    </a:cubicBezTo>
                    <a:cubicBezTo>
                      <a:pt x="3225292" y="1700022"/>
                      <a:pt x="3207766" y="1726057"/>
                      <a:pt x="3191129" y="1752346"/>
                    </a:cubicBezTo>
                    <a:cubicBezTo>
                      <a:pt x="3175000" y="1777746"/>
                      <a:pt x="3157728" y="1799717"/>
                      <a:pt x="3142107" y="1826514"/>
                    </a:cubicBezTo>
                    <a:cubicBezTo>
                      <a:pt x="3124835" y="1856232"/>
                      <a:pt x="3106420" y="1892300"/>
                      <a:pt x="3093212" y="1923288"/>
                    </a:cubicBezTo>
                    <a:cubicBezTo>
                      <a:pt x="3081655" y="1950466"/>
                      <a:pt x="3074416" y="1975612"/>
                      <a:pt x="3065907" y="2001901"/>
                    </a:cubicBezTo>
                    <a:cubicBezTo>
                      <a:pt x="3057398" y="2028063"/>
                      <a:pt x="3052826" y="2054098"/>
                      <a:pt x="3041904" y="2080641"/>
                    </a:cubicBezTo>
                    <a:cubicBezTo>
                      <a:pt x="3029966" y="2109851"/>
                      <a:pt x="3011297" y="2137791"/>
                      <a:pt x="2995422" y="2169033"/>
                    </a:cubicBezTo>
                    <a:cubicBezTo>
                      <a:pt x="2977769" y="2203704"/>
                      <a:pt x="2953766" y="2245106"/>
                      <a:pt x="2941193" y="2279650"/>
                    </a:cubicBezTo>
                    <a:cubicBezTo>
                      <a:pt x="2930906" y="2308098"/>
                      <a:pt x="2929128" y="2332990"/>
                      <a:pt x="2921381" y="2360295"/>
                    </a:cubicBezTo>
                    <a:cubicBezTo>
                      <a:pt x="2913253" y="2388870"/>
                      <a:pt x="2900934" y="2415286"/>
                      <a:pt x="2893441" y="2447290"/>
                    </a:cubicBezTo>
                    <a:cubicBezTo>
                      <a:pt x="2884551" y="2485136"/>
                      <a:pt x="2878201" y="2534031"/>
                      <a:pt x="2874391" y="2573528"/>
                    </a:cubicBezTo>
                    <a:cubicBezTo>
                      <a:pt x="2871089" y="2608199"/>
                      <a:pt x="2870835" y="2640838"/>
                      <a:pt x="2870327" y="2671445"/>
                    </a:cubicBezTo>
                    <a:cubicBezTo>
                      <a:pt x="2869819" y="2698496"/>
                      <a:pt x="2870581" y="2720848"/>
                      <a:pt x="2870835" y="2748026"/>
                    </a:cubicBezTo>
                    <a:cubicBezTo>
                      <a:pt x="2871089" y="2778760"/>
                      <a:pt x="2874772" y="2811399"/>
                      <a:pt x="2871978" y="2846578"/>
                    </a:cubicBezTo>
                    <a:cubicBezTo>
                      <a:pt x="2868676" y="2887853"/>
                      <a:pt x="2853563" y="2940558"/>
                      <a:pt x="2849118" y="2980182"/>
                    </a:cubicBezTo>
                    <a:cubicBezTo>
                      <a:pt x="2845562" y="3011678"/>
                      <a:pt x="2848737" y="3037840"/>
                      <a:pt x="2844673" y="3065526"/>
                    </a:cubicBezTo>
                    <a:cubicBezTo>
                      <a:pt x="2840736" y="3092704"/>
                      <a:pt x="2832227" y="3115818"/>
                      <a:pt x="2825242" y="3144901"/>
                    </a:cubicBezTo>
                    <a:cubicBezTo>
                      <a:pt x="2816733" y="3180461"/>
                      <a:pt x="2813304" y="3231769"/>
                      <a:pt x="2797556" y="3263392"/>
                    </a:cubicBezTo>
                    <a:cubicBezTo>
                      <a:pt x="2784729" y="3289046"/>
                      <a:pt x="2759837" y="3301746"/>
                      <a:pt x="2746248" y="3324987"/>
                    </a:cubicBezTo>
                    <a:cubicBezTo>
                      <a:pt x="2732151" y="3349117"/>
                      <a:pt x="2728849" y="3379978"/>
                      <a:pt x="2715387" y="3406267"/>
                    </a:cubicBezTo>
                    <a:cubicBezTo>
                      <a:pt x="2701163" y="3434080"/>
                      <a:pt x="2677414" y="3460242"/>
                      <a:pt x="2662047" y="3487166"/>
                    </a:cubicBezTo>
                    <a:cubicBezTo>
                      <a:pt x="2647823" y="3512058"/>
                      <a:pt x="2640711" y="3537966"/>
                      <a:pt x="2625344" y="3561715"/>
                    </a:cubicBezTo>
                    <a:cubicBezTo>
                      <a:pt x="2608961" y="3586988"/>
                      <a:pt x="2587371" y="3609975"/>
                      <a:pt x="2565400" y="3634105"/>
                    </a:cubicBezTo>
                    <a:cubicBezTo>
                      <a:pt x="2541524" y="3660267"/>
                      <a:pt x="2506726" y="3695827"/>
                      <a:pt x="2486914" y="3712718"/>
                    </a:cubicBezTo>
                    <a:cubicBezTo>
                      <a:pt x="2476119" y="3721862"/>
                      <a:pt x="2469896" y="3727196"/>
                      <a:pt x="2460117" y="3732022"/>
                    </a:cubicBezTo>
                    <a:cubicBezTo>
                      <a:pt x="2450338" y="3736848"/>
                      <a:pt x="2439289" y="3740277"/>
                      <a:pt x="2428494" y="3741801"/>
                    </a:cubicBezTo>
                    <a:cubicBezTo>
                      <a:pt x="2417699" y="3743325"/>
                      <a:pt x="2406142" y="3742944"/>
                      <a:pt x="2395474" y="3740912"/>
                    </a:cubicBezTo>
                    <a:cubicBezTo>
                      <a:pt x="2384806" y="3738880"/>
                      <a:pt x="2373884" y="3734943"/>
                      <a:pt x="2364486" y="3729609"/>
                    </a:cubicBezTo>
                    <a:cubicBezTo>
                      <a:pt x="2354961" y="3724275"/>
                      <a:pt x="2345944" y="3717036"/>
                      <a:pt x="2338705" y="3708908"/>
                    </a:cubicBezTo>
                    <a:cubicBezTo>
                      <a:pt x="2331466" y="3700780"/>
                      <a:pt x="2325116" y="3691128"/>
                      <a:pt x="2320798" y="3681095"/>
                    </a:cubicBezTo>
                    <a:cubicBezTo>
                      <a:pt x="2316480" y="3671062"/>
                      <a:pt x="2313686" y="3659759"/>
                      <a:pt x="2312797" y="3648964"/>
                    </a:cubicBezTo>
                    <a:cubicBezTo>
                      <a:pt x="2311908" y="3638169"/>
                      <a:pt x="2312797" y="3626612"/>
                      <a:pt x="2315464" y="3616071"/>
                    </a:cubicBezTo>
                    <a:cubicBezTo>
                      <a:pt x="2318131" y="3605530"/>
                      <a:pt x="2322703" y="3594862"/>
                      <a:pt x="2328545" y="3585718"/>
                    </a:cubicBezTo>
                    <a:cubicBezTo>
                      <a:pt x="2334387" y="3576574"/>
                      <a:pt x="2342007" y="3567938"/>
                      <a:pt x="2350516" y="3561080"/>
                    </a:cubicBezTo>
                    <a:cubicBezTo>
                      <a:pt x="2359025" y="3554222"/>
                      <a:pt x="2369185" y="3548634"/>
                      <a:pt x="2379345" y="3544824"/>
                    </a:cubicBezTo>
                    <a:cubicBezTo>
                      <a:pt x="2389505" y="3541014"/>
                      <a:pt x="2400935" y="3538855"/>
                      <a:pt x="2411730" y="3538474"/>
                    </a:cubicBezTo>
                    <a:cubicBezTo>
                      <a:pt x="2422652" y="3538093"/>
                      <a:pt x="2434082" y="3539744"/>
                      <a:pt x="2444496" y="3542919"/>
                    </a:cubicBezTo>
                    <a:cubicBezTo>
                      <a:pt x="2454910" y="3546094"/>
                      <a:pt x="2465197" y="3551301"/>
                      <a:pt x="2474087" y="3557651"/>
                    </a:cubicBezTo>
                    <a:cubicBezTo>
                      <a:pt x="2482850" y="3564001"/>
                      <a:pt x="2491105" y="3572256"/>
                      <a:pt x="2497455" y="3581019"/>
                    </a:cubicBezTo>
                    <a:cubicBezTo>
                      <a:pt x="2503805" y="3589782"/>
                      <a:pt x="2509012" y="3600069"/>
                      <a:pt x="2512187" y="3610483"/>
                    </a:cubicBezTo>
                    <a:cubicBezTo>
                      <a:pt x="2515362" y="3620897"/>
                      <a:pt x="2516886" y="3632327"/>
                      <a:pt x="2516632" y="3643249"/>
                    </a:cubicBezTo>
                    <a:cubicBezTo>
                      <a:pt x="2516378" y="3654171"/>
                      <a:pt x="2514219" y="3665601"/>
                      <a:pt x="2510536" y="3675761"/>
                    </a:cubicBezTo>
                    <a:cubicBezTo>
                      <a:pt x="2506853" y="3685921"/>
                      <a:pt x="2501138" y="3695954"/>
                      <a:pt x="2494280" y="3704463"/>
                    </a:cubicBezTo>
                    <a:cubicBezTo>
                      <a:pt x="2487422" y="3712972"/>
                      <a:pt x="2478786" y="3720719"/>
                      <a:pt x="2469642" y="3726561"/>
                    </a:cubicBezTo>
                    <a:cubicBezTo>
                      <a:pt x="2460498" y="3732403"/>
                      <a:pt x="2449830" y="3736975"/>
                      <a:pt x="2439289" y="3739642"/>
                    </a:cubicBezTo>
                    <a:cubicBezTo>
                      <a:pt x="2428748" y="3742309"/>
                      <a:pt x="2417191" y="3743325"/>
                      <a:pt x="2406396" y="3742436"/>
                    </a:cubicBezTo>
                    <a:cubicBezTo>
                      <a:pt x="2395601" y="3741547"/>
                      <a:pt x="2384425" y="3738753"/>
                      <a:pt x="2374392" y="3734435"/>
                    </a:cubicBezTo>
                    <a:cubicBezTo>
                      <a:pt x="2364359" y="3730117"/>
                      <a:pt x="2354580" y="3723894"/>
                      <a:pt x="2346452" y="3716655"/>
                    </a:cubicBezTo>
                    <a:cubicBezTo>
                      <a:pt x="2338324" y="3709416"/>
                      <a:pt x="2331085" y="3700399"/>
                      <a:pt x="2325751" y="3691001"/>
                    </a:cubicBezTo>
                    <a:cubicBezTo>
                      <a:pt x="2320417" y="3681476"/>
                      <a:pt x="2316353" y="3670554"/>
                      <a:pt x="2314321" y="3659886"/>
                    </a:cubicBezTo>
                    <a:cubicBezTo>
                      <a:pt x="2312289" y="3649218"/>
                      <a:pt x="2312035" y="3637661"/>
                      <a:pt x="2313432" y="3626866"/>
                    </a:cubicBezTo>
                    <a:cubicBezTo>
                      <a:pt x="2314829" y="3616071"/>
                      <a:pt x="2318258" y="3605022"/>
                      <a:pt x="2323084" y="3595243"/>
                    </a:cubicBezTo>
                    <a:cubicBezTo>
                      <a:pt x="2327910" y="3585464"/>
                      <a:pt x="2342642" y="3568954"/>
                      <a:pt x="2342388" y="3568446"/>
                    </a:cubicBezTo>
                    <a:cubicBezTo>
                      <a:pt x="2342388" y="3568446"/>
                      <a:pt x="2342261" y="3568446"/>
                      <a:pt x="2342261" y="3568446"/>
                    </a:cubicBezTo>
                    <a:cubicBezTo>
                      <a:pt x="2342007" y="3567684"/>
                      <a:pt x="2393188" y="3527806"/>
                      <a:pt x="2413254" y="3505073"/>
                    </a:cubicBezTo>
                    <a:cubicBezTo>
                      <a:pt x="2431923" y="3483991"/>
                      <a:pt x="2444242" y="3460369"/>
                      <a:pt x="2459863" y="3437763"/>
                    </a:cubicBezTo>
                    <a:cubicBezTo>
                      <a:pt x="2475738" y="3414776"/>
                      <a:pt x="2494280" y="3392043"/>
                      <a:pt x="2507996" y="3368421"/>
                    </a:cubicBezTo>
                    <a:cubicBezTo>
                      <a:pt x="2521077" y="3345942"/>
                      <a:pt x="2527681" y="3321812"/>
                      <a:pt x="2540762" y="3299460"/>
                    </a:cubicBezTo>
                    <a:cubicBezTo>
                      <a:pt x="2554351" y="3276219"/>
                      <a:pt x="2574417" y="3257169"/>
                      <a:pt x="2588260" y="3231769"/>
                    </a:cubicBezTo>
                    <a:cubicBezTo>
                      <a:pt x="2603754" y="3203321"/>
                      <a:pt x="2616581" y="3168269"/>
                      <a:pt x="2627376" y="3136011"/>
                    </a:cubicBezTo>
                    <a:cubicBezTo>
                      <a:pt x="2637917" y="3104388"/>
                      <a:pt x="2646934" y="3072257"/>
                      <a:pt x="2652268" y="3040126"/>
                    </a:cubicBezTo>
                    <a:cubicBezTo>
                      <a:pt x="2657475" y="3008757"/>
                      <a:pt x="2655062" y="2977515"/>
                      <a:pt x="2659126" y="2945765"/>
                    </a:cubicBezTo>
                    <a:cubicBezTo>
                      <a:pt x="2663317" y="2912999"/>
                      <a:pt x="2673858" y="2879725"/>
                      <a:pt x="2677033" y="2846578"/>
                    </a:cubicBezTo>
                    <a:cubicBezTo>
                      <a:pt x="2680208" y="2813685"/>
                      <a:pt x="2678049" y="2778887"/>
                      <a:pt x="2678430" y="2747772"/>
                    </a:cubicBezTo>
                    <a:cubicBezTo>
                      <a:pt x="2678811" y="2719959"/>
                      <a:pt x="2678938" y="2694813"/>
                      <a:pt x="2679446" y="2668524"/>
                    </a:cubicBezTo>
                    <a:cubicBezTo>
                      <a:pt x="2679954" y="2642235"/>
                      <a:pt x="2678938" y="2616327"/>
                      <a:pt x="2681605" y="2590038"/>
                    </a:cubicBezTo>
                    <a:cubicBezTo>
                      <a:pt x="2684399" y="2562987"/>
                      <a:pt x="2691511" y="2535682"/>
                      <a:pt x="2696337" y="2508504"/>
                    </a:cubicBezTo>
                    <a:cubicBezTo>
                      <a:pt x="2701163" y="2481453"/>
                      <a:pt x="2704592" y="2455926"/>
                      <a:pt x="2710688" y="2427605"/>
                    </a:cubicBezTo>
                    <a:cubicBezTo>
                      <a:pt x="2717546" y="2395855"/>
                      <a:pt x="2727325" y="2358263"/>
                      <a:pt x="2736596" y="2327402"/>
                    </a:cubicBezTo>
                    <a:cubicBezTo>
                      <a:pt x="2744724" y="2300351"/>
                      <a:pt x="2753360" y="2277237"/>
                      <a:pt x="2762250" y="2252091"/>
                    </a:cubicBezTo>
                    <a:cubicBezTo>
                      <a:pt x="2771267" y="2226564"/>
                      <a:pt x="2780030" y="2202180"/>
                      <a:pt x="2790571" y="2175383"/>
                    </a:cubicBezTo>
                    <a:cubicBezTo>
                      <a:pt x="2802382" y="2145284"/>
                      <a:pt x="2816479" y="2111375"/>
                      <a:pt x="2830322" y="2080133"/>
                    </a:cubicBezTo>
                    <a:cubicBezTo>
                      <a:pt x="2843911" y="2049399"/>
                      <a:pt x="2860675" y="2018665"/>
                      <a:pt x="2872994" y="1989582"/>
                    </a:cubicBezTo>
                    <a:cubicBezTo>
                      <a:pt x="2884043" y="1963547"/>
                      <a:pt x="2892552" y="1939544"/>
                      <a:pt x="2901823" y="1914144"/>
                    </a:cubicBezTo>
                    <a:cubicBezTo>
                      <a:pt x="2911221" y="1888363"/>
                      <a:pt x="2917444" y="1863217"/>
                      <a:pt x="2929255" y="1835912"/>
                    </a:cubicBezTo>
                    <a:cubicBezTo>
                      <a:pt x="2943098" y="1803781"/>
                      <a:pt x="2963799" y="1764792"/>
                      <a:pt x="2981706" y="1734058"/>
                    </a:cubicBezTo>
                    <a:cubicBezTo>
                      <a:pt x="2997327" y="1707261"/>
                      <a:pt x="3014218" y="1685036"/>
                      <a:pt x="3029458" y="1661287"/>
                    </a:cubicBezTo>
                    <a:cubicBezTo>
                      <a:pt x="3043809" y="1638808"/>
                      <a:pt x="3058668" y="1619123"/>
                      <a:pt x="3070860" y="1595374"/>
                    </a:cubicBezTo>
                    <a:cubicBezTo>
                      <a:pt x="3083814" y="1570101"/>
                      <a:pt x="3090672" y="1539367"/>
                      <a:pt x="3104388" y="1513332"/>
                    </a:cubicBezTo>
                    <a:cubicBezTo>
                      <a:pt x="3118104" y="1487297"/>
                      <a:pt x="3137027" y="1463929"/>
                      <a:pt x="3153283" y="1439418"/>
                    </a:cubicBezTo>
                    <a:cubicBezTo>
                      <a:pt x="3169285" y="1415034"/>
                      <a:pt x="3185668" y="1390650"/>
                      <a:pt x="3201162" y="1366520"/>
                    </a:cubicBezTo>
                    <a:cubicBezTo>
                      <a:pt x="3216275" y="1343025"/>
                      <a:pt x="3232150" y="1320419"/>
                      <a:pt x="3245104" y="1296289"/>
                    </a:cubicBezTo>
                    <a:cubicBezTo>
                      <a:pt x="3257804" y="1272540"/>
                      <a:pt x="3266821" y="1250442"/>
                      <a:pt x="3278378" y="1223010"/>
                    </a:cubicBezTo>
                    <a:cubicBezTo>
                      <a:pt x="3292729" y="1188974"/>
                      <a:pt x="3312033" y="1144778"/>
                      <a:pt x="3323717" y="1107186"/>
                    </a:cubicBezTo>
                    <a:cubicBezTo>
                      <a:pt x="3334385" y="1073023"/>
                      <a:pt x="3340227" y="1041527"/>
                      <a:pt x="3347085" y="1007110"/>
                    </a:cubicBezTo>
                    <a:cubicBezTo>
                      <a:pt x="3354324" y="970788"/>
                      <a:pt x="3362960" y="930148"/>
                      <a:pt x="3365754" y="894461"/>
                    </a:cubicBezTo>
                    <a:cubicBezTo>
                      <a:pt x="3368167" y="862457"/>
                      <a:pt x="3365500" y="833247"/>
                      <a:pt x="3364738" y="802894"/>
                    </a:cubicBezTo>
                    <a:cubicBezTo>
                      <a:pt x="3363976" y="772795"/>
                      <a:pt x="3364611" y="743204"/>
                      <a:pt x="3361182" y="713232"/>
                    </a:cubicBezTo>
                    <a:cubicBezTo>
                      <a:pt x="3357626" y="682498"/>
                      <a:pt x="3354705" y="649732"/>
                      <a:pt x="3343275" y="620649"/>
                    </a:cubicBezTo>
                    <a:cubicBezTo>
                      <a:pt x="3331591" y="590931"/>
                      <a:pt x="3307334" y="567563"/>
                      <a:pt x="3291078" y="537337"/>
                    </a:cubicBezTo>
                    <a:cubicBezTo>
                      <a:pt x="3273044" y="503809"/>
                      <a:pt x="3259074" y="458597"/>
                      <a:pt x="3241167" y="427482"/>
                    </a:cubicBezTo>
                    <a:cubicBezTo>
                      <a:pt x="3226689" y="402336"/>
                      <a:pt x="3214751" y="382905"/>
                      <a:pt x="3195066" y="362839"/>
                    </a:cubicBezTo>
                    <a:cubicBezTo>
                      <a:pt x="3172333" y="339598"/>
                      <a:pt x="3136773" y="318389"/>
                      <a:pt x="3109468" y="299466"/>
                    </a:cubicBezTo>
                    <a:cubicBezTo>
                      <a:pt x="3085592" y="282956"/>
                      <a:pt x="3064510" y="267462"/>
                      <a:pt x="3040761" y="255016"/>
                    </a:cubicBezTo>
                    <a:cubicBezTo>
                      <a:pt x="3017520" y="242824"/>
                      <a:pt x="2993136" y="235458"/>
                      <a:pt x="2968371" y="225044"/>
                    </a:cubicBezTo>
                    <a:cubicBezTo>
                      <a:pt x="2942082" y="213995"/>
                      <a:pt x="2917190" y="196088"/>
                      <a:pt x="2887599" y="190119"/>
                    </a:cubicBezTo>
                    <a:cubicBezTo>
                      <a:pt x="2854706" y="183515"/>
                      <a:pt x="2812034" y="190246"/>
                      <a:pt x="2779014" y="191389"/>
                    </a:cubicBezTo>
                    <a:cubicBezTo>
                      <a:pt x="2751201" y="192278"/>
                      <a:pt x="2728722" y="191643"/>
                      <a:pt x="2702306" y="195707"/>
                    </a:cubicBezTo>
                    <a:cubicBezTo>
                      <a:pt x="2673223" y="200152"/>
                      <a:pt x="2640711" y="210312"/>
                      <a:pt x="2612009" y="218440"/>
                    </a:cubicBezTo>
                    <a:cubicBezTo>
                      <a:pt x="2585593" y="226060"/>
                      <a:pt x="2562098" y="234823"/>
                      <a:pt x="2536317" y="242697"/>
                    </a:cubicBezTo>
                    <a:cubicBezTo>
                      <a:pt x="2509774" y="250825"/>
                      <a:pt x="2482088" y="258445"/>
                      <a:pt x="2454910" y="266700"/>
                    </a:cubicBezTo>
                    <a:cubicBezTo>
                      <a:pt x="2427732" y="274955"/>
                      <a:pt x="2401062" y="281178"/>
                      <a:pt x="2373249" y="292481"/>
                    </a:cubicBezTo>
                    <a:cubicBezTo>
                      <a:pt x="2342007" y="305181"/>
                      <a:pt x="2305939" y="324231"/>
                      <a:pt x="2277364" y="340995"/>
                    </a:cubicBezTo>
                    <a:cubicBezTo>
                      <a:pt x="2252853" y="355473"/>
                      <a:pt x="2235454" y="371348"/>
                      <a:pt x="2211324" y="385699"/>
                    </a:cubicBezTo>
                    <a:cubicBezTo>
                      <a:pt x="2184146" y="401828"/>
                      <a:pt x="2149475" y="415798"/>
                      <a:pt x="2121662" y="432308"/>
                    </a:cubicBezTo>
                    <a:cubicBezTo>
                      <a:pt x="2095754" y="447675"/>
                      <a:pt x="2072767" y="464820"/>
                      <a:pt x="2049272" y="480695"/>
                    </a:cubicBezTo>
                    <a:cubicBezTo>
                      <a:pt x="2026666" y="495935"/>
                      <a:pt x="2005076" y="509270"/>
                      <a:pt x="1983105" y="525780"/>
                    </a:cubicBezTo>
                    <a:cubicBezTo>
                      <a:pt x="1959610" y="543306"/>
                      <a:pt x="1936877" y="563880"/>
                      <a:pt x="1913001" y="583565"/>
                    </a:cubicBezTo>
                    <a:cubicBezTo>
                      <a:pt x="1888236" y="604139"/>
                      <a:pt x="1863090" y="625221"/>
                      <a:pt x="1837055" y="646557"/>
                    </a:cubicBezTo>
                    <a:cubicBezTo>
                      <a:pt x="1809877" y="668909"/>
                      <a:pt x="1777111" y="689356"/>
                      <a:pt x="1753362" y="714502"/>
                    </a:cubicBezTo>
                    <a:cubicBezTo>
                      <a:pt x="1731010" y="738251"/>
                      <a:pt x="1717802" y="768223"/>
                      <a:pt x="1697355" y="792734"/>
                    </a:cubicBezTo>
                    <a:cubicBezTo>
                      <a:pt x="1677035" y="817118"/>
                      <a:pt x="1651254" y="836803"/>
                      <a:pt x="1631442" y="861187"/>
                    </a:cubicBezTo>
                    <a:cubicBezTo>
                      <a:pt x="1611757" y="885317"/>
                      <a:pt x="1598295" y="911352"/>
                      <a:pt x="1578737" y="938276"/>
                    </a:cubicBezTo>
                    <a:cubicBezTo>
                      <a:pt x="1556385" y="969137"/>
                      <a:pt x="1521714" y="1004316"/>
                      <a:pt x="1504061" y="1035431"/>
                    </a:cubicBezTo>
                    <a:cubicBezTo>
                      <a:pt x="1489964" y="1060196"/>
                      <a:pt x="1488694" y="1085850"/>
                      <a:pt x="1475486" y="1107567"/>
                    </a:cubicBezTo>
                    <a:cubicBezTo>
                      <a:pt x="1462405" y="1129030"/>
                      <a:pt x="1442085" y="1143508"/>
                      <a:pt x="1425194" y="1165098"/>
                    </a:cubicBezTo>
                    <a:cubicBezTo>
                      <a:pt x="1405509" y="1190371"/>
                      <a:pt x="1384808" y="1220470"/>
                      <a:pt x="1365758" y="1250950"/>
                    </a:cubicBezTo>
                    <a:cubicBezTo>
                      <a:pt x="1345311" y="1283462"/>
                      <a:pt x="1322578" y="1322959"/>
                      <a:pt x="1306957" y="1354836"/>
                    </a:cubicBezTo>
                    <a:cubicBezTo>
                      <a:pt x="1294384" y="1380744"/>
                      <a:pt x="1291082" y="1404366"/>
                      <a:pt x="1277112" y="1427099"/>
                    </a:cubicBezTo>
                    <a:cubicBezTo>
                      <a:pt x="1262126" y="1451483"/>
                      <a:pt x="1236726" y="1469517"/>
                      <a:pt x="1218438" y="1495425"/>
                    </a:cubicBezTo>
                    <a:cubicBezTo>
                      <a:pt x="1197610" y="1524762"/>
                      <a:pt x="1180465" y="1565021"/>
                      <a:pt x="1160780" y="1595501"/>
                    </a:cubicBezTo>
                    <a:cubicBezTo>
                      <a:pt x="1143127" y="1622806"/>
                      <a:pt x="1126109" y="1646428"/>
                      <a:pt x="1106678" y="1670431"/>
                    </a:cubicBezTo>
                    <a:cubicBezTo>
                      <a:pt x="1087120" y="1694688"/>
                      <a:pt x="1063752" y="1713738"/>
                      <a:pt x="1043813" y="1740408"/>
                    </a:cubicBezTo>
                    <a:cubicBezTo>
                      <a:pt x="1020953" y="1770888"/>
                      <a:pt x="1002919" y="1812925"/>
                      <a:pt x="979297" y="1844802"/>
                    </a:cubicBezTo>
                    <a:cubicBezTo>
                      <a:pt x="956945" y="1875028"/>
                      <a:pt x="923544" y="1895856"/>
                      <a:pt x="906526" y="1927479"/>
                    </a:cubicBezTo>
                    <a:cubicBezTo>
                      <a:pt x="889381" y="1959229"/>
                      <a:pt x="889889" y="1998726"/>
                      <a:pt x="876935" y="2034921"/>
                    </a:cubicBezTo>
                    <a:cubicBezTo>
                      <a:pt x="862965" y="2073910"/>
                      <a:pt x="843026" y="2115312"/>
                      <a:pt x="824611" y="2153412"/>
                    </a:cubicBezTo>
                    <a:cubicBezTo>
                      <a:pt x="806958" y="2189988"/>
                      <a:pt x="784225" y="2220595"/>
                      <a:pt x="768858" y="2258949"/>
                    </a:cubicBezTo>
                    <a:cubicBezTo>
                      <a:pt x="752094" y="2300859"/>
                      <a:pt x="744093" y="2356993"/>
                      <a:pt x="730250" y="2396363"/>
                    </a:cubicBezTo>
                    <a:cubicBezTo>
                      <a:pt x="719328" y="2427097"/>
                      <a:pt x="706374" y="2447163"/>
                      <a:pt x="695706" y="2476754"/>
                    </a:cubicBezTo>
                    <a:cubicBezTo>
                      <a:pt x="683260" y="2511298"/>
                      <a:pt x="673100" y="2552573"/>
                      <a:pt x="662051" y="2591816"/>
                    </a:cubicBezTo>
                    <a:cubicBezTo>
                      <a:pt x="650621" y="2632583"/>
                      <a:pt x="642747" y="2678430"/>
                      <a:pt x="628142" y="2716911"/>
                    </a:cubicBezTo>
                    <a:cubicBezTo>
                      <a:pt x="614807" y="2752090"/>
                      <a:pt x="595249" y="2782189"/>
                      <a:pt x="579755" y="2814193"/>
                    </a:cubicBezTo>
                    <a:cubicBezTo>
                      <a:pt x="564896" y="2845054"/>
                      <a:pt x="548894" y="2873502"/>
                      <a:pt x="536829" y="2905506"/>
                    </a:cubicBezTo>
                    <a:cubicBezTo>
                      <a:pt x="524256" y="2938907"/>
                      <a:pt x="519557" y="2977642"/>
                      <a:pt x="506603" y="3010662"/>
                    </a:cubicBezTo>
                    <a:cubicBezTo>
                      <a:pt x="494157" y="3042158"/>
                      <a:pt x="473964" y="3068574"/>
                      <a:pt x="461264" y="3099689"/>
                    </a:cubicBezTo>
                    <a:cubicBezTo>
                      <a:pt x="448310" y="3131439"/>
                      <a:pt x="441706" y="3165983"/>
                      <a:pt x="430149" y="3199130"/>
                    </a:cubicBezTo>
                    <a:cubicBezTo>
                      <a:pt x="418338" y="3233039"/>
                      <a:pt x="404368" y="3268345"/>
                      <a:pt x="391287" y="3300984"/>
                    </a:cubicBezTo>
                    <a:cubicBezTo>
                      <a:pt x="378968" y="3331718"/>
                      <a:pt x="366141" y="3361182"/>
                      <a:pt x="354076" y="3389884"/>
                    </a:cubicBezTo>
                    <a:cubicBezTo>
                      <a:pt x="342773" y="3416935"/>
                      <a:pt x="333883" y="3441827"/>
                      <a:pt x="320929" y="3468497"/>
                    </a:cubicBezTo>
                    <a:cubicBezTo>
                      <a:pt x="306705" y="3497580"/>
                      <a:pt x="285369" y="3528060"/>
                      <a:pt x="271526" y="3557524"/>
                    </a:cubicBezTo>
                    <a:cubicBezTo>
                      <a:pt x="258699" y="3584829"/>
                      <a:pt x="252476" y="3610356"/>
                      <a:pt x="239903" y="3639185"/>
                    </a:cubicBezTo>
                    <a:cubicBezTo>
                      <a:pt x="225298" y="3672967"/>
                      <a:pt x="201676" y="3713226"/>
                      <a:pt x="187833" y="3747135"/>
                    </a:cubicBezTo>
                    <a:cubicBezTo>
                      <a:pt x="176022" y="3775964"/>
                      <a:pt x="170561" y="3797300"/>
                      <a:pt x="159893" y="3828923"/>
                    </a:cubicBezTo>
                    <a:cubicBezTo>
                      <a:pt x="145161" y="3872738"/>
                      <a:pt x="117475" y="3963035"/>
                      <a:pt x="108077" y="3985514"/>
                    </a:cubicBezTo>
                    <a:cubicBezTo>
                      <a:pt x="105410" y="3991864"/>
                      <a:pt x="104394" y="3993769"/>
                      <a:pt x="101981" y="3997452"/>
                    </a:cubicBezTo>
                    <a:cubicBezTo>
                      <a:pt x="99441" y="4001135"/>
                      <a:pt x="96520" y="4004564"/>
                      <a:pt x="93218" y="4007612"/>
                    </a:cubicBezTo>
                    <a:cubicBezTo>
                      <a:pt x="89916" y="4010533"/>
                      <a:pt x="86233" y="4013200"/>
                      <a:pt x="82296" y="4015359"/>
                    </a:cubicBezTo>
                    <a:cubicBezTo>
                      <a:pt x="78359" y="4017518"/>
                      <a:pt x="74168" y="4019169"/>
                      <a:pt x="69850" y="4020312"/>
                    </a:cubicBezTo>
                    <a:cubicBezTo>
                      <a:pt x="65532" y="4021455"/>
                      <a:pt x="61087" y="4021963"/>
                      <a:pt x="56642" y="4022090"/>
                    </a:cubicBezTo>
                    <a:cubicBezTo>
                      <a:pt x="52197" y="4022217"/>
                      <a:pt x="47625" y="4021709"/>
                      <a:pt x="43307" y="4020693"/>
                    </a:cubicBezTo>
                    <a:cubicBezTo>
                      <a:pt x="38989" y="4019677"/>
                      <a:pt x="34544" y="4018153"/>
                      <a:pt x="30607" y="4016121"/>
                    </a:cubicBezTo>
                    <a:cubicBezTo>
                      <a:pt x="26670" y="4014089"/>
                      <a:pt x="22860" y="4011549"/>
                      <a:pt x="19558" y="4008628"/>
                    </a:cubicBezTo>
                    <a:cubicBezTo>
                      <a:pt x="16256" y="4005707"/>
                      <a:pt x="13081" y="4002278"/>
                      <a:pt x="10541" y="3998722"/>
                    </a:cubicBezTo>
                    <a:cubicBezTo>
                      <a:pt x="8001" y="3995039"/>
                      <a:pt x="5715" y="3991102"/>
                      <a:pt x="4064" y="3986911"/>
                    </a:cubicBezTo>
                    <a:cubicBezTo>
                      <a:pt x="2413" y="3982847"/>
                      <a:pt x="1397" y="3978402"/>
                      <a:pt x="762" y="3973957"/>
                    </a:cubicBezTo>
                    <a:cubicBezTo>
                      <a:pt x="127" y="3969512"/>
                      <a:pt x="0" y="3964940"/>
                      <a:pt x="508" y="3960495"/>
                    </a:cubicBezTo>
                    <a:cubicBezTo>
                      <a:pt x="1016" y="3956050"/>
                      <a:pt x="3556" y="3947541"/>
                      <a:pt x="3556" y="3947541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56" name="Group 56"/>
            <p:cNvGrpSpPr/>
            <p:nvPr/>
          </p:nvGrpSpPr>
          <p:grpSpPr>
            <a:xfrm>
              <a:off x="1158909" y="2386204"/>
              <a:ext cx="3090509" cy="2547554"/>
              <a:chOff x="0" y="0"/>
              <a:chExt cx="6245733" cy="514845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50546" y="50165"/>
                <a:ext cx="6146927" cy="5047742"/>
              </a:xfrm>
              <a:custGeom>
                <a:avLst/>
                <a:gdLst/>
                <a:ahLst/>
                <a:cxnLst/>
                <a:rect l="l" t="t" r="r" b="b"/>
                <a:pathLst>
                  <a:path w="6146927" h="5047742">
                    <a:moveTo>
                      <a:pt x="12319" y="4954651"/>
                    </a:moveTo>
                    <a:cubicBezTo>
                      <a:pt x="136525" y="4804537"/>
                      <a:pt x="151638" y="4782820"/>
                      <a:pt x="169799" y="4760214"/>
                    </a:cubicBezTo>
                    <a:cubicBezTo>
                      <a:pt x="187071" y="4738878"/>
                      <a:pt x="202438" y="4721352"/>
                      <a:pt x="221488" y="4699254"/>
                    </a:cubicBezTo>
                    <a:cubicBezTo>
                      <a:pt x="244602" y="4672457"/>
                      <a:pt x="274320" y="4641723"/>
                      <a:pt x="298704" y="4611243"/>
                    </a:cubicBezTo>
                    <a:cubicBezTo>
                      <a:pt x="323215" y="4580636"/>
                      <a:pt x="343281" y="4544949"/>
                      <a:pt x="367919" y="4515612"/>
                    </a:cubicBezTo>
                    <a:cubicBezTo>
                      <a:pt x="391287" y="4487672"/>
                      <a:pt x="416433" y="4466463"/>
                      <a:pt x="442341" y="4438904"/>
                    </a:cubicBezTo>
                    <a:cubicBezTo>
                      <a:pt x="471551" y="4407662"/>
                      <a:pt x="502793" y="4370832"/>
                      <a:pt x="534035" y="4337431"/>
                    </a:cubicBezTo>
                    <a:cubicBezTo>
                      <a:pt x="565404" y="4303903"/>
                      <a:pt x="597535" y="4272280"/>
                      <a:pt x="629920" y="4238371"/>
                    </a:cubicBezTo>
                    <a:cubicBezTo>
                      <a:pt x="663575" y="4203065"/>
                      <a:pt x="698627" y="4163568"/>
                      <a:pt x="732282" y="4129278"/>
                    </a:cubicBezTo>
                    <a:cubicBezTo>
                      <a:pt x="763651" y="4097401"/>
                      <a:pt x="800354" y="4070350"/>
                      <a:pt x="825119" y="4039362"/>
                    </a:cubicBezTo>
                    <a:cubicBezTo>
                      <a:pt x="846455" y="4012692"/>
                      <a:pt x="856361" y="3985514"/>
                      <a:pt x="875157" y="3957066"/>
                    </a:cubicBezTo>
                    <a:cubicBezTo>
                      <a:pt x="896493" y="3924808"/>
                      <a:pt x="925703" y="3887978"/>
                      <a:pt x="947293" y="3856482"/>
                    </a:cubicBezTo>
                    <a:cubicBezTo>
                      <a:pt x="965835" y="3829431"/>
                      <a:pt x="981837" y="3806825"/>
                      <a:pt x="997585" y="3779774"/>
                    </a:cubicBezTo>
                    <a:cubicBezTo>
                      <a:pt x="1014095" y="3751326"/>
                      <a:pt x="1028065" y="3717036"/>
                      <a:pt x="1043813" y="3689350"/>
                    </a:cubicBezTo>
                    <a:cubicBezTo>
                      <a:pt x="1057783" y="3664839"/>
                      <a:pt x="1068832" y="3646424"/>
                      <a:pt x="1086231" y="3621659"/>
                    </a:cubicBezTo>
                    <a:cubicBezTo>
                      <a:pt x="1109218" y="3588893"/>
                      <a:pt x="1143889" y="3543173"/>
                      <a:pt x="1172083" y="3511423"/>
                    </a:cubicBezTo>
                    <a:cubicBezTo>
                      <a:pt x="1195705" y="3484753"/>
                      <a:pt x="1218184" y="3465957"/>
                      <a:pt x="1242187" y="3442081"/>
                    </a:cubicBezTo>
                    <a:cubicBezTo>
                      <a:pt x="1267714" y="3416681"/>
                      <a:pt x="1293749" y="3390265"/>
                      <a:pt x="1320800" y="3363214"/>
                    </a:cubicBezTo>
                    <a:cubicBezTo>
                      <a:pt x="1349502" y="3334639"/>
                      <a:pt x="1379347" y="3302381"/>
                      <a:pt x="1409573" y="3274949"/>
                    </a:cubicBezTo>
                    <a:cubicBezTo>
                      <a:pt x="1438402" y="3248660"/>
                      <a:pt x="1467993" y="3224276"/>
                      <a:pt x="1497838" y="3201543"/>
                    </a:cubicBezTo>
                    <a:cubicBezTo>
                      <a:pt x="1526540" y="3179699"/>
                      <a:pt x="1556385" y="3161792"/>
                      <a:pt x="1585087" y="3140964"/>
                    </a:cubicBezTo>
                    <a:cubicBezTo>
                      <a:pt x="1613916" y="3120009"/>
                      <a:pt x="1642491" y="3095752"/>
                      <a:pt x="1670304" y="3076321"/>
                    </a:cubicBezTo>
                    <a:cubicBezTo>
                      <a:pt x="1695577" y="3058668"/>
                      <a:pt x="1720215" y="3045333"/>
                      <a:pt x="1744853" y="3028442"/>
                    </a:cubicBezTo>
                    <a:cubicBezTo>
                      <a:pt x="1769872" y="3011297"/>
                      <a:pt x="1795780" y="2993390"/>
                      <a:pt x="1819275" y="2974213"/>
                    </a:cubicBezTo>
                    <a:cubicBezTo>
                      <a:pt x="1842262" y="2955417"/>
                      <a:pt x="1861312" y="2933827"/>
                      <a:pt x="1884680" y="2914904"/>
                    </a:cubicBezTo>
                    <a:cubicBezTo>
                      <a:pt x="1909064" y="2895092"/>
                      <a:pt x="1939544" y="2880741"/>
                      <a:pt x="1963039" y="2858135"/>
                    </a:cubicBezTo>
                    <a:cubicBezTo>
                      <a:pt x="1987423" y="2834767"/>
                      <a:pt x="2009521" y="2803398"/>
                      <a:pt x="2027555" y="2776220"/>
                    </a:cubicBezTo>
                    <a:cubicBezTo>
                      <a:pt x="2043684" y="2751963"/>
                      <a:pt x="2053082" y="2727833"/>
                      <a:pt x="2067560" y="2703449"/>
                    </a:cubicBezTo>
                    <a:cubicBezTo>
                      <a:pt x="2082800" y="2677668"/>
                      <a:pt x="2102104" y="2654681"/>
                      <a:pt x="2117344" y="2625598"/>
                    </a:cubicBezTo>
                    <a:cubicBezTo>
                      <a:pt x="2134870" y="2591943"/>
                      <a:pt x="2151253" y="2547493"/>
                      <a:pt x="2164461" y="2512060"/>
                    </a:cubicBezTo>
                    <a:cubicBezTo>
                      <a:pt x="2175764" y="2481707"/>
                      <a:pt x="2184654" y="2455291"/>
                      <a:pt x="2193163" y="2426462"/>
                    </a:cubicBezTo>
                    <a:cubicBezTo>
                      <a:pt x="2201799" y="2397633"/>
                      <a:pt x="2208149" y="2368550"/>
                      <a:pt x="2215896" y="2338832"/>
                    </a:cubicBezTo>
                    <a:cubicBezTo>
                      <a:pt x="2223897" y="2307971"/>
                      <a:pt x="2233041" y="2277364"/>
                      <a:pt x="2240534" y="2244471"/>
                    </a:cubicBezTo>
                    <a:cubicBezTo>
                      <a:pt x="2248662" y="2209038"/>
                      <a:pt x="2254504" y="2169414"/>
                      <a:pt x="2262378" y="2133473"/>
                    </a:cubicBezTo>
                    <a:cubicBezTo>
                      <a:pt x="2269871" y="2099183"/>
                      <a:pt x="2278507" y="2066544"/>
                      <a:pt x="2286762" y="2033397"/>
                    </a:cubicBezTo>
                    <a:cubicBezTo>
                      <a:pt x="2294890" y="2000377"/>
                      <a:pt x="2302637" y="1966214"/>
                      <a:pt x="2311400" y="1934972"/>
                    </a:cubicBezTo>
                    <a:cubicBezTo>
                      <a:pt x="2319528" y="1906270"/>
                      <a:pt x="2326513" y="1882521"/>
                      <a:pt x="2337054" y="1852803"/>
                    </a:cubicBezTo>
                    <a:cubicBezTo>
                      <a:pt x="2349881" y="1816608"/>
                      <a:pt x="2372233" y="1771523"/>
                      <a:pt x="2384552" y="1733804"/>
                    </a:cubicBezTo>
                    <a:cubicBezTo>
                      <a:pt x="2395347" y="1700911"/>
                      <a:pt x="2400046" y="1670050"/>
                      <a:pt x="2408936" y="1639697"/>
                    </a:cubicBezTo>
                    <a:cubicBezTo>
                      <a:pt x="2417445" y="1610614"/>
                      <a:pt x="2425065" y="1584071"/>
                      <a:pt x="2436495" y="1554988"/>
                    </a:cubicBezTo>
                    <a:cubicBezTo>
                      <a:pt x="2449322" y="1522603"/>
                      <a:pt x="2471420" y="1487424"/>
                      <a:pt x="2483485" y="1454785"/>
                    </a:cubicBezTo>
                    <a:cubicBezTo>
                      <a:pt x="2494280" y="1425448"/>
                      <a:pt x="2498217" y="1396238"/>
                      <a:pt x="2507107" y="1368679"/>
                    </a:cubicBezTo>
                    <a:cubicBezTo>
                      <a:pt x="2515616" y="1342644"/>
                      <a:pt x="2524379" y="1320673"/>
                      <a:pt x="2535301" y="1293749"/>
                    </a:cubicBezTo>
                    <a:cubicBezTo>
                      <a:pt x="2548255" y="1261618"/>
                      <a:pt x="2564130" y="1221486"/>
                      <a:pt x="2580767" y="1189355"/>
                    </a:cubicBezTo>
                    <a:cubicBezTo>
                      <a:pt x="2596007" y="1160018"/>
                      <a:pt x="2617216" y="1135761"/>
                      <a:pt x="2630424" y="1108075"/>
                    </a:cubicBezTo>
                    <a:cubicBezTo>
                      <a:pt x="2642870" y="1081913"/>
                      <a:pt x="2647061" y="1054735"/>
                      <a:pt x="2658618" y="1027938"/>
                    </a:cubicBezTo>
                    <a:cubicBezTo>
                      <a:pt x="2670937" y="999363"/>
                      <a:pt x="2687066" y="969645"/>
                      <a:pt x="2702941" y="941705"/>
                    </a:cubicBezTo>
                    <a:cubicBezTo>
                      <a:pt x="2718689" y="914146"/>
                      <a:pt x="2735072" y="887349"/>
                      <a:pt x="2753233" y="861441"/>
                    </a:cubicBezTo>
                    <a:cubicBezTo>
                      <a:pt x="2771521" y="835406"/>
                      <a:pt x="2789809" y="812165"/>
                      <a:pt x="2812415" y="786257"/>
                    </a:cubicBezTo>
                    <a:cubicBezTo>
                      <a:pt x="2838831" y="756031"/>
                      <a:pt x="2876550" y="719836"/>
                      <a:pt x="2903474" y="692404"/>
                    </a:cubicBezTo>
                    <a:cubicBezTo>
                      <a:pt x="2924810" y="670687"/>
                      <a:pt x="2941193" y="654177"/>
                      <a:pt x="2961005" y="634365"/>
                    </a:cubicBezTo>
                    <a:cubicBezTo>
                      <a:pt x="2981960" y="613410"/>
                      <a:pt x="3004820" y="590804"/>
                      <a:pt x="3025775" y="569849"/>
                    </a:cubicBezTo>
                    <a:cubicBezTo>
                      <a:pt x="3045587" y="549910"/>
                      <a:pt x="3062224" y="530098"/>
                      <a:pt x="3083687" y="511556"/>
                    </a:cubicBezTo>
                    <a:cubicBezTo>
                      <a:pt x="3106928" y="491490"/>
                      <a:pt x="3133979" y="475615"/>
                      <a:pt x="3161284" y="454660"/>
                    </a:cubicBezTo>
                    <a:cubicBezTo>
                      <a:pt x="3192907" y="430403"/>
                      <a:pt x="3230118" y="395986"/>
                      <a:pt x="3261741" y="374142"/>
                    </a:cubicBezTo>
                    <a:cubicBezTo>
                      <a:pt x="3287395" y="356489"/>
                      <a:pt x="3310636" y="347345"/>
                      <a:pt x="3334766" y="331089"/>
                    </a:cubicBezTo>
                    <a:cubicBezTo>
                      <a:pt x="3360293" y="313944"/>
                      <a:pt x="3383661" y="288798"/>
                      <a:pt x="3410331" y="273431"/>
                    </a:cubicBezTo>
                    <a:cubicBezTo>
                      <a:pt x="3436112" y="258699"/>
                      <a:pt x="3464179" y="252222"/>
                      <a:pt x="3491865" y="239903"/>
                    </a:cubicBezTo>
                    <a:cubicBezTo>
                      <a:pt x="3521456" y="226822"/>
                      <a:pt x="3552825" y="209550"/>
                      <a:pt x="3582416" y="196977"/>
                    </a:cubicBezTo>
                    <a:cubicBezTo>
                      <a:pt x="3609975" y="185293"/>
                      <a:pt x="3634232" y="176784"/>
                      <a:pt x="3663569" y="166624"/>
                    </a:cubicBezTo>
                    <a:cubicBezTo>
                      <a:pt x="3697859" y="154686"/>
                      <a:pt x="3737610" y="144272"/>
                      <a:pt x="3775710" y="130683"/>
                    </a:cubicBezTo>
                    <a:cubicBezTo>
                      <a:pt x="3816350" y="116205"/>
                      <a:pt x="3861816" y="92456"/>
                      <a:pt x="3899916" y="81407"/>
                    </a:cubicBezTo>
                    <a:cubicBezTo>
                      <a:pt x="3930777" y="72390"/>
                      <a:pt x="3956431" y="69850"/>
                      <a:pt x="3986022" y="64897"/>
                    </a:cubicBezTo>
                    <a:cubicBezTo>
                      <a:pt x="4017391" y="59690"/>
                      <a:pt x="4049141" y="57277"/>
                      <a:pt x="4083431" y="51308"/>
                    </a:cubicBezTo>
                    <a:cubicBezTo>
                      <a:pt x="4122166" y="44577"/>
                      <a:pt x="4170045" y="29972"/>
                      <a:pt x="4206494" y="25908"/>
                    </a:cubicBezTo>
                    <a:cubicBezTo>
                      <a:pt x="4235196" y="22733"/>
                      <a:pt x="4255643" y="27305"/>
                      <a:pt x="4284091" y="24257"/>
                    </a:cubicBezTo>
                    <a:cubicBezTo>
                      <a:pt x="4319651" y="20320"/>
                      <a:pt x="4364736" y="1397"/>
                      <a:pt x="4402836" y="635"/>
                    </a:cubicBezTo>
                    <a:cubicBezTo>
                      <a:pt x="4438015" y="0"/>
                      <a:pt x="4472305" y="16256"/>
                      <a:pt x="4504563" y="17018"/>
                    </a:cubicBezTo>
                    <a:cubicBezTo>
                      <a:pt x="4533773" y="17653"/>
                      <a:pt x="4560316" y="7366"/>
                      <a:pt x="4588129" y="7493"/>
                    </a:cubicBezTo>
                    <a:cubicBezTo>
                      <a:pt x="4615688" y="7620"/>
                      <a:pt x="4639945" y="13081"/>
                      <a:pt x="4670679" y="17653"/>
                    </a:cubicBezTo>
                    <a:cubicBezTo>
                      <a:pt x="4709668" y="23495"/>
                      <a:pt x="4758436" y="32639"/>
                      <a:pt x="4803140" y="41021"/>
                    </a:cubicBezTo>
                    <a:cubicBezTo>
                      <a:pt x="4849114" y="49657"/>
                      <a:pt x="4902073" y="59563"/>
                      <a:pt x="4942586" y="68707"/>
                    </a:cubicBezTo>
                    <a:cubicBezTo>
                      <a:pt x="4974336" y="75946"/>
                      <a:pt x="4999355" y="82296"/>
                      <a:pt x="5026914" y="90170"/>
                    </a:cubicBezTo>
                    <a:cubicBezTo>
                      <a:pt x="5053838" y="97917"/>
                      <a:pt x="5078857" y="106680"/>
                      <a:pt x="5105908" y="115316"/>
                    </a:cubicBezTo>
                    <a:cubicBezTo>
                      <a:pt x="5134356" y="124333"/>
                      <a:pt x="5163185" y="131064"/>
                      <a:pt x="5193792" y="143129"/>
                    </a:cubicBezTo>
                    <a:cubicBezTo>
                      <a:pt x="5229098" y="157099"/>
                      <a:pt x="5272278" y="174498"/>
                      <a:pt x="5304790" y="196088"/>
                    </a:cubicBezTo>
                    <a:cubicBezTo>
                      <a:pt x="5334889" y="216027"/>
                      <a:pt x="5359146" y="243713"/>
                      <a:pt x="5383276" y="266192"/>
                    </a:cubicBezTo>
                    <a:cubicBezTo>
                      <a:pt x="5404612" y="286131"/>
                      <a:pt x="5421376" y="301244"/>
                      <a:pt x="5442458" y="323977"/>
                    </a:cubicBezTo>
                    <a:cubicBezTo>
                      <a:pt x="5469636" y="353187"/>
                      <a:pt x="5503164" y="394208"/>
                      <a:pt x="5530977" y="429006"/>
                    </a:cubicBezTo>
                    <a:cubicBezTo>
                      <a:pt x="5557266" y="462026"/>
                      <a:pt x="5583428" y="496570"/>
                      <a:pt x="5605399" y="527304"/>
                    </a:cubicBezTo>
                    <a:cubicBezTo>
                      <a:pt x="5624068" y="553339"/>
                      <a:pt x="5638546" y="576453"/>
                      <a:pt x="5655056" y="601091"/>
                    </a:cubicBezTo>
                    <a:cubicBezTo>
                      <a:pt x="5671439" y="625602"/>
                      <a:pt x="5687695" y="650113"/>
                      <a:pt x="5704078" y="674751"/>
                    </a:cubicBezTo>
                    <a:cubicBezTo>
                      <a:pt x="5720461" y="699389"/>
                      <a:pt x="5738368" y="719836"/>
                      <a:pt x="5753227" y="748792"/>
                    </a:cubicBezTo>
                    <a:cubicBezTo>
                      <a:pt x="5771642" y="784733"/>
                      <a:pt x="5788406" y="839089"/>
                      <a:pt x="5801360" y="876300"/>
                    </a:cubicBezTo>
                    <a:cubicBezTo>
                      <a:pt x="5811266" y="904875"/>
                      <a:pt x="5820537" y="925957"/>
                      <a:pt x="5825744" y="952881"/>
                    </a:cubicBezTo>
                    <a:cubicBezTo>
                      <a:pt x="5831332" y="981456"/>
                      <a:pt x="5831332" y="1013206"/>
                      <a:pt x="5832602" y="1043432"/>
                    </a:cubicBezTo>
                    <a:cubicBezTo>
                      <a:pt x="5833872" y="1073785"/>
                      <a:pt x="5833237" y="1105408"/>
                      <a:pt x="5833364" y="1134618"/>
                    </a:cubicBezTo>
                    <a:cubicBezTo>
                      <a:pt x="5833491" y="1161542"/>
                      <a:pt x="5836285" y="1184529"/>
                      <a:pt x="5833491" y="1212215"/>
                    </a:cubicBezTo>
                    <a:cubicBezTo>
                      <a:pt x="5830316" y="1244727"/>
                      <a:pt x="5820029" y="1282700"/>
                      <a:pt x="5812282" y="1317117"/>
                    </a:cubicBezTo>
                    <a:cubicBezTo>
                      <a:pt x="5804662" y="1350899"/>
                      <a:pt x="5798820" y="1383919"/>
                      <a:pt x="5787390" y="1417066"/>
                    </a:cubicBezTo>
                    <a:cubicBezTo>
                      <a:pt x="5775325" y="1451737"/>
                      <a:pt x="5752973" y="1487043"/>
                      <a:pt x="5740908" y="1520444"/>
                    </a:cubicBezTo>
                    <a:cubicBezTo>
                      <a:pt x="5730240" y="1550162"/>
                      <a:pt x="5726049" y="1579245"/>
                      <a:pt x="5717032" y="1606804"/>
                    </a:cubicBezTo>
                    <a:cubicBezTo>
                      <a:pt x="5708523" y="1632839"/>
                      <a:pt x="5699252" y="1654175"/>
                      <a:pt x="5688711" y="1681480"/>
                    </a:cubicBezTo>
                    <a:cubicBezTo>
                      <a:pt x="5675884" y="1714627"/>
                      <a:pt x="5657977" y="1756918"/>
                      <a:pt x="5645531" y="1791716"/>
                    </a:cubicBezTo>
                    <a:cubicBezTo>
                      <a:pt x="5634609" y="1822323"/>
                      <a:pt x="5626735" y="1849882"/>
                      <a:pt x="5617464" y="1879219"/>
                    </a:cubicBezTo>
                    <a:cubicBezTo>
                      <a:pt x="5608066" y="1908810"/>
                      <a:pt x="5600446" y="1937131"/>
                      <a:pt x="5589397" y="1968246"/>
                    </a:cubicBezTo>
                    <a:cubicBezTo>
                      <a:pt x="5576824" y="2003679"/>
                      <a:pt x="5557647" y="2045335"/>
                      <a:pt x="5544820" y="2080133"/>
                    </a:cubicBezTo>
                    <a:cubicBezTo>
                      <a:pt x="5533771" y="2110105"/>
                      <a:pt x="5521579" y="2136013"/>
                      <a:pt x="5516499" y="2164715"/>
                    </a:cubicBezTo>
                    <a:cubicBezTo>
                      <a:pt x="5511546" y="2193036"/>
                      <a:pt x="5518277" y="2222500"/>
                      <a:pt x="5514340" y="2251202"/>
                    </a:cubicBezTo>
                    <a:cubicBezTo>
                      <a:pt x="5510403" y="2280412"/>
                      <a:pt x="5496179" y="2309368"/>
                      <a:pt x="5492369" y="2338451"/>
                    </a:cubicBezTo>
                    <a:cubicBezTo>
                      <a:pt x="5488559" y="2366645"/>
                      <a:pt x="5487543" y="2394839"/>
                      <a:pt x="5490845" y="2423160"/>
                    </a:cubicBezTo>
                    <a:cubicBezTo>
                      <a:pt x="5494274" y="2452624"/>
                      <a:pt x="5506466" y="2482596"/>
                      <a:pt x="5513832" y="2511933"/>
                    </a:cubicBezTo>
                    <a:cubicBezTo>
                      <a:pt x="5520944" y="2540762"/>
                      <a:pt x="5530088" y="2569083"/>
                      <a:pt x="5534279" y="2597658"/>
                    </a:cubicBezTo>
                    <a:cubicBezTo>
                      <a:pt x="5538343" y="2625598"/>
                      <a:pt x="5534152" y="2654681"/>
                      <a:pt x="5539232" y="2681605"/>
                    </a:cubicBezTo>
                    <a:cubicBezTo>
                      <a:pt x="5544185" y="2707767"/>
                      <a:pt x="5556758" y="2731008"/>
                      <a:pt x="5564124" y="2757170"/>
                    </a:cubicBezTo>
                    <a:cubicBezTo>
                      <a:pt x="5571871" y="2784475"/>
                      <a:pt x="5577205" y="2813177"/>
                      <a:pt x="5584317" y="2842260"/>
                    </a:cubicBezTo>
                    <a:cubicBezTo>
                      <a:pt x="5591810" y="2872994"/>
                      <a:pt x="5598287" y="2907792"/>
                      <a:pt x="5608320" y="2937129"/>
                    </a:cubicBezTo>
                    <a:cubicBezTo>
                      <a:pt x="5617464" y="2963926"/>
                      <a:pt x="5629275" y="2983992"/>
                      <a:pt x="5640832" y="3011678"/>
                    </a:cubicBezTo>
                    <a:cubicBezTo>
                      <a:pt x="5655056" y="3045968"/>
                      <a:pt x="5671693" y="3090799"/>
                      <a:pt x="5686806" y="3127375"/>
                    </a:cubicBezTo>
                    <a:cubicBezTo>
                      <a:pt x="5700522" y="3160776"/>
                      <a:pt x="5712206" y="3191002"/>
                      <a:pt x="5727573" y="3222625"/>
                    </a:cubicBezTo>
                    <a:cubicBezTo>
                      <a:pt x="5743575" y="3255518"/>
                      <a:pt x="5764149" y="3286252"/>
                      <a:pt x="5781040" y="3321050"/>
                    </a:cubicBezTo>
                    <a:cubicBezTo>
                      <a:pt x="5799328" y="3358642"/>
                      <a:pt x="5815838" y="3402838"/>
                      <a:pt x="5832602" y="3440938"/>
                    </a:cubicBezTo>
                    <a:cubicBezTo>
                      <a:pt x="5847969" y="3475863"/>
                      <a:pt x="5859399" y="3509137"/>
                      <a:pt x="5877306" y="3541014"/>
                    </a:cubicBezTo>
                    <a:cubicBezTo>
                      <a:pt x="5895340" y="3573145"/>
                      <a:pt x="5924296" y="3602990"/>
                      <a:pt x="5940806" y="3632962"/>
                    </a:cubicBezTo>
                    <a:cubicBezTo>
                      <a:pt x="5954903" y="3658616"/>
                      <a:pt x="5961126" y="3680079"/>
                      <a:pt x="5972810" y="3708400"/>
                    </a:cubicBezTo>
                    <a:cubicBezTo>
                      <a:pt x="5987796" y="3744722"/>
                      <a:pt x="6006338" y="3793744"/>
                      <a:pt x="6023229" y="3832987"/>
                    </a:cubicBezTo>
                    <a:cubicBezTo>
                      <a:pt x="6038596" y="3868801"/>
                      <a:pt x="6055233" y="3899408"/>
                      <a:pt x="6069457" y="3934968"/>
                    </a:cubicBezTo>
                    <a:cubicBezTo>
                      <a:pt x="6084570" y="3972687"/>
                      <a:pt x="6099810" y="4012057"/>
                      <a:pt x="6110986" y="4053713"/>
                    </a:cubicBezTo>
                    <a:cubicBezTo>
                      <a:pt x="6122797" y="4098163"/>
                      <a:pt x="6132068" y="4149471"/>
                      <a:pt x="6137275" y="4194429"/>
                    </a:cubicBezTo>
                    <a:cubicBezTo>
                      <a:pt x="6141974" y="4235196"/>
                      <a:pt x="6141720" y="4274058"/>
                      <a:pt x="6142863" y="4311904"/>
                    </a:cubicBezTo>
                    <a:cubicBezTo>
                      <a:pt x="6144006" y="4347083"/>
                      <a:pt x="6144133" y="4378706"/>
                      <a:pt x="6144387" y="4414012"/>
                    </a:cubicBezTo>
                    <a:cubicBezTo>
                      <a:pt x="6144641" y="4452112"/>
                      <a:pt x="6146927" y="4492752"/>
                      <a:pt x="6144260" y="4532757"/>
                    </a:cubicBezTo>
                    <a:cubicBezTo>
                      <a:pt x="6141466" y="4574032"/>
                      <a:pt x="6139942" y="4617212"/>
                      <a:pt x="6127496" y="4657852"/>
                    </a:cubicBezTo>
                    <a:cubicBezTo>
                      <a:pt x="6114542" y="4700397"/>
                      <a:pt x="6082538" y="4759071"/>
                      <a:pt x="6066028" y="4782185"/>
                    </a:cubicBezTo>
                    <a:cubicBezTo>
                      <a:pt x="6058535" y="4792599"/>
                      <a:pt x="6053582" y="4796917"/>
                      <a:pt x="6046089" y="4802378"/>
                    </a:cubicBezTo>
                    <a:cubicBezTo>
                      <a:pt x="6038596" y="4807839"/>
                      <a:pt x="6029706" y="4812284"/>
                      <a:pt x="6020816" y="4815078"/>
                    </a:cubicBezTo>
                    <a:cubicBezTo>
                      <a:pt x="6011926" y="4817872"/>
                      <a:pt x="6002020" y="4819269"/>
                      <a:pt x="5992749" y="4819015"/>
                    </a:cubicBezTo>
                    <a:cubicBezTo>
                      <a:pt x="5983478" y="4818761"/>
                      <a:pt x="5973699" y="4816983"/>
                      <a:pt x="5964936" y="4813808"/>
                    </a:cubicBezTo>
                    <a:cubicBezTo>
                      <a:pt x="5956173" y="4810633"/>
                      <a:pt x="5947537" y="4805807"/>
                      <a:pt x="5940171" y="4799965"/>
                    </a:cubicBezTo>
                    <a:cubicBezTo>
                      <a:pt x="5932932" y="4794123"/>
                      <a:pt x="5926201" y="4786884"/>
                      <a:pt x="5921121" y="4779010"/>
                    </a:cubicBezTo>
                    <a:cubicBezTo>
                      <a:pt x="5916041" y="4771136"/>
                      <a:pt x="5912104" y="4761992"/>
                      <a:pt x="5909818" y="4752975"/>
                    </a:cubicBezTo>
                    <a:cubicBezTo>
                      <a:pt x="5907532" y="4743958"/>
                      <a:pt x="5906643" y="4734052"/>
                      <a:pt x="5907405" y="4724781"/>
                    </a:cubicBezTo>
                    <a:cubicBezTo>
                      <a:pt x="5908167" y="4715510"/>
                      <a:pt x="5910453" y="4705858"/>
                      <a:pt x="5914136" y="4697222"/>
                    </a:cubicBezTo>
                    <a:cubicBezTo>
                      <a:pt x="5917819" y="4688713"/>
                      <a:pt x="5923026" y="4680331"/>
                      <a:pt x="5929249" y="4673346"/>
                    </a:cubicBezTo>
                    <a:cubicBezTo>
                      <a:pt x="5935472" y="4666361"/>
                      <a:pt x="5943092" y="4660138"/>
                      <a:pt x="5951220" y="4655439"/>
                    </a:cubicBezTo>
                    <a:cubicBezTo>
                      <a:pt x="5959348" y="4650867"/>
                      <a:pt x="5968619" y="4647311"/>
                      <a:pt x="5977763" y="4645533"/>
                    </a:cubicBezTo>
                    <a:cubicBezTo>
                      <a:pt x="5986907" y="4643755"/>
                      <a:pt x="5996813" y="4643374"/>
                      <a:pt x="6006084" y="4644644"/>
                    </a:cubicBezTo>
                    <a:cubicBezTo>
                      <a:pt x="6015355" y="4645914"/>
                      <a:pt x="6024880" y="4648835"/>
                      <a:pt x="6033262" y="4652899"/>
                    </a:cubicBezTo>
                    <a:cubicBezTo>
                      <a:pt x="6041644" y="4656963"/>
                      <a:pt x="6049772" y="4662678"/>
                      <a:pt x="6056376" y="4669282"/>
                    </a:cubicBezTo>
                    <a:cubicBezTo>
                      <a:pt x="6062980" y="4675759"/>
                      <a:pt x="6068822" y="4683887"/>
                      <a:pt x="6073013" y="4692142"/>
                    </a:cubicBezTo>
                    <a:cubicBezTo>
                      <a:pt x="6077204" y="4700524"/>
                      <a:pt x="6080125" y="4709922"/>
                      <a:pt x="6081395" y="4719193"/>
                    </a:cubicBezTo>
                    <a:cubicBezTo>
                      <a:pt x="6082665" y="4728464"/>
                      <a:pt x="6082411" y="4738370"/>
                      <a:pt x="6080760" y="4747514"/>
                    </a:cubicBezTo>
                    <a:cubicBezTo>
                      <a:pt x="6079109" y="4756658"/>
                      <a:pt x="6075680" y="4766056"/>
                      <a:pt x="6071108" y="4774184"/>
                    </a:cubicBezTo>
                    <a:cubicBezTo>
                      <a:pt x="6066536" y="4782312"/>
                      <a:pt x="6060313" y="4790186"/>
                      <a:pt x="6053455" y="4796409"/>
                    </a:cubicBezTo>
                    <a:cubicBezTo>
                      <a:pt x="6046597" y="4802632"/>
                      <a:pt x="6038215" y="4808093"/>
                      <a:pt x="6029706" y="4811776"/>
                    </a:cubicBezTo>
                    <a:cubicBezTo>
                      <a:pt x="6021197" y="4815459"/>
                      <a:pt x="6011545" y="4817999"/>
                      <a:pt x="6002274" y="4818761"/>
                    </a:cubicBezTo>
                    <a:cubicBezTo>
                      <a:pt x="5993003" y="4819523"/>
                      <a:pt x="5982970" y="4818888"/>
                      <a:pt x="5973953" y="4816602"/>
                    </a:cubicBezTo>
                    <a:cubicBezTo>
                      <a:pt x="5964936" y="4814316"/>
                      <a:pt x="5955792" y="4810379"/>
                      <a:pt x="5947918" y="4805426"/>
                    </a:cubicBezTo>
                    <a:cubicBezTo>
                      <a:pt x="5940044" y="4800473"/>
                      <a:pt x="5932551" y="4793869"/>
                      <a:pt x="5926709" y="4786630"/>
                    </a:cubicBezTo>
                    <a:cubicBezTo>
                      <a:pt x="5920867" y="4779391"/>
                      <a:pt x="5915914" y="4770755"/>
                      <a:pt x="5912612" y="4761992"/>
                    </a:cubicBezTo>
                    <a:cubicBezTo>
                      <a:pt x="5909310" y="4753229"/>
                      <a:pt x="5907405" y="4743577"/>
                      <a:pt x="5907151" y="4734306"/>
                    </a:cubicBezTo>
                    <a:cubicBezTo>
                      <a:pt x="5906897" y="4725035"/>
                      <a:pt x="5908167" y="4715002"/>
                      <a:pt x="5910834" y="4706112"/>
                    </a:cubicBezTo>
                    <a:cubicBezTo>
                      <a:pt x="5913501" y="4697222"/>
                      <a:pt x="5923407" y="4680712"/>
                      <a:pt x="5923407" y="4680712"/>
                    </a:cubicBezTo>
                    <a:cubicBezTo>
                      <a:pt x="5923407" y="4680712"/>
                      <a:pt x="5953125" y="4635881"/>
                      <a:pt x="5961380" y="4611243"/>
                    </a:cubicBezTo>
                    <a:cubicBezTo>
                      <a:pt x="5969635" y="4586605"/>
                      <a:pt x="5970651" y="4561713"/>
                      <a:pt x="5972683" y="4532884"/>
                    </a:cubicBezTo>
                    <a:cubicBezTo>
                      <a:pt x="5975096" y="4497705"/>
                      <a:pt x="5972429" y="4452493"/>
                      <a:pt x="5972302" y="4414901"/>
                    </a:cubicBezTo>
                    <a:cubicBezTo>
                      <a:pt x="5972175" y="4380611"/>
                      <a:pt x="5972683" y="4349750"/>
                      <a:pt x="5972048" y="4316603"/>
                    </a:cubicBezTo>
                    <a:cubicBezTo>
                      <a:pt x="5971413" y="4282694"/>
                      <a:pt x="5972556" y="4249420"/>
                      <a:pt x="5968111" y="4213733"/>
                    </a:cubicBezTo>
                    <a:cubicBezTo>
                      <a:pt x="5963158" y="4174109"/>
                      <a:pt x="5951982" y="4126103"/>
                      <a:pt x="5941695" y="4089400"/>
                    </a:cubicBezTo>
                    <a:cubicBezTo>
                      <a:pt x="5933313" y="4059301"/>
                      <a:pt x="5925058" y="4037584"/>
                      <a:pt x="5913374" y="4008628"/>
                    </a:cubicBezTo>
                    <a:cubicBezTo>
                      <a:pt x="5899277" y="3973576"/>
                      <a:pt x="5878195" y="3932936"/>
                      <a:pt x="5861050" y="3894582"/>
                    </a:cubicBezTo>
                    <a:cubicBezTo>
                      <a:pt x="5843778" y="3855974"/>
                      <a:pt x="5827776" y="3814191"/>
                      <a:pt x="5810504" y="3777742"/>
                    </a:cubicBezTo>
                    <a:cubicBezTo>
                      <a:pt x="5794883" y="3744849"/>
                      <a:pt x="5780151" y="3712845"/>
                      <a:pt x="5762879" y="3685286"/>
                    </a:cubicBezTo>
                    <a:cubicBezTo>
                      <a:pt x="5747639" y="3660902"/>
                      <a:pt x="5729224" y="3645535"/>
                      <a:pt x="5713730" y="3619881"/>
                    </a:cubicBezTo>
                    <a:cubicBezTo>
                      <a:pt x="5694680" y="3588385"/>
                      <a:pt x="5677662" y="3544189"/>
                      <a:pt x="5660771" y="3508375"/>
                    </a:cubicBezTo>
                    <a:cubicBezTo>
                      <a:pt x="5645150" y="3475101"/>
                      <a:pt x="5631942" y="3442970"/>
                      <a:pt x="5615686" y="3412109"/>
                    </a:cubicBezTo>
                    <a:cubicBezTo>
                      <a:pt x="5599938" y="3382264"/>
                      <a:pt x="5581015" y="3356991"/>
                      <a:pt x="5565267" y="3326003"/>
                    </a:cubicBezTo>
                    <a:cubicBezTo>
                      <a:pt x="5547868" y="3291840"/>
                      <a:pt x="5533263" y="3250946"/>
                      <a:pt x="5516880" y="3215132"/>
                    </a:cubicBezTo>
                    <a:cubicBezTo>
                      <a:pt x="5501259" y="3181096"/>
                      <a:pt x="5480812" y="3148076"/>
                      <a:pt x="5469255" y="3116072"/>
                    </a:cubicBezTo>
                    <a:cubicBezTo>
                      <a:pt x="5459222" y="3088132"/>
                      <a:pt x="5457571" y="3060446"/>
                      <a:pt x="5448935" y="3034411"/>
                    </a:cubicBezTo>
                    <a:cubicBezTo>
                      <a:pt x="5440680" y="3009392"/>
                      <a:pt x="5427218" y="2988183"/>
                      <a:pt x="5418836" y="2962910"/>
                    </a:cubicBezTo>
                    <a:cubicBezTo>
                      <a:pt x="5409946" y="2935986"/>
                      <a:pt x="5404485" y="2908046"/>
                      <a:pt x="5397754" y="2877185"/>
                    </a:cubicBezTo>
                    <a:cubicBezTo>
                      <a:pt x="5390007" y="2841371"/>
                      <a:pt x="5383403" y="2800477"/>
                      <a:pt x="5375656" y="2760599"/>
                    </a:cubicBezTo>
                    <a:cubicBezTo>
                      <a:pt x="5367401" y="2718562"/>
                      <a:pt x="5358384" y="2673350"/>
                      <a:pt x="5349748" y="2631059"/>
                    </a:cubicBezTo>
                    <a:cubicBezTo>
                      <a:pt x="5341493" y="2590419"/>
                      <a:pt x="5333238" y="2548001"/>
                      <a:pt x="5324983" y="2511552"/>
                    </a:cubicBezTo>
                    <a:cubicBezTo>
                      <a:pt x="5317998" y="2480564"/>
                      <a:pt x="5306822" y="2454529"/>
                      <a:pt x="5303901" y="2425700"/>
                    </a:cubicBezTo>
                    <a:cubicBezTo>
                      <a:pt x="5300980" y="2397252"/>
                      <a:pt x="5302885" y="2369185"/>
                      <a:pt x="5306949" y="2339848"/>
                    </a:cubicBezTo>
                    <a:cubicBezTo>
                      <a:pt x="5311394" y="2307971"/>
                      <a:pt x="5326126" y="2273808"/>
                      <a:pt x="5331079" y="2241423"/>
                    </a:cubicBezTo>
                    <a:cubicBezTo>
                      <a:pt x="5335905" y="2210562"/>
                      <a:pt x="5331460" y="2179066"/>
                      <a:pt x="5337175" y="2150110"/>
                    </a:cubicBezTo>
                    <a:cubicBezTo>
                      <a:pt x="5342636" y="2122424"/>
                      <a:pt x="5354320" y="2099564"/>
                      <a:pt x="5363718" y="2070989"/>
                    </a:cubicBezTo>
                    <a:cubicBezTo>
                      <a:pt x="5374767" y="2037207"/>
                      <a:pt x="5386324" y="1994408"/>
                      <a:pt x="5399278" y="1960499"/>
                    </a:cubicBezTo>
                    <a:cubicBezTo>
                      <a:pt x="5410708" y="1930527"/>
                      <a:pt x="5425821" y="1906778"/>
                      <a:pt x="5436235" y="1877568"/>
                    </a:cubicBezTo>
                    <a:cubicBezTo>
                      <a:pt x="5447157" y="1846834"/>
                      <a:pt x="5452872" y="1813941"/>
                      <a:pt x="5462524" y="1780286"/>
                    </a:cubicBezTo>
                    <a:cubicBezTo>
                      <a:pt x="5473065" y="1743456"/>
                      <a:pt x="5486019" y="1699895"/>
                      <a:pt x="5497449" y="1665224"/>
                    </a:cubicBezTo>
                    <a:cubicBezTo>
                      <a:pt x="5506974" y="1636141"/>
                      <a:pt x="5515483" y="1612011"/>
                      <a:pt x="5525643" y="1585849"/>
                    </a:cubicBezTo>
                    <a:cubicBezTo>
                      <a:pt x="5535803" y="1559814"/>
                      <a:pt x="5546725" y="1537462"/>
                      <a:pt x="5558409" y="1508760"/>
                    </a:cubicBezTo>
                    <a:cubicBezTo>
                      <a:pt x="5572887" y="1473073"/>
                      <a:pt x="5593461" y="1426083"/>
                      <a:pt x="5605399" y="1387856"/>
                    </a:cubicBezTo>
                    <a:cubicBezTo>
                      <a:pt x="5615686" y="1354709"/>
                      <a:pt x="5621401" y="1327023"/>
                      <a:pt x="5627878" y="1293241"/>
                    </a:cubicBezTo>
                    <a:cubicBezTo>
                      <a:pt x="5635244" y="1254760"/>
                      <a:pt x="5643753" y="1205865"/>
                      <a:pt x="5646420" y="1169035"/>
                    </a:cubicBezTo>
                    <a:cubicBezTo>
                      <a:pt x="5648579" y="1139952"/>
                      <a:pt x="5646547" y="1117981"/>
                      <a:pt x="5646166" y="1090422"/>
                    </a:cubicBezTo>
                    <a:cubicBezTo>
                      <a:pt x="5645658" y="1059688"/>
                      <a:pt x="5647436" y="1024636"/>
                      <a:pt x="5643499" y="993140"/>
                    </a:cubicBezTo>
                    <a:cubicBezTo>
                      <a:pt x="5639689" y="962660"/>
                      <a:pt x="5634101" y="933450"/>
                      <a:pt x="5623433" y="904113"/>
                    </a:cubicBezTo>
                    <a:cubicBezTo>
                      <a:pt x="5611876" y="872490"/>
                      <a:pt x="5591937" y="839216"/>
                      <a:pt x="5574919" y="810387"/>
                    </a:cubicBezTo>
                    <a:cubicBezTo>
                      <a:pt x="5559298" y="783971"/>
                      <a:pt x="5542153" y="761492"/>
                      <a:pt x="5525897" y="737235"/>
                    </a:cubicBezTo>
                    <a:cubicBezTo>
                      <a:pt x="5509641" y="713105"/>
                      <a:pt x="5493258" y="688721"/>
                      <a:pt x="5477383" y="665226"/>
                    </a:cubicBezTo>
                    <a:cubicBezTo>
                      <a:pt x="5462143" y="642747"/>
                      <a:pt x="5448808" y="621157"/>
                      <a:pt x="5432171" y="599186"/>
                    </a:cubicBezTo>
                    <a:cubicBezTo>
                      <a:pt x="5414518" y="575818"/>
                      <a:pt x="5393817" y="552704"/>
                      <a:pt x="5374005" y="529209"/>
                    </a:cubicBezTo>
                    <a:cubicBezTo>
                      <a:pt x="5353685" y="505079"/>
                      <a:pt x="5332603" y="478282"/>
                      <a:pt x="5311902" y="455930"/>
                    </a:cubicBezTo>
                    <a:cubicBezTo>
                      <a:pt x="5293106" y="435610"/>
                      <a:pt x="5273929" y="418719"/>
                      <a:pt x="5255260" y="400177"/>
                    </a:cubicBezTo>
                    <a:cubicBezTo>
                      <a:pt x="5236718" y="381762"/>
                      <a:pt x="5222875" y="360680"/>
                      <a:pt x="5200142" y="344805"/>
                    </a:cubicBezTo>
                    <a:cubicBezTo>
                      <a:pt x="5173472" y="326136"/>
                      <a:pt x="5135118" y="311023"/>
                      <a:pt x="5102479" y="299212"/>
                    </a:cubicBezTo>
                    <a:cubicBezTo>
                      <a:pt x="5071745" y="288036"/>
                      <a:pt x="5039106" y="282956"/>
                      <a:pt x="5009896" y="274574"/>
                    </a:cubicBezTo>
                    <a:cubicBezTo>
                      <a:pt x="4983480" y="266954"/>
                      <a:pt x="4963287" y="258572"/>
                      <a:pt x="4934966" y="251460"/>
                    </a:cubicBezTo>
                    <a:cubicBezTo>
                      <a:pt x="4899025" y="242443"/>
                      <a:pt x="4848479" y="235458"/>
                      <a:pt x="4810887" y="227457"/>
                    </a:cubicBezTo>
                    <a:cubicBezTo>
                      <a:pt x="4779264" y="220726"/>
                      <a:pt x="4754372" y="213360"/>
                      <a:pt x="4724019" y="207264"/>
                    </a:cubicBezTo>
                    <a:cubicBezTo>
                      <a:pt x="4690999" y="200660"/>
                      <a:pt x="4652899" y="192659"/>
                      <a:pt x="4619752" y="189484"/>
                    </a:cubicBezTo>
                    <a:cubicBezTo>
                      <a:pt x="4589907" y="186690"/>
                      <a:pt x="4562983" y="188595"/>
                      <a:pt x="4533900" y="187833"/>
                    </a:cubicBezTo>
                    <a:cubicBezTo>
                      <a:pt x="4503928" y="187071"/>
                      <a:pt x="4472686" y="185039"/>
                      <a:pt x="4442841" y="184912"/>
                    </a:cubicBezTo>
                    <a:cubicBezTo>
                      <a:pt x="4413885" y="184785"/>
                      <a:pt x="4387215" y="183642"/>
                      <a:pt x="4357116" y="187071"/>
                    </a:cubicBezTo>
                    <a:cubicBezTo>
                      <a:pt x="4322953" y="191008"/>
                      <a:pt x="4283075" y="205359"/>
                      <a:pt x="4248912" y="209169"/>
                    </a:cubicBezTo>
                    <a:cubicBezTo>
                      <a:pt x="4218686" y="212471"/>
                      <a:pt x="4193540" y="206883"/>
                      <a:pt x="4162552" y="210820"/>
                    </a:cubicBezTo>
                    <a:cubicBezTo>
                      <a:pt x="4125595" y="215519"/>
                      <a:pt x="4083304" y="230505"/>
                      <a:pt x="4042410" y="239141"/>
                    </a:cubicBezTo>
                    <a:cubicBezTo>
                      <a:pt x="3999992" y="248031"/>
                      <a:pt x="3951986" y="250444"/>
                      <a:pt x="3912362" y="263398"/>
                    </a:cubicBezTo>
                    <a:cubicBezTo>
                      <a:pt x="3876167" y="275209"/>
                      <a:pt x="3844163" y="297942"/>
                      <a:pt x="3812921" y="310769"/>
                    </a:cubicBezTo>
                    <a:cubicBezTo>
                      <a:pt x="3786124" y="321691"/>
                      <a:pt x="3761740" y="328168"/>
                      <a:pt x="3736594" y="337058"/>
                    </a:cubicBezTo>
                    <a:cubicBezTo>
                      <a:pt x="3711956" y="345694"/>
                      <a:pt x="3689350" y="352298"/>
                      <a:pt x="3663696" y="363220"/>
                    </a:cubicBezTo>
                    <a:cubicBezTo>
                      <a:pt x="3633597" y="376047"/>
                      <a:pt x="3599180" y="396367"/>
                      <a:pt x="3567811" y="410718"/>
                    </a:cubicBezTo>
                    <a:cubicBezTo>
                      <a:pt x="3538347" y="424180"/>
                      <a:pt x="3508248" y="432054"/>
                      <a:pt x="3480816" y="447421"/>
                    </a:cubicBezTo>
                    <a:cubicBezTo>
                      <a:pt x="3453130" y="463042"/>
                      <a:pt x="3428238" y="487045"/>
                      <a:pt x="3402838" y="503809"/>
                    </a:cubicBezTo>
                    <a:cubicBezTo>
                      <a:pt x="3379978" y="518922"/>
                      <a:pt x="3356483" y="528320"/>
                      <a:pt x="3335528" y="543941"/>
                    </a:cubicBezTo>
                    <a:cubicBezTo>
                      <a:pt x="3314446" y="559689"/>
                      <a:pt x="3297301" y="581406"/>
                      <a:pt x="3276727" y="597789"/>
                    </a:cubicBezTo>
                    <a:cubicBezTo>
                      <a:pt x="3256407" y="614045"/>
                      <a:pt x="3233039" y="625348"/>
                      <a:pt x="3212973" y="641985"/>
                    </a:cubicBezTo>
                    <a:cubicBezTo>
                      <a:pt x="3192526" y="659003"/>
                      <a:pt x="3175000" y="679577"/>
                      <a:pt x="3155315" y="699262"/>
                    </a:cubicBezTo>
                    <a:cubicBezTo>
                      <a:pt x="3134360" y="720217"/>
                      <a:pt x="3111881" y="743077"/>
                      <a:pt x="3090926" y="764032"/>
                    </a:cubicBezTo>
                    <a:cubicBezTo>
                      <a:pt x="3071241" y="783717"/>
                      <a:pt x="3052699" y="801751"/>
                      <a:pt x="3033268" y="821309"/>
                    </a:cubicBezTo>
                    <a:cubicBezTo>
                      <a:pt x="3013075" y="841629"/>
                      <a:pt x="2992120" y="862330"/>
                      <a:pt x="2971927" y="883793"/>
                    </a:cubicBezTo>
                    <a:cubicBezTo>
                      <a:pt x="2951226" y="905764"/>
                      <a:pt x="2928874" y="927989"/>
                      <a:pt x="2910713" y="951738"/>
                    </a:cubicBezTo>
                    <a:cubicBezTo>
                      <a:pt x="2893187" y="974725"/>
                      <a:pt x="2879344" y="997966"/>
                      <a:pt x="2864485" y="1023874"/>
                    </a:cubicBezTo>
                    <a:cubicBezTo>
                      <a:pt x="2848356" y="1052068"/>
                      <a:pt x="2831084" y="1085342"/>
                      <a:pt x="2818130" y="1115060"/>
                    </a:cubicBezTo>
                    <a:cubicBezTo>
                      <a:pt x="2806319" y="1142238"/>
                      <a:pt x="2802128" y="1166495"/>
                      <a:pt x="2789047" y="1194943"/>
                    </a:cubicBezTo>
                    <a:cubicBezTo>
                      <a:pt x="2772664" y="1230249"/>
                      <a:pt x="2740406" y="1273937"/>
                      <a:pt x="2724150" y="1309243"/>
                    </a:cubicBezTo>
                    <a:cubicBezTo>
                      <a:pt x="2711196" y="1337437"/>
                      <a:pt x="2705989" y="1362329"/>
                      <a:pt x="2695702" y="1388491"/>
                    </a:cubicBezTo>
                    <a:cubicBezTo>
                      <a:pt x="2685415" y="1414653"/>
                      <a:pt x="2673477" y="1437513"/>
                      <a:pt x="2662428" y="1466088"/>
                    </a:cubicBezTo>
                    <a:cubicBezTo>
                      <a:pt x="2649220" y="1499997"/>
                      <a:pt x="2634488" y="1544955"/>
                      <a:pt x="2623185" y="1579245"/>
                    </a:cubicBezTo>
                    <a:cubicBezTo>
                      <a:pt x="2613787" y="1607566"/>
                      <a:pt x="2607945" y="1631696"/>
                      <a:pt x="2598547" y="1657350"/>
                    </a:cubicBezTo>
                    <a:cubicBezTo>
                      <a:pt x="2589149" y="1683004"/>
                      <a:pt x="2575941" y="1705991"/>
                      <a:pt x="2566543" y="1733296"/>
                    </a:cubicBezTo>
                    <a:cubicBezTo>
                      <a:pt x="2556129" y="1763649"/>
                      <a:pt x="2551557" y="1798066"/>
                      <a:pt x="2540127" y="1831848"/>
                    </a:cubicBezTo>
                    <a:cubicBezTo>
                      <a:pt x="2527427" y="1869440"/>
                      <a:pt x="2504694" y="1913001"/>
                      <a:pt x="2492121" y="1948307"/>
                    </a:cubicBezTo>
                    <a:cubicBezTo>
                      <a:pt x="2481961" y="1976755"/>
                      <a:pt x="2475865" y="1999234"/>
                      <a:pt x="2468372" y="2026920"/>
                    </a:cubicBezTo>
                    <a:cubicBezTo>
                      <a:pt x="2459990" y="2057400"/>
                      <a:pt x="2452243" y="2091944"/>
                      <a:pt x="2444750" y="2123821"/>
                    </a:cubicBezTo>
                    <a:cubicBezTo>
                      <a:pt x="2437384" y="2154809"/>
                      <a:pt x="2429510" y="2182749"/>
                      <a:pt x="2423668" y="2215642"/>
                    </a:cubicBezTo>
                    <a:cubicBezTo>
                      <a:pt x="2417064" y="2253107"/>
                      <a:pt x="2415794" y="2298954"/>
                      <a:pt x="2408301" y="2336927"/>
                    </a:cubicBezTo>
                    <a:cubicBezTo>
                      <a:pt x="2401443" y="2371471"/>
                      <a:pt x="2391791" y="2404237"/>
                      <a:pt x="2382012" y="2434336"/>
                    </a:cubicBezTo>
                    <a:cubicBezTo>
                      <a:pt x="2373249" y="2461260"/>
                      <a:pt x="2362454" y="2484120"/>
                      <a:pt x="2353437" y="2509647"/>
                    </a:cubicBezTo>
                    <a:cubicBezTo>
                      <a:pt x="2344293" y="2535428"/>
                      <a:pt x="2337689" y="2562479"/>
                      <a:pt x="2327402" y="2588260"/>
                    </a:cubicBezTo>
                    <a:cubicBezTo>
                      <a:pt x="2316988" y="2614549"/>
                      <a:pt x="2304161" y="2638298"/>
                      <a:pt x="2291080" y="2665730"/>
                    </a:cubicBezTo>
                    <a:cubicBezTo>
                      <a:pt x="2276221" y="2696845"/>
                      <a:pt x="2259330" y="2735199"/>
                      <a:pt x="2242693" y="2765298"/>
                    </a:cubicBezTo>
                    <a:cubicBezTo>
                      <a:pt x="2228088" y="2791714"/>
                      <a:pt x="2213737" y="2813431"/>
                      <a:pt x="2197862" y="2837561"/>
                    </a:cubicBezTo>
                    <a:cubicBezTo>
                      <a:pt x="2181352" y="2862580"/>
                      <a:pt x="2165096" y="2887345"/>
                      <a:pt x="2145411" y="2912491"/>
                    </a:cubicBezTo>
                    <a:cubicBezTo>
                      <a:pt x="2123821" y="2940050"/>
                      <a:pt x="2098421" y="2973070"/>
                      <a:pt x="2072894" y="2995803"/>
                    </a:cubicBezTo>
                    <a:cubicBezTo>
                      <a:pt x="2050415" y="3015869"/>
                      <a:pt x="2026920" y="3025267"/>
                      <a:pt x="2002409" y="3044190"/>
                    </a:cubicBezTo>
                    <a:cubicBezTo>
                      <a:pt x="1973199" y="3066669"/>
                      <a:pt x="1938782" y="3101213"/>
                      <a:pt x="1910588" y="3123184"/>
                    </a:cubicBezTo>
                    <a:cubicBezTo>
                      <a:pt x="1888109" y="3140710"/>
                      <a:pt x="1870583" y="3152394"/>
                      <a:pt x="1847723" y="3167507"/>
                    </a:cubicBezTo>
                    <a:cubicBezTo>
                      <a:pt x="1821561" y="3184779"/>
                      <a:pt x="1788668" y="3202686"/>
                      <a:pt x="1761998" y="3220847"/>
                    </a:cubicBezTo>
                    <a:cubicBezTo>
                      <a:pt x="1737360" y="3237611"/>
                      <a:pt x="1718183" y="3253740"/>
                      <a:pt x="1692783" y="3272028"/>
                    </a:cubicBezTo>
                    <a:cubicBezTo>
                      <a:pt x="1662430" y="3293872"/>
                      <a:pt x="1621536" y="3320415"/>
                      <a:pt x="1591945" y="3342386"/>
                    </a:cubicBezTo>
                    <a:cubicBezTo>
                      <a:pt x="1567815" y="3360293"/>
                      <a:pt x="1550289" y="3373247"/>
                      <a:pt x="1527810" y="3393313"/>
                    </a:cubicBezTo>
                    <a:cubicBezTo>
                      <a:pt x="1499997" y="3418205"/>
                      <a:pt x="1468120" y="3453384"/>
                      <a:pt x="1439291" y="3482086"/>
                    </a:cubicBezTo>
                    <a:cubicBezTo>
                      <a:pt x="1411986" y="3509264"/>
                      <a:pt x="1385697" y="3535426"/>
                      <a:pt x="1359154" y="3561080"/>
                    </a:cubicBezTo>
                    <a:cubicBezTo>
                      <a:pt x="1333500" y="3585845"/>
                      <a:pt x="1305687" y="3608451"/>
                      <a:pt x="1282954" y="3633597"/>
                    </a:cubicBezTo>
                    <a:cubicBezTo>
                      <a:pt x="1261491" y="3657346"/>
                      <a:pt x="1243965" y="3679952"/>
                      <a:pt x="1225550" y="3707638"/>
                    </a:cubicBezTo>
                    <a:cubicBezTo>
                      <a:pt x="1204468" y="3739261"/>
                      <a:pt x="1185037" y="3779266"/>
                      <a:pt x="1164717" y="3814064"/>
                    </a:cubicBezTo>
                    <a:cubicBezTo>
                      <a:pt x="1144905" y="3848100"/>
                      <a:pt x="1125982" y="3882771"/>
                      <a:pt x="1105281" y="3914267"/>
                    </a:cubicBezTo>
                    <a:cubicBezTo>
                      <a:pt x="1085596" y="3944112"/>
                      <a:pt x="1064895" y="3969893"/>
                      <a:pt x="1043940" y="3998722"/>
                    </a:cubicBezTo>
                    <a:cubicBezTo>
                      <a:pt x="1022096" y="4028948"/>
                      <a:pt x="1001903" y="4060063"/>
                      <a:pt x="976757" y="4091432"/>
                    </a:cubicBezTo>
                    <a:cubicBezTo>
                      <a:pt x="948690" y="4126357"/>
                      <a:pt x="914273" y="4166362"/>
                      <a:pt x="881888" y="4197858"/>
                    </a:cubicBezTo>
                    <a:cubicBezTo>
                      <a:pt x="852297" y="4226687"/>
                      <a:pt x="821055" y="4244848"/>
                      <a:pt x="790956" y="4274439"/>
                    </a:cubicBezTo>
                    <a:cubicBezTo>
                      <a:pt x="756285" y="4308348"/>
                      <a:pt x="721868" y="4355719"/>
                      <a:pt x="687705" y="4392168"/>
                    </a:cubicBezTo>
                    <a:cubicBezTo>
                      <a:pt x="656336" y="4425569"/>
                      <a:pt x="624586" y="4453763"/>
                      <a:pt x="594233" y="4485386"/>
                    </a:cubicBezTo>
                    <a:cubicBezTo>
                      <a:pt x="564261" y="4516628"/>
                      <a:pt x="535686" y="4552823"/>
                      <a:pt x="506730" y="4580763"/>
                    </a:cubicBezTo>
                    <a:cubicBezTo>
                      <a:pt x="481203" y="4605401"/>
                      <a:pt x="455803" y="4621022"/>
                      <a:pt x="430530" y="4645787"/>
                    </a:cubicBezTo>
                    <a:cubicBezTo>
                      <a:pt x="401828" y="4673854"/>
                      <a:pt x="374142" y="4710811"/>
                      <a:pt x="344678" y="4741672"/>
                    </a:cubicBezTo>
                    <a:cubicBezTo>
                      <a:pt x="315595" y="4772279"/>
                      <a:pt x="281051" y="4802632"/>
                      <a:pt x="254889" y="4830318"/>
                    </a:cubicBezTo>
                    <a:cubicBezTo>
                      <a:pt x="233172" y="4853178"/>
                      <a:pt x="218440" y="4869307"/>
                      <a:pt x="197612" y="4895215"/>
                    </a:cubicBezTo>
                    <a:cubicBezTo>
                      <a:pt x="169291" y="4930521"/>
                      <a:pt x="118999" y="5006721"/>
                      <a:pt x="103251" y="5025263"/>
                    </a:cubicBezTo>
                    <a:cubicBezTo>
                      <a:pt x="98679" y="5030724"/>
                      <a:pt x="97028" y="5032375"/>
                      <a:pt x="93472" y="5035169"/>
                    </a:cubicBezTo>
                    <a:cubicBezTo>
                      <a:pt x="89789" y="5038090"/>
                      <a:pt x="85725" y="5040503"/>
                      <a:pt x="81534" y="5042408"/>
                    </a:cubicBezTo>
                    <a:cubicBezTo>
                      <a:pt x="77343" y="5044313"/>
                      <a:pt x="72771" y="5045710"/>
                      <a:pt x="68326" y="5046599"/>
                    </a:cubicBezTo>
                    <a:cubicBezTo>
                      <a:pt x="63754" y="5047488"/>
                      <a:pt x="59055" y="5047742"/>
                      <a:pt x="54483" y="5047488"/>
                    </a:cubicBezTo>
                    <a:cubicBezTo>
                      <a:pt x="49911" y="5047234"/>
                      <a:pt x="45212" y="5046345"/>
                      <a:pt x="40767" y="5044948"/>
                    </a:cubicBezTo>
                    <a:cubicBezTo>
                      <a:pt x="36449" y="5043551"/>
                      <a:pt x="32131" y="5041646"/>
                      <a:pt x="28194" y="5039360"/>
                    </a:cubicBezTo>
                    <a:cubicBezTo>
                      <a:pt x="24257" y="5036947"/>
                      <a:pt x="20447" y="5034153"/>
                      <a:pt x="17145" y="5030851"/>
                    </a:cubicBezTo>
                    <a:cubicBezTo>
                      <a:pt x="13843" y="5027676"/>
                      <a:pt x="11049" y="5023866"/>
                      <a:pt x="8636" y="5019929"/>
                    </a:cubicBezTo>
                    <a:cubicBezTo>
                      <a:pt x="6223" y="5015992"/>
                      <a:pt x="4318" y="5011674"/>
                      <a:pt x="2921" y="5007229"/>
                    </a:cubicBezTo>
                    <a:cubicBezTo>
                      <a:pt x="1524" y="5002911"/>
                      <a:pt x="508" y="4998212"/>
                      <a:pt x="254" y="4993640"/>
                    </a:cubicBezTo>
                    <a:cubicBezTo>
                      <a:pt x="0" y="4989068"/>
                      <a:pt x="254" y="4984369"/>
                      <a:pt x="1143" y="4979797"/>
                    </a:cubicBezTo>
                    <a:cubicBezTo>
                      <a:pt x="2032" y="4975352"/>
                      <a:pt x="3302" y="4970780"/>
                      <a:pt x="5207" y="4966589"/>
                    </a:cubicBezTo>
                    <a:cubicBezTo>
                      <a:pt x="7112" y="4962398"/>
                      <a:pt x="12319" y="4954651"/>
                      <a:pt x="12319" y="4954651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58" name="Group 58"/>
            <p:cNvGrpSpPr/>
            <p:nvPr/>
          </p:nvGrpSpPr>
          <p:grpSpPr>
            <a:xfrm>
              <a:off x="2125105" y="2375270"/>
              <a:ext cx="65481" cy="86156"/>
              <a:chOff x="0" y="0"/>
              <a:chExt cx="132334" cy="17411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50673" y="50673"/>
                <a:ext cx="30861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72771">
                    <a:moveTo>
                      <a:pt x="30353" y="14986"/>
                    </a:moveTo>
                    <a:cubicBezTo>
                      <a:pt x="30734" y="59690"/>
                      <a:pt x="30607" y="60579"/>
                      <a:pt x="30099" y="62103"/>
                    </a:cubicBezTo>
                    <a:cubicBezTo>
                      <a:pt x="29591" y="63627"/>
                      <a:pt x="28702" y="65278"/>
                      <a:pt x="27686" y="66548"/>
                    </a:cubicBezTo>
                    <a:cubicBezTo>
                      <a:pt x="26670" y="67818"/>
                      <a:pt x="25527" y="69088"/>
                      <a:pt x="24130" y="69977"/>
                    </a:cubicBezTo>
                    <a:cubicBezTo>
                      <a:pt x="22733" y="70866"/>
                      <a:pt x="21209" y="71755"/>
                      <a:pt x="19558" y="72136"/>
                    </a:cubicBezTo>
                    <a:cubicBezTo>
                      <a:pt x="18034" y="72517"/>
                      <a:pt x="16256" y="72771"/>
                      <a:pt x="14605" y="72644"/>
                    </a:cubicBezTo>
                    <a:cubicBezTo>
                      <a:pt x="12954" y="72517"/>
                      <a:pt x="11303" y="72136"/>
                      <a:pt x="9779" y="71501"/>
                    </a:cubicBezTo>
                    <a:cubicBezTo>
                      <a:pt x="8255" y="70866"/>
                      <a:pt x="6731" y="69977"/>
                      <a:pt x="5461" y="68961"/>
                    </a:cubicBezTo>
                    <a:cubicBezTo>
                      <a:pt x="4191" y="67945"/>
                      <a:pt x="3175" y="66548"/>
                      <a:pt x="2286" y="65151"/>
                    </a:cubicBezTo>
                    <a:cubicBezTo>
                      <a:pt x="1397" y="63754"/>
                      <a:pt x="762" y="62103"/>
                      <a:pt x="381" y="60579"/>
                    </a:cubicBezTo>
                    <a:cubicBezTo>
                      <a:pt x="0" y="58928"/>
                      <a:pt x="0" y="57277"/>
                      <a:pt x="127" y="55626"/>
                    </a:cubicBezTo>
                    <a:cubicBezTo>
                      <a:pt x="254" y="53975"/>
                      <a:pt x="889" y="52324"/>
                      <a:pt x="1524" y="50800"/>
                    </a:cubicBezTo>
                    <a:cubicBezTo>
                      <a:pt x="2286" y="49276"/>
                      <a:pt x="3175" y="47752"/>
                      <a:pt x="4318" y="46609"/>
                    </a:cubicBezTo>
                    <a:cubicBezTo>
                      <a:pt x="5461" y="45466"/>
                      <a:pt x="6858" y="44450"/>
                      <a:pt x="8255" y="43688"/>
                    </a:cubicBezTo>
                    <a:cubicBezTo>
                      <a:pt x="9652" y="42926"/>
                      <a:pt x="11303" y="42291"/>
                      <a:pt x="12954" y="42037"/>
                    </a:cubicBezTo>
                    <a:cubicBezTo>
                      <a:pt x="14605" y="41783"/>
                      <a:pt x="16256" y="41783"/>
                      <a:pt x="17907" y="42037"/>
                    </a:cubicBezTo>
                    <a:cubicBezTo>
                      <a:pt x="19558" y="42291"/>
                      <a:pt x="21209" y="42926"/>
                      <a:pt x="22733" y="43688"/>
                    </a:cubicBezTo>
                    <a:cubicBezTo>
                      <a:pt x="24130" y="44450"/>
                      <a:pt x="25527" y="45466"/>
                      <a:pt x="26670" y="46609"/>
                    </a:cubicBezTo>
                    <a:cubicBezTo>
                      <a:pt x="27813" y="47752"/>
                      <a:pt x="28829" y="49276"/>
                      <a:pt x="29464" y="50800"/>
                    </a:cubicBezTo>
                    <a:cubicBezTo>
                      <a:pt x="30099" y="52324"/>
                      <a:pt x="30607" y="53975"/>
                      <a:pt x="30734" y="55626"/>
                    </a:cubicBezTo>
                    <a:cubicBezTo>
                      <a:pt x="30861" y="57277"/>
                      <a:pt x="30861" y="58928"/>
                      <a:pt x="30480" y="60579"/>
                    </a:cubicBezTo>
                    <a:cubicBezTo>
                      <a:pt x="30099" y="62103"/>
                      <a:pt x="29591" y="63754"/>
                      <a:pt x="28702" y="65151"/>
                    </a:cubicBezTo>
                    <a:cubicBezTo>
                      <a:pt x="27813" y="66548"/>
                      <a:pt x="26670" y="67945"/>
                      <a:pt x="25400" y="68961"/>
                    </a:cubicBezTo>
                    <a:cubicBezTo>
                      <a:pt x="24130" y="69977"/>
                      <a:pt x="22733" y="70866"/>
                      <a:pt x="21209" y="71501"/>
                    </a:cubicBezTo>
                    <a:cubicBezTo>
                      <a:pt x="19685" y="72136"/>
                      <a:pt x="17907" y="72517"/>
                      <a:pt x="16256" y="72644"/>
                    </a:cubicBezTo>
                    <a:cubicBezTo>
                      <a:pt x="14605" y="72771"/>
                      <a:pt x="12827" y="72517"/>
                      <a:pt x="11303" y="72009"/>
                    </a:cubicBezTo>
                    <a:cubicBezTo>
                      <a:pt x="9779" y="71501"/>
                      <a:pt x="8255" y="70866"/>
                      <a:pt x="6858" y="69977"/>
                    </a:cubicBezTo>
                    <a:cubicBezTo>
                      <a:pt x="5461" y="69088"/>
                      <a:pt x="4191" y="67818"/>
                      <a:pt x="3175" y="66548"/>
                    </a:cubicBezTo>
                    <a:cubicBezTo>
                      <a:pt x="2159" y="65278"/>
                      <a:pt x="1397" y="63627"/>
                      <a:pt x="889" y="62103"/>
                    </a:cubicBezTo>
                    <a:cubicBezTo>
                      <a:pt x="381" y="60579"/>
                      <a:pt x="127" y="57277"/>
                      <a:pt x="127" y="57277"/>
                    </a:cubicBezTo>
                    <a:cubicBezTo>
                      <a:pt x="127" y="57277"/>
                      <a:pt x="0" y="21336"/>
                      <a:pt x="508" y="14986"/>
                    </a:cubicBezTo>
                    <a:cubicBezTo>
                      <a:pt x="635" y="13081"/>
                      <a:pt x="762" y="12573"/>
                      <a:pt x="1016" y="11430"/>
                    </a:cubicBezTo>
                    <a:cubicBezTo>
                      <a:pt x="1270" y="10287"/>
                      <a:pt x="1778" y="9017"/>
                      <a:pt x="2286" y="8001"/>
                    </a:cubicBezTo>
                    <a:cubicBezTo>
                      <a:pt x="2794" y="6985"/>
                      <a:pt x="3556" y="5969"/>
                      <a:pt x="4318" y="5080"/>
                    </a:cubicBezTo>
                    <a:cubicBezTo>
                      <a:pt x="5080" y="4191"/>
                      <a:pt x="5969" y="3302"/>
                      <a:pt x="6985" y="2667"/>
                    </a:cubicBezTo>
                    <a:cubicBezTo>
                      <a:pt x="8001" y="2032"/>
                      <a:pt x="9017" y="1397"/>
                      <a:pt x="10160" y="1016"/>
                    </a:cubicBezTo>
                    <a:cubicBezTo>
                      <a:pt x="11303" y="635"/>
                      <a:pt x="12573" y="254"/>
                      <a:pt x="13716" y="127"/>
                    </a:cubicBezTo>
                    <a:cubicBezTo>
                      <a:pt x="14859" y="0"/>
                      <a:pt x="16129" y="0"/>
                      <a:pt x="17272" y="127"/>
                    </a:cubicBezTo>
                    <a:cubicBezTo>
                      <a:pt x="18415" y="254"/>
                      <a:pt x="19558" y="635"/>
                      <a:pt x="20701" y="1016"/>
                    </a:cubicBezTo>
                    <a:cubicBezTo>
                      <a:pt x="21844" y="1397"/>
                      <a:pt x="22987" y="2032"/>
                      <a:pt x="24003" y="2667"/>
                    </a:cubicBezTo>
                    <a:cubicBezTo>
                      <a:pt x="25019" y="3302"/>
                      <a:pt x="25908" y="4191"/>
                      <a:pt x="26670" y="5080"/>
                    </a:cubicBezTo>
                    <a:cubicBezTo>
                      <a:pt x="27432" y="5969"/>
                      <a:pt x="28194" y="6985"/>
                      <a:pt x="28702" y="8001"/>
                    </a:cubicBezTo>
                    <a:cubicBezTo>
                      <a:pt x="29210" y="9017"/>
                      <a:pt x="29718" y="10287"/>
                      <a:pt x="29972" y="11430"/>
                    </a:cubicBezTo>
                    <a:cubicBezTo>
                      <a:pt x="30226" y="12573"/>
                      <a:pt x="30353" y="14986"/>
                      <a:pt x="30353" y="14986"/>
                    </a:cubicBezTo>
                  </a:path>
                </a:pathLst>
              </a:custGeom>
              <a:solidFill>
                <a:srgbClr val="CC7D73"/>
              </a:solidFill>
              <a:ln>
                <a:noFill/>
              </a:ln>
            </p:spPr>
          </p:sp>
        </p:grpSp>
        <p:grpSp>
          <p:nvGrpSpPr>
            <p:cNvPr id="60" name="Group 60"/>
            <p:cNvGrpSpPr/>
            <p:nvPr/>
          </p:nvGrpSpPr>
          <p:grpSpPr>
            <a:xfrm>
              <a:off x="1249967" y="2429942"/>
              <a:ext cx="2986945" cy="3304361"/>
              <a:chOff x="0" y="0"/>
              <a:chExt cx="6036437" cy="6677914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14605" y="28321"/>
                <a:ext cx="5973953" cy="6602349"/>
              </a:xfrm>
              <a:custGeom>
                <a:avLst/>
                <a:gdLst/>
                <a:ahLst/>
                <a:cxnLst/>
                <a:rect l="l" t="t" r="r" b="b"/>
                <a:pathLst>
                  <a:path w="5973953" h="6602349">
                    <a:moveTo>
                      <a:pt x="898398" y="5026025"/>
                    </a:moveTo>
                    <a:cubicBezTo>
                      <a:pt x="599821" y="5141468"/>
                      <a:pt x="409194" y="4976495"/>
                      <a:pt x="393446" y="4878578"/>
                    </a:cubicBezTo>
                    <a:cubicBezTo>
                      <a:pt x="379476" y="4791329"/>
                      <a:pt x="521970" y="4642358"/>
                      <a:pt x="551942" y="4599432"/>
                    </a:cubicBezTo>
                    <a:cubicBezTo>
                      <a:pt x="561721" y="4585462"/>
                      <a:pt x="564388" y="4582795"/>
                      <a:pt x="573913" y="4573524"/>
                    </a:cubicBezTo>
                    <a:cubicBezTo>
                      <a:pt x="587883" y="4560062"/>
                      <a:pt x="609727" y="4541266"/>
                      <a:pt x="629920" y="4528820"/>
                    </a:cubicBezTo>
                    <a:cubicBezTo>
                      <a:pt x="650113" y="4516374"/>
                      <a:pt x="672338" y="4505960"/>
                      <a:pt x="694944" y="4498721"/>
                    </a:cubicBezTo>
                    <a:cubicBezTo>
                      <a:pt x="717550" y="4491482"/>
                      <a:pt x="741680" y="4486783"/>
                      <a:pt x="765429" y="4485132"/>
                    </a:cubicBezTo>
                    <a:cubicBezTo>
                      <a:pt x="789051" y="4483481"/>
                      <a:pt x="813689" y="4484751"/>
                      <a:pt x="837057" y="4488815"/>
                    </a:cubicBezTo>
                    <a:cubicBezTo>
                      <a:pt x="860425" y="4492879"/>
                      <a:pt x="883920" y="4499991"/>
                      <a:pt x="905637" y="4509516"/>
                    </a:cubicBezTo>
                    <a:cubicBezTo>
                      <a:pt x="927354" y="4519041"/>
                      <a:pt x="948563" y="4531487"/>
                      <a:pt x="967359" y="4545965"/>
                    </a:cubicBezTo>
                    <a:cubicBezTo>
                      <a:pt x="986155" y="4560443"/>
                      <a:pt x="1003681" y="4577588"/>
                      <a:pt x="1018540" y="4596130"/>
                    </a:cubicBezTo>
                    <a:cubicBezTo>
                      <a:pt x="1033399" y="4614672"/>
                      <a:pt x="1046353" y="4635627"/>
                      <a:pt x="1056259" y="4657217"/>
                    </a:cubicBezTo>
                    <a:cubicBezTo>
                      <a:pt x="1066165" y="4678807"/>
                      <a:pt x="1073785" y="4702175"/>
                      <a:pt x="1078230" y="4725416"/>
                    </a:cubicBezTo>
                    <a:cubicBezTo>
                      <a:pt x="1082675" y="4748657"/>
                      <a:pt x="1084453" y="4773168"/>
                      <a:pt x="1083183" y="4796917"/>
                    </a:cubicBezTo>
                    <a:cubicBezTo>
                      <a:pt x="1081913" y="4820539"/>
                      <a:pt x="1077849" y="4844796"/>
                      <a:pt x="1070991" y="4867529"/>
                    </a:cubicBezTo>
                    <a:cubicBezTo>
                      <a:pt x="1064133" y="4890262"/>
                      <a:pt x="1054227" y="4912741"/>
                      <a:pt x="1042162" y="4933188"/>
                    </a:cubicBezTo>
                    <a:cubicBezTo>
                      <a:pt x="1030097" y="4953635"/>
                      <a:pt x="1022858" y="4969764"/>
                      <a:pt x="998474" y="4990084"/>
                    </a:cubicBezTo>
                    <a:cubicBezTo>
                      <a:pt x="946150" y="5033645"/>
                      <a:pt x="729869" y="5066030"/>
                      <a:pt x="705739" y="5139563"/>
                    </a:cubicBezTo>
                    <a:cubicBezTo>
                      <a:pt x="681863" y="5212461"/>
                      <a:pt x="797179" y="5334000"/>
                      <a:pt x="850519" y="5428361"/>
                    </a:cubicBezTo>
                    <a:cubicBezTo>
                      <a:pt x="904621" y="5524246"/>
                      <a:pt x="990854" y="5609082"/>
                      <a:pt x="1028573" y="5710301"/>
                    </a:cubicBezTo>
                    <a:cubicBezTo>
                      <a:pt x="1065784" y="5809996"/>
                      <a:pt x="1089660" y="6026404"/>
                      <a:pt x="1077087" y="6030595"/>
                    </a:cubicBezTo>
                    <a:cubicBezTo>
                      <a:pt x="1070356" y="6032881"/>
                      <a:pt x="1031240" y="5950966"/>
                      <a:pt x="1032637" y="5950077"/>
                    </a:cubicBezTo>
                    <a:cubicBezTo>
                      <a:pt x="1034034" y="5949188"/>
                      <a:pt x="1072007" y="5999734"/>
                      <a:pt x="1086612" y="6027166"/>
                    </a:cubicBezTo>
                    <a:cubicBezTo>
                      <a:pt x="1101344" y="6054598"/>
                      <a:pt x="1113028" y="6084697"/>
                      <a:pt x="1120648" y="6114923"/>
                    </a:cubicBezTo>
                    <a:cubicBezTo>
                      <a:pt x="1128268" y="6145149"/>
                      <a:pt x="1132332" y="6177153"/>
                      <a:pt x="1132586" y="6208268"/>
                    </a:cubicBezTo>
                    <a:cubicBezTo>
                      <a:pt x="1132840" y="6239383"/>
                      <a:pt x="1129157" y="6271514"/>
                      <a:pt x="1121918" y="6301740"/>
                    </a:cubicBezTo>
                    <a:cubicBezTo>
                      <a:pt x="1114679" y="6332093"/>
                      <a:pt x="1103376" y="6362319"/>
                      <a:pt x="1089152" y="6390005"/>
                    </a:cubicBezTo>
                    <a:cubicBezTo>
                      <a:pt x="1074801" y="6417691"/>
                      <a:pt x="1056640" y="6444361"/>
                      <a:pt x="1036193" y="6467856"/>
                    </a:cubicBezTo>
                    <a:cubicBezTo>
                      <a:pt x="1015746" y="6491351"/>
                      <a:pt x="991743" y="6512941"/>
                      <a:pt x="966216" y="6530721"/>
                    </a:cubicBezTo>
                    <a:cubicBezTo>
                      <a:pt x="940689" y="6548628"/>
                      <a:pt x="912241" y="6563741"/>
                      <a:pt x="883158" y="6574917"/>
                    </a:cubicBezTo>
                    <a:cubicBezTo>
                      <a:pt x="854075" y="6586220"/>
                      <a:pt x="822833" y="6594221"/>
                      <a:pt x="791972" y="6598158"/>
                    </a:cubicBezTo>
                    <a:cubicBezTo>
                      <a:pt x="761111" y="6602095"/>
                      <a:pt x="728853" y="6602349"/>
                      <a:pt x="697865" y="6598793"/>
                    </a:cubicBezTo>
                    <a:cubicBezTo>
                      <a:pt x="666877" y="6595237"/>
                      <a:pt x="635508" y="6587744"/>
                      <a:pt x="606298" y="6576822"/>
                    </a:cubicBezTo>
                    <a:cubicBezTo>
                      <a:pt x="577088" y="6566027"/>
                      <a:pt x="548513" y="6551168"/>
                      <a:pt x="522732" y="6533642"/>
                    </a:cubicBezTo>
                    <a:cubicBezTo>
                      <a:pt x="496951" y="6516116"/>
                      <a:pt x="473202" y="6506083"/>
                      <a:pt x="451866" y="6471793"/>
                    </a:cubicBezTo>
                    <a:cubicBezTo>
                      <a:pt x="408051" y="6401181"/>
                      <a:pt x="367665" y="6213602"/>
                      <a:pt x="350012" y="6086475"/>
                    </a:cubicBezTo>
                    <a:cubicBezTo>
                      <a:pt x="333248" y="5965952"/>
                      <a:pt x="336931" y="5844413"/>
                      <a:pt x="343535" y="5728462"/>
                    </a:cubicBezTo>
                    <a:cubicBezTo>
                      <a:pt x="349758" y="5617972"/>
                      <a:pt x="362204" y="5514467"/>
                      <a:pt x="385953" y="5406136"/>
                    </a:cubicBezTo>
                    <a:cubicBezTo>
                      <a:pt x="411099" y="5291582"/>
                      <a:pt x="447802" y="5168011"/>
                      <a:pt x="493649" y="5059426"/>
                    </a:cubicBezTo>
                    <a:cubicBezTo>
                      <a:pt x="537591" y="4955286"/>
                      <a:pt x="591566" y="4870577"/>
                      <a:pt x="652780" y="4766310"/>
                    </a:cubicBezTo>
                    <a:cubicBezTo>
                      <a:pt x="725932" y="4641723"/>
                      <a:pt x="812800" y="4480433"/>
                      <a:pt x="907415" y="4364355"/>
                    </a:cubicBezTo>
                    <a:cubicBezTo>
                      <a:pt x="993267" y="4259072"/>
                      <a:pt x="1094740" y="4092194"/>
                      <a:pt x="1189101" y="4092448"/>
                    </a:cubicBezTo>
                    <a:cubicBezTo>
                      <a:pt x="1284859" y="4092702"/>
                      <a:pt x="1457325" y="4269105"/>
                      <a:pt x="1477518" y="4374388"/>
                    </a:cubicBezTo>
                    <a:cubicBezTo>
                      <a:pt x="1496695" y="4473829"/>
                      <a:pt x="1398651" y="4610354"/>
                      <a:pt x="1331849" y="4703191"/>
                    </a:cubicBezTo>
                    <a:cubicBezTo>
                      <a:pt x="1268476" y="4791329"/>
                      <a:pt x="1170686" y="4860671"/>
                      <a:pt x="1092327" y="4922139"/>
                    </a:cubicBezTo>
                    <a:cubicBezTo>
                      <a:pt x="1025017" y="4974844"/>
                      <a:pt x="950595" y="5028438"/>
                      <a:pt x="893572" y="5054981"/>
                    </a:cubicBezTo>
                    <a:cubicBezTo>
                      <a:pt x="855726" y="5072634"/>
                      <a:pt x="826770" y="5078857"/>
                      <a:pt x="792353" y="5084572"/>
                    </a:cubicBezTo>
                    <a:cubicBezTo>
                      <a:pt x="757936" y="5090287"/>
                      <a:pt x="721614" y="5091811"/>
                      <a:pt x="686816" y="5089017"/>
                    </a:cubicBezTo>
                    <a:cubicBezTo>
                      <a:pt x="652018" y="5086223"/>
                      <a:pt x="616585" y="5079111"/>
                      <a:pt x="583438" y="5068062"/>
                    </a:cubicBezTo>
                    <a:cubicBezTo>
                      <a:pt x="550291" y="5057013"/>
                      <a:pt x="517652" y="5041519"/>
                      <a:pt x="488061" y="5022977"/>
                    </a:cubicBezTo>
                    <a:cubicBezTo>
                      <a:pt x="458470" y="5004308"/>
                      <a:pt x="430403" y="4981575"/>
                      <a:pt x="406146" y="4956429"/>
                    </a:cubicBezTo>
                    <a:cubicBezTo>
                      <a:pt x="381889" y="4931283"/>
                      <a:pt x="360172" y="4902454"/>
                      <a:pt x="342646" y="4872228"/>
                    </a:cubicBezTo>
                    <a:cubicBezTo>
                      <a:pt x="325120" y="4842002"/>
                      <a:pt x="310769" y="4808728"/>
                      <a:pt x="300990" y="4775200"/>
                    </a:cubicBezTo>
                    <a:cubicBezTo>
                      <a:pt x="291211" y="4741672"/>
                      <a:pt x="285496" y="4705985"/>
                      <a:pt x="283972" y="4671060"/>
                    </a:cubicBezTo>
                    <a:cubicBezTo>
                      <a:pt x="282448" y="4636135"/>
                      <a:pt x="285369" y="4600067"/>
                      <a:pt x="292227" y="4565777"/>
                    </a:cubicBezTo>
                    <a:cubicBezTo>
                      <a:pt x="299085" y="4531614"/>
                      <a:pt x="310515" y="4497197"/>
                      <a:pt x="325374" y="4465701"/>
                    </a:cubicBezTo>
                    <a:cubicBezTo>
                      <a:pt x="340233" y="4434078"/>
                      <a:pt x="359664" y="4403471"/>
                      <a:pt x="381635" y="4376420"/>
                    </a:cubicBezTo>
                    <a:cubicBezTo>
                      <a:pt x="403733" y="4349369"/>
                      <a:pt x="429768" y="4324223"/>
                      <a:pt x="457581" y="4303141"/>
                    </a:cubicBezTo>
                    <a:cubicBezTo>
                      <a:pt x="485521" y="4282059"/>
                      <a:pt x="512318" y="4277106"/>
                      <a:pt x="548894" y="4250182"/>
                    </a:cubicBezTo>
                    <a:cubicBezTo>
                      <a:pt x="616585" y="4200398"/>
                      <a:pt x="728218" y="4093972"/>
                      <a:pt x="815086" y="4005326"/>
                    </a:cubicBezTo>
                    <a:cubicBezTo>
                      <a:pt x="907542" y="3910838"/>
                      <a:pt x="1016762" y="3805809"/>
                      <a:pt x="1086358" y="3697859"/>
                    </a:cubicBezTo>
                    <a:cubicBezTo>
                      <a:pt x="1149350" y="3600196"/>
                      <a:pt x="1158494" y="3485515"/>
                      <a:pt x="1223899" y="3391408"/>
                    </a:cubicBezTo>
                    <a:cubicBezTo>
                      <a:pt x="1295019" y="3289300"/>
                      <a:pt x="1400302" y="3191129"/>
                      <a:pt x="1506474" y="3113659"/>
                    </a:cubicBezTo>
                    <a:cubicBezTo>
                      <a:pt x="1613789" y="3035427"/>
                      <a:pt x="1813687" y="2948051"/>
                      <a:pt x="1865122" y="2925318"/>
                    </a:cubicBezTo>
                    <a:cubicBezTo>
                      <a:pt x="1878711" y="2919349"/>
                      <a:pt x="1879727" y="2919095"/>
                      <a:pt x="1891665" y="2915666"/>
                    </a:cubicBezTo>
                    <a:cubicBezTo>
                      <a:pt x="1914779" y="2908935"/>
                      <a:pt x="1960499" y="2895981"/>
                      <a:pt x="1995551" y="2892552"/>
                    </a:cubicBezTo>
                    <a:cubicBezTo>
                      <a:pt x="2030603" y="2889123"/>
                      <a:pt x="2067179" y="2890012"/>
                      <a:pt x="2101977" y="2895092"/>
                    </a:cubicBezTo>
                    <a:cubicBezTo>
                      <a:pt x="2136902" y="2900172"/>
                      <a:pt x="2172081" y="2909697"/>
                      <a:pt x="2204720" y="2923032"/>
                    </a:cubicBezTo>
                    <a:cubicBezTo>
                      <a:pt x="2237359" y="2936367"/>
                      <a:pt x="2269236" y="2954147"/>
                      <a:pt x="2297811" y="2974848"/>
                    </a:cubicBezTo>
                    <a:cubicBezTo>
                      <a:pt x="2326259" y="2995549"/>
                      <a:pt x="2353056" y="3020314"/>
                      <a:pt x="2375789" y="3047238"/>
                    </a:cubicBezTo>
                    <a:cubicBezTo>
                      <a:pt x="2398522" y="3074162"/>
                      <a:pt x="2418588" y="3104642"/>
                      <a:pt x="2434209" y="3136265"/>
                    </a:cubicBezTo>
                    <a:cubicBezTo>
                      <a:pt x="2449830" y="3167888"/>
                      <a:pt x="2461895" y="3202305"/>
                      <a:pt x="2469515" y="3236722"/>
                    </a:cubicBezTo>
                    <a:cubicBezTo>
                      <a:pt x="2477135" y="3271139"/>
                      <a:pt x="2480564" y="3307461"/>
                      <a:pt x="2479802" y="3342640"/>
                    </a:cubicBezTo>
                    <a:cubicBezTo>
                      <a:pt x="2479040" y="3377819"/>
                      <a:pt x="2473833" y="3414014"/>
                      <a:pt x="2464562" y="3448050"/>
                    </a:cubicBezTo>
                    <a:cubicBezTo>
                      <a:pt x="2455291" y="3482086"/>
                      <a:pt x="2441575" y="3515868"/>
                      <a:pt x="2424430" y="3546729"/>
                    </a:cubicBezTo>
                    <a:cubicBezTo>
                      <a:pt x="2407285" y="3577463"/>
                      <a:pt x="2385822" y="3607054"/>
                      <a:pt x="2361819" y="3632835"/>
                    </a:cubicBezTo>
                    <a:cubicBezTo>
                      <a:pt x="2337816" y="3658616"/>
                      <a:pt x="2309876" y="3682238"/>
                      <a:pt x="2280412" y="3701542"/>
                    </a:cubicBezTo>
                    <a:cubicBezTo>
                      <a:pt x="2250948" y="3720846"/>
                      <a:pt x="2223135" y="3737102"/>
                      <a:pt x="2185035" y="3748659"/>
                    </a:cubicBezTo>
                    <a:cubicBezTo>
                      <a:pt x="2134997" y="3763899"/>
                      <a:pt x="2054860" y="3773678"/>
                      <a:pt x="2002282" y="3773043"/>
                    </a:cubicBezTo>
                    <a:cubicBezTo>
                      <a:pt x="1962404" y="3772535"/>
                      <a:pt x="1931035" y="3766185"/>
                      <a:pt x="1897126" y="3756533"/>
                    </a:cubicBezTo>
                    <a:cubicBezTo>
                      <a:pt x="1863217" y="3746881"/>
                      <a:pt x="1829435" y="3732784"/>
                      <a:pt x="1798828" y="3715258"/>
                    </a:cubicBezTo>
                    <a:cubicBezTo>
                      <a:pt x="1768221" y="3697859"/>
                      <a:pt x="1738884" y="3676015"/>
                      <a:pt x="1713357" y="3651758"/>
                    </a:cubicBezTo>
                    <a:cubicBezTo>
                      <a:pt x="1687830" y="3627501"/>
                      <a:pt x="1664589" y="3599307"/>
                      <a:pt x="1645539" y="3569589"/>
                    </a:cubicBezTo>
                    <a:cubicBezTo>
                      <a:pt x="1626616" y="3539871"/>
                      <a:pt x="1610741" y="3506978"/>
                      <a:pt x="1599438" y="3473577"/>
                    </a:cubicBezTo>
                    <a:cubicBezTo>
                      <a:pt x="1588135" y="3440176"/>
                      <a:pt x="1580642" y="3404489"/>
                      <a:pt x="1577594" y="3369310"/>
                    </a:cubicBezTo>
                    <a:cubicBezTo>
                      <a:pt x="1574546" y="3334258"/>
                      <a:pt x="1575816" y="3297682"/>
                      <a:pt x="1581277" y="3262884"/>
                    </a:cubicBezTo>
                    <a:cubicBezTo>
                      <a:pt x="1586738" y="3228086"/>
                      <a:pt x="1596771" y="3192907"/>
                      <a:pt x="1610360" y="3160395"/>
                    </a:cubicBezTo>
                    <a:cubicBezTo>
                      <a:pt x="1624076" y="3127883"/>
                      <a:pt x="1642110" y="3096133"/>
                      <a:pt x="1663192" y="3067812"/>
                    </a:cubicBezTo>
                    <a:cubicBezTo>
                      <a:pt x="1684274" y="3039491"/>
                      <a:pt x="1709420" y="3013075"/>
                      <a:pt x="1736598" y="2990596"/>
                    </a:cubicBezTo>
                    <a:cubicBezTo>
                      <a:pt x="1763776" y="2968117"/>
                      <a:pt x="1794510" y="2948432"/>
                      <a:pt x="1826260" y="2933192"/>
                    </a:cubicBezTo>
                    <a:cubicBezTo>
                      <a:pt x="1858010" y="2917952"/>
                      <a:pt x="1892554" y="2906268"/>
                      <a:pt x="1927098" y="2899029"/>
                    </a:cubicBezTo>
                    <a:cubicBezTo>
                      <a:pt x="1961642" y="2891790"/>
                      <a:pt x="1995297" y="2909316"/>
                      <a:pt x="2033270" y="2889885"/>
                    </a:cubicBezTo>
                    <a:cubicBezTo>
                      <a:pt x="2103374" y="2853944"/>
                      <a:pt x="2235835" y="2641727"/>
                      <a:pt x="2270125" y="2613914"/>
                    </a:cubicBezTo>
                    <a:cubicBezTo>
                      <a:pt x="2277999" y="2607564"/>
                      <a:pt x="2278634" y="2608580"/>
                      <a:pt x="2286635" y="2604897"/>
                    </a:cubicBezTo>
                    <a:cubicBezTo>
                      <a:pt x="2305685" y="2596134"/>
                      <a:pt x="2351913" y="2575306"/>
                      <a:pt x="2386076" y="2566670"/>
                    </a:cubicBezTo>
                    <a:cubicBezTo>
                      <a:pt x="2420239" y="2558034"/>
                      <a:pt x="2456561" y="2553462"/>
                      <a:pt x="2491740" y="2553335"/>
                    </a:cubicBezTo>
                    <a:cubicBezTo>
                      <a:pt x="2526919" y="2553208"/>
                      <a:pt x="2563241" y="2557526"/>
                      <a:pt x="2597404" y="2565781"/>
                    </a:cubicBezTo>
                    <a:cubicBezTo>
                      <a:pt x="2631694" y="2574036"/>
                      <a:pt x="2665857" y="2586863"/>
                      <a:pt x="2697099" y="2603119"/>
                    </a:cubicBezTo>
                    <a:cubicBezTo>
                      <a:pt x="2728341" y="2619375"/>
                      <a:pt x="2758567" y="2639949"/>
                      <a:pt x="2784983" y="2663190"/>
                    </a:cubicBezTo>
                    <a:cubicBezTo>
                      <a:pt x="2811526" y="2686431"/>
                      <a:pt x="2835783" y="2713609"/>
                      <a:pt x="2855976" y="2742565"/>
                    </a:cubicBezTo>
                    <a:cubicBezTo>
                      <a:pt x="2876169" y="2771394"/>
                      <a:pt x="2893314" y="2803652"/>
                      <a:pt x="2905887" y="2836545"/>
                    </a:cubicBezTo>
                    <a:cubicBezTo>
                      <a:pt x="2918587" y="2869438"/>
                      <a:pt x="2927350" y="2904871"/>
                      <a:pt x="2931795" y="2939796"/>
                    </a:cubicBezTo>
                    <a:cubicBezTo>
                      <a:pt x="2936240" y="2974721"/>
                      <a:pt x="2936367" y="3011297"/>
                      <a:pt x="2932303" y="3046349"/>
                    </a:cubicBezTo>
                    <a:cubicBezTo>
                      <a:pt x="2928239" y="3081401"/>
                      <a:pt x="2919603" y="3116834"/>
                      <a:pt x="2907284" y="3149854"/>
                    </a:cubicBezTo>
                    <a:cubicBezTo>
                      <a:pt x="2894965" y="3182874"/>
                      <a:pt x="2878074" y="3215259"/>
                      <a:pt x="2858135" y="3244342"/>
                    </a:cubicBezTo>
                    <a:cubicBezTo>
                      <a:pt x="2838196" y="3273425"/>
                      <a:pt x="2814193" y="3300730"/>
                      <a:pt x="2787904" y="3324225"/>
                    </a:cubicBezTo>
                    <a:cubicBezTo>
                      <a:pt x="2761615" y="3347720"/>
                      <a:pt x="2731643" y="3353054"/>
                      <a:pt x="2700528" y="3385185"/>
                    </a:cubicBezTo>
                    <a:cubicBezTo>
                      <a:pt x="2644521" y="3443097"/>
                      <a:pt x="2582037" y="3583432"/>
                      <a:pt x="2512822" y="3673983"/>
                    </a:cubicBezTo>
                    <a:cubicBezTo>
                      <a:pt x="2444115" y="3763899"/>
                      <a:pt x="2389759" y="3877945"/>
                      <a:pt x="2287270" y="3926840"/>
                    </a:cubicBezTo>
                    <a:cubicBezTo>
                      <a:pt x="2164461" y="3985514"/>
                      <a:pt x="1914017" y="4021074"/>
                      <a:pt x="1800987" y="3950208"/>
                    </a:cubicBezTo>
                    <a:cubicBezTo>
                      <a:pt x="1687449" y="3878961"/>
                      <a:pt x="1606042" y="3641471"/>
                      <a:pt x="1608709" y="3498469"/>
                    </a:cubicBezTo>
                    <a:cubicBezTo>
                      <a:pt x="1611122" y="3367151"/>
                      <a:pt x="1710563" y="3233801"/>
                      <a:pt x="1785112" y="3123819"/>
                    </a:cubicBezTo>
                    <a:cubicBezTo>
                      <a:pt x="1855851" y="3019298"/>
                      <a:pt x="1951482" y="2940304"/>
                      <a:pt x="2039874" y="2850388"/>
                    </a:cubicBezTo>
                    <a:cubicBezTo>
                      <a:pt x="2130425" y="2758313"/>
                      <a:pt x="2224024" y="2575814"/>
                      <a:pt x="2322703" y="2578100"/>
                    </a:cubicBezTo>
                    <a:cubicBezTo>
                      <a:pt x="2436495" y="2580640"/>
                      <a:pt x="2705227" y="2916682"/>
                      <a:pt x="2681732" y="2956433"/>
                    </a:cubicBezTo>
                    <a:cubicBezTo>
                      <a:pt x="2659634" y="2993771"/>
                      <a:pt x="2330704" y="2930652"/>
                      <a:pt x="2237105" y="2840355"/>
                    </a:cubicBezTo>
                    <a:cubicBezTo>
                      <a:pt x="2148332" y="2754630"/>
                      <a:pt x="2114296" y="2567686"/>
                      <a:pt x="2118487" y="2443988"/>
                    </a:cubicBezTo>
                    <a:cubicBezTo>
                      <a:pt x="2122297" y="2332736"/>
                      <a:pt x="2204593" y="2207260"/>
                      <a:pt x="2236089" y="2130679"/>
                    </a:cubicBezTo>
                    <a:cubicBezTo>
                      <a:pt x="2254758" y="2085467"/>
                      <a:pt x="2265299" y="2057019"/>
                      <a:pt x="2283968" y="2024253"/>
                    </a:cubicBezTo>
                    <a:cubicBezTo>
                      <a:pt x="2301748" y="1993011"/>
                      <a:pt x="2321306" y="1963801"/>
                      <a:pt x="2344674" y="1937766"/>
                    </a:cubicBezTo>
                    <a:cubicBezTo>
                      <a:pt x="2368042" y="1911731"/>
                      <a:pt x="2395474" y="1887855"/>
                      <a:pt x="2424430" y="1868170"/>
                    </a:cubicBezTo>
                    <a:cubicBezTo>
                      <a:pt x="2453386" y="1848485"/>
                      <a:pt x="2485644" y="1831975"/>
                      <a:pt x="2518410" y="1819783"/>
                    </a:cubicBezTo>
                    <a:cubicBezTo>
                      <a:pt x="2551176" y="1807591"/>
                      <a:pt x="2586482" y="1799082"/>
                      <a:pt x="2621280" y="1795145"/>
                    </a:cubicBezTo>
                    <a:cubicBezTo>
                      <a:pt x="2656078" y="1791208"/>
                      <a:pt x="2692273" y="1791589"/>
                      <a:pt x="2726944" y="1796034"/>
                    </a:cubicBezTo>
                    <a:cubicBezTo>
                      <a:pt x="2761615" y="1800479"/>
                      <a:pt x="2796794" y="1809369"/>
                      <a:pt x="2829433" y="1822069"/>
                    </a:cubicBezTo>
                    <a:cubicBezTo>
                      <a:pt x="2862072" y="1834769"/>
                      <a:pt x="2894076" y="1851914"/>
                      <a:pt x="2922778" y="1871980"/>
                    </a:cubicBezTo>
                    <a:cubicBezTo>
                      <a:pt x="2951480" y="1892046"/>
                      <a:pt x="2978404" y="1916303"/>
                      <a:pt x="3001391" y="1942719"/>
                    </a:cubicBezTo>
                    <a:cubicBezTo>
                      <a:pt x="3024378" y="1969008"/>
                      <a:pt x="3044825" y="1998980"/>
                      <a:pt x="3060827" y="2030095"/>
                    </a:cubicBezTo>
                    <a:cubicBezTo>
                      <a:pt x="3076829" y="2061210"/>
                      <a:pt x="3089402" y="2095246"/>
                      <a:pt x="3097530" y="2129282"/>
                    </a:cubicBezTo>
                    <a:cubicBezTo>
                      <a:pt x="3105658" y="2163318"/>
                      <a:pt x="3109722" y="2199386"/>
                      <a:pt x="3109468" y="2234438"/>
                    </a:cubicBezTo>
                    <a:cubicBezTo>
                      <a:pt x="3109214" y="2269363"/>
                      <a:pt x="3104515" y="2305304"/>
                      <a:pt x="3095879" y="2339213"/>
                    </a:cubicBezTo>
                    <a:cubicBezTo>
                      <a:pt x="3087243" y="2373122"/>
                      <a:pt x="3073400" y="2395474"/>
                      <a:pt x="3057652" y="2437892"/>
                    </a:cubicBezTo>
                    <a:cubicBezTo>
                      <a:pt x="3029458" y="2513584"/>
                      <a:pt x="2969768" y="2678430"/>
                      <a:pt x="2943987" y="2755646"/>
                    </a:cubicBezTo>
                    <a:cubicBezTo>
                      <a:pt x="2929382" y="2799461"/>
                      <a:pt x="2923540" y="2825242"/>
                      <a:pt x="2911856" y="2859278"/>
                    </a:cubicBezTo>
                    <a:cubicBezTo>
                      <a:pt x="2900299" y="2892933"/>
                      <a:pt x="2890774" y="2927350"/>
                      <a:pt x="2874645" y="2958465"/>
                    </a:cubicBezTo>
                    <a:cubicBezTo>
                      <a:pt x="2858516" y="2989580"/>
                      <a:pt x="2837942" y="3019552"/>
                      <a:pt x="2814828" y="3045968"/>
                    </a:cubicBezTo>
                    <a:cubicBezTo>
                      <a:pt x="2791714" y="3072384"/>
                      <a:pt x="2764536" y="3096641"/>
                      <a:pt x="2735707" y="3116707"/>
                    </a:cubicBezTo>
                    <a:cubicBezTo>
                      <a:pt x="2706878" y="3136773"/>
                      <a:pt x="2674874" y="3153791"/>
                      <a:pt x="2642108" y="3166364"/>
                    </a:cubicBezTo>
                    <a:cubicBezTo>
                      <a:pt x="2609342" y="3178937"/>
                      <a:pt x="2574036" y="3187827"/>
                      <a:pt x="2539238" y="3192145"/>
                    </a:cubicBezTo>
                    <a:cubicBezTo>
                      <a:pt x="2504440" y="3196463"/>
                      <a:pt x="2467991" y="3196590"/>
                      <a:pt x="2433193" y="3192526"/>
                    </a:cubicBezTo>
                    <a:cubicBezTo>
                      <a:pt x="2398395" y="3188462"/>
                      <a:pt x="2363089" y="3179953"/>
                      <a:pt x="2330196" y="3167634"/>
                    </a:cubicBezTo>
                    <a:cubicBezTo>
                      <a:pt x="2297303" y="3155315"/>
                      <a:pt x="2265045" y="3138551"/>
                      <a:pt x="2236089" y="3118739"/>
                    </a:cubicBezTo>
                    <a:cubicBezTo>
                      <a:pt x="2207133" y="3098927"/>
                      <a:pt x="2179828" y="3074924"/>
                      <a:pt x="2156460" y="3048762"/>
                    </a:cubicBezTo>
                    <a:cubicBezTo>
                      <a:pt x="2133092" y="3022600"/>
                      <a:pt x="2112264" y="2992755"/>
                      <a:pt x="2095881" y="2961767"/>
                    </a:cubicBezTo>
                    <a:cubicBezTo>
                      <a:pt x="2079498" y="2930779"/>
                      <a:pt x="2066417" y="2896870"/>
                      <a:pt x="2057908" y="2862834"/>
                    </a:cubicBezTo>
                    <a:cubicBezTo>
                      <a:pt x="2049399" y="2828798"/>
                      <a:pt x="2044827" y="2792730"/>
                      <a:pt x="2044700" y="2757678"/>
                    </a:cubicBezTo>
                    <a:cubicBezTo>
                      <a:pt x="2044573" y="2722626"/>
                      <a:pt x="2045081" y="2696083"/>
                      <a:pt x="2057019" y="2652395"/>
                    </a:cubicBezTo>
                    <a:cubicBezTo>
                      <a:pt x="2078863" y="2571750"/>
                      <a:pt x="2150872" y="2434844"/>
                      <a:pt x="2201926" y="2322576"/>
                    </a:cubicBezTo>
                    <a:cubicBezTo>
                      <a:pt x="2255774" y="2204212"/>
                      <a:pt x="2320544" y="2080006"/>
                      <a:pt x="2372360" y="1959864"/>
                    </a:cubicBezTo>
                    <a:cubicBezTo>
                      <a:pt x="2422017" y="1844548"/>
                      <a:pt x="2472563" y="1729740"/>
                      <a:pt x="2507488" y="1615948"/>
                    </a:cubicBezTo>
                    <a:cubicBezTo>
                      <a:pt x="2540254" y="1508760"/>
                      <a:pt x="2542413" y="1400556"/>
                      <a:pt x="2578989" y="1296670"/>
                    </a:cubicBezTo>
                    <a:cubicBezTo>
                      <a:pt x="2616835" y="1189101"/>
                      <a:pt x="2677160" y="1088644"/>
                      <a:pt x="2733802" y="982091"/>
                    </a:cubicBezTo>
                    <a:cubicBezTo>
                      <a:pt x="2794381" y="868172"/>
                      <a:pt x="2854071" y="732790"/>
                      <a:pt x="2932938" y="634365"/>
                    </a:cubicBezTo>
                    <a:cubicBezTo>
                      <a:pt x="3005201" y="544195"/>
                      <a:pt x="3089656" y="477901"/>
                      <a:pt x="3181350" y="408051"/>
                    </a:cubicBezTo>
                    <a:cubicBezTo>
                      <a:pt x="3279267" y="333502"/>
                      <a:pt x="3393821" y="258445"/>
                      <a:pt x="3505708" y="203581"/>
                    </a:cubicBezTo>
                    <a:cubicBezTo>
                      <a:pt x="3613404" y="150749"/>
                      <a:pt x="3727958" y="112522"/>
                      <a:pt x="3839337" y="82169"/>
                    </a:cubicBezTo>
                    <a:cubicBezTo>
                      <a:pt x="3946017" y="53086"/>
                      <a:pt x="4046347" y="0"/>
                      <a:pt x="4159631" y="22479"/>
                    </a:cubicBezTo>
                    <a:cubicBezTo>
                      <a:pt x="4311396" y="52578"/>
                      <a:pt x="4572762" y="195453"/>
                      <a:pt x="4650105" y="340487"/>
                    </a:cubicBezTo>
                    <a:cubicBezTo>
                      <a:pt x="4722114" y="475488"/>
                      <a:pt x="4678553" y="697738"/>
                      <a:pt x="4641850" y="847217"/>
                    </a:cubicBezTo>
                    <a:cubicBezTo>
                      <a:pt x="4609719" y="978281"/>
                      <a:pt x="4526534" y="1082802"/>
                      <a:pt x="4467225" y="1195578"/>
                    </a:cubicBezTo>
                    <a:cubicBezTo>
                      <a:pt x="4410202" y="1304163"/>
                      <a:pt x="4359656" y="1407922"/>
                      <a:pt x="4292981" y="1511808"/>
                    </a:cubicBezTo>
                    <a:cubicBezTo>
                      <a:pt x="4222369" y="1621663"/>
                      <a:pt x="4122674" y="1719580"/>
                      <a:pt x="4052316" y="1836420"/>
                    </a:cubicBezTo>
                    <a:cubicBezTo>
                      <a:pt x="3979545" y="1957197"/>
                      <a:pt x="3907790" y="2126615"/>
                      <a:pt x="3865499" y="2226310"/>
                    </a:cubicBezTo>
                    <a:cubicBezTo>
                      <a:pt x="3839972" y="2286381"/>
                      <a:pt x="3828288" y="2329688"/>
                      <a:pt x="3810889" y="2373503"/>
                    </a:cubicBezTo>
                    <a:cubicBezTo>
                      <a:pt x="3796538" y="2409571"/>
                      <a:pt x="3786886" y="2440686"/>
                      <a:pt x="3769360" y="2471039"/>
                    </a:cubicBezTo>
                    <a:cubicBezTo>
                      <a:pt x="3751834" y="2501392"/>
                      <a:pt x="3729990" y="2530602"/>
                      <a:pt x="3705733" y="2555875"/>
                    </a:cubicBezTo>
                    <a:cubicBezTo>
                      <a:pt x="3681476" y="2581148"/>
                      <a:pt x="3653282" y="2604135"/>
                      <a:pt x="3623691" y="2622931"/>
                    </a:cubicBezTo>
                    <a:cubicBezTo>
                      <a:pt x="3594100" y="2641727"/>
                      <a:pt x="3561207" y="2657348"/>
                      <a:pt x="3527933" y="2668524"/>
                    </a:cubicBezTo>
                    <a:cubicBezTo>
                      <a:pt x="3494659" y="2679700"/>
                      <a:pt x="3458972" y="2686939"/>
                      <a:pt x="3424047" y="2689733"/>
                    </a:cubicBezTo>
                    <a:cubicBezTo>
                      <a:pt x="3388995" y="2692527"/>
                      <a:pt x="3352673" y="2691130"/>
                      <a:pt x="3318002" y="2685542"/>
                    </a:cubicBezTo>
                    <a:cubicBezTo>
                      <a:pt x="3283331" y="2679954"/>
                      <a:pt x="3248406" y="2669794"/>
                      <a:pt x="3216148" y="2656078"/>
                    </a:cubicBezTo>
                    <a:cubicBezTo>
                      <a:pt x="3183890" y="2642362"/>
                      <a:pt x="3152394" y="2624201"/>
                      <a:pt x="3124327" y="2603119"/>
                    </a:cubicBezTo>
                    <a:cubicBezTo>
                      <a:pt x="3096260" y="2582037"/>
                      <a:pt x="3070098" y="2556891"/>
                      <a:pt x="3047873" y="2529713"/>
                    </a:cubicBezTo>
                    <a:cubicBezTo>
                      <a:pt x="3025648" y="2502535"/>
                      <a:pt x="3006217" y="2471801"/>
                      <a:pt x="2991104" y="2440178"/>
                    </a:cubicBezTo>
                    <a:cubicBezTo>
                      <a:pt x="2975991" y="2408428"/>
                      <a:pt x="2964434" y="2374011"/>
                      <a:pt x="2957449" y="2339594"/>
                    </a:cubicBezTo>
                    <a:cubicBezTo>
                      <a:pt x="2950464" y="2305177"/>
                      <a:pt x="2947543" y="2268982"/>
                      <a:pt x="2948940" y="2233930"/>
                    </a:cubicBezTo>
                    <a:cubicBezTo>
                      <a:pt x="2950337" y="2198878"/>
                      <a:pt x="2941193" y="2167255"/>
                      <a:pt x="2965831" y="2129282"/>
                    </a:cubicBezTo>
                    <a:cubicBezTo>
                      <a:pt x="3022981" y="2041017"/>
                      <a:pt x="3305302" y="1808353"/>
                      <a:pt x="3444240" y="1814830"/>
                    </a:cubicBezTo>
                    <a:cubicBezTo>
                      <a:pt x="3558032" y="1820164"/>
                      <a:pt x="3685159" y="1945513"/>
                      <a:pt x="3744087" y="2054733"/>
                    </a:cubicBezTo>
                    <a:cubicBezTo>
                      <a:pt x="3809746" y="2176399"/>
                      <a:pt x="3835019" y="2401189"/>
                      <a:pt x="3788791" y="2528443"/>
                    </a:cubicBezTo>
                    <a:cubicBezTo>
                      <a:pt x="3747389" y="2642362"/>
                      <a:pt x="3604895" y="2800477"/>
                      <a:pt x="3517519" y="2796286"/>
                    </a:cubicBezTo>
                    <a:cubicBezTo>
                      <a:pt x="3427222" y="2791968"/>
                      <a:pt x="3359912" y="2545715"/>
                      <a:pt x="3256534" y="2483739"/>
                    </a:cubicBezTo>
                    <a:cubicBezTo>
                      <a:pt x="3164840" y="2428748"/>
                      <a:pt x="2949321" y="2456307"/>
                      <a:pt x="2943098" y="2418207"/>
                    </a:cubicBezTo>
                    <a:cubicBezTo>
                      <a:pt x="2936875" y="2379345"/>
                      <a:pt x="3125216" y="2287270"/>
                      <a:pt x="3230118" y="2251202"/>
                    </a:cubicBezTo>
                    <a:cubicBezTo>
                      <a:pt x="3339719" y="2213483"/>
                      <a:pt x="3467354" y="2199132"/>
                      <a:pt x="3589401" y="2202307"/>
                    </a:cubicBezTo>
                    <a:cubicBezTo>
                      <a:pt x="3717417" y="2205609"/>
                      <a:pt x="3852418" y="2243074"/>
                      <a:pt x="3981196" y="2276221"/>
                    </a:cubicBezTo>
                    <a:cubicBezTo>
                      <a:pt x="4110609" y="2309495"/>
                      <a:pt x="4254373" y="2342769"/>
                      <a:pt x="4363720" y="2401824"/>
                    </a:cubicBezTo>
                    <a:cubicBezTo>
                      <a:pt x="4460875" y="2454275"/>
                      <a:pt x="4530852" y="2527427"/>
                      <a:pt x="4612386" y="2599817"/>
                    </a:cubicBezTo>
                    <a:cubicBezTo>
                      <a:pt x="4699000" y="2676906"/>
                      <a:pt x="4797806" y="2760980"/>
                      <a:pt x="4867656" y="2852801"/>
                    </a:cubicBezTo>
                    <a:cubicBezTo>
                      <a:pt x="4933696" y="2939669"/>
                      <a:pt x="5009515" y="3100070"/>
                      <a:pt x="5025009" y="3133344"/>
                    </a:cubicBezTo>
                    <a:cubicBezTo>
                      <a:pt x="5028184" y="3140202"/>
                      <a:pt x="5027930" y="3139821"/>
                      <a:pt x="5029835" y="3146298"/>
                    </a:cubicBezTo>
                    <a:cubicBezTo>
                      <a:pt x="5035296" y="3164459"/>
                      <a:pt x="5050028" y="3216021"/>
                      <a:pt x="5053711" y="3251454"/>
                    </a:cubicBezTo>
                    <a:cubicBezTo>
                      <a:pt x="5057394" y="3287014"/>
                      <a:pt x="5056759" y="3323971"/>
                      <a:pt x="5051806" y="3359277"/>
                    </a:cubicBezTo>
                    <a:cubicBezTo>
                      <a:pt x="5046853" y="3394583"/>
                      <a:pt x="5037201" y="3430270"/>
                      <a:pt x="5023993" y="3463417"/>
                    </a:cubicBezTo>
                    <a:cubicBezTo>
                      <a:pt x="5010658" y="3496564"/>
                      <a:pt x="4993005" y="3529076"/>
                      <a:pt x="4972177" y="3558032"/>
                    </a:cubicBezTo>
                    <a:cubicBezTo>
                      <a:pt x="4951349" y="3586988"/>
                      <a:pt x="4926457" y="3614293"/>
                      <a:pt x="4899279" y="3637407"/>
                    </a:cubicBezTo>
                    <a:cubicBezTo>
                      <a:pt x="4872101" y="3660521"/>
                      <a:pt x="4841240" y="3680968"/>
                      <a:pt x="4809363" y="3696970"/>
                    </a:cubicBezTo>
                    <a:cubicBezTo>
                      <a:pt x="4777486" y="3712972"/>
                      <a:pt x="4742688" y="3725418"/>
                      <a:pt x="4707890" y="3733292"/>
                    </a:cubicBezTo>
                    <a:cubicBezTo>
                      <a:pt x="4673092" y="3741166"/>
                      <a:pt x="4636389" y="3744976"/>
                      <a:pt x="4600702" y="3744341"/>
                    </a:cubicBezTo>
                    <a:cubicBezTo>
                      <a:pt x="4565015" y="3743706"/>
                      <a:pt x="4528439" y="3738499"/>
                      <a:pt x="4493895" y="3729355"/>
                    </a:cubicBezTo>
                    <a:cubicBezTo>
                      <a:pt x="4459478" y="3720211"/>
                      <a:pt x="4425061" y="3706495"/>
                      <a:pt x="4393819" y="3689350"/>
                    </a:cubicBezTo>
                    <a:cubicBezTo>
                      <a:pt x="4362577" y="3672205"/>
                      <a:pt x="4332478" y="3650615"/>
                      <a:pt x="4306189" y="3626485"/>
                    </a:cubicBezTo>
                    <a:cubicBezTo>
                      <a:pt x="4279900" y="3602355"/>
                      <a:pt x="4255897" y="3574161"/>
                      <a:pt x="4236212" y="3544443"/>
                    </a:cubicBezTo>
                    <a:cubicBezTo>
                      <a:pt x="4216527" y="3514725"/>
                      <a:pt x="4191508" y="3492627"/>
                      <a:pt x="4187952" y="3448177"/>
                    </a:cubicBezTo>
                    <a:cubicBezTo>
                      <a:pt x="4180840" y="3358261"/>
                      <a:pt x="4305173" y="3169158"/>
                      <a:pt x="4320667" y="3027299"/>
                    </a:cubicBezTo>
                    <a:cubicBezTo>
                      <a:pt x="4335780" y="2888361"/>
                      <a:pt x="4272026" y="2748915"/>
                      <a:pt x="4283329" y="2605786"/>
                    </a:cubicBezTo>
                    <a:cubicBezTo>
                      <a:pt x="4295394" y="2452878"/>
                      <a:pt x="4364355" y="2290318"/>
                      <a:pt x="4400550" y="2138045"/>
                    </a:cubicBezTo>
                    <a:cubicBezTo>
                      <a:pt x="4434840" y="1993646"/>
                      <a:pt x="4435856" y="1729740"/>
                      <a:pt x="4495800" y="1714754"/>
                    </a:cubicBezTo>
                    <a:cubicBezTo>
                      <a:pt x="4550156" y="1701165"/>
                      <a:pt x="4715129" y="1884680"/>
                      <a:pt x="4728210" y="1984248"/>
                    </a:cubicBezTo>
                    <a:cubicBezTo>
                      <a:pt x="4741545" y="2086356"/>
                      <a:pt x="4599940" y="2326767"/>
                      <a:pt x="4565269" y="2321052"/>
                    </a:cubicBezTo>
                    <a:cubicBezTo>
                      <a:pt x="4530979" y="2315464"/>
                      <a:pt x="4584446" y="2038477"/>
                      <a:pt x="4519930" y="1959356"/>
                    </a:cubicBezTo>
                    <a:cubicBezTo>
                      <a:pt x="4456430" y="1881632"/>
                      <a:pt x="4250436" y="1925193"/>
                      <a:pt x="4186301" y="1846199"/>
                    </a:cubicBezTo>
                    <a:cubicBezTo>
                      <a:pt x="4118991" y="1763268"/>
                      <a:pt x="4111117" y="1471168"/>
                      <a:pt x="4139946" y="1460627"/>
                    </a:cubicBezTo>
                    <a:cubicBezTo>
                      <a:pt x="4170299" y="1449451"/>
                      <a:pt x="4401312" y="1798828"/>
                      <a:pt x="4379468" y="1822577"/>
                    </a:cubicBezTo>
                    <a:cubicBezTo>
                      <a:pt x="4360672" y="1843024"/>
                      <a:pt x="4162425" y="1755267"/>
                      <a:pt x="4097655" y="1668526"/>
                    </a:cubicBezTo>
                    <a:cubicBezTo>
                      <a:pt x="4016502" y="1559941"/>
                      <a:pt x="3963670" y="1312799"/>
                      <a:pt x="3991483" y="1176274"/>
                    </a:cubicBezTo>
                    <a:cubicBezTo>
                      <a:pt x="4014597" y="1062990"/>
                      <a:pt x="4132707" y="992124"/>
                      <a:pt x="4191254" y="893191"/>
                    </a:cubicBezTo>
                    <a:cubicBezTo>
                      <a:pt x="4249801" y="794385"/>
                      <a:pt x="4262882" y="682498"/>
                      <a:pt x="4342765" y="582803"/>
                    </a:cubicBezTo>
                    <a:cubicBezTo>
                      <a:pt x="4448048" y="451358"/>
                      <a:pt x="4658487" y="250698"/>
                      <a:pt x="4811522" y="207899"/>
                    </a:cubicBezTo>
                    <a:cubicBezTo>
                      <a:pt x="4927600" y="175387"/>
                      <a:pt x="5047107" y="197612"/>
                      <a:pt x="5153914" y="252095"/>
                    </a:cubicBezTo>
                    <a:cubicBezTo>
                      <a:pt x="5286248" y="319659"/>
                      <a:pt x="5451983" y="500126"/>
                      <a:pt x="5517388" y="637921"/>
                    </a:cubicBezTo>
                    <a:cubicBezTo>
                      <a:pt x="5571617" y="752221"/>
                      <a:pt x="5556885" y="881253"/>
                      <a:pt x="5565140" y="999744"/>
                    </a:cubicBezTo>
                    <a:cubicBezTo>
                      <a:pt x="5573014" y="1113028"/>
                      <a:pt x="5573649" y="1215644"/>
                      <a:pt x="5567553" y="1333754"/>
                    </a:cubicBezTo>
                    <a:cubicBezTo>
                      <a:pt x="5560568" y="1468247"/>
                      <a:pt x="5544693" y="1629156"/>
                      <a:pt x="5519928" y="1763776"/>
                    </a:cubicBezTo>
                    <a:cubicBezTo>
                      <a:pt x="5497449" y="1886077"/>
                      <a:pt x="5450459" y="1992630"/>
                      <a:pt x="5430774" y="2109216"/>
                    </a:cubicBezTo>
                    <a:cubicBezTo>
                      <a:pt x="5411089" y="2225421"/>
                      <a:pt x="5420487" y="2348611"/>
                      <a:pt x="5401691" y="2462276"/>
                    </a:cubicBezTo>
                    <a:cubicBezTo>
                      <a:pt x="5383657" y="2571369"/>
                      <a:pt x="5348351" y="2670937"/>
                      <a:pt x="5322316" y="2778760"/>
                    </a:cubicBezTo>
                    <a:cubicBezTo>
                      <a:pt x="5295265" y="2890774"/>
                      <a:pt x="5316982" y="3051175"/>
                      <a:pt x="5242433" y="3122168"/>
                    </a:cubicBezTo>
                    <a:cubicBezTo>
                      <a:pt x="5160137" y="3200527"/>
                      <a:pt x="4942459" y="3227578"/>
                      <a:pt x="4820793" y="3198749"/>
                    </a:cubicBezTo>
                    <a:cubicBezTo>
                      <a:pt x="4709541" y="3172333"/>
                      <a:pt x="4558030" y="3020822"/>
                      <a:pt x="4534408" y="2983230"/>
                    </a:cubicBezTo>
                    <a:cubicBezTo>
                      <a:pt x="4528566" y="2973959"/>
                      <a:pt x="4531360" y="2971546"/>
                      <a:pt x="4530090" y="2961640"/>
                    </a:cubicBezTo>
                    <a:cubicBezTo>
                      <a:pt x="4527296" y="2939923"/>
                      <a:pt x="4521454" y="2891536"/>
                      <a:pt x="4523486" y="2856865"/>
                    </a:cubicBezTo>
                    <a:cubicBezTo>
                      <a:pt x="4525518" y="2822194"/>
                      <a:pt x="4531741" y="2786634"/>
                      <a:pt x="4542028" y="2753487"/>
                    </a:cubicBezTo>
                    <a:cubicBezTo>
                      <a:pt x="4552315" y="2720340"/>
                      <a:pt x="4567047" y="2687447"/>
                      <a:pt x="4584954" y="2657729"/>
                    </a:cubicBezTo>
                    <a:cubicBezTo>
                      <a:pt x="4602861" y="2628011"/>
                      <a:pt x="4624959" y="2599563"/>
                      <a:pt x="4649470" y="2574925"/>
                    </a:cubicBezTo>
                    <a:cubicBezTo>
                      <a:pt x="4673981" y="2550287"/>
                      <a:pt x="4702175" y="2527935"/>
                      <a:pt x="4731893" y="2509901"/>
                    </a:cubicBezTo>
                    <a:cubicBezTo>
                      <a:pt x="4761611" y="2491867"/>
                      <a:pt x="4794377" y="2477008"/>
                      <a:pt x="4827524" y="2466594"/>
                    </a:cubicBezTo>
                    <a:cubicBezTo>
                      <a:pt x="4860671" y="2456180"/>
                      <a:pt x="4896104" y="2449449"/>
                      <a:pt x="4930775" y="2447290"/>
                    </a:cubicBezTo>
                    <a:cubicBezTo>
                      <a:pt x="4965446" y="2445131"/>
                      <a:pt x="5001387" y="2447163"/>
                      <a:pt x="5035550" y="2453386"/>
                    </a:cubicBezTo>
                    <a:cubicBezTo>
                      <a:pt x="5069713" y="2459609"/>
                      <a:pt x="5104130" y="2470150"/>
                      <a:pt x="5135880" y="2484374"/>
                    </a:cubicBezTo>
                    <a:cubicBezTo>
                      <a:pt x="5167630" y="2498598"/>
                      <a:pt x="5198491" y="2517140"/>
                      <a:pt x="5225923" y="2538476"/>
                    </a:cubicBezTo>
                    <a:cubicBezTo>
                      <a:pt x="5253355" y="2559812"/>
                      <a:pt x="5278882" y="2585212"/>
                      <a:pt x="5300345" y="2612517"/>
                    </a:cubicBezTo>
                    <a:cubicBezTo>
                      <a:pt x="5321808" y="2639822"/>
                      <a:pt x="5340477" y="2670556"/>
                      <a:pt x="5354828" y="2702179"/>
                    </a:cubicBezTo>
                    <a:cubicBezTo>
                      <a:pt x="5369179" y="2733802"/>
                      <a:pt x="5371846" y="2759710"/>
                      <a:pt x="5386324" y="2802382"/>
                    </a:cubicBezTo>
                    <a:cubicBezTo>
                      <a:pt x="5412486" y="2879344"/>
                      <a:pt x="5465064" y="3005709"/>
                      <a:pt x="5503799" y="3123565"/>
                    </a:cubicBezTo>
                    <a:cubicBezTo>
                      <a:pt x="5550154" y="3264281"/>
                      <a:pt x="5614035" y="3444875"/>
                      <a:pt x="5641213" y="3591560"/>
                    </a:cubicBezTo>
                    <a:cubicBezTo>
                      <a:pt x="5664581" y="3717290"/>
                      <a:pt x="5661152" y="3828796"/>
                      <a:pt x="5670296" y="3948303"/>
                    </a:cubicBezTo>
                    <a:cubicBezTo>
                      <a:pt x="5679567" y="4068826"/>
                      <a:pt x="5695823" y="4186428"/>
                      <a:pt x="5696204" y="4311523"/>
                    </a:cubicBezTo>
                    <a:cubicBezTo>
                      <a:pt x="5696712" y="4445127"/>
                      <a:pt x="5712333" y="4604131"/>
                      <a:pt x="5669534" y="4726178"/>
                    </a:cubicBezTo>
                    <a:cubicBezTo>
                      <a:pt x="5629275" y="4841113"/>
                      <a:pt x="5545328" y="4947793"/>
                      <a:pt x="5458333" y="5027803"/>
                    </a:cubicBezTo>
                    <a:cubicBezTo>
                      <a:pt x="5373751" y="5105654"/>
                      <a:pt x="5272913" y="5180711"/>
                      <a:pt x="5157470" y="5203317"/>
                    </a:cubicBezTo>
                    <a:cubicBezTo>
                      <a:pt x="5023993" y="5229479"/>
                      <a:pt x="4808855" y="5214874"/>
                      <a:pt x="4696333" y="5137912"/>
                    </a:cubicBezTo>
                    <a:cubicBezTo>
                      <a:pt x="4588383" y="5064125"/>
                      <a:pt x="4518025" y="4889881"/>
                      <a:pt x="4486529" y="4764024"/>
                    </a:cubicBezTo>
                    <a:cubicBezTo>
                      <a:pt x="4458589" y="4652264"/>
                      <a:pt x="4484751" y="4540885"/>
                      <a:pt x="4493768" y="4425950"/>
                    </a:cubicBezTo>
                    <a:cubicBezTo>
                      <a:pt x="4503166" y="4305300"/>
                      <a:pt x="4475480" y="4094988"/>
                      <a:pt x="4543679" y="4056507"/>
                    </a:cubicBezTo>
                    <a:cubicBezTo>
                      <a:pt x="4618101" y="4014470"/>
                      <a:pt x="4903978" y="4138422"/>
                      <a:pt x="4951476" y="4233418"/>
                    </a:cubicBezTo>
                    <a:cubicBezTo>
                      <a:pt x="4993259" y="4316984"/>
                      <a:pt x="4902581" y="4464558"/>
                      <a:pt x="4871847" y="4567555"/>
                    </a:cubicBezTo>
                    <a:cubicBezTo>
                      <a:pt x="4844542" y="4658995"/>
                      <a:pt x="4807839" y="4759833"/>
                      <a:pt x="4779772" y="4822317"/>
                    </a:cubicBezTo>
                    <a:cubicBezTo>
                      <a:pt x="4762500" y="4860671"/>
                      <a:pt x="4750562" y="4884420"/>
                      <a:pt x="4731004" y="4911979"/>
                    </a:cubicBezTo>
                    <a:cubicBezTo>
                      <a:pt x="4711446" y="4939411"/>
                      <a:pt x="4687824" y="4965319"/>
                      <a:pt x="4662297" y="4987290"/>
                    </a:cubicBezTo>
                    <a:cubicBezTo>
                      <a:pt x="4636643" y="5009261"/>
                      <a:pt x="4607560" y="5028819"/>
                      <a:pt x="4577461" y="5044059"/>
                    </a:cubicBezTo>
                    <a:cubicBezTo>
                      <a:pt x="4547362" y="5059299"/>
                      <a:pt x="4514469" y="5071237"/>
                      <a:pt x="4481576" y="5078857"/>
                    </a:cubicBezTo>
                    <a:cubicBezTo>
                      <a:pt x="4448683" y="5086477"/>
                      <a:pt x="4413885" y="5090160"/>
                      <a:pt x="4380103" y="5089652"/>
                    </a:cubicBezTo>
                    <a:cubicBezTo>
                      <a:pt x="4346321" y="5089144"/>
                      <a:pt x="4311650" y="5084445"/>
                      <a:pt x="4279011" y="5075936"/>
                    </a:cubicBezTo>
                    <a:cubicBezTo>
                      <a:pt x="4246372" y="5067427"/>
                      <a:pt x="4213860" y="5054473"/>
                      <a:pt x="4184142" y="5038344"/>
                    </a:cubicBezTo>
                    <a:cubicBezTo>
                      <a:pt x="4154424" y="5022215"/>
                      <a:pt x="4125976" y="5001895"/>
                      <a:pt x="4100957" y="4979162"/>
                    </a:cubicBezTo>
                    <a:cubicBezTo>
                      <a:pt x="4076065" y="4956429"/>
                      <a:pt x="4053205" y="4929886"/>
                      <a:pt x="4034409" y="4901819"/>
                    </a:cubicBezTo>
                    <a:cubicBezTo>
                      <a:pt x="4015613" y="4873752"/>
                      <a:pt x="3999865" y="4842510"/>
                      <a:pt x="3988308" y="4810760"/>
                    </a:cubicBezTo>
                    <a:cubicBezTo>
                      <a:pt x="3976751" y="4779010"/>
                      <a:pt x="3968877" y="4744974"/>
                      <a:pt x="3965321" y="4711446"/>
                    </a:cubicBezTo>
                    <a:cubicBezTo>
                      <a:pt x="3961765" y="4677918"/>
                      <a:pt x="3962273" y="4642866"/>
                      <a:pt x="3966845" y="4609338"/>
                    </a:cubicBezTo>
                    <a:cubicBezTo>
                      <a:pt x="3971417" y="4575937"/>
                      <a:pt x="3979672" y="4552188"/>
                      <a:pt x="3992753" y="4510659"/>
                    </a:cubicBezTo>
                    <a:cubicBezTo>
                      <a:pt x="4016248" y="4436364"/>
                      <a:pt x="4074414" y="4315206"/>
                      <a:pt x="4106418" y="4205097"/>
                    </a:cubicBezTo>
                    <a:cubicBezTo>
                      <a:pt x="4142359" y="4081526"/>
                      <a:pt x="4178300" y="3859022"/>
                      <a:pt x="4191635" y="3803142"/>
                    </a:cubicBezTo>
                    <a:cubicBezTo>
                      <a:pt x="4195191" y="3788283"/>
                      <a:pt x="4195064" y="3787140"/>
                      <a:pt x="4199128" y="3775202"/>
                    </a:cubicBezTo>
                    <a:cubicBezTo>
                      <a:pt x="4206748" y="3752850"/>
                      <a:pt x="4221861" y="3710305"/>
                      <a:pt x="4238625" y="3680968"/>
                    </a:cubicBezTo>
                    <a:cubicBezTo>
                      <a:pt x="4255389" y="3651631"/>
                      <a:pt x="4276344" y="3623564"/>
                      <a:pt x="4299585" y="3599053"/>
                    </a:cubicBezTo>
                    <a:cubicBezTo>
                      <a:pt x="4322826" y="3574542"/>
                      <a:pt x="4349877" y="3552317"/>
                      <a:pt x="4378325" y="3534156"/>
                    </a:cubicBezTo>
                    <a:cubicBezTo>
                      <a:pt x="4406773" y="3515995"/>
                      <a:pt x="4438269" y="3500628"/>
                      <a:pt x="4470273" y="3489833"/>
                    </a:cubicBezTo>
                    <a:cubicBezTo>
                      <a:pt x="4502277" y="3478911"/>
                      <a:pt x="4536567" y="3471926"/>
                      <a:pt x="4570222" y="3469005"/>
                    </a:cubicBezTo>
                    <a:cubicBezTo>
                      <a:pt x="4603877" y="3466084"/>
                      <a:pt x="4638802" y="3467354"/>
                      <a:pt x="4672203" y="3472561"/>
                    </a:cubicBezTo>
                    <a:cubicBezTo>
                      <a:pt x="4705604" y="3477768"/>
                      <a:pt x="4739386" y="3487420"/>
                      <a:pt x="4770501" y="3500501"/>
                    </a:cubicBezTo>
                    <a:cubicBezTo>
                      <a:pt x="4801616" y="3513582"/>
                      <a:pt x="4832096" y="3530854"/>
                      <a:pt x="4859147" y="3551047"/>
                    </a:cubicBezTo>
                    <a:cubicBezTo>
                      <a:pt x="4886198" y="3571240"/>
                      <a:pt x="4911598" y="3595370"/>
                      <a:pt x="4933061" y="3621405"/>
                    </a:cubicBezTo>
                    <a:cubicBezTo>
                      <a:pt x="4954524" y="3647440"/>
                      <a:pt x="4973447" y="3676904"/>
                      <a:pt x="4988052" y="3707384"/>
                    </a:cubicBezTo>
                    <a:cubicBezTo>
                      <a:pt x="5002657" y="3737864"/>
                      <a:pt x="5013960" y="3771011"/>
                      <a:pt x="5020945" y="3804031"/>
                    </a:cubicBezTo>
                    <a:cubicBezTo>
                      <a:pt x="5027930" y="3837051"/>
                      <a:pt x="5030851" y="3871976"/>
                      <a:pt x="5029708" y="3905758"/>
                    </a:cubicBezTo>
                    <a:cubicBezTo>
                      <a:pt x="5028565" y="3939540"/>
                      <a:pt x="5019421" y="3966972"/>
                      <a:pt x="5013833" y="4006596"/>
                    </a:cubicBezTo>
                    <a:cubicBezTo>
                      <a:pt x="5005959" y="4063365"/>
                      <a:pt x="4998593" y="4157599"/>
                      <a:pt x="4988560" y="4213987"/>
                    </a:cubicBezTo>
                    <a:cubicBezTo>
                      <a:pt x="4981575" y="4253484"/>
                      <a:pt x="4977003" y="4282059"/>
                      <a:pt x="4965319" y="4313936"/>
                    </a:cubicBezTo>
                    <a:cubicBezTo>
                      <a:pt x="4953762" y="4345813"/>
                      <a:pt x="4937760" y="4377182"/>
                      <a:pt x="4918837" y="4405376"/>
                    </a:cubicBezTo>
                    <a:cubicBezTo>
                      <a:pt x="4899914" y="4433570"/>
                      <a:pt x="4877054" y="4460113"/>
                      <a:pt x="4851908" y="4482973"/>
                    </a:cubicBezTo>
                    <a:cubicBezTo>
                      <a:pt x="4826762" y="4505833"/>
                      <a:pt x="4798060" y="4526280"/>
                      <a:pt x="4768215" y="4542409"/>
                    </a:cubicBezTo>
                    <a:cubicBezTo>
                      <a:pt x="4738370" y="4558538"/>
                      <a:pt x="4705604" y="4571492"/>
                      <a:pt x="4672838" y="4580001"/>
                    </a:cubicBezTo>
                    <a:cubicBezTo>
                      <a:pt x="4639945" y="4588510"/>
                      <a:pt x="4605147" y="4593209"/>
                      <a:pt x="4571238" y="4593717"/>
                    </a:cubicBezTo>
                    <a:cubicBezTo>
                      <a:pt x="4537329" y="4594225"/>
                      <a:pt x="4502277" y="4590415"/>
                      <a:pt x="4469257" y="4582795"/>
                    </a:cubicBezTo>
                    <a:cubicBezTo>
                      <a:pt x="4436237" y="4575175"/>
                      <a:pt x="4403090" y="4562983"/>
                      <a:pt x="4372864" y="4547616"/>
                    </a:cubicBezTo>
                    <a:cubicBezTo>
                      <a:pt x="4342638" y="4532249"/>
                      <a:pt x="4313301" y="4512691"/>
                      <a:pt x="4287647" y="4490593"/>
                    </a:cubicBezTo>
                    <a:cubicBezTo>
                      <a:pt x="4261993" y="4468368"/>
                      <a:pt x="4238371" y="4442333"/>
                      <a:pt x="4218686" y="4414647"/>
                    </a:cubicBezTo>
                    <a:cubicBezTo>
                      <a:pt x="4199001" y="4386961"/>
                      <a:pt x="4182237" y="4356100"/>
                      <a:pt x="4169791" y="4324477"/>
                    </a:cubicBezTo>
                    <a:cubicBezTo>
                      <a:pt x="4157345" y="4292981"/>
                      <a:pt x="4148455" y="4258945"/>
                      <a:pt x="4143883" y="4225290"/>
                    </a:cubicBezTo>
                    <a:cubicBezTo>
                      <a:pt x="4139311" y="4191635"/>
                      <a:pt x="4140200" y="4166743"/>
                      <a:pt x="4142613" y="4122674"/>
                    </a:cubicBezTo>
                    <a:cubicBezTo>
                      <a:pt x="4146931" y="4042029"/>
                      <a:pt x="4180586" y="3835273"/>
                      <a:pt x="4183634" y="3781806"/>
                    </a:cubicBezTo>
                    <a:cubicBezTo>
                      <a:pt x="4184523" y="3765423"/>
                      <a:pt x="4182618" y="3763391"/>
                      <a:pt x="4183507" y="3749675"/>
                    </a:cubicBezTo>
                    <a:cubicBezTo>
                      <a:pt x="4185158" y="3725164"/>
                      <a:pt x="4188587" y="3680333"/>
                      <a:pt x="4197223" y="3647186"/>
                    </a:cubicBezTo>
                    <a:cubicBezTo>
                      <a:pt x="4205859" y="3614039"/>
                      <a:pt x="4218813" y="3581019"/>
                      <a:pt x="4235069" y="3550920"/>
                    </a:cubicBezTo>
                    <a:cubicBezTo>
                      <a:pt x="4251325" y="3520821"/>
                      <a:pt x="4271772" y="3491865"/>
                      <a:pt x="4294759" y="3466592"/>
                    </a:cubicBezTo>
                    <a:cubicBezTo>
                      <a:pt x="4317746" y="3441319"/>
                      <a:pt x="4344543" y="3418078"/>
                      <a:pt x="4372991" y="3399028"/>
                    </a:cubicBezTo>
                    <a:cubicBezTo>
                      <a:pt x="4401312" y="3379978"/>
                      <a:pt x="4432935" y="3363849"/>
                      <a:pt x="4465066" y="3352165"/>
                    </a:cubicBezTo>
                    <a:cubicBezTo>
                      <a:pt x="4497197" y="3340354"/>
                      <a:pt x="4531741" y="3332226"/>
                      <a:pt x="4565777" y="3328543"/>
                    </a:cubicBezTo>
                    <a:cubicBezTo>
                      <a:pt x="4599813" y="3324860"/>
                      <a:pt x="4635246" y="3325241"/>
                      <a:pt x="4669155" y="3329813"/>
                    </a:cubicBezTo>
                    <a:cubicBezTo>
                      <a:pt x="4703064" y="3334385"/>
                      <a:pt x="4737354" y="3343275"/>
                      <a:pt x="4769231" y="3355848"/>
                    </a:cubicBezTo>
                    <a:cubicBezTo>
                      <a:pt x="4801108" y="3368421"/>
                      <a:pt x="4832223" y="3385185"/>
                      <a:pt x="4860163" y="3404997"/>
                    </a:cubicBezTo>
                    <a:cubicBezTo>
                      <a:pt x="4888103" y="3424809"/>
                      <a:pt x="4914265" y="3448558"/>
                      <a:pt x="4936617" y="3474466"/>
                    </a:cubicBezTo>
                    <a:cubicBezTo>
                      <a:pt x="4958969" y="3500374"/>
                      <a:pt x="4978781" y="3529838"/>
                      <a:pt x="4994275" y="3560318"/>
                    </a:cubicBezTo>
                    <a:cubicBezTo>
                      <a:pt x="5009769" y="3590798"/>
                      <a:pt x="5022088" y="3624072"/>
                      <a:pt x="5029835" y="3657346"/>
                    </a:cubicBezTo>
                    <a:cubicBezTo>
                      <a:pt x="5037582" y="3690620"/>
                      <a:pt x="5038090" y="3713734"/>
                      <a:pt x="5041011" y="3760089"/>
                    </a:cubicBezTo>
                    <a:cubicBezTo>
                      <a:pt x="5047107" y="3856228"/>
                      <a:pt x="5063998" y="4070731"/>
                      <a:pt x="5048758" y="4205097"/>
                    </a:cubicBezTo>
                    <a:cubicBezTo>
                      <a:pt x="5035804" y="4319524"/>
                      <a:pt x="5007102" y="4416933"/>
                      <a:pt x="4971034" y="4518025"/>
                    </a:cubicBezTo>
                    <a:cubicBezTo>
                      <a:pt x="4934712" y="4619752"/>
                      <a:pt x="4880737" y="4716272"/>
                      <a:pt x="4831207" y="4813554"/>
                    </a:cubicBezTo>
                    <a:cubicBezTo>
                      <a:pt x="4781423" y="4911217"/>
                      <a:pt x="4733036" y="4999863"/>
                      <a:pt x="4672965" y="5102606"/>
                    </a:cubicBezTo>
                    <a:cubicBezTo>
                      <a:pt x="4601845" y="5224272"/>
                      <a:pt x="4513707" y="5360797"/>
                      <a:pt x="4428490" y="5494782"/>
                    </a:cubicBezTo>
                    <a:cubicBezTo>
                      <a:pt x="4337812" y="5637276"/>
                      <a:pt x="4139819" y="5930646"/>
                      <a:pt x="4143502" y="5933186"/>
                    </a:cubicBezTo>
                    <a:cubicBezTo>
                      <a:pt x="4146550" y="5935218"/>
                      <a:pt x="4344035" y="5639943"/>
                      <a:pt x="4354068" y="5645785"/>
                    </a:cubicBezTo>
                    <a:cubicBezTo>
                      <a:pt x="4363593" y="5651373"/>
                      <a:pt x="4279773" y="5854827"/>
                      <a:pt x="4219067" y="5939028"/>
                    </a:cubicBezTo>
                    <a:cubicBezTo>
                      <a:pt x="4160520" y="6020308"/>
                      <a:pt x="4061841" y="6107430"/>
                      <a:pt x="3999357" y="6144895"/>
                    </a:cubicBezTo>
                    <a:cubicBezTo>
                      <a:pt x="3962527" y="6166993"/>
                      <a:pt x="3933952" y="6171438"/>
                      <a:pt x="3900043" y="6178550"/>
                    </a:cubicBezTo>
                    <a:cubicBezTo>
                      <a:pt x="3866134" y="6185662"/>
                      <a:pt x="3830320" y="6188710"/>
                      <a:pt x="3795649" y="6187567"/>
                    </a:cubicBezTo>
                    <a:cubicBezTo>
                      <a:pt x="3760978" y="6186424"/>
                      <a:pt x="3725418" y="6180836"/>
                      <a:pt x="3692017" y="6171311"/>
                    </a:cubicBezTo>
                    <a:cubicBezTo>
                      <a:pt x="3658616" y="6161913"/>
                      <a:pt x="3625469" y="6147943"/>
                      <a:pt x="3595370" y="6130798"/>
                    </a:cubicBezTo>
                    <a:cubicBezTo>
                      <a:pt x="3565271" y="6113653"/>
                      <a:pt x="3536315" y="6092063"/>
                      <a:pt x="3511169" y="6068187"/>
                    </a:cubicBezTo>
                    <a:cubicBezTo>
                      <a:pt x="3486023" y="6044311"/>
                      <a:pt x="3463163" y="6016625"/>
                      <a:pt x="3444494" y="5987415"/>
                    </a:cubicBezTo>
                    <a:cubicBezTo>
                      <a:pt x="3425825" y="5958205"/>
                      <a:pt x="3410204" y="5925820"/>
                      <a:pt x="3399028" y="5892927"/>
                    </a:cubicBezTo>
                    <a:cubicBezTo>
                      <a:pt x="3387852" y="5860034"/>
                      <a:pt x="3380359" y="5824855"/>
                      <a:pt x="3377438" y="5790311"/>
                    </a:cubicBezTo>
                    <a:cubicBezTo>
                      <a:pt x="3374517" y="5755767"/>
                      <a:pt x="3375787" y="5719826"/>
                      <a:pt x="3381121" y="5685536"/>
                    </a:cubicBezTo>
                    <a:cubicBezTo>
                      <a:pt x="3386455" y="5651246"/>
                      <a:pt x="3396234" y="5616702"/>
                      <a:pt x="3409696" y="5584698"/>
                    </a:cubicBezTo>
                    <a:cubicBezTo>
                      <a:pt x="3423158" y="5552694"/>
                      <a:pt x="3440938" y="5521325"/>
                      <a:pt x="3461639" y="5493512"/>
                    </a:cubicBezTo>
                    <a:cubicBezTo>
                      <a:pt x="3482340" y="5465699"/>
                      <a:pt x="3507105" y="5439664"/>
                      <a:pt x="3533902" y="5417566"/>
                    </a:cubicBezTo>
                    <a:cubicBezTo>
                      <a:pt x="3560699" y="5395468"/>
                      <a:pt x="3593211" y="5386197"/>
                      <a:pt x="3622167" y="5361051"/>
                    </a:cubicBezTo>
                    <a:cubicBezTo>
                      <a:pt x="3658235" y="5329809"/>
                      <a:pt x="3692906" y="5270246"/>
                      <a:pt x="3728593" y="5238115"/>
                    </a:cubicBezTo>
                    <a:cubicBezTo>
                      <a:pt x="3757295" y="5212207"/>
                      <a:pt x="3784219" y="5194046"/>
                      <a:pt x="3814953" y="5177663"/>
                    </a:cubicBezTo>
                    <a:cubicBezTo>
                      <a:pt x="3845814" y="5161280"/>
                      <a:pt x="3879596" y="5148199"/>
                      <a:pt x="3913378" y="5139563"/>
                    </a:cubicBezTo>
                    <a:cubicBezTo>
                      <a:pt x="3947160" y="5130927"/>
                      <a:pt x="3982974" y="5126355"/>
                      <a:pt x="4017899" y="5126101"/>
                    </a:cubicBezTo>
                    <a:cubicBezTo>
                      <a:pt x="4052824" y="5125847"/>
                      <a:pt x="4088765" y="5130038"/>
                      <a:pt x="4122674" y="5138166"/>
                    </a:cubicBezTo>
                    <a:cubicBezTo>
                      <a:pt x="4156583" y="5146294"/>
                      <a:pt x="4190492" y="5158867"/>
                      <a:pt x="4221480" y="5174869"/>
                    </a:cubicBezTo>
                    <a:cubicBezTo>
                      <a:pt x="4252468" y="5190871"/>
                      <a:pt x="4282440" y="5211191"/>
                      <a:pt x="4308729" y="5234178"/>
                    </a:cubicBezTo>
                    <a:cubicBezTo>
                      <a:pt x="4335018" y="5257165"/>
                      <a:pt x="4359148" y="5284089"/>
                      <a:pt x="4379087" y="5312664"/>
                    </a:cubicBezTo>
                    <a:cubicBezTo>
                      <a:pt x="4399153" y="5341239"/>
                      <a:pt x="4416171" y="5373243"/>
                      <a:pt x="4428744" y="5405755"/>
                    </a:cubicBezTo>
                    <a:cubicBezTo>
                      <a:pt x="4441317" y="5438267"/>
                      <a:pt x="4450207" y="5473319"/>
                      <a:pt x="4454652" y="5507863"/>
                    </a:cubicBezTo>
                    <a:cubicBezTo>
                      <a:pt x="4459097" y="5542534"/>
                      <a:pt x="4459351" y="5578729"/>
                      <a:pt x="4455414" y="5613400"/>
                    </a:cubicBezTo>
                    <a:cubicBezTo>
                      <a:pt x="4451477" y="5648071"/>
                      <a:pt x="4442968" y="5683250"/>
                      <a:pt x="4430776" y="5715889"/>
                    </a:cubicBezTo>
                    <a:cubicBezTo>
                      <a:pt x="4418584" y="5748655"/>
                      <a:pt x="4402074" y="5780786"/>
                      <a:pt x="4382389" y="5809615"/>
                    </a:cubicBezTo>
                    <a:cubicBezTo>
                      <a:pt x="4362831" y="5838444"/>
                      <a:pt x="4343908" y="5857494"/>
                      <a:pt x="4313047" y="5888990"/>
                    </a:cubicBezTo>
                    <a:cubicBezTo>
                      <a:pt x="4260723" y="5942330"/>
                      <a:pt x="4147185" y="6045200"/>
                      <a:pt x="4089273" y="6092698"/>
                    </a:cubicBezTo>
                    <a:cubicBezTo>
                      <a:pt x="4054983" y="6120765"/>
                      <a:pt x="4034409" y="6138164"/>
                      <a:pt x="4003802" y="6155436"/>
                    </a:cubicBezTo>
                    <a:cubicBezTo>
                      <a:pt x="3973195" y="6172581"/>
                      <a:pt x="3939667" y="6186551"/>
                      <a:pt x="3905885" y="6195949"/>
                    </a:cubicBezTo>
                    <a:cubicBezTo>
                      <a:pt x="3872103" y="6205347"/>
                      <a:pt x="3836289" y="6210681"/>
                      <a:pt x="3801237" y="6211697"/>
                    </a:cubicBezTo>
                    <a:cubicBezTo>
                      <a:pt x="3766185" y="6212713"/>
                      <a:pt x="3729990" y="6209411"/>
                      <a:pt x="3695700" y="6202045"/>
                    </a:cubicBezTo>
                    <a:cubicBezTo>
                      <a:pt x="3661410" y="6194679"/>
                      <a:pt x="3627120" y="6182868"/>
                      <a:pt x="3595624" y="6167501"/>
                    </a:cubicBezTo>
                    <a:cubicBezTo>
                      <a:pt x="3564128" y="6152134"/>
                      <a:pt x="3533648" y="6132322"/>
                      <a:pt x="3506724" y="6109843"/>
                    </a:cubicBezTo>
                    <a:cubicBezTo>
                      <a:pt x="3479800" y="6087364"/>
                      <a:pt x="3454908" y="6060821"/>
                      <a:pt x="3434080" y="6032627"/>
                    </a:cubicBezTo>
                    <a:cubicBezTo>
                      <a:pt x="3413379" y="6004433"/>
                      <a:pt x="3395472" y="5972810"/>
                      <a:pt x="3382137" y="5940425"/>
                    </a:cubicBezTo>
                    <a:cubicBezTo>
                      <a:pt x="3368802" y="5908040"/>
                      <a:pt x="3359023" y="5872988"/>
                      <a:pt x="3353816" y="5838317"/>
                    </a:cubicBezTo>
                    <a:cubicBezTo>
                      <a:pt x="3348609" y="5803646"/>
                      <a:pt x="3347466" y="5767324"/>
                      <a:pt x="3350641" y="5732399"/>
                    </a:cubicBezTo>
                    <a:cubicBezTo>
                      <a:pt x="3353816" y="5697474"/>
                      <a:pt x="3361563" y="5662041"/>
                      <a:pt x="3372993" y="5628894"/>
                    </a:cubicBezTo>
                    <a:cubicBezTo>
                      <a:pt x="3384423" y="5595747"/>
                      <a:pt x="3400425" y="5563108"/>
                      <a:pt x="3419475" y="5533644"/>
                    </a:cubicBezTo>
                    <a:cubicBezTo>
                      <a:pt x="3438525" y="5504180"/>
                      <a:pt x="3456178" y="5488940"/>
                      <a:pt x="3487293" y="5452364"/>
                    </a:cubicBezTo>
                    <a:cubicBezTo>
                      <a:pt x="3553714" y="5374132"/>
                      <a:pt x="3702050" y="5200523"/>
                      <a:pt x="3803015" y="5087239"/>
                    </a:cubicBezTo>
                    <a:cubicBezTo>
                      <a:pt x="3893058" y="4986020"/>
                      <a:pt x="3972941" y="4890389"/>
                      <a:pt x="4062984" y="4803775"/>
                    </a:cubicBezTo>
                    <a:cubicBezTo>
                      <a:pt x="4148836" y="4721225"/>
                      <a:pt x="4243324" y="4655566"/>
                      <a:pt x="4329430" y="4577461"/>
                    </a:cubicBezTo>
                    <a:cubicBezTo>
                      <a:pt x="4415155" y="4499737"/>
                      <a:pt x="4487291" y="4412234"/>
                      <a:pt x="4578350" y="4336542"/>
                    </a:cubicBezTo>
                    <a:cubicBezTo>
                      <a:pt x="4674743" y="4256405"/>
                      <a:pt x="4823587" y="4187063"/>
                      <a:pt x="4894453" y="4111625"/>
                    </a:cubicBezTo>
                    <a:cubicBezTo>
                      <a:pt x="4943348" y="4059555"/>
                      <a:pt x="4976241" y="4003421"/>
                      <a:pt x="4991989" y="3954653"/>
                    </a:cubicBezTo>
                    <a:cubicBezTo>
                      <a:pt x="5003800" y="3918204"/>
                      <a:pt x="4992624" y="3884930"/>
                      <a:pt x="4999101" y="3851275"/>
                    </a:cubicBezTo>
                    <a:cubicBezTo>
                      <a:pt x="5005578" y="3817620"/>
                      <a:pt x="5016373" y="3783711"/>
                      <a:pt x="5030724" y="3752596"/>
                    </a:cubicBezTo>
                    <a:cubicBezTo>
                      <a:pt x="5045075" y="3721481"/>
                      <a:pt x="5063744" y="3691255"/>
                      <a:pt x="5085080" y="3664458"/>
                    </a:cubicBezTo>
                    <a:cubicBezTo>
                      <a:pt x="5106416" y="3637661"/>
                      <a:pt x="5131816" y="3612642"/>
                      <a:pt x="5158994" y="3591687"/>
                    </a:cubicBezTo>
                    <a:cubicBezTo>
                      <a:pt x="5186172" y="3570732"/>
                      <a:pt x="5216779" y="3552698"/>
                      <a:pt x="5248148" y="3538855"/>
                    </a:cubicBezTo>
                    <a:cubicBezTo>
                      <a:pt x="5279517" y="3525012"/>
                      <a:pt x="5313553" y="3514725"/>
                      <a:pt x="5347335" y="3508883"/>
                    </a:cubicBezTo>
                    <a:cubicBezTo>
                      <a:pt x="5381117" y="3503041"/>
                      <a:pt x="5416677" y="3501136"/>
                      <a:pt x="5450840" y="3503549"/>
                    </a:cubicBezTo>
                    <a:cubicBezTo>
                      <a:pt x="5485130" y="3505962"/>
                      <a:pt x="5520055" y="3512566"/>
                      <a:pt x="5552694" y="3523107"/>
                    </a:cubicBezTo>
                    <a:cubicBezTo>
                      <a:pt x="5585333" y="3533521"/>
                      <a:pt x="5617591" y="3548380"/>
                      <a:pt x="5646801" y="3566414"/>
                    </a:cubicBezTo>
                    <a:cubicBezTo>
                      <a:pt x="5676011" y="3584448"/>
                      <a:pt x="5703824" y="3606546"/>
                      <a:pt x="5727827" y="3631057"/>
                    </a:cubicBezTo>
                    <a:cubicBezTo>
                      <a:pt x="5751830" y="3655441"/>
                      <a:pt x="5773547" y="3683635"/>
                      <a:pt x="5791073" y="3713099"/>
                    </a:cubicBezTo>
                    <a:cubicBezTo>
                      <a:pt x="5808599" y="3742563"/>
                      <a:pt x="5822950" y="3775075"/>
                      <a:pt x="5832856" y="3807968"/>
                    </a:cubicBezTo>
                    <a:cubicBezTo>
                      <a:pt x="5842762" y="3840734"/>
                      <a:pt x="5857875" y="3907409"/>
                      <a:pt x="5850636" y="3910076"/>
                    </a:cubicBezTo>
                    <a:cubicBezTo>
                      <a:pt x="5837682" y="3914775"/>
                      <a:pt x="5683250" y="3626485"/>
                      <a:pt x="5685917" y="3624834"/>
                    </a:cubicBezTo>
                    <a:cubicBezTo>
                      <a:pt x="5688838" y="3623056"/>
                      <a:pt x="5839714" y="3821430"/>
                      <a:pt x="5887212" y="3931793"/>
                    </a:cubicBezTo>
                    <a:cubicBezTo>
                      <a:pt x="5934456" y="4041521"/>
                      <a:pt x="5973953" y="4165473"/>
                      <a:pt x="5971032" y="4285107"/>
                    </a:cubicBezTo>
                    <a:cubicBezTo>
                      <a:pt x="5967984" y="4410202"/>
                      <a:pt x="5932932" y="4556760"/>
                      <a:pt x="5860796" y="4666488"/>
                    </a:cubicBezTo>
                    <a:cubicBezTo>
                      <a:pt x="5782691" y="4785233"/>
                      <a:pt x="5613146" y="4864227"/>
                      <a:pt x="5502148" y="4961890"/>
                    </a:cubicBezTo>
                    <a:cubicBezTo>
                      <a:pt x="5400675" y="5051171"/>
                      <a:pt x="5315077" y="5148580"/>
                      <a:pt x="5219319" y="5227955"/>
                    </a:cubicBezTo>
                    <a:cubicBezTo>
                      <a:pt x="5130546" y="5301488"/>
                      <a:pt x="5036693" y="5368417"/>
                      <a:pt x="4949444" y="5424424"/>
                    </a:cubicBezTo>
                    <a:cubicBezTo>
                      <a:pt x="4873117" y="5473446"/>
                      <a:pt x="4786630" y="5521960"/>
                      <a:pt x="4726813" y="5549646"/>
                    </a:cubicBezTo>
                    <a:cubicBezTo>
                      <a:pt x="4688840" y="5567299"/>
                      <a:pt x="4663440" y="5577586"/>
                      <a:pt x="4630293" y="5585460"/>
                    </a:cubicBezTo>
                    <a:cubicBezTo>
                      <a:pt x="4597146" y="5593334"/>
                      <a:pt x="4562094" y="5597525"/>
                      <a:pt x="4528058" y="5597271"/>
                    </a:cubicBezTo>
                    <a:cubicBezTo>
                      <a:pt x="4494022" y="5597017"/>
                      <a:pt x="4458970" y="5592572"/>
                      <a:pt x="4425950" y="5584190"/>
                    </a:cubicBezTo>
                    <a:cubicBezTo>
                      <a:pt x="4392930" y="5575808"/>
                      <a:pt x="4360037" y="5563108"/>
                      <a:pt x="4329938" y="5547106"/>
                    </a:cubicBezTo>
                    <a:cubicBezTo>
                      <a:pt x="4299839" y="5531104"/>
                      <a:pt x="4271010" y="5510784"/>
                      <a:pt x="4245610" y="5488051"/>
                    </a:cubicBezTo>
                    <a:cubicBezTo>
                      <a:pt x="4220210" y="5465318"/>
                      <a:pt x="4196969" y="5438775"/>
                      <a:pt x="4177792" y="5410581"/>
                    </a:cubicBezTo>
                    <a:cubicBezTo>
                      <a:pt x="4158615" y="5382387"/>
                      <a:pt x="4142486" y="5351018"/>
                      <a:pt x="4130548" y="5319141"/>
                    </a:cubicBezTo>
                    <a:cubicBezTo>
                      <a:pt x="4118737" y="5287264"/>
                      <a:pt x="4110482" y="5252847"/>
                      <a:pt x="4106545" y="5219065"/>
                    </a:cubicBezTo>
                    <a:cubicBezTo>
                      <a:pt x="4102608" y="5185156"/>
                      <a:pt x="4102989" y="5149850"/>
                      <a:pt x="4107307" y="5116068"/>
                    </a:cubicBezTo>
                    <a:cubicBezTo>
                      <a:pt x="4111625" y="5082286"/>
                      <a:pt x="4120261" y="5047996"/>
                      <a:pt x="4132580" y="5016246"/>
                    </a:cubicBezTo>
                    <a:cubicBezTo>
                      <a:pt x="4144899" y="4984496"/>
                      <a:pt x="4161409" y="4953381"/>
                      <a:pt x="4180967" y="4925441"/>
                    </a:cubicBezTo>
                    <a:cubicBezTo>
                      <a:pt x="4200525" y="4897501"/>
                      <a:pt x="4224020" y="4871212"/>
                      <a:pt x="4249674" y="4848860"/>
                    </a:cubicBezTo>
                    <a:cubicBezTo>
                      <a:pt x="4275328" y="4826381"/>
                      <a:pt x="4307840" y="4825238"/>
                      <a:pt x="4334764" y="4790948"/>
                    </a:cubicBezTo>
                    <a:cubicBezTo>
                      <a:pt x="4388485" y="4722495"/>
                      <a:pt x="4418203" y="4543044"/>
                      <a:pt x="4478401" y="4406519"/>
                    </a:cubicBezTo>
                    <a:cubicBezTo>
                      <a:pt x="4550918" y="4242054"/>
                      <a:pt x="4630420" y="3918966"/>
                      <a:pt x="4749546" y="3876421"/>
                    </a:cubicBezTo>
                    <a:cubicBezTo>
                      <a:pt x="4842129" y="3843401"/>
                      <a:pt x="5040122" y="3936746"/>
                      <a:pt x="5079238" y="4020312"/>
                    </a:cubicBezTo>
                    <a:cubicBezTo>
                      <a:pt x="5120386" y="4108196"/>
                      <a:pt x="5023993" y="4275328"/>
                      <a:pt x="4968113" y="4402328"/>
                    </a:cubicBezTo>
                    <a:cubicBezTo>
                      <a:pt x="4905756" y="4544060"/>
                      <a:pt x="4770501" y="4707128"/>
                      <a:pt x="4710811" y="4826381"/>
                    </a:cubicBezTo>
                    <a:cubicBezTo>
                      <a:pt x="4670171" y="4907407"/>
                      <a:pt x="4652264" y="4986655"/>
                      <a:pt x="4625086" y="5038979"/>
                    </a:cubicBezTo>
                    <a:cubicBezTo>
                      <a:pt x="4607941" y="5071999"/>
                      <a:pt x="4594733" y="5092573"/>
                      <a:pt x="4575429" y="5115814"/>
                    </a:cubicBezTo>
                    <a:cubicBezTo>
                      <a:pt x="4555998" y="5139055"/>
                      <a:pt x="4533265" y="5160772"/>
                      <a:pt x="4508881" y="5178679"/>
                    </a:cubicBezTo>
                    <a:cubicBezTo>
                      <a:pt x="4484497" y="5196713"/>
                      <a:pt x="4457065" y="5212080"/>
                      <a:pt x="4429125" y="5223637"/>
                    </a:cubicBezTo>
                    <a:cubicBezTo>
                      <a:pt x="4401185" y="5235194"/>
                      <a:pt x="4370959" y="5243703"/>
                      <a:pt x="4340987" y="5248275"/>
                    </a:cubicBezTo>
                    <a:cubicBezTo>
                      <a:pt x="4311015" y="5252847"/>
                      <a:pt x="4279646" y="5253863"/>
                      <a:pt x="4249420" y="5251196"/>
                    </a:cubicBezTo>
                    <a:cubicBezTo>
                      <a:pt x="4219194" y="5248529"/>
                      <a:pt x="4188587" y="5241925"/>
                      <a:pt x="4159885" y="5232019"/>
                    </a:cubicBezTo>
                    <a:cubicBezTo>
                      <a:pt x="4131310" y="5222113"/>
                      <a:pt x="4102989" y="5208397"/>
                      <a:pt x="4077589" y="5191887"/>
                    </a:cubicBezTo>
                    <a:cubicBezTo>
                      <a:pt x="4052189" y="5175504"/>
                      <a:pt x="4028059" y="5155311"/>
                      <a:pt x="4007231" y="5133340"/>
                    </a:cubicBezTo>
                    <a:cubicBezTo>
                      <a:pt x="3986403" y="5111242"/>
                      <a:pt x="3967734" y="5086096"/>
                      <a:pt x="3952875" y="5059680"/>
                    </a:cubicBezTo>
                    <a:cubicBezTo>
                      <a:pt x="3938016" y="5033264"/>
                      <a:pt x="3925951" y="5004308"/>
                      <a:pt x="3917823" y="4975098"/>
                    </a:cubicBezTo>
                    <a:cubicBezTo>
                      <a:pt x="3909695" y="4945888"/>
                      <a:pt x="3904869" y="4914900"/>
                      <a:pt x="3903980" y="4884674"/>
                    </a:cubicBezTo>
                    <a:cubicBezTo>
                      <a:pt x="3903091" y="4854448"/>
                      <a:pt x="3905885" y="4823079"/>
                      <a:pt x="3912235" y="4793488"/>
                    </a:cubicBezTo>
                    <a:cubicBezTo>
                      <a:pt x="3918585" y="4763897"/>
                      <a:pt x="3922014" y="4740275"/>
                      <a:pt x="3942080" y="4706874"/>
                    </a:cubicBezTo>
                    <a:cubicBezTo>
                      <a:pt x="3979672" y="4644517"/>
                      <a:pt x="4085590" y="4560316"/>
                      <a:pt x="4161028" y="4472813"/>
                    </a:cubicBezTo>
                    <a:cubicBezTo>
                      <a:pt x="4250055" y="4369562"/>
                      <a:pt x="4327779" y="4143248"/>
                      <a:pt x="4438396" y="4123690"/>
                    </a:cubicBezTo>
                    <a:cubicBezTo>
                      <a:pt x="4551172" y="4103751"/>
                      <a:pt x="4809617" y="4263136"/>
                      <a:pt x="4833493" y="4365244"/>
                    </a:cubicBezTo>
                    <a:cubicBezTo>
                      <a:pt x="4855845" y="4461129"/>
                      <a:pt x="4691888" y="4584954"/>
                      <a:pt x="4615561" y="4710049"/>
                    </a:cubicBezTo>
                    <a:cubicBezTo>
                      <a:pt x="4526280" y="4856353"/>
                      <a:pt x="4401820" y="5037328"/>
                      <a:pt x="4332859" y="5190871"/>
                    </a:cubicBezTo>
                    <a:cubicBezTo>
                      <a:pt x="4275201" y="5319268"/>
                      <a:pt x="4280662" y="5545201"/>
                      <a:pt x="4212590" y="5561838"/>
                    </a:cubicBezTo>
                    <a:cubicBezTo>
                      <a:pt x="4141089" y="5579364"/>
                      <a:pt x="3933825" y="5369560"/>
                      <a:pt x="3905250" y="5259070"/>
                    </a:cubicBezTo>
                    <a:cubicBezTo>
                      <a:pt x="3880612" y="5164074"/>
                      <a:pt x="3950335" y="5059299"/>
                      <a:pt x="3995166" y="4952873"/>
                    </a:cubicBezTo>
                    <a:cubicBezTo>
                      <a:pt x="4049141" y="4824857"/>
                      <a:pt x="4149979" y="4687189"/>
                      <a:pt x="4221861" y="4550156"/>
                    </a:cubicBezTo>
                    <a:cubicBezTo>
                      <a:pt x="4294505" y="4411726"/>
                      <a:pt x="4389120" y="4261993"/>
                      <a:pt x="4428490" y="4126103"/>
                    </a:cubicBezTo>
                    <a:cubicBezTo>
                      <a:pt x="4461510" y="4011930"/>
                      <a:pt x="4472432" y="3905504"/>
                      <a:pt x="4465066" y="3795014"/>
                    </a:cubicBezTo>
                    <a:cubicBezTo>
                      <a:pt x="4457446" y="3681476"/>
                      <a:pt x="4421759" y="3569462"/>
                      <a:pt x="4380230" y="3453765"/>
                    </a:cubicBezTo>
                    <a:cubicBezTo>
                      <a:pt x="4333875" y="3324606"/>
                      <a:pt x="4213860" y="3192272"/>
                      <a:pt x="4191508" y="3059049"/>
                    </a:cubicBezTo>
                    <a:cubicBezTo>
                      <a:pt x="4170680" y="2935224"/>
                      <a:pt x="4235704" y="2813939"/>
                      <a:pt x="4234307" y="2683129"/>
                    </a:cubicBezTo>
                    <a:cubicBezTo>
                      <a:pt x="4232783" y="2539873"/>
                      <a:pt x="4249420" y="2283206"/>
                      <a:pt x="4173347" y="2233549"/>
                    </a:cubicBezTo>
                    <a:cubicBezTo>
                      <a:pt x="4108704" y="2191385"/>
                      <a:pt x="3923792" y="2301240"/>
                      <a:pt x="3858641" y="2324100"/>
                    </a:cubicBezTo>
                    <a:cubicBezTo>
                      <a:pt x="3828415" y="2334641"/>
                      <a:pt x="3816604" y="2340610"/>
                      <a:pt x="3793617" y="2351151"/>
                    </a:cubicBezTo>
                    <a:cubicBezTo>
                      <a:pt x="3766566" y="2363597"/>
                      <a:pt x="3736975" y="2383917"/>
                      <a:pt x="3706749" y="2394712"/>
                    </a:cubicBezTo>
                    <a:cubicBezTo>
                      <a:pt x="3676396" y="2405507"/>
                      <a:pt x="3643884" y="2412873"/>
                      <a:pt x="3611880" y="2416175"/>
                    </a:cubicBezTo>
                    <a:cubicBezTo>
                      <a:pt x="3579876" y="2419477"/>
                      <a:pt x="3546602" y="2418715"/>
                      <a:pt x="3514725" y="2414270"/>
                    </a:cubicBezTo>
                    <a:cubicBezTo>
                      <a:pt x="3482848" y="2409825"/>
                      <a:pt x="3450590" y="2401189"/>
                      <a:pt x="3420745" y="2389251"/>
                    </a:cubicBezTo>
                    <a:cubicBezTo>
                      <a:pt x="3390900" y="2377313"/>
                      <a:pt x="3361690" y="2361184"/>
                      <a:pt x="3335528" y="2342388"/>
                    </a:cubicBezTo>
                    <a:cubicBezTo>
                      <a:pt x="3309366" y="2323592"/>
                      <a:pt x="3284855" y="2301113"/>
                      <a:pt x="3264027" y="2276602"/>
                    </a:cubicBezTo>
                    <a:cubicBezTo>
                      <a:pt x="3243199" y="2252091"/>
                      <a:pt x="3224784" y="2224278"/>
                      <a:pt x="3210306" y="2195449"/>
                    </a:cubicBezTo>
                    <a:cubicBezTo>
                      <a:pt x="3195955" y="2166620"/>
                      <a:pt x="3184652" y="2135251"/>
                      <a:pt x="3177540" y="2103882"/>
                    </a:cubicBezTo>
                    <a:cubicBezTo>
                      <a:pt x="3170428" y="2072513"/>
                      <a:pt x="3166999" y="2039366"/>
                      <a:pt x="3167634" y="2007235"/>
                    </a:cubicBezTo>
                    <a:cubicBezTo>
                      <a:pt x="3168269" y="1975104"/>
                      <a:pt x="3172968" y="1942084"/>
                      <a:pt x="3181223" y="1910969"/>
                    </a:cubicBezTo>
                    <a:cubicBezTo>
                      <a:pt x="3189478" y="1879854"/>
                      <a:pt x="3201924" y="1848866"/>
                      <a:pt x="3217418" y="1820672"/>
                    </a:cubicBezTo>
                    <a:cubicBezTo>
                      <a:pt x="3232912" y="1792478"/>
                      <a:pt x="3252343" y="1765300"/>
                      <a:pt x="3274187" y="1741678"/>
                    </a:cubicBezTo>
                    <a:cubicBezTo>
                      <a:pt x="3295904" y="1718056"/>
                      <a:pt x="3322193" y="1711579"/>
                      <a:pt x="3348101" y="1678686"/>
                    </a:cubicBezTo>
                    <a:cubicBezTo>
                      <a:pt x="3398393" y="1614678"/>
                      <a:pt x="3430143" y="1375283"/>
                      <a:pt x="3513074" y="1351534"/>
                    </a:cubicBezTo>
                    <a:cubicBezTo>
                      <a:pt x="3602863" y="1325753"/>
                      <a:pt x="3875405" y="1495425"/>
                      <a:pt x="3880739" y="1574673"/>
                    </a:cubicBezTo>
                    <a:cubicBezTo>
                      <a:pt x="3885692" y="1648206"/>
                      <a:pt x="3704590" y="1793367"/>
                      <a:pt x="3592449" y="1807972"/>
                    </a:cubicBezTo>
                    <a:cubicBezTo>
                      <a:pt x="3462401" y="1824863"/>
                      <a:pt x="3155061" y="1693291"/>
                      <a:pt x="3137789" y="1604137"/>
                    </a:cubicBezTo>
                    <a:cubicBezTo>
                      <a:pt x="3122168" y="1523365"/>
                      <a:pt x="3326765" y="1403096"/>
                      <a:pt x="3421761" y="1309370"/>
                    </a:cubicBezTo>
                    <a:cubicBezTo>
                      <a:pt x="3512947" y="1219454"/>
                      <a:pt x="3622167" y="1038479"/>
                      <a:pt x="3696208" y="1051941"/>
                    </a:cubicBezTo>
                    <a:cubicBezTo>
                      <a:pt x="3771519" y="1065657"/>
                      <a:pt x="3875405" y="1294384"/>
                      <a:pt x="3868293" y="1401064"/>
                    </a:cubicBezTo>
                    <a:cubicBezTo>
                      <a:pt x="3861816" y="1497838"/>
                      <a:pt x="3761994" y="1577594"/>
                      <a:pt x="3689604" y="1667256"/>
                    </a:cubicBezTo>
                    <a:cubicBezTo>
                      <a:pt x="3604006" y="1773301"/>
                      <a:pt x="3497199" y="1958721"/>
                      <a:pt x="3378962" y="1989455"/>
                    </a:cubicBezTo>
                    <a:cubicBezTo>
                      <a:pt x="3269869" y="2017776"/>
                      <a:pt x="3046095" y="1951482"/>
                      <a:pt x="3014345" y="1878584"/>
                    </a:cubicBezTo>
                    <a:cubicBezTo>
                      <a:pt x="2984754" y="1810766"/>
                      <a:pt x="3113659" y="1684020"/>
                      <a:pt x="3158871" y="1582039"/>
                    </a:cubicBezTo>
                    <a:cubicBezTo>
                      <a:pt x="3205480" y="1476883"/>
                      <a:pt x="3223514" y="1272159"/>
                      <a:pt x="3288919" y="1256538"/>
                    </a:cubicBezTo>
                    <a:cubicBezTo>
                      <a:pt x="3353943" y="1241044"/>
                      <a:pt x="3538855" y="1401318"/>
                      <a:pt x="3549650" y="1486281"/>
                    </a:cubicBezTo>
                    <a:cubicBezTo>
                      <a:pt x="3560191" y="1568831"/>
                      <a:pt x="3416681" y="1662049"/>
                      <a:pt x="3366135" y="1757680"/>
                    </a:cubicBezTo>
                    <a:cubicBezTo>
                      <a:pt x="3315970" y="1852676"/>
                      <a:pt x="3319145" y="2036445"/>
                      <a:pt x="3246882" y="2058162"/>
                    </a:cubicBezTo>
                    <a:cubicBezTo>
                      <a:pt x="3153410" y="2086229"/>
                      <a:pt x="2899664" y="1874647"/>
                      <a:pt x="2803652" y="1748663"/>
                    </a:cubicBezTo>
                    <a:cubicBezTo>
                      <a:pt x="2721356" y="1640586"/>
                      <a:pt x="2666365" y="1503934"/>
                      <a:pt x="2670683" y="1374267"/>
                    </a:cubicBezTo>
                    <a:cubicBezTo>
                      <a:pt x="2675509" y="1230376"/>
                      <a:pt x="2771648" y="1056513"/>
                      <a:pt x="2864739" y="924941"/>
                    </a:cubicBezTo>
                    <a:cubicBezTo>
                      <a:pt x="2959608" y="790702"/>
                      <a:pt x="3102102" y="672084"/>
                      <a:pt x="3237992" y="578993"/>
                    </a:cubicBezTo>
                    <a:cubicBezTo>
                      <a:pt x="3369056" y="489331"/>
                      <a:pt x="3511677" y="409321"/>
                      <a:pt x="3663061" y="372110"/>
                    </a:cubicBezTo>
                    <a:cubicBezTo>
                      <a:pt x="3818128" y="333883"/>
                      <a:pt x="4028440" y="338709"/>
                      <a:pt x="4158869" y="357378"/>
                    </a:cubicBezTo>
                    <a:cubicBezTo>
                      <a:pt x="4247261" y="370078"/>
                      <a:pt x="4316857" y="401574"/>
                      <a:pt x="4376039" y="427863"/>
                    </a:cubicBezTo>
                    <a:cubicBezTo>
                      <a:pt x="4420235" y="447421"/>
                      <a:pt x="4454144" y="464820"/>
                      <a:pt x="4486656" y="491236"/>
                    </a:cubicBezTo>
                    <a:cubicBezTo>
                      <a:pt x="4519168" y="517779"/>
                      <a:pt x="4548759" y="551307"/>
                      <a:pt x="4571111" y="586740"/>
                    </a:cubicBezTo>
                    <a:cubicBezTo>
                      <a:pt x="4593463" y="622173"/>
                      <a:pt x="4610862" y="663321"/>
                      <a:pt x="4620768" y="704088"/>
                    </a:cubicBezTo>
                    <a:cubicBezTo>
                      <a:pt x="4630674" y="744855"/>
                      <a:pt x="4633976" y="789432"/>
                      <a:pt x="4630293" y="831215"/>
                    </a:cubicBezTo>
                    <a:cubicBezTo>
                      <a:pt x="4626610" y="872998"/>
                      <a:pt x="4615561" y="916305"/>
                      <a:pt x="4598797" y="954659"/>
                    </a:cubicBezTo>
                    <a:cubicBezTo>
                      <a:pt x="4582033" y="993140"/>
                      <a:pt x="4557649" y="1030605"/>
                      <a:pt x="4529455" y="1061720"/>
                    </a:cubicBezTo>
                    <a:cubicBezTo>
                      <a:pt x="4501261" y="1092708"/>
                      <a:pt x="4466209" y="1120521"/>
                      <a:pt x="4429633" y="1140968"/>
                    </a:cubicBezTo>
                    <a:cubicBezTo>
                      <a:pt x="4393057" y="1161415"/>
                      <a:pt x="4351020" y="1176528"/>
                      <a:pt x="4309745" y="1184148"/>
                    </a:cubicBezTo>
                    <a:cubicBezTo>
                      <a:pt x="4268470" y="1191768"/>
                      <a:pt x="4223766" y="1192784"/>
                      <a:pt x="4182237" y="1186815"/>
                    </a:cubicBezTo>
                    <a:cubicBezTo>
                      <a:pt x="4140708" y="1180846"/>
                      <a:pt x="4098163" y="1167511"/>
                      <a:pt x="4060698" y="1148588"/>
                    </a:cubicBezTo>
                    <a:cubicBezTo>
                      <a:pt x="4023233" y="1129665"/>
                      <a:pt x="3987038" y="1103376"/>
                      <a:pt x="3957574" y="1073531"/>
                    </a:cubicBezTo>
                    <a:cubicBezTo>
                      <a:pt x="3928110" y="1043686"/>
                      <a:pt x="3902329" y="1007364"/>
                      <a:pt x="3883914" y="969645"/>
                    </a:cubicBezTo>
                    <a:cubicBezTo>
                      <a:pt x="3865499" y="931926"/>
                      <a:pt x="3852545" y="889127"/>
                      <a:pt x="3847211" y="847471"/>
                    </a:cubicBezTo>
                    <a:cubicBezTo>
                      <a:pt x="3841877" y="805942"/>
                      <a:pt x="3843401" y="761238"/>
                      <a:pt x="3851529" y="720090"/>
                    </a:cubicBezTo>
                    <a:cubicBezTo>
                      <a:pt x="3859657" y="678942"/>
                      <a:pt x="3875405" y="637032"/>
                      <a:pt x="3896233" y="600710"/>
                    </a:cubicBezTo>
                    <a:cubicBezTo>
                      <a:pt x="3917061" y="564388"/>
                      <a:pt x="3945382" y="529717"/>
                      <a:pt x="3976751" y="501904"/>
                    </a:cubicBezTo>
                    <a:cubicBezTo>
                      <a:pt x="4008120" y="474091"/>
                      <a:pt x="4045966" y="450342"/>
                      <a:pt x="4084574" y="433959"/>
                    </a:cubicBezTo>
                    <a:cubicBezTo>
                      <a:pt x="4123182" y="417703"/>
                      <a:pt x="4166616" y="407162"/>
                      <a:pt x="4208399" y="403987"/>
                    </a:cubicBezTo>
                    <a:cubicBezTo>
                      <a:pt x="4250182" y="400812"/>
                      <a:pt x="4294759" y="404749"/>
                      <a:pt x="4335399" y="415163"/>
                    </a:cubicBezTo>
                    <a:cubicBezTo>
                      <a:pt x="4376039" y="425577"/>
                      <a:pt x="4417060" y="443357"/>
                      <a:pt x="4452239" y="466217"/>
                    </a:cubicBezTo>
                    <a:cubicBezTo>
                      <a:pt x="4487418" y="488950"/>
                      <a:pt x="4520438" y="519049"/>
                      <a:pt x="4546473" y="551942"/>
                    </a:cubicBezTo>
                    <a:cubicBezTo>
                      <a:pt x="4572508" y="584835"/>
                      <a:pt x="4594352" y="623824"/>
                      <a:pt x="4608576" y="663321"/>
                    </a:cubicBezTo>
                    <a:cubicBezTo>
                      <a:pt x="4622800" y="702818"/>
                      <a:pt x="4630928" y="746760"/>
                      <a:pt x="4631817" y="788670"/>
                    </a:cubicBezTo>
                    <a:cubicBezTo>
                      <a:pt x="4632706" y="830580"/>
                      <a:pt x="4626356" y="874776"/>
                      <a:pt x="4613783" y="914781"/>
                    </a:cubicBezTo>
                    <a:cubicBezTo>
                      <a:pt x="4601210" y="954786"/>
                      <a:pt x="4581017" y="994791"/>
                      <a:pt x="4556379" y="1028700"/>
                    </a:cubicBezTo>
                    <a:cubicBezTo>
                      <a:pt x="4531741" y="1062609"/>
                      <a:pt x="4499864" y="1093978"/>
                      <a:pt x="4465701" y="1118235"/>
                    </a:cubicBezTo>
                    <a:cubicBezTo>
                      <a:pt x="4431538" y="1142492"/>
                      <a:pt x="4391279" y="1162050"/>
                      <a:pt x="4351147" y="1174115"/>
                    </a:cubicBezTo>
                    <a:cubicBezTo>
                      <a:pt x="4311015" y="1186180"/>
                      <a:pt x="4266565" y="1191895"/>
                      <a:pt x="4224655" y="1190498"/>
                    </a:cubicBezTo>
                    <a:cubicBezTo>
                      <a:pt x="4182745" y="1189101"/>
                      <a:pt x="4099687" y="1165987"/>
                      <a:pt x="4099687" y="1165733"/>
                    </a:cubicBezTo>
                    <a:cubicBezTo>
                      <a:pt x="4099687" y="1165733"/>
                      <a:pt x="4099814" y="1165733"/>
                      <a:pt x="4099814" y="1165733"/>
                    </a:cubicBezTo>
                    <a:cubicBezTo>
                      <a:pt x="4099941" y="1165225"/>
                      <a:pt x="4063492" y="1133348"/>
                      <a:pt x="4030980" y="1129157"/>
                    </a:cubicBezTo>
                    <a:cubicBezTo>
                      <a:pt x="3963416" y="1120394"/>
                      <a:pt x="3799967" y="1153414"/>
                      <a:pt x="3704082" y="1205992"/>
                    </a:cubicBezTo>
                    <a:cubicBezTo>
                      <a:pt x="3605403" y="1260221"/>
                      <a:pt x="3492500" y="1354074"/>
                      <a:pt x="3449447" y="1454404"/>
                    </a:cubicBezTo>
                    <a:cubicBezTo>
                      <a:pt x="3406648" y="1553972"/>
                      <a:pt x="3462401" y="1690370"/>
                      <a:pt x="3444748" y="1804924"/>
                    </a:cubicBezTo>
                    <a:cubicBezTo>
                      <a:pt x="3426968" y="1919732"/>
                      <a:pt x="3410712" y="2049272"/>
                      <a:pt x="3343021" y="2142236"/>
                    </a:cubicBezTo>
                    <a:cubicBezTo>
                      <a:pt x="3269869" y="2242566"/>
                      <a:pt x="3128645" y="2371852"/>
                      <a:pt x="3005455" y="2375408"/>
                    </a:cubicBezTo>
                    <a:cubicBezTo>
                      <a:pt x="2862453" y="2379599"/>
                      <a:pt x="2595499" y="2221992"/>
                      <a:pt x="2533269" y="2088261"/>
                    </a:cubicBezTo>
                    <a:cubicBezTo>
                      <a:pt x="2475484" y="1964309"/>
                      <a:pt x="2552319" y="1774825"/>
                      <a:pt x="2605405" y="1618361"/>
                    </a:cubicBezTo>
                    <a:cubicBezTo>
                      <a:pt x="2665095" y="1442466"/>
                      <a:pt x="2796032" y="1227836"/>
                      <a:pt x="2894711" y="1091565"/>
                    </a:cubicBezTo>
                    <a:cubicBezTo>
                      <a:pt x="2967101" y="991616"/>
                      <a:pt x="3025267" y="918972"/>
                      <a:pt x="3115691" y="855345"/>
                    </a:cubicBezTo>
                    <a:cubicBezTo>
                      <a:pt x="3215005" y="785495"/>
                      <a:pt x="3355848" y="704596"/>
                      <a:pt x="3474212" y="700532"/>
                    </a:cubicBezTo>
                    <a:cubicBezTo>
                      <a:pt x="3587242" y="696595"/>
                      <a:pt x="3721989" y="734060"/>
                      <a:pt x="3810127" y="818642"/>
                    </a:cubicBezTo>
                    <a:cubicBezTo>
                      <a:pt x="3924808" y="928624"/>
                      <a:pt x="4027043" y="1197610"/>
                      <a:pt x="4033266" y="1378077"/>
                    </a:cubicBezTo>
                    <a:cubicBezTo>
                      <a:pt x="4038981" y="1543431"/>
                      <a:pt x="3955923" y="1711198"/>
                      <a:pt x="3878707" y="1859153"/>
                    </a:cubicBezTo>
                    <a:cubicBezTo>
                      <a:pt x="3800602" y="2008632"/>
                      <a:pt x="3667506" y="2156968"/>
                      <a:pt x="3565652" y="2269617"/>
                    </a:cubicBezTo>
                    <a:cubicBezTo>
                      <a:pt x="3484626" y="2359152"/>
                      <a:pt x="3435477" y="2450973"/>
                      <a:pt x="3327400" y="2492629"/>
                    </a:cubicBezTo>
                    <a:cubicBezTo>
                      <a:pt x="3181477" y="2548890"/>
                      <a:pt x="2850261" y="2588641"/>
                      <a:pt x="2733167" y="2483104"/>
                    </a:cubicBezTo>
                    <a:cubicBezTo>
                      <a:pt x="2602230" y="2365121"/>
                      <a:pt x="2587371" y="1953768"/>
                      <a:pt x="2643759" y="1745361"/>
                    </a:cubicBezTo>
                    <a:cubicBezTo>
                      <a:pt x="2693924" y="1560195"/>
                      <a:pt x="2888996" y="1402715"/>
                      <a:pt x="2998216" y="1278636"/>
                    </a:cubicBezTo>
                    <a:cubicBezTo>
                      <a:pt x="3078607" y="1187196"/>
                      <a:pt x="3128264" y="1129538"/>
                      <a:pt x="3224784" y="1055624"/>
                    </a:cubicBezTo>
                    <a:cubicBezTo>
                      <a:pt x="3356864" y="954405"/>
                      <a:pt x="3566287" y="782828"/>
                      <a:pt x="3738626" y="754126"/>
                    </a:cubicBezTo>
                    <a:cubicBezTo>
                      <a:pt x="3892042" y="728599"/>
                      <a:pt x="4092829" y="758825"/>
                      <a:pt x="4201414" y="848360"/>
                    </a:cubicBezTo>
                    <a:cubicBezTo>
                      <a:pt x="4312793" y="940181"/>
                      <a:pt x="4406138" y="1160653"/>
                      <a:pt x="4391660" y="1306957"/>
                    </a:cubicBezTo>
                    <a:cubicBezTo>
                      <a:pt x="4376928" y="1455547"/>
                      <a:pt x="4220083" y="1602994"/>
                      <a:pt x="4106164" y="1732407"/>
                    </a:cubicBezTo>
                    <a:cubicBezTo>
                      <a:pt x="3988054" y="1866646"/>
                      <a:pt x="3847338" y="1998218"/>
                      <a:pt x="3691509" y="2095373"/>
                    </a:cubicBezTo>
                    <a:cubicBezTo>
                      <a:pt x="3531616" y="2195068"/>
                      <a:pt x="3308604" y="2361565"/>
                      <a:pt x="3156204" y="2319274"/>
                    </a:cubicBezTo>
                    <a:cubicBezTo>
                      <a:pt x="2990850" y="2273427"/>
                      <a:pt x="2765425" y="1954911"/>
                      <a:pt x="2752217" y="1768856"/>
                    </a:cubicBezTo>
                    <a:cubicBezTo>
                      <a:pt x="2739771" y="1593977"/>
                      <a:pt x="2914269" y="1386713"/>
                      <a:pt x="3036697" y="1237234"/>
                    </a:cubicBezTo>
                    <a:cubicBezTo>
                      <a:pt x="3154299" y="1093597"/>
                      <a:pt x="3304159" y="957961"/>
                      <a:pt x="3466084" y="883285"/>
                    </a:cubicBezTo>
                    <a:cubicBezTo>
                      <a:pt x="3625977" y="809625"/>
                      <a:pt x="3859149" y="751586"/>
                      <a:pt x="4000754" y="789051"/>
                    </a:cubicBezTo>
                    <a:cubicBezTo>
                      <a:pt x="4114673" y="819277"/>
                      <a:pt x="4211320" y="917067"/>
                      <a:pt x="4271518" y="1013460"/>
                    </a:cubicBezTo>
                    <a:cubicBezTo>
                      <a:pt x="4334383" y="1114171"/>
                      <a:pt x="4371594" y="1262888"/>
                      <a:pt x="4361815" y="1386205"/>
                    </a:cubicBezTo>
                    <a:cubicBezTo>
                      <a:pt x="4351655" y="1514221"/>
                      <a:pt x="4262755" y="1650365"/>
                      <a:pt x="4202303" y="1767459"/>
                    </a:cubicBezTo>
                    <a:cubicBezTo>
                      <a:pt x="4146677" y="1875282"/>
                      <a:pt x="4084320" y="1968881"/>
                      <a:pt x="4016883" y="2065401"/>
                    </a:cubicBezTo>
                    <a:cubicBezTo>
                      <a:pt x="3948303" y="2163572"/>
                      <a:pt x="3855974" y="2300224"/>
                      <a:pt x="3793744" y="2351151"/>
                    </a:cubicBezTo>
                    <a:cubicBezTo>
                      <a:pt x="3761486" y="2377567"/>
                      <a:pt x="3737102" y="2383790"/>
                      <a:pt x="3706749" y="2394585"/>
                    </a:cubicBezTo>
                    <a:cubicBezTo>
                      <a:pt x="3676396" y="2405380"/>
                      <a:pt x="3643884" y="2412873"/>
                      <a:pt x="3611880" y="2416175"/>
                    </a:cubicBezTo>
                    <a:cubicBezTo>
                      <a:pt x="3579876" y="2419477"/>
                      <a:pt x="3546602" y="2418715"/>
                      <a:pt x="3514725" y="2414270"/>
                    </a:cubicBezTo>
                    <a:cubicBezTo>
                      <a:pt x="3482848" y="2409825"/>
                      <a:pt x="3450590" y="2401189"/>
                      <a:pt x="3420745" y="2389251"/>
                    </a:cubicBezTo>
                    <a:cubicBezTo>
                      <a:pt x="3390900" y="2377313"/>
                      <a:pt x="3361690" y="2361184"/>
                      <a:pt x="3335528" y="2342388"/>
                    </a:cubicBezTo>
                    <a:cubicBezTo>
                      <a:pt x="3309366" y="2323592"/>
                      <a:pt x="3284855" y="2301113"/>
                      <a:pt x="3264027" y="2276602"/>
                    </a:cubicBezTo>
                    <a:cubicBezTo>
                      <a:pt x="3243199" y="2252091"/>
                      <a:pt x="3224657" y="2224278"/>
                      <a:pt x="3210306" y="2195576"/>
                    </a:cubicBezTo>
                    <a:cubicBezTo>
                      <a:pt x="3195828" y="2166747"/>
                      <a:pt x="3184652" y="2135378"/>
                      <a:pt x="3177540" y="2104009"/>
                    </a:cubicBezTo>
                    <a:cubicBezTo>
                      <a:pt x="3170428" y="2072640"/>
                      <a:pt x="3166999" y="2039366"/>
                      <a:pt x="3167634" y="2007235"/>
                    </a:cubicBezTo>
                    <a:cubicBezTo>
                      <a:pt x="3168269" y="1975104"/>
                      <a:pt x="3172968" y="1942084"/>
                      <a:pt x="3181223" y="1910969"/>
                    </a:cubicBezTo>
                    <a:cubicBezTo>
                      <a:pt x="3189478" y="1879854"/>
                      <a:pt x="3201924" y="1848866"/>
                      <a:pt x="3217418" y="1820672"/>
                    </a:cubicBezTo>
                    <a:cubicBezTo>
                      <a:pt x="3232912" y="1792478"/>
                      <a:pt x="3252343" y="1765300"/>
                      <a:pt x="3274187" y="1741678"/>
                    </a:cubicBezTo>
                    <a:cubicBezTo>
                      <a:pt x="3295904" y="1718056"/>
                      <a:pt x="3313938" y="1701800"/>
                      <a:pt x="3348101" y="1678686"/>
                    </a:cubicBezTo>
                    <a:cubicBezTo>
                      <a:pt x="3409442" y="1637157"/>
                      <a:pt x="3523107" y="1581277"/>
                      <a:pt x="3624580" y="1533525"/>
                    </a:cubicBezTo>
                    <a:cubicBezTo>
                      <a:pt x="3743452" y="1477645"/>
                      <a:pt x="3874643" y="1398397"/>
                      <a:pt x="4019423" y="1368679"/>
                    </a:cubicBezTo>
                    <a:cubicBezTo>
                      <a:pt x="4181221" y="1335532"/>
                      <a:pt x="4407154" y="1302766"/>
                      <a:pt x="4553839" y="1363726"/>
                    </a:cubicBezTo>
                    <a:cubicBezTo>
                      <a:pt x="4691761" y="1421003"/>
                      <a:pt x="4820285" y="1579880"/>
                      <a:pt x="4884039" y="1701292"/>
                    </a:cubicBezTo>
                    <a:cubicBezTo>
                      <a:pt x="4937125" y="1802511"/>
                      <a:pt x="4929124" y="1911350"/>
                      <a:pt x="4946777" y="2023237"/>
                    </a:cubicBezTo>
                    <a:cubicBezTo>
                      <a:pt x="4965700" y="2143506"/>
                      <a:pt x="4980305" y="2278634"/>
                      <a:pt x="4992243" y="2399538"/>
                    </a:cubicBezTo>
                    <a:cubicBezTo>
                      <a:pt x="5003292" y="2511425"/>
                      <a:pt x="5007356" y="2611628"/>
                      <a:pt x="5017135" y="2723388"/>
                    </a:cubicBezTo>
                    <a:cubicBezTo>
                      <a:pt x="5027549" y="2843657"/>
                      <a:pt x="5027422" y="2977769"/>
                      <a:pt x="5053457" y="3097784"/>
                    </a:cubicBezTo>
                    <a:cubicBezTo>
                      <a:pt x="5078730" y="3214624"/>
                      <a:pt x="5143373" y="3320923"/>
                      <a:pt x="5168900" y="3434842"/>
                    </a:cubicBezTo>
                    <a:cubicBezTo>
                      <a:pt x="5193919" y="3546221"/>
                      <a:pt x="5205476" y="3654933"/>
                      <a:pt x="5206873" y="3773297"/>
                    </a:cubicBezTo>
                    <a:cubicBezTo>
                      <a:pt x="5208397" y="3903472"/>
                      <a:pt x="5201666" y="4044442"/>
                      <a:pt x="5170170" y="4183761"/>
                    </a:cubicBezTo>
                    <a:cubicBezTo>
                      <a:pt x="5135499" y="4337304"/>
                      <a:pt x="5063998" y="4497578"/>
                      <a:pt x="4995799" y="4653153"/>
                    </a:cubicBezTo>
                    <a:cubicBezTo>
                      <a:pt x="4924933" y="4814951"/>
                      <a:pt x="4833112" y="4985512"/>
                      <a:pt x="4750435" y="5135626"/>
                    </a:cubicBezTo>
                    <a:cubicBezTo>
                      <a:pt x="4675505" y="5271643"/>
                      <a:pt x="4606163" y="5394833"/>
                      <a:pt x="4523486" y="5517515"/>
                    </a:cubicBezTo>
                    <a:cubicBezTo>
                      <a:pt x="4440555" y="5640578"/>
                      <a:pt x="4373626" y="5805170"/>
                      <a:pt x="4253357" y="5872861"/>
                    </a:cubicBezTo>
                    <a:cubicBezTo>
                      <a:pt x="4130421" y="5941949"/>
                      <a:pt x="3910965" y="5984240"/>
                      <a:pt x="3789934" y="5921121"/>
                    </a:cubicBezTo>
                    <a:cubicBezTo>
                      <a:pt x="3655060" y="5850763"/>
                      <a:pt x="3527044" y="5590921"/>
                      <a:pt x="3510026" y="5414899"/>
                    </a:cubicBezTo>
                    <a:cubicBezTo>
                      <a:pt x="3493008" y="5239004"/>
                      <a:pt x="3624199" y="5022215"/>
                      <a:pt x="3687191" y="4865116"/>
                    </a:cubicBezTo>
                    <a:cubicBezTo>
                      <a:pt x="3736848" y="4741291"/>
                      <a:pt x="3784600" y="4649851"/>
                      <a:pt x="3843528" y="4542155"/>
                    </a:cubicBezTo>
                    <a:cubicBezTo>
                      <a:pt x="3905758" y="4428363"/>
                      <a:pt x="3963797" y="4310888"/>
                      <a:pt x="4052951" y="4200906"/>
                    </a:cubicBezTo>
                    <a:cubicBezTo>
                      <a:pt x="4155440" y="4074414"/>
                      <a:pt x="4293489" y="3915029"/>
                      <a:pt x="4437126" y="3836670"/>
                    </a:cubicBezTo>
                    <a:cubicBezTo>
                      <a:pt x="4569460" y="3764534"/>
                      <a:pt x="4745228" y="3694176"/>
                      <a:pt x="4873879" y="3729990"/>
                    </a:cubicBezTo>
                    <a:cubicBezTo>
                      <a:pt x="5008118" y="3767328"/>
                      <a:pt x="5182616" y="3951605"/>
                      <a:pt x="5220970" y="4075176"/>
                    </a:cubicBezTo>
                    <a:cubicBezTo>
                      <a:pt x="5252212" y="4175633"/>
                      <a:pt x="5206746" y="4285742"/>
                      <a:pt x="5161280" y="4393438"/>
                    </a:cubicBezTo>
                    <a:cubicBezTo>
                      <a:pt x="5104638" y="4527423"/>
                      <a:pt x="4970780" y="4689221"/>
                      <a:pt x="4872482" y="4803140"/>
                    </a:cubicBezTo>
                    <a:cubicBezTo>
                      <a:pt x="4791329" y="4897120"/>
                      <a:pt x="4674235" y="4979416"/>
                      <a:pt x="4625086" y="5038852"/>
                    </a:cubicBezTo>
                    <a:cubicBezTo>
                      <a:pt x="4599559" y="5069586"/>
                      <a:pt x="4594860" y="5092446"/>
                      <a:pt x="4575429" y="5115814"/>
                    </a:cubicBezTo>
                    <a:cubicBezTo>
                      <a:pt x="4556125" y="5139055"/>
                      <a:pt x="4533265" y="5160772"/>
                      <a:pt x="4508881" y="5178679"/>
                    </a:cubicBezTo>
                    <a:cubicBezTo>
                      <a:pt x="4484497" y="5196713"/>
                      <a:pt x="4457065" y="5212080"/>
                      <a:pt x="4429125" y="5223637"/>
                    </a:cubicBezTo>
                    <a:cubicBezTo>
                      <a:pt x="4401185" y="5235194"/>
                      <a:pt x="4370959" y="5243703"/>
                      <a:pt x="4340987" y="5248275"/>
                    </a:cubicBezTo>
                    <a:cubicBezTo>
                      <a:pt x="4311015" y="5252847"/>
                      <a:pt x="4279646" y="5253863"/>
                      <a:pt x="4249420" y="5251196"/>
                    </a:cubicBezTo>
                    <a:cubicBezTo>
                      <a:pt x="4219321" y="5248529"/>
                      <a:pt x="4188587" y="5241925"/>
                      <a:pt x="4160012" y="5232019"/>
                    </a:cubicBezTo>
                    <a:cubicBezTo>
                      <a:pt x="4131310" y="5222113"/>
                      <a:pt x="4103116" y="5208397"/>
                      <a:pt x="4077589" y="5192014"/>
                    </a:cubicBezTo>
                    <a:cubicBezTo>
                      <a:pt x="4052189" y="5175631"/>
                      <a:pt x="4028059" y="5155565"/>
                      <a:pt x="4007231" y="5133467"/>
                    </a:cubicBezTo>
                    <a:cubicBezTo>
                      <a:pt x="3986403" y="5111369"/>
                      <a:pt x="3967734" y="5086096"/>
                      <a:pt x="3952875" y="5059680"/>
                    </a:cubicBezTo>
                    <a:cubicBezTo>
                      <a:pt x="3938016" y="5033264"/>
                      <a:pt x="3925951" y="5004308"/>
                      <a:pt x="3917823" y="4975098"/>
                    </a:cubicBezTo>
                    <a:cubicBezTo>
                      <a:pt x="3909695" y="4945888"/>
                      <a:pt x="3904869" y="4914900"/>
                      <a:pt x="3903980" y="4884674"/>
                    </a:cubicBezTo>
                    <a:cubicBezTo>
                      <a:pt x="3903091" y="4854448"/>
                      <a:pt x="3905885" y="4823079"/>
                      <a:pt x="3912235" y="4793488"/>
                    </a:cubicBezTo>
                    <a:cubicBezTo>
                      <a:pt x="3918585" y="4763897"/>
                      <a:pt x="3933317" y="4733925"/>
                      <a:pt x="3942080" y="4706874"/>
                    </a:cubicBezTo>
                    <a:cubicBezTo>
                      <a:pt x="3949700" y="4683379"/>
                      <a:pt x="3949954" y="4671187"/>
                      <a:pt x="3962527" y="4640453"/>
                    </a:cubicBezTo>
                    <a:cubicBezTo>
                      <a:pt x="3994912" y="4561459"/>
                      <a:pt x="4094861" y="4374896"/>
                      <a:pt x="4174744" y="4232910"/>
                    </a:cubicBezTo>
                    <a:cubicBezTo>
                      <a:pt x="4265676" y="4071366"/>
                      <a:pt x="4365879" y="3873119"/>
                      <a:pt x="4482973" y="3724656"/>
                    </a:cubicBezTo>
                    <a:cubicBezTo>
                      <a:pt x="4591304" y="3587242"/>
                      <a:pt x="4696968" y="3412109"/>
                      <a:pt x="4844923" y="3366262"/>
                    </a:cubicBezTo>
                    <a:cubicBezTo>
                      <a:pt x="5001514" y="3317748"/>
                      <a:pt x="5299710" y="3349498"/>
                      <a:pt x="5406644" y="3467989"/>
                    </a:cubicBezTo>
                    <a:cubicBezTo>
                      <a:pt x="5527167" y="3601466"/>
                      <a:pt x="5491226" y="4003675"/>
                      <a:pt x="5462143" y="4190746"/>
                    </a:cubicBezTo>
                    <a:cubicBezTo>
                      <a:pt x="5442585" y="4316730"/>
                      <a:pt x="5381244" y="4394835"/>
                      <a:pt x="5338826" y="4495292"/>
                    </a:cubicBezTo>
                    <a:cubicBezTo>
                      <a:pt x="5296789" y="4594987"/>
                      <a:pt x="5262499" y="4683379"/>
                      <a:pt x="5208778" y="4791456"/>
                    </a:cubicBezTo>
                    <a:cubicBezTo>
                      <a:pt x="5140452" y="4928997"/>
                      <a:pt x="5040884" y="5115433"/>
                      <a:pt x="4953508" y="5249418"/>
                    </a:cubicBezTo>
                    <a:cubicBezTo>
                      <a:pt x="4879594" y="5362829"/>
                      <a:pt x="4793107" y="5500116"/>
                      <a:pt x="4726813" y="5549519"/>
                    </a:cubicBezTo>
                    <a:cubicBezTo>
                      <a:pt x="4692142" y="5575300"/>
                      <a:pt x="4663567" y="5577459"/>
                      <a:pt x="4630420" y="5585460"/>
                    </a:cubicBezTo>
                    <a:cubicBezTo>
                      <a:pt x="4597273" y="5593461"/>
                      <a:pt x="4562094" y="5597525"/>
                      <a:pt x="4528058" y="5597271"/>
                    </a:cubicBezTo>
                    <a:cubicBezTo>
                      <a:pt x="4494022" y="5597017"/>
                      <a:pt x="4458970" y="5592572"/>
                      <a:pt x="4425950" y="5584190"/>
                    </a:cubicBezTo>
                    <a:cubicBezTo>
                      <a:pt x="4392930" y="5575808"/>
                      <a:pt x="4360037" y="5563108"/>
                      <a:pt x="4329938" y="5547106"/>
                    </a:cubicBezTo>
                    <a:cubicBezTo>
                      <a:pt x="4299839" y="5531104"/>
                      <a:pt x="4271010" y="5510784"/>
                      <a:pt x="4245610" y="5488051"/>
                    </a:cubicBezTo>
                    <a:cubicBezTo>
                      <a:pt x="4220337" y="5465318"/>
                      <a:pt x="4197096" y="5438775"/>
                      <a:pt x="4177919" y="5410581"/>
                    </a:cubicBezTo>
                    <a:cubicBezTo>
                      <a:pt x="4158742" y="5382387"/>
                      <a:pt x="4142613" y="5351018"/>
                      <a:pt x="4130675" y="5319141"/>
                    </a:cubicBezTo>
                    <a:cubicBezTo>
                      <a:pt x="4118864" y="5287264"/>
                      <a:pt x="4110609" y="5252847"/>
                      <a:pt x="4106672" y="5219065"/>
                    </a:cubicBezTo>
                    <a:cubicBezTo>
                      <a:pt x="4102735" y="5185156"/>
                      <a:pt x="4102989" y="5149850"/>
                      <a:pt x="4107307" y="5116068"/>
                    </a:cubicBezTo>
                    <a:cubicBezTo>
                      <a:pt x="4111625" y="5082286"/>
                      <a:pt x="4120261" y="5048123"/>
                      <a:pt x="4132580" y="5016373"/>
                    </a:cubicBezTo>
                    <a:cubicBezTo>
                      <a:pt x="4144899" y="4984623"/>
                      <a:pt x="4161409" y="4953508"/>
                      <a:pt x="4180967" y="4925568"/>
                    </a:cubicBezTo>
                    <a:cubicBezTo>
                      <a:pt x="4200525" y="4897628"/>
                      <a:pt x="4224020" y="4871339"/>
                      <a:pt x="4249674" y="4848860"/>
                    </a:cubicBezTo>
                    <a:cubicBezTo>
                      <a:pt x="4275328" y="4826381"/>
                      <a:pt x="4299585" y="4813935"/>
                      <a:pt x="4334764" y="4790948"/>
                    </a:cubicBezTo>
                    <a:cubicBezTo>
                      <a:pt x="4390517" y="4754626"/>
                      <a:pt x="4477893" y="4710811"/>
                      <a:pt x="4553712" y="4654677"/>
                    </a:cubicBezTo>
                    <a:cubicBezTo>
                      <a:pt x="4646549" y="4585970"/>
                      <a:pt x="4738878" y="4468114"/>
                      <a:pt x="4845304" y="4400804"/>
                    </a:cubicBezTo>
                    <a:cubicBezTo>
                      <a:pt x="4949317" y="4335018"/>
                      <a:pt x="5161153" y="4328541"/>
                      <a:pt x="5184013" y="4252849"/>
                    </a:cubicBezTo>
                    <a:cubicBezTo>
                      <a:pt x="5206365" y="4178808"/>
                      <a:pt x="5011547" y="4030980"/>
                      <a:pt x="4991989" y="3954780"/>
                    </a:cubicBezTo>
                    <a:cubicBezTo>
                      <a:pt x="4981448" y="3913505"/>
                      <a:pt x="4992624" y="3885057"/>
                      <a:pt x="4999101" y="3851402"/>
                    </a:cubicBezTo>
                    <a:cubicBezTo>
                      <a:pt x="5005578" y="3817747"/>
                      <a:pt x="5016373" y="3783838"/>
                      <a:pt x="5030724" y="3752723"/>
                    </a:cubicBezTo>
                    <a:cubicBezTo>
                      <a:pt x="5045075" y="3721608"/>
                      <a:pt x="5063744" y="3691255"/>
                      <a:pt x="5085080" y="3664458"/>
                    </a:cubicBezTo>
                    <a:cubicBezTo>
                      <a:pt x="5106416" y="3637661"/>
                      <a:pt x="5131816" y="3612769"/>
                      <a:pt x="5158994" y="3591814"/>
                    </a:cubicBezTo>
                    <a:cubicBezTo>
                      <a:pt x="5186172" y="3570859"/>
                      <a:pt x="5216779" y="3552698"/>
                      <a:pt x="5248148" y="3538855"/>
                    </a:cubicBezTo>
                    <a:cubicBezTo>
                      <a:pt x="5279517" y="3525012"/>
                      <a:pt x="5313553" y="3514725"/>
                      <a:pt x="5347335" y="3508883"/>
                    </a:cubicBezTo>
                    <a:cubicBezTo>
                      <a:pt x="5381117" y="3503041"/>
                      <a:pt x="5416677" y="3501136"/>
                      <a:pt x="5450840" y="3503549"/>
                    </a:cubicBezTo>
                    <a:cubicBezTo>
                      <a:pt x="5485003" y="3505962"/>
                      <a:pt x="5519928" y="3512566"/>
                      <a:pt x="5552567" y="3522980"/>
                    </a:cubicBezTo>
                    <a:cubicBezTo>
                      <a:pt x="5585206" y="3533521"/>
                      <a:pt x="5617591" y="3548380"/>
                      <a:pt x="5646801" y="3566414"/>
                    </a:cubicBezTo>
                    <a:cubicBezTo>
                      <a:pt x="5676011" y="3584448"/>
                      <a:pt x="5703824" y="3606546"/>
                      <a:pt x="5727827" y="3630930"/>
                    </a:cubicBezTo>
                    <a:cubicBezTo>
                      <a:pt x="5751830" y="3655441"/>
                      <a:pt x="5773547" y="3683635"/>
                      <a:pt x="5791073" y="3713099"/>
                    </a:cubicBezTo>
                    <a:cubicBezTo>
                      <a:pt x="5808599" y="3742563"/>
                      <a:pt x="5822823" y="3775202"/>
                      <a:pt x="5832729" y="3807968"/>
                    </a:cubicBezTo>
                    <a:cubicBezTo>
                      <a:pt x="5842635" y="3840861"/>
                      <a:pt x="5845683" y="3870198"/>
                      <a:pt x="5850636" y="3910076"/>
                    </a:cubicBezTo>
                    <a:cubicBezTo>
                      <a:pt x="5857494" y="3965575"/>
                      <a:pt x="5875401" y="4035044"/>
                      <a:pt x="5864987" y="4110609"/>
                    </a:cubicBezTo>
                    <a:cubicBezTo>
                      <a:pt x="5850509" y="4215892"/>
                      <a:pt x="5802376" y="4371467"/>
                      <a:pt x="5733669" y="4477385"/>
                    </a:cubicBezTo>
                    <a:cubicBezTo>
                      <a:pt x="5665216" y="4582922"/>
                      <a:pt x="5551424" y="4666615"/>
                      <a:pt x="5454269" y="4745101"/>
                    </a:cubicBezTo>
                    <a:cubicBezTo>
                      <a:pt x="5362448" y="4819269"/>
                      <a:pt x="5258943" y="4864227"/>
                      <a:pt x="5167757" y="4938649"/>
                    </a:cubicBezTo>
                    <a:cubicBezTo>
                      <a:pt x="5071745" y="5016881"/>
                      <a:pt x="4988687" y="5115306"/>
                      <a:pt x="4894199" y="5206365"/>
                    </a:cubicBezTo>
                    <a:cubicBezTo>
                      <a:pt x="4794123" y="5302758"/>
                      <a:pt x="4675886" y="5401056"/>
                      <a:pt x="4582795" y="5501894"/>
                    </a:cubicBezTo>
                    <a:cubicBezTo>
                      <a:pt x="4496562" y="5595366"/>
                      <a:pt x="4431665" y="5692013"/>
                      <a:pt x="4351401" y="5788279"/>
                    </a:cubicBezTo>
                    <a:cubicBezTo>
                      <a:pt x="4267454" y="5888863"/>
                      <a:pt x="4155567" y="6031357"/>
                      <a:pt x="4089273" y="6092698"/>
                    </a:cubicBezTo>
                    <a:cubicBezTo>
                      <a:pt x="4055237" y="6124194"/>
                      <a:pt x="4034536" y="6138291"/>
                      <a:pt x="4003929" y="6155436"/>
                    </a:cubicBezTo>
                    <a:cubicBezTo>
                      <a:pt x="3973449" y="6172581"/>
                      <a:pt x="3939794" y="6186424"/>
                      <a:pt x="3906012" y="6195822"/>
                    </a:cubicBezTo>
                    <a:cubicBezTo>
                      <a:pt x="3872230" y="6205220"/>
                      <a:pt x="3836289" y="6210681"/>
                      <a:pt x="3801237" y="6211697"/>
                    </a:cubicBezTo>
                    <a:cubicBezTo>
                      <a:pt x="3766185" y="6212713"/>
                      <a:pt x="3729990" y="6209411"/>
                      <a:pt x="3695700" y="6202045"/>
                    </a:cubicBezTo>
                    <a:cubicBezTo>
                      <a:pt x="3661410" y="6194679"/>
                      <a:pt x="3627120" y="6182868"/>
                      <a:pt x="3595624" y="6167501"/>
                    </a:cubicBezTo>
                    <a:cubicBezTo>
                      <a:pt x="3564128" y="6152134"/>
                      <a:pt x="3533648" y="6132322"/>
                      <a:pt x="3506724" y="6109843"/>
                    </a:cubicBezTo>
                    <a:cubicBezTo>
                      <a:pt x="3479800" y="6087364"/>
                      <a:pt x="3454781" y="6060948"/>
                      <a:pt x="3434080" y="6032754"/>
                    </a:cubicBezTo>
                    <a:cubicBezTo>
                      <a:pt x="3413252" y="6004560"/>
                      <a:pt x="3395472" y="5972810"/>
                      <a:pt x="3382137" y="5940425"/>
                    </a:cubicBezTo>
                    <a:cubicBezTo>
                      <a:pt x="3368802" y="5908040"/>
                      <a:pt x="3359023" y="5872988"/>
                      <a:pt x="3353816" y="5838317"/>
                    </a:cubicBezTo>
                    <a:cubicBezTo>
                      <a:pt x="3348609" y="5803646"/>
                      <a:pt x="3347466" y="5767324"/>
                      <a:pt x="3350641" y="5732399"/>
                    </a:cubicBezTo>
                    <a:cubicBezTo>
                      <a:pt x="3353816" y="5697474"/>
                      <a:pt x="3361563" y="5662041"/>
                      <a:pt x="3372993" y="5628894"/>
                    </a:cubicBezTo>
                    <a:cubicBezTo>
                      <a:pt x="3384423" y="5595747"/>
                      <a:pt x="3400298" y="5563108"/>
                      <a:pt x="3419348" y="5533644"/>
                    </a:cubicBezTo>
                    <a:cubicBezTo>
                      <a:pt x="3438398" y="5504180"/>
                      <a:pt x="3456051" y="5484495"/>
                      <a:pt x="3487293" y="5452364"/>
                    </a:cubicBezTo>
                    <a:cubicBezTo>
                      <a:pt x="3541776" y="5396230"/>
                      <a:pt x="3667252" y="5286502"/>
                      <a:pt x="3728593" y="5238115"/>
                    </a:cubicBezTo>
                    <a:cubicBezTo>
                      <a:pt x="3763645" y="5210429"/>
                      <a:pt x="3784219" y="5194046"/>
                      <a:pt x="3814953" y="5177663"/>
                    </a:cubicBezTo>
                    <a:cubicBezTo>
                      <a:pt x="3845687" y="5161280"/>
                      <a:pt x="3879469" y="5148199"/>
                      <a:pt x="3913251" y="5139563"/>
                    </a:cubicBezTo>
                    <a:cubicBezTo>
                      <a:pt x="3947033" y="5130927"/>
                      <a:pt x="3982974" y="5126355"/>
                      <a:pt x="4017899" y="5126101"/>
                    </a:cubicBezTo>
                    <a:cubicBezTo>
                      <a:pt x="4052824" y="5125847"/>
                      <a:pt x="4088765" y="5130038"/>
                      <a:pt x="4122674" y="5138166"/>
                    </a:cubicBezTo>
                    <a:cubicBezTo>
                      <a:pt x="4156583" y="5146294"/>
                      <a:pt x="4190492" y="5158867"/>
                      <a:pt x="4221480" y="5174869"/>
                    </a:cubicBezTo>
                    <a:cubicBezTo>
                      <a:pt x="4252468" y="5190871"/>
                      <a:pt x="4282313" y="5211191"/>
                      <a:pt x="4308602" y="5234178"/>
                    </a:cubicBezTo>
                    <a:cubicBezTo>
                      <a:pt x="4334891" y="5257165"/>
                      <a:pt x="4359021" y="5284089"/>
                      <a:pt x="4379087" y="5312664"/>
                    </a:cubicBezTo>
                    <a:cubicBezTo>
                      <a:pt x="4399153" y="5341239"/>
                      <a:pt x="4416171" y="5373116"/>
                      <a:pt x="4428744" y="5405628"/>
                    </a:cubicBezTo>
                    <a:cubicBezTo>
                      <a:pt x="4441317" y="5438140"/>
                      <a:pt x="4450207" y="5473192"/>
                      <a:pt x="4454652" y="5507863"/>
                    </a:cubicBezTo>
                    <a:cubicBezTo>
                      <a:pt x="4459097" y="5542407"/>
                      <a:pt x="4459351" y="5578602"/>
                      <a:pt x="4455414" y="5613273"/>
                    </a:cubicBezTo>
                    <a:cubicBezTo>
                      <a:pt x="4451477" y="5647944"/>
                      <a:pt x="4443095" y="5683123"/>
                      <a:pt x="4430903" y="5715889"/>
                    </a:cubicBezTo>
                    <a:cubicBezTo>
                      <a:pt x="4418711" y="5748655"/>
                      <a:pt x="4402201" y="5780786"/>
                      <a:pt x="4382516" y="5809615"/>
                    </a:cubicBezTo>
                    <a:cubicBezTo>
                      <a:pt x="4362831" y="5838444"/>
                      <a:pt x="4336669" y="5865495"/>
                      <a:pt x="4313047" y="5888990"/>
                    </a:cubicBezTo>
                    <a:cubicBezTo>
                      <a:pt x="4291584" y="5910326"/>
                      <a:pt x="4276725" y="5921375"/>
                      <a:pt x="4247642" y="5945632"/>
                    </a:cubicBezTo>
                    <a:cubicBezTo>
                      <a:pt x="4191762" y="5992241"/>
                      <a:pt x="4066159" y="6108192"/>
                      <a:pt x="3999357" y="6144895"/>
                    </a:cubicBezTo>
                    <a:cubicBezTo>
                      <a:pt x="3961003" y="6165850"/>
                      <a:pt x="3934079" y="6171438"/>
                      <a:pt x="3900170" y="6178550"/>
                    </a:cubicBezTo>
                    <a:cubicBezTo>
                      <a:pt x="3866261" y="6185662"/>
                      <a:pt x="3830320" y="6188837"/>
                      <a:pt x="3795649" y="6187567"/>
                    </a:cubicBezTo>
                    <a:cubicBezTo>
                      <a:pt x="3760978" y="6186297"/>
                      <a:pt x="3725545" y="6180709"/>
                      <a:pt x="3692144" y="6171311"/>
                    </a:cubicBezTo>
                    <a:cubicBezTo>
                      <a:pt x="3658743" y="6161786"/>
                      <a:pt x="3625469" y="6147943"/>
                      <a:pt x="3595370" y="6130798"/>
                    </a:cubicBezTo>
                    <a:cubicBezTo>
                      <a:pt x="3565271" y="6113653"/>
                      <a:pt x="3536442" y="6092190"/>
                      <a:pt x="3511296" y="6068314"/>
                    </a:cubicBezTo>
                    <a:cubicBezTo>
                      <a:pt x="3486150" y="6044438"/>
                      <a:pt x="3463163" y="6016625"/>
                      <a:pt x="3444494" y="5987415"/>
                    </a:cubicBezTo>
                    <a:cubicBezTo>
                      <a:pt x="3425825" y="5958205"/>
                      <a:pt x="3410204" y="5925820"/>
                      <a:pt x="3399028" y="5892927"/>
                    </a:cubicBezTo>
                    <a:cubicBezTo>
                      <a:pt x="3387852" y="5860034"/>
                      <a:pt x="3380359" y="5824855"/>
                      <a:pt x="3377438" y="5790311"/>
                    </a:cubicBezTo>
                    <a:cubicBezTo>
                      <a:pt x="3374517" y="5755767"/>
                      <a:pt x="3375787" y="5719826"/>
                      <a:pt x="3381121" y="5685536"/>
                    </a:cubicBezTo>
                    <a:cubicBezTo>
                      <a:pt x="3386455" y="5651246"/>
                      <a:pt x="3396234" y="5616702"/>
                      <a:pt x="3409696" y="5584698"/>
                    </a:cubicBezTo>
                    <a:cubicBezTo>
                      <a:pt x="3423158" y="5552694"/>
                      <a:pt x="3440938" y="5521452"/>
                      <a:pt x="3461639" y="5493639"/>
                    </a:cubicBezTo>
                    <a:cubicBezTo>
                      <a:pt x="3482340" y="5465826"/>
                      <a:pt x="3507105" y="5439664"/>
                      <a:pt x="3533902" y="5417566"/>
                    </a:cubicBezTo>
                    <a:cubicBezTo>
                      <a:pt x="3560699" y="5395468"/>
                      <a:pt x="3618357" y="5356606"/>
                      <a:pt x="3622167" y="5361051"/>
                    </a:cubicBezTo>
                    <a:cubicBezTo>
                      <a:pt x="3627247" y="5366893"/>
                      <a:pt x="3512947" y="5506847"/>
                      <a:pt x="3502914" y="5500751"/>
                    </a:cubicBezTo>
                    <a:cubicBezTo>
                      <a:pt x="3488436" y="5491988"/>
                      <a:pt x="3588131" y="5260848"/>
                      <a:pt x="3644138" y="5147056"/>
                    </a:cubicBezTo>
                    <a:cubicBezTo>
                      <a:pt x="3700399" y="5032883"/>
                      <a:pt x="3774948" y="4925568"/>
                      <a:pt x="3840099" y="4816856"/>
                    </a:cubicBezTo>
                    <a:cubicBezTo>
                      <a:pt x="3903980" y="4710176"/>
                      <a:pt x="3973703" y="4614672"/>
                      <a:pt x="4031234" y="4500880"/>
                    </a:cubicBezTo>
                    <a:cubicBezTo>
                      <a:pt x="4093464" y="4377690"/>
                      <a:pt x="4172839" y="4232783"/>
                      <a:pt x="4196461" y="4101338"/>
                    </a:cubicBezTo>
                    <a:cubicBezTo>
                      <a:pt x="4217797" y="3982720"/>
                      <a:pt x="4179570" y="3831717"/>
                      <a:pt x="4183507" y="3749675"/>
                    </a:cubicBezTo>
                    <a:cubicBezTo>
                      <a:pt x="4185666" y="3705225"/>
                      <a:pt x="4188587" y="3680333"/>
                      <a:pt x="4197223" y="3647186"/>
                    </a:cubicBezTo>
                    <a:cubicBezTo>
                      <a:pt x="4205859" y="3614039"/>
                      <a:pt x="4218813" y="3581146"/>
                      <a:pt x="4235069" y="3551047"/>
                    </a:cubicBezTo>
                    <a:cubicBezTo>
                      <a:pt x="4251325" y="3520948"/>
                      <a:pt x="4271772" y="3491992"/>
                      <a:pt x="4294759" y="3466592"/>
                    </a:cubicBezTo>
                    <a:cubicBezTo>
                      <a:pt x="4317746" y="3441319"/>
                      <a:pt x="4344543" y="3418078"/>
                      <a:pt x="4372991" y="3399028"/>
                    </a:cubicBezTo>
                    <a:cubicBezTo>
                      <a:pt x="4401312" y="3379978"/>
                      <a:pt x="4432935" y="3363849"/>
                      <a:pt x="4465066" y="3352165"/>
                    </a:cubicBezTo>
                    <a:cubicBezTo>
                      <a:pt x="4497197" y="3340481"/>
                      <a:pt x="4531741" y="3332353"/>
                      <a:pt x="4565777" y="3328670"/>
                    </a:cubicBezTo>
                    <a:cubicBezTo>
                      <a:pt x="4599813" y="3324987"/>
                      <a:pt x="4635246" y="3325241"/>
                      <a:pt x="4669155" y="3329813"/>
                    </a:cubicBezTo>
                    <a:cubicBezTo>
                      <a:pt x="4703064" y="3334385"/>
                      <a:pt x="4737354" y="3343275"/>
                      <a:pt x="4769104" y="3355848"/>
                    </a:cubicBezTo>
                    <a:cubicBezTo>
                      <a:pt x="4800981" y="3368421"/>
                      <a:pt x="4832096" y="3385185"/>
                      <a:pt x="4860036" y="3404997"/>
                    </a:cubicBezTo>
                    <a:cubicBezTo>
                      <a:pt x="4887976" y="3424809"/>
                      <a:pt x="4914265" y="3448558"/>
                      <a:pt x="4936617" y="3474466"/>
                    </a:cubicBezTo>
                    <a:cubicBezTo>
                      <a:pt x="4958969" y="3500374"/>
                      <a:pt x="4978781" y="3529711"/>
                      <a:pt x="4994275" y="3560191"/>
                    </a:cubicBezTo>
                    <a:cubicBezTo>
                      <a:pt x="5009769" y="3590671"/>
                      <a:pt x="5022088" y="3624072"/>
                      <a:pt x="5029835" y="3657346"/>
                    </a:cubicBezTo>
                    <a:cubicBezTo>
                      <a:pt x="5037582" y="3690620"/>
                      <a:pt x="5039614" y="3726815"/>
                      <a:pt x="5041011" y="3760089"/>
                    </a:cubicBezTo>
                    <a:cubicBezTo>
                      <a:pt x="5042281" y="3791331"/>
                      <a:pt x="5042154" y="3810889"/>
                      <a:pt x="5038852" y="3851148"/>
                    </a:cubicBezTo>
                    <a:cubicBezTo>
                      <a:pt x="5032248" y="3932047"/>
                      <a:pt x="5003927" y="4131056"/>
                      <a:pt x="4988560" y="4213987"/>
                    </a:cubicBezTo>
                    <a:cubicBezTo>
                      <a:pt x="4980432" y="4257929"/>
                      <a:pt x="4976876" y="4281932"/>
                      <a:pt x="4965319" y="4313809"/>
                    </a:cubicBezTo>
                    <a:cubicBezTo>
                      <a:pt x="4953635" y="4345686"/>
                      <a:pt x="4937760" y="4377055"/>
                      <a:pt x="4918837" y="4405249"/>
                    </a:cubicBezTo>
                    <a:cubicBezTo>
                      <a:pt x="4899914" y="4433443"/>
                      <a:pt x="4877054" y="4460113"/>
                      <a:pt x="4851908" y="4482973"/>
                    </a:cubicBezTo>
                    <a:cubicBezTo>
                      <a:pt x="4826889" y="4505833"/>
                      <a:pt x="4798187" y="4526280"/>
                      <a:pt x="4768342" y="4542409"/>
                    </a:cubicBezTo>
                    <a:cubicBezTo>
                      <a:pt x="4738497" y="4558538"/>
                      <a:pt x="4705858" y="4571492"/>
                      <a:pt x="4672965" y="4580001"/>
                    </a:cubicBezTo>
                    <a:cubicBezTo>
                      <a:pt x="4640072" y="4588510"/>
                      <a:pt x="4605147" y="4593209"/>
                      <a:pt x="4571238" y="4593717"/>
                    </a:cubicBezTo>
                    <a:cubicBezTo>
                      <a:pt x="4537329" y="4594225"/>
                      <a:pt x="4502277" y="4590415"/>
                      <a:pt x="4469257" y="4582795"/>
                    </a:cubicBezTo>
                    <a:cubicBezTo>
                      <a:pt x="4436237" y="4575175"/>
                      <a:pt x="4403090" y="4563110"/>
                      <a:pt x="4372864" y="4547743"/>
                    </a:cubicBezTo>
                    <a:cubicBezTo>
                      <a:pt x="4342638" y="4532376"/>
                      <a:pt x="4313428" y="4512691"/>
                      <a:pt x="4287774" y="4490593"/>
                    </a:cubicBezTo>
                    <a:cubicBezTo>
                      <a:pt x="4262120" y="4468368"/>
                      <a:pt x="4238371" y="4442460"/>
                      <a:pt x="4218686" y="4414774"/>
                    </a:cubicBezTo>
                    <a:cubicBezTo>
                      <a:pt x="4199001" y="4387088"/>
                      <a:pt x="4182237" y="4356227"/>
                      <a:pt x="4169791" y="4324604"/>
                    </a:cubicBezTo>
                    <a:cubicBezTo>
                      <a:pt x="4157345" y="4292981"/>
                      <a:pt x="4148455" y="4258945"/>
                      <a:pt x="4143883" y="4225290"/>
                    </a:cubicBezTo>
                    <a:cubicBezTo>
                      <a:pt x="4139311" y="4191635"/>
                      <a:pt x="4141343" y="4146042"/>
                      <a:pt x="4142613" y="4122801"/>
                    </a:cubicBezTo>
                    <a:cubicBezTo>
                      <a:pt x="4143248" y="4110736"/>
                      <a:pt x="4143883" y="4109466"/>
                      <a:pt x="4145915" y="4095369"/>
                    </a:cubicBezTo>
                    <a:cubicBezTo>
                      <a:pt x="4152900" y="4046982"/>
                      <a:pt x="4177665" y="3849370"/>
                      <a:pt x="4199128" y="3775202"/>
                    </a:cubicBezTo>
                    <a:cubicBezTo>
                      <a:pt x="4211193" y="3733546"/>
                      <a:pt x="4221861" y="3710432"/>
                      <a:pt x="4238625" y="3681095"/>
                    </a:cubicBezTo>
                    <a:cubicBezTo>
                      <a:pt x="4255389" y="3651758"/>
                      <a:pt x="4276344" y="3623691"/>
                      <a:pt x="4299585" y="3599180"/>
                    </a:cubicBezTo>
                    <a:cubicBezTo>
                      <a:pt x="4322826" y="3574669"/>
                      <a:pt x="4349877" y="3552317"/>
                      <a:pt x="4378325" y="3534156"/>
                    </a:cubicBezTo>
                    <a:cubicBezTo>
                      <a:pt x="4406773" y="3515995"/>
                      <a:pt x="4438269" y="3500755"/>
                      <a:pt x="4470273" y="3489960"/>
                    </a:cubicBezTo>
                    <a:cubicBezTo>
                      <a:pt x="4502277" y="3479038"/>
                      <a:pt x="4536567" y="3471926"/>
                      <a:pt x="4570222" y="3469005"/>
                    </a:cubicBezTo>
                    <a:cubicBezTo>
                      <a:pt x="4603877" y="3466084"/>
                      <a:pt x="4638802" y="3467354"/>
                      <a:pt x="4672203" y="3472561"/>
                    </a:cubicBezTo>
                    <a:cubicBezTo>
                      <a:pt x="4705604" y="3477768"/>
                      <a:pt x="4739259" y="3487293"/>
                      <a:pt x="4770374" y="3500374"/>
                    </a:cubicBezTo>
                    <a:cubicBezTo>
                      <a:pt x="4801489" y="3513455"/>
                      <a:pt x="4831969" y="3530854"/>
                      <a:pt x="4859147" y="3551047"/>
                    </a:cubicBezTo>
                    <a:cubicBezTo>
                      <a:pt x="4886198" y="3571240"/>
                      <a:pt x="4911598" y="3595243"/>
                      <a:pt x="4933061" y="3621278"/>
                    </a:cubicBezTo>
                    <a:cubicBezTo>
                      <a:pt x="4954524" y="3647313"/>
                      <a:pt x="4973447" y="3676904"/>
                      <a:pt x="4988052" y="3707384"/>
                    </a:cubicBezTo>
                    <a:cubicBezTo>
                      <a:pt x="5002657" y="3737864"/>
                      <a:pt x="5013960" y="3771011"/>
                      <a:pt x="5020945" y="3804031"/>
                    </a:cubicBezTo>
                    <a:cubicBezTo>
                      <a:pt x="5027930" y="3837051"/>
                      <a:pt x="5030851" y="3871976"/>
                      <a:pt x="5029708" y="3905758"/>
                    </a:cubicBezTo>
                    <a:cubicBezTo>
                      <a:pt x="5028565" y="3939540"/>
                      <a:pt x="5021326" y="3983355"/>
                      <a:pt x="5013833" y="4006596"/>
                    </a:cubicBezTo>
                    <a:cubicBezTo>
                      <a:pt x="5009642" y="4019931"/>
                      <a:pt x="5004435" y="4020312"/>
                      <a:pt x="4998974" y="4036314"/>
                    </a:cubicBezTo>
                    <a:cubicBezTo>
                      <a:pt x="4980813" y="4089781"/>
                      <a:pt x="4962398" y="4276471"/>
                      <a:pt x="4928489" y="4401185"/>
                    </a:cubicBezTo>
                    <a:cubicBezTo>
                      <a:pt x="4891405" y="4537837"/>
                      <a:pt x="4818761" y="4734560"/>
                      <a:pt x="4779772" y="4822190"/>
                    </a:cubicBezTo>
                    <a:cubicBezTo>
                      <a:pt x="4761103" y="4864100"/>
                      <a:pt x="4750689" y="4884293"/>
                      <a:pt x="4731131" y="4911852"/>
                    </a:cubicBezTo>
                    <a:cubicBezTo>
                      <a:pt x="4711573" y="4939411"/>
                      <a:pt x="4687951" y="4965192"/>
                      <a:pt x="4662297" y="4987290"/>
                    </a:cubicBezTo>
                    <a:cubicBezTo>
                      <a:pt x="4636770" y="5009261"/>
                      <a:pt x="4607687" y="5028819"/>
                      <a:pt x="4577588" y="5044059"/>
                    </a:cubicBezTo>
                    <a:cubicBezTo>
                      <a:pt x="4547489" y="5059299"/>
                      <a:pt x="4514469" y="5071237"/>
                      <a:pt x="4481576" y="5078857"/>
                    </a:cubicBezTo>
                    <a:cubicBezTo>
                      <a:pt x="4448683" y="5086477"/>
                      <a:pt x="4413885" y="5090160"/>
                      <a:pt x="4380103" y="5089652"/>
                    </a:cubicBezTo>
                    <a:cubicBezTo>
                      <a:pt x="4346321" y="5089144"/>
                      <a:pt x="4311650" y="5084445"/>
                      <a:pt x="4279011" y="5075936"/>
                    </a:cubicBezTo>
                    <a:cubicBezTo>
                      <a:pt x="4246372" y="5067427"/>
                      <a:pt x="4213860" y="5054473"/>
                      <a:pt x="4184142" y="5038344"/>
                    </a:cubicBezTo>
                    <a:cubicBezTo>
                      <a:pt x="4154551" y="5022215"/>
                      <a:pt x="4125976" y="5001895"/>
                      <a:pt x="4101084" y="4979162"/>
                    </a:cubicBezTo>
                    <a:cubicBezTo>
                      <a:pt x="4076192" y="4956429"/>
                      <a:pt x="4053332" y="4930013"/>
                      <a:pt x="4034536" y="4901946"/>
                    </a:cubicBezTo>
                    <a:cubicBezTo>
                      <a:pt x="4015740" y="4873879"/>
                      <a:pt x="3999992" y="4842637"/>
                      <a:pt x="3988435" y="4810887"/>
                    </a:cubicBezTo>
                    <a:cubicBezTo>
                      <a:pt x="3976878" y="4779137"/>
                      <a:pt x="3969004" y="4744974"/>
                      <a:pt x="3965448" y="4711446"/>
                    </a:cubicBezTo>
                    <a:cubicBezTo>
                      <a:pt x="3961892" y="4677918"/>
                      <a:pt x="3962273" y="4642866"/>
                      <a:pt x="3966845" y="4609465"/>
                    </a:cubicBezTo>
                    <a:cubicBezTo>
                      <a:pt x="3971417" y="4575937"/>
                      <a:pt x="3986911" y="4538853"/>
                      <a:pt x="3992753" y="4510659"/>
                    </a:cubicBezTo>
                    <a:cubicBezTo>
                      <a:pt x="3997071" y="4490085"/>
                      <a:pt x="3994023" y="4481703"/>
                      <a:pt x="4001008" y="4456557"/>
                    </a:cubicBezTo>
                    <a:cubicBezTo>
                      <a:pt x="4019042" y="4391660"/>
                      <a:pt x="4087114" y="4232402"/>
                      <a:pt x="4139946" y="4119880"/>
                    </a:cubicBezTo>
                    <a:cubicBezTo>
                      <a:pt x="4195445" y="4001643"/>
                      <a:pt x="4248912" y="3869436"/>
                      <a:pt x="4328033" y="3764153"/>
                    </a:cubicBezTo>
                    <a:cubicBezTo>
                      <a:pt x="4406265" y="3660140"/>
                      <a:pt x="4491990" y="3545332"/>
                      <a:pt x="4610989" y="3491230"/>
                    </a:cubicBezTo>
                    <a:cubicBezTo>
                      <a:pt x="4744593" y="3430397"/>
                      <a:pt x="4979670" y="3402076"/>
                      <a:pt x="5105273" y="3448050"/>
                    </a:cubicBezTo>
                    <a:cubicBezTo>
                      <a:pt x="5206619" y="3485134"/>
                      <a:pt x="5284851" y="3575812"/>
                      <a:pt x="5332857" y="3677412"/>
                    </a:cubicBezTo>
                    <a:cubicBezTo>
                      <a:pt x="5392293" y="3803269"/>
                      <a:pt x="5418328" y="4037076"/>
                      <a:pt x="5382768" y="4170807"/>
                    </a:cubicBezTo>
                    <a:cubicBezTo>
                      <a:pt x="5353939" y="4279138"/>
                      <a:pt x="5280152" y="4380357"/>
                      <a:pt x="5193665" y="4435221"/>
                    </a:cubicBezTo>
                    <a:cubicBezTo>
                      <a:pt x="5103749" y="4492371"/>
                      <a:pt x="4906772" y="4546600"/>
                      <a:pt x="4847844" y="4498721"/>
                    </a:cubicBezTo>
                    <a:cubicBezTo>
                      <a:pt x="4789170" y="4451096"/>
                      <a:pt x="4848606" y="4274820"/>
                      <a:pt x="4839462" y="4150614"/>
                    </a:cubicBezTo>
                    <a:cubicBezTo>
                      <a:pt x="4828794" y="4006215"/>
                      <a:pt x="4816729" y="3830574"/>
                      <a:pt x="4781550" y="3684143"/>
                    </a:cubicBezTo>
                    <a:cubicBezTo>
                      <a:pt x="4748657" y="3547110"/>
                      <a:pt x="4684522" y="3421888"/>
                      <a:pt x="4641215" y="3297174"/>
                    </a:cubicBezTo>
                    <a:cubicBezTo>
                      <a:pt x="4601083" y="3181604"/>
                      <a:pt x="4545711" y="3042539"/>
                      <a:pt x="4530090" y="2961640"/>
                    </a:cubicBezTo>
                    <a:cubicBezTo>
                      <a:pt x="4521581" y="2917571"/>
                      <a:pt x="4521454" y="2891536"/>
                      <a:pt x="4523486" y="2856865"/>
                    </a:cubicBezTo>
                    <a:cubicBezTo>
                      <a:pt x="4525518" y="2822194"/>
                      <a:pt x="4531868" y="2786761"/>
                      <a:pt x="4542028" y="2753614"/>
                    </a:cubicBezTo>
                    <a:cubicBezTo>
                      <a:pt x="4552315" y="2720467"/>
                      <a:pt x="4566920" y="2687574"/>
                      <a:pt x="4584827" y="2657729"/>
                    </a:cubicBezTo>
                    <a:cubicBezTo>
                      <a:pt x="4602734" y="2628011"/>
                      <a:pt x="4624832" y="2599563"/>
                      <a:pt x="4649343" y="2574925"/>
                    </a:cubicBezTo>
                    <a:cubicBezTo>
                      <a:pt x="4673854" y="2550287"/>
                      <a:pt x="4702175" y="2527935"/>
                      <a:pt x="4731893" y="2509901"/>
                    </a:cubicBezTo>
                    <a:cubicBezTo>
                      <a:pt x="4761611" y="2491867"/>
                      <a:pt x="4794377" y="2477008"/>
                      <a:pt x="4827524" y="2466594"/>
                    </a:cubicBezTo>
                    <a:cubicBezTo>
                      <a:pt x="4860671" y="2456180"/>
                      <a:pt x="4895977" y="2449449"/>
                      <a:pt x="4930648" y="2447290"/>
                    </a:cubicBezTo>
                    <a:cubicBezTo>
                      <a:pt x="4965319" y="2445131"/>
                      <a:pt x="5001387" y="2447163"/>
                      <a:pt x="5035550" y="2453386"/>
                    </a:cubicBezTo>
                    <a:cubicBezTo>
                      <a:pt x="5069713" y="2459609"/>
                      <a:pt x="5104130" y="2470150"/>
                      <a:pt x="5135880" y="2484374"/>
                    </a:cubicBezTo>
                    <a:cubicBezTo>
                      <a:pt x="5167630" y="2498471"/>
                      <a:pt x="5198364" y="2517013"/>
                      <a:pt x="5225796" y="2538349"/>
                    </a:cubicBezTo>
                    <a:cubicBezTo>
                      <a:pt x="5253228" y="2559685"/>
                      <a:pt x="5278755" y="2585085"/>
                      <a:pt x="5300218" y="2612390"/>
                    </a:cubicBezTo>
                    <a:cubicBezTo>
                      <a:pt x="5321681" y="2639695"/>
                      <a:pt x="5340477" y="2670556"/>
                      <a:pt x="5354828" y="2702179"/>
                    </a:cubicBezTo>
                    <a:cubicBezTo>
                      <a:pt x="5369179" y="2733802"/>
                      <a:pt x="5376164" y="2763901"/>
                      <a:pt x="5386324" y="2802255"/>
                    </a:cubicBezTo>
                    <a:cubicBezTo>
                      <a:pt x="5399659" y="2852801"/>
                      <a:pt x="5413375" y="2911094"/>
                      <a:pt x="5424678" y="2980055"/>
                    </a:cubicBezTo>
                    <a:cubicBezTo>
                      <a:pt x="5440172" y="3074289"/>
                      <a:pt x="5464556" y="3201289"/>
                      <a:pt x="5462778" y="3317494"/>
                    </a:cubicBezTo>
                    <a:cubicBezTo>
                      <a:pt x="5460873" y="3442081"/>
                      <a:pt x="5465064" y="3590544"/>
                      <a:pt x="5406771" y="3703828"/>
                    </a:cubicBezTo>
                    <a:cubicBezTo>
                      <a:pt x="5344160" y="3825367"/>
                      <a:pt x="5215255" y="3981323"/>
                      <a:pt x="5082032" y="4014978"/>
                    </a:cubicBezTo>
                    <a:cubicBezTo>
                      <a:pt x="4933442" y="4052443"/>
                      <a:pt x="4657979" y="3968877"/>
                      <a:pt x="4543298" y="3865880"/>
                    </a:cubicBezTo>
                    <a:cubicBezTo>
                      <a:pt x="4444746" y="3777361"/>
                      <a:pt x="4419219" y="3607562"/>
                      <a:pt x="4391279" y="3482213"/>
                    </a:cubicBezTo>
                    <a:cubicBezTo>
                      <a:pt x="4366260" y="3369818"/>
                      <a:pt x="4366387" y="3266694"/>
                      <a:pt x="4371213" y="3151251"/>
                    </a:cubicBezTo>
                    <a:cubicBezTo>
                      <a:pt x="4376547" y="3023616"/>
                      <a:pt x="4404614" y="2880233"/>
                      <a:pt x="4429379" y="2749804"/>
                    </a:cubicBezTo>
                    <a:cubicBezTo>
                      <a:pt x="4453255" y="2623820"/>
                      <a:pt x="4493133" y="2503043"/>
                      <a:pt x="4516120" y="2381377"/>
                    </a:cubicBezTo>
                    <a:cubicBezTo>
                      <a:pt x="4538345" y="2264029"/>
                      <a:pt x="4545076" y="2149983"/>
                      <a:pt x="4566031" y="2032762"/>
                    </a:cubicBezTo>
                    <a:cubicBezTo>
                      <a:pt x="4587621" y="1912112"/>
                      <a:pt x="4624070" y="1787017"/>
                      <a:pt x="4644263" y="1667637"/>
                    </a:cubicBezTo>
                    <a:cubicBezTo>
                      <a:pt x="4663440" y="1554353"/>
                      <a:pt x="4675124" y="1446276"/>
                      <a:pt x="4685792" y="1333881"/>
                    </a:cubicBezTo>
                    <a:cubicBezTo>
                      <a:pt x="4696587" y="1219962"/>
                      <a:pt x="4644263" y="1049274"/>
                      <a:pt x="4708398" y="988568"/>
                    </a:cubicBezTo>
                    <a:cubicBezTo>
                      <a:pt x="4778248" y="922401"/>
                      <a:pt x="5096510" y="932180"/>
                      <a:pt x="5119751" y="984123"/>
                    </a:cubicBezTo>
                    <a:cubicBezTo>
                      <a:pt x="5144897" y="1040384"/>
                      <a:pt x="4908804" y="1335278"/>
                      <a:pt x="4794377" y="1340739"/>
                    </a:cubicBezTo>
                    <a:cubicBezTo>
                      <a:pt x="4678934" y="1346200"/>
                      <a:pt x="4417695" y="1029081"/>
                      <a:pt x="4430141" y="1011047"/>
                    </a:cubicBezTo>
                    <a:cubicBezTo>
                      <a:pt x="4443349" y="991997"/>
                      <a:pt x="4828667" y="1134237"/>
                      <a:pt x="4915662" y="1259713"/>
                    </a:cubicBezTo>
                    <a:cubicBezTo>
                      <a:pt x="4994783" y="1373759"/>
                      <a:pt x="4985766" y="1566164"/>
                      <a:pt x="4967478" y="1707515"/>
                    </a:cubicBezTo>
                    <a:cubicBezTo>
                      <a:pt x="4950079" y="1842643"/>
                      <a:pt x="4877181" y="1970786"/>
                      <a:pt x="4817745" y="2091436"/>
                    </a:cubicBezTo>
                    <a:cubicBezTo>
                      <a:pt x="4760341" y="2208022"/>
                      <a:pt x="4712843" y="2337054"/>
                      <a:pt x="4618609" y="2420747"/>
                    </a:cubicBezTo>
                    <a:cubicBezTo>
                      <a:pt x="4518914" y="2509393"/>
                      <a:pt x="4356989" y="2616835"/>
                      <a:pt x="4225798" y="2599309"/>
                    </a:cubicBezTo>
                    <a:cubicBezTo>
                      <a:pt x="4069969" y="2578481"/>
                      <a:pt x="3797554" y="2364994"/>
                      <a:pt x="3757168" y="2210308"/>
                    </a:cubicBezTo>
                    <a:cubicBezTo>
                      <a:pt x="3719195" y="2065020"/>
                      <a:pt x="3851783" y="1851279"/>
                      <a:pt x="3950081" y="1708150"/>
                    </a:cubicBezTo>
                    <a:cubicBezTo>
                      <a:pt x="4047490" y="1566291"/>
                      <a:pt x="4218559" y="1444244"/>
                      <a:pt x="4342511" y="1354328"/>
                    </a:cubicBezTo>
                    <a:cubicBezTo>
                      <a:pt x="4438777" y="1284478"/>
                      <a:pt x="4515866" y="1225931"/>
                      <a:pt x="4618863" y="1195324"/>
                    </a:cubicBezTo>
                    <a:cubicBezTo>
                      <a:pt x="4730369" y="1162177"/>
                      <a:pt x="4878705" y="1132332"/>
                      <a:pt x="4991989" y="1174750"/>
                    </a:cubicBezTo>
                    <a:cubicBezTo>
                      <a:pt x="5119878" y="1222629"/>
                      <a:pt x="5277993" y="1376045"/>
                      <a:pt x="5333492" y="1506982"/>
                    </a:cubicBezTo>
                    <a:cubicBezTo>
                      <a:pt x="5385943" y="1630553"/>
                      <a:pt x="5351145" y="1798701"/>
                      <a:pt x="5335016" y="1931797"/>
                    </a:cubicBezTo>
                    <a:cubicBezTo>
                      <a:pt x="5320284" y="2053336"/>
                      <a:pt x="5277485" y="2151253"/>
                      <a:pt x="5249164" y="2275332"/>
                    </a:cubicBezTo>
                    <a:cubicBezTo>
                      <a:pt x="5216017" y="2420493"/>
                      <a:pt x="5179314" y="2593213"/>
                      <a:pt x="5151120" y="2749931"/>
                    </a:cubicBezTo>
                    <a:cubicBezTo>
                      <a:pt x="5123688" y="2902204"/>
                      <a:pt x="5121656" y="3063875"/>
                      <a:pt x="5081397" y="3202432"/>
                    </a:cubicBezTo>
                    <a:cubicBezTo>
                      <a:pt x="5044694" y="3328543"/>
                      <a:pt x="4939411" y="3553714"/>
                      <a:pt x="4929124" y="3550158"/>
                    </a:cubicBezTo>
                    <a:cubicBezTo>
                      <a:pt x="4918329" y="3546475"/>
                      <a:pt x="5008118" y="3146044"/>
                      <a:pt x="5029835" y="3146298"/>
                    </a:cubicBezTo>
                    <a:cubicBezTo>
                      <a:pt x="5040884" y="3146425"/>
                      <a:pt x="5050028" y="3216021"/>
                      <a:pt x="5053711" y="3251454"/>
                    </a:cubicBezTo>
                    <a:cubicBezTo>
                      <a:pt x="5057394" y="3286887"/>
                      <a:pt x="5056759" y="3323844"/>
                      <a:pt x="5051806" y="3359150"/>
                    </a:cubicBezTo>
                    <a:cubicBezTo>
                      <a:pt x="5046853" y="3394456"/>
                      <a:pt x="5037455" y="3430270"/>
                      <a:pt x="5024120" y="3463417"/>
                    </a:cubicBezTo>
                    <a:cubicBezTo>
                      <a:pt x="5010912" y="3496564"/>
                      <a:pt x="4993005" y="3528949"/>
                      <a:pt x="4972177" y="3557905"/>
                    </a:cubicBezTo>
                    <a:cubicBezTo>
                      <a:pt x="4951349" y="3586861"/>
                      <a:pt x="4926330" y="3614166"/>
                      <a:pt x="4899279" y="3637280"/>
                    </a:cubicBezTo>
                    <a:cubicBezTo>
                      <a:pt x="4872101" y="3660521"/>
                      <a:pt x="4841367" y="3680968"/>
                      <a:pt x="4809490" y="3696970"/>
                    </a:cubicBezTo>
                    <a:cubicBezTo>
                      <a:pt x="4777613" y="3712972"/>
                      <a:pt x="4742815" y="3725418"/>
                      <a:pt x="4708017" y="3733292"/>
                    </a:cubicBezTo>
                    <a:cubicBezTo>
                      <a:pt x="4673219" y="3741166"/>
                      <a:pt x="4636389" y="3744976"/>
                      <a:pt x="4600702" y="3744341"/>
                    </a:cubicBezTo>
                    <a:cubicBezTo>
                      <a:pt x="4565015" y="3743706"/>
                      <a:pt x="4528439" y="3738626"/>
                      <a:pt x="4494022" y="3729482"/>
                    </a:cubicBezTo>
                    <a:cubicBezTo>
                      <a:pt x="4459478" y="3720338"/>
                      <a:pt x="4425061" y="3706495"/>
                      <a:pt x="4393819" y="3689350"/>
                    </a:cubicBezTo>
                    <a:cubicBezTo>
                      <a:pt x="4362577" y="3672205"/>
                      <a:pt x="4332605" y="3650615"/>
                      <a:pt x="4306316" y="3626485"/>
                    </a:cubicBezTo>
                    <a:cubicBezTo>
                      <a:pt x="4280027" y="3602355"/>
                      <a:pt x="4256024" y="3574288"/>
                      <a:pt x="4236339" y="3544570"/>
                    </a:cubicBezTo>
                    <a:cubicBezTo>
                      <a:pt x="4216654" y="3514852"/>
                      <a:pt x="4210812" y="3483483"/>
                      <a:pt x="4187952" y="3448177"/>
                    </a:cubicBezTo>
                    <a:cubicBezTo>
                      <a:pt x="4155313" y="3397758"/>
                      <a:pt x="4110863" y="3329051"/>
                      <a:pt x="4048633" y="3277870"/>
                    </a:cubicBezTo>
                    <a:cubicBezTo>
                      <a:pt x="3969639" y="3212719"/>
                      <a:pt x="3846195" y="3133344"/>
                      <a:pt x="3735197" y="3109595"/>
                    </a:cubicBezTo>
                    <a:cubicBezTo>
                      <a:pt x="3624834" y="3085973"/>
                      <a:pt x="3501263" y="3127121"/>
                      <a:pt x="3384423" y="3134868"/>
                    </a:cubicBezTo>
                    <a:cubicBezTo>
                      <a:pt x="3267710" y="3142615"/>
                      <a:pt x="3148711" y="3166110"/>
                      <a:pt x="3034284" y="3156077"/>
                    </a:cubicBezTo>
                    <a:cubicBezTo>
                      <a:pt x="2921254" y="3146171"/>
                      <a:pt x="2773934" y="3153918"/>
                      <a:pt x="2701671" y="3076067"/>
                    </a:cubicBezTo>
                    <a:cubicBezTo>
                      <a:pt x="2609850" y="2977134"/>
                      <a:pt x="2576449" y="2673604"/>
                      <a:pt x="2613152" y="2531237"/>
                    </a:cubicBezTo>
                    <a:cubicBezTo>
                      <a:pt x="2641600" y="2421128"/>
                      <a:pt x="2743581" y="2352421"/>
                      <a:pt x="2817368" y="2271522"/>
                    </a:cubicBezTo>
                    <a:cubicBezTo>
                      <a:pt x="2890647" y="2191131"/>
                      <a:pt x="3003550" y="2029968"/>
                      <a:pt x="3054096" y="2047240"/>
                    </a:cubicBezTo>
                    <a:cubicBezTo>
                      <a:pt x="3110738" y="2066544"/>
                      <a:pt x="3060192" y="2342261"/>
                      <a:pt x="3116707" y="2452243"/>
                    </a:cubicBezTo>
                    <a:cubicBezTo>
                      <a:pt x="3168142" y="2552446"/>
                      <a:pt x="3262503" y="2682748"/>
                      <a:pt x="3359912" y="2690622"/>
                    </a:cubicBezTo>
                    <a:cubicBezTo>
                      <a:pt x="3483864" y="2700655"/>
                      <a:pt x="3787013" y="2354072"/>
                      <a:pt x="3810889" y="2373376"/>
                    </a:cubicBezTo>
                    <a:cubicBezTo>
                      <a:pt x="3821430" y="2381885"/>
                      <a:pt x="3786886" y="2440559"/>
                      <a:pt x="3769360" y="2471039"/>
                    </a:cubicBezTo>
                    <a:cubicBezTo>
                      <a:pt x="3751834" y="2501392"/>
                      <a:pt x="3729990" y="2530602"/>
                      <a:pt x="3705733" y="2555875"/>
                    </a:cubicBezTo>
                    <a:cubicBezTo>
                      <a:pt x="3681476" y="2581148"/>
                      <a:pt x="3653282" y="2604135"/>
                      <a:pt x="3623691" y="2622931"/>
                    </a:cubicBezTo>
                    <a:cubicBezTo>
                      <a:pt x="3594100" y="2641727"/>
                      <a:pt x="3561207" y="2657348"/>
                      <a:pt x="3527933" y="2668524"/>
                    </a:cubicBezTo>
                    <a:cubicBezTo>
                      <a:pt x="3494659" y="2679700"/>
                      <a:pt x="3458972" y="2686939"/>
                      <a:pt x="3424047" y="2689733"/>
                    </a:cubicBezTo>
                    <a:cubicBezTo>
                      <a:pt x="3389122" y="2692527"/>
                      <a:pt x="3352800" y="2691130"/>
                      <a:pt x="3318129" y="2685542"/>
                    </a:cubicBezTo>
                    <a:cubicBezTo>
                      <a:pt x="3283458" y="2679954"/>
                      <a:pt x="3248533" y="2669794"/>
                      <a:pt x="3216275" y="2656078"/>
                    </a:cubicBezTo>
                    <a:cubicBezTo>
                      <a:pt x="3184017" y="2642362"/>
                      <a:pt x="3152394" y="2624201"/>
                      <a:pt x="3124327" y="2603119"/>
                    </a:cubicBezTo>
                    <a:cubicBezTo>
                      <a:pt x="3096260" y="2582037"/>
                      <a:pt x="3070098" y="2556891"/>
                      <a:pt x="3047873" y="2529713"/>
                    </a:cubicBezTo>
                    <a:cubicBezTo>
                      <a:pt x="3025648" y="2502535"/>
                      <a:pt x="3006217" y="2471801"/>
                      <a:pt x="2991104" y="2440178"/>
                    </a:cubicBezTo>
                    <a:cubicBezTo>
                      <a:pt x="2975991" y="2408428"/>
                      <a:pt x="2964434" y="2374011"/>
                      <a:pt x="2957449" y="2339594"/>
                    </a:cubicBezTo>
                    <a:cubicBezTo>
                      <a:pt x="2950464" y="2305177"/>
                      <a:pt x="2947543" y="2268982"/>
                      <a:pt x="2948940" y="2233930"/>
                    </a:cubicBezTo>
                    <a:cubicBezTo>
                      <a:pt x="2950337" y="2198878"/>
                      <a:pt x="2960370" y="2152777"/>
                      <a:pt x="2965831" y="2129282"/>
                    </a:cubicBezTo>
                    <a:cubicBezTo>
                      <a:pt x="2968625" y="2116963"/>
                      <a:pt x="2969260" y="2115693"/>
                      <a:pt x="2974213" y="2101723"/>
                    </a:cubicBezTo>
                    <a:cubicBezTo>
                      <a:pt x="2991231" y="2053590"/>
                      <a:pt x="3053842" y="1894713"/>
                      <a:pt x="3101086" y="1786763"/>
                    </a:cubicBezTo>
                    <a:cubicBezTo>
                      <a:pt x="3152521" y="1669288"/>
                      <a:pt x="3205988" y="1535557"/>
                      <a:pt x="3273044" y="1423670"/>
                    </a:cubicBezTo>
                    <a:cubicBezTo>
                      <a:pt x="3337306" y="1316609"/>
                      <a:pt x="3427857" y="1227328"/>
                      <a:pt x="3492627" y="1127633"/>
                    </a:cubicBezTo>
                    <a:cubicBezTo>
                      <a:pt x="3553587" y="1033907"/>
                      <a:pt x="3579241" y="921385"/>
                      <a:pt x="3653028" y="844042"/>
                    </a:cubicBezTo>
                    <a:cubicBezTo>
                      <a:pt x="3728974" y="764286"/>
                      <a:pt x="3853307" y="650748"/>
                      <a:pt x="3945382" y="659511"/>
                    </a:cubicBezTo>
                    <a:cubicBezTo>
                      <a:pt x="4040124" y="668528"/>
                      <a:pt x="4226941" y="851916"/>
                      <a:pt x="4212590" y="909447"/>
                    </a:cubicBezTo>
                    <a:cubicBezTo>
                      <a:pt x="4198239" y="966851"/>
                      <a:pt x="3966464" y="955929"/>
                      <a:pt x="3860546" y="1004697"/>
                    </a:cubicBezTo>
                    <a:cubicBezTo>
                      <a:pt x="3760216" y="1050798"/>
                      <a:pt x="3657473" y="1108710"/>
                      <a:pt x="3590163" y="1188847"/>
                    </a:cubicBezTo>
                    <a:cubicBezTo>
                      <a:pt x="3523234" y="1268476"/>
                      <a:pt x="3496564" y="1379728"/>
                      <a:pt x="3456940" y="1483360"/>
                    </a:cubicBezTo>
                    <a:cubicBezTo>
                      <a:pt x="3414776" y="1593596"/>
                      <a:pt x="3384296" y="1717040"/>
                      <a:pt x="3346958" y="1832737"/>
                    </a:cubicBezTo>
                    <a:cubicBezTo>
                      <a:pt x="3309874" y="1947545"/>
                      <a:pt x="3279013" y="2061337"/>
                      <a:pt x="3233928" y="2175002"/>
                    </a:cubicBezTo>
                    <a:cubicBezTo>
                      <a:pt x="3187065" y="2293239"/>
                      <a:pt x="3124073" y="2413000"/>
                      <a:pt x="3069590" y="2528697"/>
                    </a:cubicBezTo>
                    <a:cubicBezTo>
                      <a:pt x="3016758" y="2640838"/>
                      <a:pt x="2945257" y="2780665"/>
                      <a:pt x="2911856" y="2859151"/>
                    </a:cubicBezTo>
                    <a:cubicBezTo>
                      <a:pt x="2893949" y="2901442"/>
                      <a:pt x="2890774" y="2927350"/>
                      <a:pt x="2874645" y="2958465"/>
                    </a:cubicBezTo>
                    <a:cubicBezTo>
                      <a:pt x="2858516" y="2989580"/>
                      <a:pt x="2837942" y="3019679"/>
                      <a:pt x="2814828" y="3045968"/>
                    </a:cubicBezTo>
                    <a:cubicBezTo>
                      <a:pt x="2791714" y="3072384"/>
                      <a:pt x="2764536" y="3096514"/>
                      <a:pt x="2735707" y="3116580"/>
                    </a:cubicBezTo>
                    <a:cubicBezTo>
                      <a:pt x="2706878" y="3136646"/>
                      <a:pt x="2674874" y="3153791"/>
                      <a:pt x="2642108" y="3166364"/>
                    </a:cubicBezTo>
                    <a:cubicBezTo>
                      <a:pt x="2609342" y="3178937"/>
                      <a:pt x="2574036" y="3187827"/>
                      <a:pt x="2539238" y="3192145"/>
                    </a:cubicBezTo>
                    <a:cubicBezTo>
                      <a:pt x="2504440" y="3196463"/>
                      <a:pt x="2468118" y="3196717"/>
                      <a:pt x="2433320" y="3192653"/>
                    </a:cubicBezTo>
                    <a:cubicBezTo>
                      <a:pt x="2398522" y="3188589"/>
                      <a:pt x="2363089" y="3179953"/>
                      <a:pt x="2330196" y="3167634"/>
                    </a:cubicBezTo>
                    <a:cubicBezTo>
                      <a:pt x="2297303" y="3155315"/>
                      <a:pt x="2265172" y="3138678"/>
                      <a:pt x="2236216" y="3118866"/>
                    </a:cubicBezTo>
                    <a:cubicBezTo>
                      <a:pt x="2207260" y="3099054"/>
                      <a:pt x="2179828" y="3075051"/>
                      <a:pt x="2156460" y="3048889"/>
                    </a:cubicBezTo>
                    <a:cubicBezTo>
                      <a:pt x="2133092" y="3022727"/>
                      <a:pt x="2112264" y="2992882"/>
                      <a:pt x="2095881" y="2961894"/>
                    </a:cubicBezTo>
                    <a:cubicBezTo>
                      <a:pt x="2079498" y="2930906"/>
                      <a:pt x="2066417" y="2896997"/>
                      <a:pt x="2057908" y="2862961"/>
                    </a:cubicBezTo>
                    <a:cubicBezTo>
                      <a:pt x="2049399" y="2828925"/>
                      <a:pt x="2044827" y="2792730"/>
                      <a:pt x="2044700" y="2757678"/>
                    </a:cubicBezTo>
                    <a:cubicBezTo>
                      <a:pt x="2044573" y="2722626"/>
                      <a:pt x="2053336" y="2672207"/>
                      <a:pt x="2057019" y="2652395"/>
                    </a:cubicBezTo>
                    <a:cubicBezTo>
                      <a:pt x="2058543" y="2644521"/>
                      <a:pt x="2058797" y="2644902"/>
                      <a:pt x="2061210" y="2636012"/>
                    </a:cubicBezTo>
                    <a:cubicBezTo>
                      <a:pt x="2071624" y="2597404"/>
                      <a:pt x="2112518" y="2427732"/>
                      <a:pt x="2149348" y="2326513"/>
                    </a:cubicBezTo>
                    <a:cubicBezTo>
                      <a:pt x="2186686" y="2223897"/>
                      <a:pt x="2244852" y="2093341"/>
                      <a:pt x="2283968" y="2024380"/>
                    </a:cubicBezTo>
                    <a:cubicBezTo>
                      <a:pt x="2306066" y="1985391"/>
                      <a:pt x="2321306" y="1963801"/>
                      <a:pt x="2344674" y="1937766"/>
                    </a:cubicBezTo>
                    <a:cubicBezTo>
                      <a:pt x="2368042" y="1911731"/>
                      <a:pt x="2395347" y="1887855"/>
                      <a:pt x="2424303" y="1868170"/>
                    </a:cubicBezTo>
                    <a:cubicBezTo>
                      <a:pt x="2453259" y="1848485"/>
                      <a:pt x="2485517" y="1831975"/>
                      <a:pt x="2518283" y="1819783"/>
                    </a:cubicBezTo>
                    <a:cubicBezTo>
                      <a:pt x="2551049" y="1807591"/>
                      <a:pt x="2586355" y="1799209"/>
                      <a:pt x="2621153" y="1795272"/>
                    </a:cubicBezTo>
                    <a:cubicBezTo>
                      <a:pt x="2655951" y="1791335"/>
                      <a:pt x="2692273" y="1791589"/>
                      <a:pt x="2726944" y="1796034"/>
                    </a:cubicBezTo>
                    <a:cubicBezTo>
                      <a:pt x="2761615" y="1800479"/>
                      <a:pt x="2796794" y="1809369"/>
                      <a:pt x="2829433" y="1822069"/>
                    </a:cubicBezTo>
                    <a:cubicBezTo>
                      <a:pt x="2862072" y="1834769"/>
                      <a:pt x="2893949" y="1851914"/>
                      <a:pt x="2922651" y="1871980"/>
                    </a:cubicBezTo>
                    <a:cubicBezTo>
                      <a:pt x="2951353" y="1892046"/>
                      <a:pt x="2978404" y="1916176"/>
                      <a:pt x="3001391" y="1942592"/>
                    </a:cubicBezTo>
                    <a:cubicBezTo>
                      <a:pt x="3024378" y="1968881"/>
                      <a:pt x="3044698" y="1998980"/>
                      <a:pt x="3060700" y="2030095"/>
                    </a:cubicBezTo>
                    <a:cubicBezTo>
                      <a:pt x="3076702" y="2061210"/>
                      <a:pt x="3089402" y="2095246"/>
                      <a:pt x="3097530" y="2129282"/>
                    </a:cubicBezTo>
                    <a:cubicBezTo>
                      <a:pt x="3105658" y="2163318"/>
                      <a:pt x="3109722" y="2199386"/>
                      <a:pt x="3109468" y="2234311"/>
                    </a:cubicBezTo>
                    <a:cubicBezTo>
                      <a:pt x="3109214" y="2269363"/>
                      <a:pt x="3104642" y="2305304"/>
                      <a:pt x="3096006" y="2339213"/>
                    </a:cubicBezTo>
                    <a:cubicBezTo>
                      <a:pt x="3087370" y="2373122"/>
                      <a:pt x="3085846" y="2421382"/>
                      <a:pt x="3057652" y="2437892"/>
                    </a:cubicBezTo>
                    <a:cubicBezTo>
                      <a:pt x="3017012" y="2461641"/>
                      <a:pt x="2911348" y="2439416"/>
                      <a:pt x="2839339" y="2406523"/>
                    </a:cubicBezTo>
                    <a:cubicBezTo>
                      <a:pt x="2747010" y="2364232"/>
                      <a:pt x="2550668" y="2203450"/>
                      <a:pt x="2565781" y="2168906"/>
                    </a:cubicBezTo>
                    <a:cubicBezTo>
                      <a:pt x="2582545" y="2130552"/>
                      <a:pt x="2903220" y="2130679"/>
                      <a:pt x="3008122" y="2218563"/>
                    </a:cubicBezTo>
                    <a:cubicBezTo>
                      <a:pt x="3138043" y="2327529"/>
                      <a:pt x="3236976" y="2704592"/>
                      <a:pt x="3201670" y="2874518"/>
                    </a:cubicBezTo>
                    <a:cubicBezTo>
                      <a:pt x="3174746" y="3003677"/>
                      <a:pt x="3035681" y="3083560"/>
                      <a:pt x="2947924" y="3177540"/>
                    </a:cubicBezTo>
                    <a:cubicBezTo>
                      <a:pt x="2864104" y="3267329"/>
                      <a:pt x="2782824" y="3343402"/>
                      <a:pt x="2687828" y="3427603"/>
                    </a:cubicBezTo>
                    <a:cubicBezTo>
                      <a:pt x="2581529" y="3521837"/>
                      <a:pt x="2425192" y="3735832"/>
                      <a:pt x="2337943" y="3713353"/>
                    </a:cubicBezTo>
                    <a:cubicBezTo>
                      <a:pt x="2248789" y="3690366"/>
                      <a:pt x="2260600" y="3366770"/>
                      <a:pt x="2162302" y="3275330"/>
                    </a:cubicBezTo>
                    <a:cubicBezTo>
                      <a:pt x="2074418" y="3193669"/>
                      <a:pt x="1819910" y="3225673"/>
                      <a:pt x="1803400" y="3160903"/>
                    </a:cubicBezTo>
                    <a:cubicBezTo>
                      <a:pt x="1786763" y="3095371"/>
                      <a:pt x="1988312" y="2977261"/>
                      <a:pt x="2070354" y="2882392"/>
                    </a:cubicBezTo>
                    <a:cubicBezTo>
                      <a:pt x="2148713" y="2791714"/>
                      <a:pt x="2222246" y="2652649"/>
                      <a:pt x="2286635" y="2604897"/>
                    </a:cubicBezTo>
                    <a:cubicBezTo>
                      <a:pt x="2322068" y="2578608"/>
                      <a:pt x="2351786" y="2575306"/>
                      <a:pt x="2385949" y="2566670"/>
                    </a:cubicBezTo>
                    <a:cubicBezTo>
                      <a:pt x="2420112" y="2558034"/>
                      <a:pt x="2456434" y="2553462"/>
                      <a:pt x="2491613" y="2553335"/>
                    </a:cubicBezTo>
                    <a:cubicBezTo>
                      <a:pt x="2526919" y="2553208"/>
                      <a:pt x="2563114" y="2557526"/>
                      <a:pt x="2597404" y="2565781"/>
                    </a:cubicBezTo>
                    <a:cubicBezTo>
                      <a:pt x="2631694" y="2574036"/>
                      <a:pt x="2665857" y="2586736"/>
                      <a:pt x="2697099" y="2602992"/>
                    </a:cubicBezTo>
                    <a:cubicBezTo>
                      <a:pt x="2728341" y="2619248"/>
                      <a:pt x="2758440" y="2639949"/>
                      <a:pt x="2784983" y="2663190"/>
                    </a:cubicBezTo>
                    <a:cubicBezTo>
                      <a:pt x="2811399" y="2686431"/>
                      <a:pt x="2835783" y="2713609"/>
                      <a:pt x="2855976" y="2742438"/>
                    </a:cubicBezTo>
                    <a:cubicBezTo>
                      <a:pt x="2876169" y="2771394"/>
                      <a:pt x="2893187" y="2803652"/>
                      <a:pt x="2905887" y="2836545"/>
                    </a:cubicBezTo>
                    <a:cubicBezTo>
                      <a:pt x="2918460" y="2869438"/>
                      <a:pt x="2927350" y="2904871"/>
                      <a:pt x="2931795" y="2939796"/>
                    </a:cubicBezTo>
                    <a:cubicBezTo>
                      <a:pt x="2936240" y="2974721"/>
                      <a:pt x="2936367" y="3011297"/>
                      <a:pt x="2932303" y="3046222"/>
                    </a:cubicBezTo>
                    <a:cubicBezTo>
                      <a:pt x="2928239" y="3081274"/>
                      <a:pt x="2919603" y="3116707"/>
                      <a:pt x="2907284" y="3149727"/>
                    </a:cubicBezTo>
                    <a:cubicBezTo>
                      <a:pt x="2894965" y="3182747"/>
                      <a:pt x="2878201" y="3215132"/>
                      <a:pt x="2858262" y="3244215"/>
                    </a:cubicBezTo>
                    <a:cubicBezTo>
                      <a:pt x="2838323" y="3273298"/>
                      <a:pt x="2814193" y="3300730"/>
                      <a:pt x="2787904" y="3324225"/>
                    </a:cubicBezTo>
                    <a:cubicBezTo>
                      <a:pt x="2761615" y="3347720"/>
                      <a:pt x="2728595" y="3365246"/>
                      <a:pt x="2700655" y="3385058"/>
                    </a:cubicBezTo>
                    <a:cubicBezTo>
                      <a:pt x="2674493" y="3403600"/>
                      <a:pt x="2658237" y="3415538"/>
                      <a:pt x="2625217" y="3439541"/>
                    </a:cubicBezTo>
                    <a:cubicBezTo>
                      <a:pt x="2561844" y="3485642"/>
                      <a:pt x="2449703" y="3587623"/>
                      <a:pt x="2348103" y="3642614"/>
                    </a:cubicBezTo>
                    <a:cubicBezTo>
                      <a:pt x="2242820" y="3699637"/>
                      <a:pt x="2085213" y="3764534"/>
                      <a:pt x="2002409" y="3773043"/>
                    </a:cubicBezTo>
                    <a:cubicBezTo>
                      <a:pt x="1957959" y="3777615"/>
                      <a:pt x="1931035" y="3766185"/>
                      <a:pt x="1897126" y="3756533"/>
                    </a:cubicBezTo>
                    <a:cubicBezTo>
                      <a:pt x="1863217" y="3746881"/>
                      <a:pt x="1829562" y="3732784"/>
                      <a:pt x="1798955" y="3715258"/>
                    </a:cubicBezTo>
                    <a:cubicBezTo>
                      <a:pt x="1768348" y="3697859"/>
                      <a:pt x="1739011" y="3676015"/>
                      <a:pt x="1713484" y="3651758"/>
                    </a:cubicBezTo>
                    <a:cubicBezTo>
                      <a:pt x="1687957" y="3627501"/>
                      <a:pt x="1664716" y="3599307"/>
                      <a:pt x="1645666" y="3569589"/>
                    </a:cubicBezTo>
                    <a:cubicBezTo>
                      <a:pt x="1626616" y="3539871"/>
                      <a:pt x="1610741" y="3506978"/>
                      <a:pt x="1599438" y="3473577"/>
                    </a:cubicBezTo>
                    <a:cubicBezTo>
                      <a:pt x="1588135" y="3440176"/>
                      <a:pt x="1580642" y="3404489"/>
                      <a:pt x="1577594" y="3369310"/>
                    </a:cubicBezTo>
                    <a:cubicBezTo>
                      <a:pt x="1574546" y="3334258"/>
                      <a:pt x="1575816" y="3297682"/>
                      <a:pt x="1581277" y="3262884"/>
                    </a:cubicBezTo>
                    <a:cubicBezTo>
                      <a:pt x="1586738" y="3228086"/>
                      <a:pt x="1596644" y="3192907"/>
                      <a:pt x="1610360" y="3160395"/>
                    </a:cubicBezTo>
                    <a:cubicBezTo>
                      <a:pt x="1623949" y="3127883"/>
                      <a:pt x="1642110" y="3096260"/>
                      <a:pt x="1663192" y="3067939"/>
                    </a:cubicBezTo>
                    <a:cubicBezTo>
                      <a:pt x="1684147" y="3039618"/>
                      <a:pt x="1709293" y="3013202"/>
                      <a:pt x="1736471" y="2990723"/>
                    </a:cubicBezTo>
                    <a:cubicBezTo>
                      <a:pt x="1763649" y="2968244"/>
                      <a:pt x="1794510" y="2948559"/>
                      <a:pt x="1826260" y="2933319"/>
                    </a:cubicBezTo>
                    <a:cubicBezTo>
                      <a:pt x="1858010" y="2918079"/>
                      <a:pt x="1892554" y="2906268"/>
                      <a:pt x="1927098" y="2899029"/>
                    </a:cubicBezTo>
                    <a:cubicBezTo>
                      <a:pt x="1961642" y="2891790"/>
                      <a:pt x="2033016" y="2888107"/>
                      <a:pt x="2033270" y="2889885"/>
                    </a:cubicBezTo>
                    <a:cubicBezTo>
                      <a:pt x="2033524" y="2891917"/>
                      <a:pt x="1891665" y="2916428"/>
                      <a:pt x="1891538" y="2915666"/>
                    </a:cubicBezTo>
                    <a:cubicBezTo>
                      <a:pt x="1891411" y="2914904"/>
                      <a:pt x="1960499" y="2896108"/>
                      <a:pt x="1995551" y="2892679"/>
                    </a:cubicBezTo>
                    <a:cubicBezTo>
                      <a:pt x="2030603" y="2889250"/>
                      <a:pt x="2067179" y="2890012"/>
                      <a:pt x="2101977" y="2895092"/>
                    </a:cubicBezTo>
                    <a:cubicBezTo>
                      <a:pt x="2136902" y="2900172"/>
                      <a:pt x="2172081" y="2909824"/>
                      <a:pt x="2204720" y="2923032"/>
                    </a:cubicBezTo>
                    <a:cubicBezTo>
                      <a:pt x="2237359" y="2936367"/>
                      <a:pt x="2269363" y="2954020"/>
                      <a:pt x="2297811" y="2974721"/>
                    </a:cubicBezTo>
                    <a:cubicBezTo>
                      <a:pt x="2326386" y="2995422"/>
                      <a:pt x="2353056" y="3020314"/>
                      <a:pt x="2375789" y="3047238"/>
                    </a:cubicBezTo>
                    <a:cubicBezTo>
                      <a:pt x="2398522" y="3074162"/>
                      <a:pt x="2418588" y="3104642"/>
                      <a:pt x="2434209" y="3136265"/>
                    </a:cubicBezTo>
                    <a:cubicBezTo>
                      <a:pt x="2449830" y="3167888"/>
                      <a:pt x="2461895" y="3202305"/>
                      <a:pt x="2469515" y="3236722"/>
                    </a:cubicBezTo>
                    <a:cubicBezTo>
                      <a:pt x="2477135" y="3271139"/>
                      <a:pt x="2480564" y="3307461"/>
                      <a:pt x="2479802" y="3342640"/>
                    </a:cubicBezTo>
                    <a:cubicBezTo>
                      <a:pt x="2479040" y="3377819"/>
                      <a:pt x="2473833" y="3414014"/>
                      <a:pt x="2464562" y="3448050"/>
                    </a:cubicBezTo>
                    <a:cubicBezTo>
                      <a:pt x="2455291" y="3482086"/>
                      <a:pt x="2441575" y="3515868"/>
                      <a:pt x="2424430" y="3546602"/>
                    </a:cubicBezTo>
                    <a:cubicBezTo>
                      <a:pt x="2407285" y="3577463"/>
                      <a:pt x="2385822" y="3607054"/>
                      <a:pt x="2361819" y="3632835"/>
                    </a:cubicBezTo>
                    <a:cubicBezTo>
                      <a:pt x="2337816" y="3658616"/>
                      <a:pt x="2310003" y="3682111"/>
                      <a:pt x="2280539" y="3701415"/>
                    </a:cubicBezTo>
                    <a:cubicBezTo>
                      <a:pt x="2251075" y="3720719"/>
                      <a:pt x="2211070" y="3737229"/>
                      <a:pt x="2185035" y="3748659"/>
                    </a:cubicBezTo>
                    <a:cubicBezTo>
                      <a:pt x="2167636" y="3756279"/>
                      <a:pt x="2159508" y="3753739"/>
                      <a:pt x="2140585" y="3765931"/>
                    </a:cubicBezTo>
                    <a:cubicBezTo>
                      <a:pt x="2091055" y="3797681"/>
                      <a:pt x="1978025" y="3903218"/>
                      <a:pt x="1907413" y="3992372"/>
                    </a:cubicBezTo>
                    <a:cubicBezTo>
                      <a:pt x="1828038" y="4092575"/>
                      <a:pt x="1772285" y="4241927"/>
                      <a:pt x="1696212" y="4344416"/>
                    </a:cubicBezTo>
                    <a:cubicBezTo>
                      <a:pt x="1629156" y="4434840"/>
                      <a:pt x="1563243" y="4501896"/>
                      <a:pt x="1481709" y="4580890"/>
                    </a:cubicBezTo>
                    <a:cubicBezTo>
                      <a:pt x="1388237" y="4671441"/>
                      <a:pt x="1264920" y="4770501"/>
                      <a:pt x="1161796" y="4853051"/>
                    </a:cubicBezTo>
                    <a:cubicBezTo>
                      <a:pt x="1069594" y="4926838"/>
                      <a:pt x="964438" y="5019548"/>
                      <a:pt x="893699" y="5054981"/>
                    </a:cubicBezTo>
                    <a:cubicBezTo>
                      <a:pt x="854075" y="5074793"/>
                      <a:pt x="826770" y="5078730"/>
                      <a:pt x="792353" y="5084445"/>
                    </a:cubicBezTo>
                    <a:cubicBezTo>
                      <a:pt x="757936" y="5090160"/>
                      <a:pt x="721741" y="5091684"/>
                      <a:pt x="686943" y="5089017"/>
                    </a:cubicBezTo>
                    <a:cubicBezTo>
                      <a:pt x="652145" y="5086350"/>
                      <a:pt x="616585" y="5079111"/>
                      <a:pt x="583438" y="5068062"/>
                    </a:cubicBezTo>
                    <a:cubicBezTo>
                      <a:pt x="550291" y="5057013"/>
                      <a:pt x="517652" y="5041519"/>
                      <a:pt x="488061" y="5022977"/>
                    </a:cubicBezTo>
                    <a:cubicBezTo>
                      <a:pt x="458470" y="5004308"/>
                      <a:pt x="430403" y="4981575"/>
                      <a:pt x="406146" y="4956429"/>
                    </a:cubicBezTo>
                    <a:cubicBezTo>
                      <a:pt x="381889" y="4931283"/>
                      <a:pt x="360172" y="4902454"/>
                      <a:pt x="342646" y="4872228"/>
                    </a:cubicBezTo>
                    <a:cubicBezTo>
                      <a:pt x="325120" y="4842002"/>
                      <a:pt x="310769" y="4808728"/>
                      <a:pt x="300990" y="4775200"/>
                    </a:cubicBezTo>
                    <a:cubicBezTo>
                      <a:pt x="291211" y="4741672"/>
                      <a:pt x="285369" y="4705985"/>
                      <a:pt x="283972" y="4671060"/>
                    </a:cubicBezTo>
                    <a:cubicBezTo>
                      <a:pt x="282575" y="4636135"/>
                      <a:pt x="285369" y="4600067"/>
                      <a:pt x="292227" y="4565904"/>
                    </a:cubicBezTo>
                    <a:cubicBezTo>
                      <a:pt x="299085" y="4531614"/>
                      <a:pt x="310515" y="4497324"/>
                      <a:pt x="325374" y="4465701"/>
                    </a:cubicBezTo>
                    <a:cubicBezTo>
                      <a:pt x="340233" y="4434078"/>
                      <a:pt x="359664" y="4403471"/>
                      <a:pt x="381635" y="4376420"/>
                    </a:cubicBezTo>
                    <a:cubicBezTo>
                      <a:pt x="403733" y="4349369"/>
                      <a:pt x="429768" y="4324223"/>
                      <a:pt x="457581" y="4303141"/>
                    </a:cubicBezTo>
                    <a:cubicBezTo>
                      <a:pt x="485521" y="4282059"/>
                      <a:pt x="543814" y="4263644"/>
                      <a:pt x="548894" y="4250182"/>
                    </a:cubicBezTo>
                    <a:cubicBezTo>
                      <a:pt x="550672" y="4245356"/>
                      <a:pt x="543052" y="4243451"/>
                      <a:pt x="544576" y="4237355"/>
                    </a:cubicBezTo>
                    <a:cubicBezTo>
                      <a:pt x="552704" y="4206240"/>
                      <a:pt x="721868" y="4083050"/>
                      <a:pt x="804799" y="4000754"/>
                    </a:cubicBezTo>
                    <a:cubicBezTo>
                      <a:pt x="887349" y="3918966"/>
                      <a:pt x="954532" y="3820795"/>
                      <a:pt x="1041146" y="3745357"/>
                    </a:cubicBezTo>
                    <a:cubicBezTo>
                      <a:pt x="1126998" y="3670554"/>
                      <a:pt x="1212088" y="3581781"/>
                      <a:pt x="1321943" y="3549523"/>
                    </a:cubicBezTo>
                    <a:cubicBezTo>
                      <a:pt x="1445260" y="3513328"/>
                      <a:pt x="1637538" y="3505835"/>
                      <a:pt x="1752981" y="3565906"/>
                    </a:cubicBezTo>
                    <a:cubicBezTo>
                      <a:pt x="1868805" y="3626231"/>
                      <a:pt x="1980311" y="3787775"/>
                      <a:pt x="2015490" y="3911854"/>
                    </a:cubicBezTo>
                    <a:cubicBezTo>
                      <a:pt x="2047748" y="4025519"/>
                      <a:pt x="2016506" y="4156710"/>
                      <a:pt x="1980438" y="4274566"/>
                    </a:cubicBezTo>
                    <a:cubicBezTo>
                      <a:pt x="1941830" y="4400931"/>
                      <a:pt x="1863344" y="4534281"/>
                      <a:pt x="1780667" y="4642866"/>
                    </a:cubicBezTo>
                    <a:cubicBezTo>
                      <a:pt x="1699768" y="4749165"/>
                      <a:pt x="1573657" y="4813808"/>
                      <a:pt x="1491488" y="4920869"/>
                    </a:cubicBezTo>
                    <a:cubicBezTo>
                      <a:pt x="1405890" y="5032629"/>
                      <a:pt x="1338199" y="5182108"/>
                      <a:pt x="1281049" y="5303139"/>
                    </a:cubicBezTo>
                    <a:cubicBezTo>
                      <a:pt x="1232154" y="5406771"/>
                      <a:pt x="1202563" y="5496687"/>
                      <a:pt x="1162812" y="5599938"/>
                    </a:cubicBezTo>
                    <a:cubicBezTo>
                      <a:pt x="1119886" y="5711571"/>
                      <a:pt x="1023239" y="5876925"/>
                      <a:pt x="1032637" y="5950077"/>
                    </a:cubicBezTo>
                    <a:cubicBezTo>
                      <a:pt x="1037336" y="5986780"/>
                      <a:pt x="1072007" y="5999734"/>
                      <a:pt x="1086612" y="6027166"/>
                    </a:cubicBezTo>
                    <a:cubicBezTo>
                      <a:pt x="1101344" y="6054598"/>
                      <a:pt x="1113028" y="6084697"/>
                      <a:pt x="1120648" y="6114923"/>
                    </a:cubicBezTo>
                    <a:cubicBezTo>
                      <a:pt x="1128268" y="6145149"/>
                      <a:pt x="1132332" y="6177153"/>
                      <a:pt x="1132586" y="6208268"/>
                    </a:cubicBezTo>
                    <a:cubicBezTo>
                      <a:pt x="1132840" y="6239383"/>
                      <a:pt x="1129157" y="6271514"/>
                      <a:pt x="1121918" y="6301740"/>
                    </a:cubicBezTo>
                    <a:cubicBezTo>
                      <a:pt x="1114679" y="6332093"/>
                      <a:pt x="1103503" y="6362319"/>
                      <a:pt x="1089152" y="6390005"/>
                    </a:cubicBezTo>
                    <a:cubicBezTo>
                      <a:pt x="1074928" y="6417691"/>
                      <a:pt x="1056640" y="6444234"/>
                      <a:pt x="1036193" y="6467729"/>
                    </a:cubicBezTo>
                    <a:cubicBezTo>
                      <a:pt x="1015746" y="6491224"/>
                      <a:pt x="991743" y="6512814"/>
                      <a:pt x="966216" y="6530721"/>
                    </a:cubicBezTo>
                    <a:cubicBezTo>
                      <a:pt x="940689" y="6548628"/>
                      <a:pt x="912241" y="6563741"/>
                      <a:pt x="883158" y="6574917"/>
                    </a:cubicBezTo>
                    <a:cubicBezTo>
                      <a:pt x="854075" y="6586220"/>
                      <a:pt x="822833" y="6594221"/>
                      <a:pt x="791972" y="6598158"/>
                    </a:cubicBezTo>
                    <a:cubicBezTo>
                      <a:pt x="761111" y="6602095"/>
                      <a:pt x="728853" y="6602349"/>
                      <a:pt x="697865" y="6598793"/>
                    </a:cubicBezTo>
                    <a:cubicBezTo>
                      <a:pt x="666877" y="6595237"/>
                      <a:pt x="635508" y="6587744"/>
                      <a:pt x="606298" y="6576822"/>
                    </a:cubicBezTo>
                    <a:cubicBezTo>
                      <a:pt x="577088" y="6566027"/>
                      <a:pt x="548513" y="6551168"/>
                      <a:pt x="522732" y="6533642"/>
                    </a:cubicBezTo>
                    <a:cubicBezTo>
                      <a:pt x="496951" y="6516116"/>
                      <a:pt x="474472" y="6497828"/>
                      <a:pt x="451866" y="6471793"/>
                    </a:cubicBezTo>
                    <a:cubicBezTo>
                      <a:pt x="423418" y="6439027"/>
                      <a:pt x="393065" y="6404229"/>
                      <a:pt x="371094" y="6347714"/>
                    </a:cubicBezTo>
                    <a:cubicBezTo>
                      <a:pt x="334010" y="6252210"/>
                      <a:pt x="328168" y="6065139"/>
                      <a:pt x="302641" y="5931535"/>
                    </a:cubicBezTo>
                    <a:cubicBezTo>
                      <a:pt x="278765" y="5806440"/>
                      <a:pt x="266573" y="5687187"/>
                      <a:pt x="223774" y="5569839"/>
                    </a:cubicBezTo>
                    <a:cubicBezTo>
                      <a:pt x="179197" y="5447411"/>
                      <a:pt x="63881" y="5335651"/>
                      <a:pt x="36195" y="5213350"/>
                    </a:cubicBezTo>
                    <a:cubicBezTo>
                      <a:pt x="10287" y="5098796"/>
                      <a:pt x="0" y="4951222"/>
                      <a:pt x="49911" y="4860544"/>
                    </a:cubicBezTo>
                    <a:cubicBezTo>
                      <a:pt x="98171" y="4772787"/>
                      <a:pt x="314706" y="4664075"/>
                      <a:pt x="322072" y="4672838"/>
                    </a:cubicBezTo>
                    <a:cubicBezTo>
                      <a:pt x="330200" y="4682363"/>
                      <a:pt x="58547" y="4965700"/>
                      <a:pt x="47752" y="4957318"/>
                    </a:cubicBezTo>
                    <a:cubicBezTo>
                      <a:pt x="37211" y="4949063"/>
                      <a:pt x="154559" y="4701413"/>
                      <a:pt x="246380" y="4638040"/>
                    </a:cubicBezTo>
                    <a:cubicBezTo>
                      <a:pt x="332867" y="4578350"/>
                      <a:pt x="511810" y="4602353"/>
                      <a:pt x="573913" y="4573524"/>
                    </a:cubicBezTo>
                    <a:cubicBezTo>
                      <a:pt x="602742" y="4560189"/>
                      <a:pt x="609727" y="4541266"/>
                      <a:pt x="629920" y="4528820"/>
                    </a:cubicBezTo>
                    <a:cubicBezTo>
                      <a:pt x="650113" y="4516374"/>
                      <a:pt x="672338" y="4505960"/>
                      <a:pt x="694944" y="4498721"/>
                    </a:cubicBezTo>
                    <a:cubicBezTo>
                      <a:pt x="717550" y="4491482"/>
                      <a:pt x="741807" y="4486783"/>
                      <a:pt x="765429" y="4485132"/>
                    </a:cubicBezTo>
                    <a:cubicBezTo>
                      <a:pt x="789051" y="4483481"/>
                      <a:pt x="813562" y="4484751"/>
                      <a:pt x="836930" y="4488815"/>
                    </a:cubicBezTo>
                    <a:cubicBezTo>
                      <a:pt x="860298" y="4492879"/>
                      <a:pt x="883920" y="4499864"/>
                      <a:pt x="905637" y="4509389"/>
                    </a:cubicBezTo>
                    <a:cubicBezTo>
                      <a:pt x="927354" y="4518914"/>
                      <a:pt x="948563" y="4531487"/>
                      <a:pt x="967359" y="4545965"/>
                    </a:cubicBezTo>
                    <a:cubicBezTo>
                      <a:pt x="986155" y="4560443"/>
                      <a:pt x="1003681" y="4577588"/>
                      <a:pt x="1018540" y="4596130"/>
                    </a:cubicBezTo>
                    <a:cubicBezTo>
                      <a:pt x="1033272" y="4614672"/>
                      <a:pt x="1046226" y="4635500"/>
                      <a:pt x="1056132" y="4657090"/>
                    </a:cubicBezTo>
                    <a:cubicBezTo>
                      <a:pt x="1066038" y="4678680"/>
                      <a:pt x="1073785" y="4702048"/>
                      <a:pt x="1078230" y="4725416"/>
                    </a:cubicBezTo>
                    <a:cubicBezTo>
                      <a:pt x="1082675" y="4748657"/>
                      <a:pt x="1084453" y="4773168"/>
                      <a:pt x="1083183" y="4796917"/>
                    </a:cubicBezTo>
                    <a:cubicBezTo>
                      <a:pt x="1081913" y="4820539"/>
                      <a:pt x="1077849" y="4844796"/>
                      <a:pt x="1070991" y="4867529"/>
                    </a:cubicBezTo>
                    <a:cubicBezTo>
                      <a:pt x="1064133" y="4890262"/>
                      <a:pt x="1054227" y="4912741"/>
                      <a:pt x="1042162" y="4933188"/>
                    </a:cubicBezTo>
                    <a:cubicBezTo>
                      <a:pt x="1030097" y="4953635"/>
                      <a:pt x="1019683" y="4967605"/>
                      <a:pt x="998474" y="4990084"/>
                    </a:cubicBezTo>
                    <a:cubicBezTo>
                      <a:pt x="959231" y="5031740"/>
                      <a:pt x="887603" y="5101590"/>
                      <a:pt x="812673" y="5151628"/>
                    </a:cubicBezTo>
                    <a:cubicBezTo>
                      <a:pt x="719709" y="5213604"/>
                      <a:pt x="577977" y="5329301"/>
                      <a:pt x="473710" y="5319776"/>
                    </a:cubicBezTo>
                    <a:cubicBezTo>
                      <a:pt x="374650" y="5310759"/>
                      <a:pt x="214884" y="5202682"/>
                      <a:pt x="200406" y="5115052"/>
                    </a:cubicBezTo>
                    <a:cubicBezTo>
                      <a:pt x="183388" y="5012055"/>
                      <a:pt x="370459" y="4807331"/>
                      <a:pt x="466852" y="4725797"/>
                    </a:cubicBezTo>
                    <a:cubicBezTo>
                      <a:pt x="535559" y="4667631"/>
                      <a:pt x="636778" y="4645025"/>
                      <a:pt x="684403" y="4624832"/>
                    </a:cubicBezTo>
                    <a:cubicBezTo>
                      <a:pt x="707136" y="4615180"/>
                      <a:pt x="717931" y="4609592"/>
                      <a:pt x="735584" y="4605147"/>
                    </a:cubicBezTo>
                    <a:cubicBezTo>
                      <a:pt x="753110" y="4600702"/>
                      <a:pt x="771779" y="4598289"/>
                      <a:pt x="789940" y="4598162"/>
                    </a:cubicBezTo>
                    <a:cubicBezTo>
                      <a:pt x="808101" y="4598035"/>
                      <a:pt x="826770" y="4600194"/>
                      <a:pt x="844423" y="4604385"/>
                    </a:cubicBezTo>
                    <a:cubicBezTo>
                      <a:pt x="862076" y="4608576"/>
                      <a:pt x="879602" y="4615180"/>
                      <a:pt x="895731" y="4623435"/>
                    </a:cubicBezTo>
                    <a:cubicBezTo>
                      <a:pt x="911860" y="4631817"/>
                      <a:pt x="927354" y="4642358"/>
                      <a:pt x="941070" y="4654296"/>
                    </a:cubicBezTo>
                    <a:cubicBezTo>
                      <a:pt x="954659" y="4666234"/>
                      <a:pt x="967232" y="4680204"/>
                      <a:pt x="977646" y="4695063"/>
                    </a:cubicBezTo>
                    <a:cubicBezTo>
                      <a:pt x="988060" y="4709922"/>
                      <a:pt x="996823" y="4726559"/>
                      <a:pt x="1003427" y="4743450"/>
                    </a:cubicBezTo>
                    <a:cubicBezTo>
                      <a:pt x="1009904" y="4760341"/>
                      <a:pt x="1014603" y="4778502"/>
                      <a:pt x="1016889" y="4796536"/>
                    </a:cubicBezTo>
                    <a:cubicBezTo>
                      <a:pt x="1019175" y="4814570"/>
                      <a:pt x="1019302" y="4833366"/>
                      <a:pt x="1017270" y="4851400"/>
                    </a:cubicBezTo>
                    <a:cubicBezTo>
                      <a:pt x="1015238" y="4869434"/>
                      <a:pt x="1010793" y="4887595"/>
                      <a:pt x="1004443" y="4904613"/>
                    </a:cubicBezTo>
                    <a:cubicBezTo>
                      <a:pt x="998093" y="4921631"/>
                      <a:pt x="989457" y="4938395"/>
                      <a:pt x="979297" y="4953381"/>
                    </a:cubicBezTo>
                    <a:cubicBezTo>
                      <a:pt x="969137" y="4968367"/>
                      <a:pt x="956691" y="4982591"/>
                      <a:pt x="943229" y="4994656"/>
                    </a:cubicBezTo>
                    <a:cubicBezTo>
                      <a:pt x="929767" y="5006721"/>
                      <a:pt x="898398" y="5026025"/>
                      <a:pt x="898398" y="5026025"/>
                    </a:cubicBezTo>
                  </a:path>
                </a:pathLst>
              </a:custGeom>
              <a:solidFill>
                <a:srgbClr val="E6B8AF">
                  <a:alpha val="18824"/>
                </a:srgbClr>
              </a:solidFill>
              <a:ln>
                <a:noFill/>
              </a:ln>
            </p:spPr>
          </p:sp>
        </p:grpSp>
        <p:grpSp>
          <p:nvGrpSpPr>
            <p:cNvPr id="62" name="Group 62"/>
            <p:cNvGrpSpPr/>
            <p:nvPr/>
          </p:nvGrpSpPr>
          <p:grpSpPr>
            <a:xfrm>
              <a:off x="770513" y="1531018"/>
              <a:ext cx="4313792" cy="5102209"/>
              <a:chOff x="0" y="0"/>
              <a:chExt cx="8717915" cy="1031125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48641" y="49403"/>
                <a:ext cx="8620760" cy="10211943"/>
              </a:xfrm>
              <a:custGeom>
                <a:avLst/>
                <a:gdLst/>
                <a:ahLst/>
                <a:cxnLst/>
                <a:rect l="l" t="t" r="r" b="b"/>
                <a:pathLst>
                  <a:path w="8620760" h="10211943">
                    <a:moveTo>
                      <a:pt x="1544828" y="10054209"/>
                    </a:moveTo>
                    <a:cubicBezTo>
                      <a:pt x="1617599" y="9900666"/>
                      <a:pt x="1633093" y="9880854"/>
                      <a:pt x="1641475" y="9854946"/>
                    </a:cubicBezTo>
                    <a:cubicBezTo>
                      <a:pt x="1649857" y="9828911"/>
                      <a:pt x="1652397" y="9801352"/>
                      <a:pt x="1653794" y="9772777"/>
                    </a:cubicBezTo>
                    <a:cubicBezTo>
                      <a:pt x="1655318" y="9741916"/>
                      <a:pt x="1650111" y="9707626"/>
                      <a:pt x="1648587" y="9676257"/>
                    </a:cubicBezTo>
                    <a:cubicBezTo>
                      <a:pt x="1647190" y="9646539"/>
                      <a:pt x="1649857" y="9618599"/>
                      <a:pt x="1645158" y="9589262"/>
                    </a:cubicBezTo>
                    <a:cubicBezTo>
                      <a:pt x="1640205" y="9558020"/>
                      <a:pt x="1626489" y="9527159"/>
                      <a:pt x="1618107" y="9494266"/>
                    </a:cubicBezTo>
                    <a:cubicBezTo>
                      <a:pt x="1609217" y="9459341"/>
                      <a:pt x="1602359" y="9420479"/>
                      <a:pt x="1593850" y="9385681"/>
                    </a:cubicBezTo>
                    <a:cubicBezTo>
                      <a:pt x="1585849" y="9353296"/>
                      <a:pt x="1577086" y="9323705"/>
                      <a:pt x="1568704" y="9292336"/>
                    </a:cubicBezTo>
                    <a:cubicBezTo>
                      <a:pt x="1560195" y="9260332"/>
                      <a:pt x="1553718" y="9225407"/>
                      <a:pt x="1543304" y="9195308"/>
                    </a:cubicBezTo>
                    <a:cubicBezTo>
                      <a:pt x="1533779" y="9167749"/>
                      <a:pt x="1520063" y="9146159"/>
                      <a:pt x="1510157" y="9118346"/>
                    </a:cubicBezTo>
                    <a:cubicBezTo>
                      <a:pt x="1498981" y="9086977"/>
                      <a:pt x="1492885" y="9048750"/>
                      <a:pt x="1480693" y="9016238"/>
                    </a:cubicBezTo>
                    <a:cubicBezTo>
                      <a:pt x="1468882" y="8984742"/>
                      <a:pt x="1453134" y="8956421"/>
                      <a:pt x="1438402" y="8925814"/>
                    </a:cubicBezTo>
                    <a:cubicBezTo>
                      <a:pt x="1423162" y="8894064"/>
                      <a:pt x="1406652" y="8861425"/>
                      <a:pt x="1390650" y="8829167"/>
                    </a:cubicBezTo>
                    <a:cubicBezTo>
                      <a:pt x="1374521" y="8796655"/>
                      <a:pt x="1358011" y="8764016"/>
                      <a:pt x="1341755" y="8731504"/>
                    </a:cubicBezTo>
                    <a:cubicBezTo>
                      <a:pt x="1325372" y="8698865"/>
                      <a:pt x="1309116" y="8666226"/>
                      <a:pt x="1292733" y="8633587"/>
                    </a:cubicBezTo>
                    <a:cubicBezTo>
                      <a:pt x="1276350" y="8600948"/>
                      <a:pt x="1259332" y="8570468"/>
                      <a:pt x="1243584" y="8535670"/>
                    </a:cubicBezTo>
                    <a:cubicBezTo>
                      <a:pt x="1226185" y="8497443"/>
                      <a:pt x="1207389" y="8454898"/>
                      <a:pt x="1193673" y="8413369"/>
                    </a:cubicBezTo>
                    <a:cubicBezTo>
                      <a:pt x="1179957" y="8371967"/>
                      <a:pt x="1174369" y="8325612"/>
                      <a:pt x="1161161" y="8286877"/>
                    </a:cubicBezTo>
                    <a:cubicBezTo>
                      <a:pt x="1149350" y="8252333"/>
                      <a:pt x="1135761" y="8223631"/>
                      <a:pt x="1120140" y="8191246"/>
                    </a:cubicBezTo>
                    <a:cubicBezTo>
                      <a:pt x="1103376" y="8156448"/>
                      <a:pt x="1077087" y="8118094"/>
                      <a:pt x="1062863" y="8085328"/>
                    </a:cubicBezTo>
                    <a:cubicBezTo>
                      <a:pt x="1051433" y="8058912"/>
                      <a:pt x="1047750" y="8038338"/>
                      <a:pt x="1038098" y="8011160"/>
                    </a:cubicBezTo>
                    <a:cubicBezTo>
                      <a:pt x="1026160" y="7977632"/>
                      <a:pt x="1010031" y="7937881"/>
                      <a:pt x="995807" y="7899781"/>
                    </a:cubicBezTo>
                    <a:cubicBezTo>
                      <a:pt x="980821" y="7859776"/>
                      <a:pt x="966470" y="7814818"/>
                      <a:pt x="950214" y="7776337"/>
                    </a:cubicBezTo>
                    <a:cubicBezTo>
                      <a:pt x="935355" y="7741158"/>
                      <a:pt x="918210" y="7712202"/>
                      <a:pt x="902716" y="7677277"/>
                    </a:cubicBezTo>
                    <a:cubicBezTo>
                      <a:pt x="885698" y="7639050"/>
                      <a:pt x="870077" y="7593711"/>
                      <a:pt x="852932" y="7555611"/>
                    </a:cubicBezTo>
                    <a:cubicBezTo>
                      <a:pt x="837311" y="7520813"/>
                      <a:pt x="823595" y="7488809"/>
                      <a:pt x="804926" y="7457313"/>
                    </a:cubicBezTo>
                    <a:cubicBezTo>
                      <a:pt x="786003" y="7425436"/>
                      <a:pt x="756539" y="7395337"/>
                      <a:pt x="739648" y="7365492"/>
                    </a:cubicBezTo>
                    <a:cubicBezTo>
                      <a:pt x="725424" y="7340219"/>
                      <a:pt x="720090" y="7318502"/>
                      <a:pt x="707390" y="7291197"/>
                    </a:cubicBezTo>
                    <a:cubicBezTo>
                      <a:pt x="691388" y="7256780"/>
                      <a:pt x="667766" y="7211695"/>
                      <a:pt x="650240" y="7175754"/>
                    </a:cubicBezTo>
                    <a:cubicBezTo>
                      <a:pt x="634873" y="7144385"/>
                      <a:pt x="622300" y="7117461"/>
                      <a:pt x="607568" y="7087489"/>
                    </a:cubicBezTo>
                    <a:cubicBezTo>
                      <a:pt x="592074" y="7056120"/>
                      <a:pt x="574675" y="7027037"/>
                      <a:pt x="559308" y="6991350"/>
                    </a:cubicBezTo>
                    <a:cubicBezTo>
                      <a:pt x="541147" y="6949059"/>
                      <a:pt x="524891" y="6895084"/>
                      <a:pt x="507746" y="6849491"/>
                    </a:cubicBezTo>
                    <a:cubicBezTo>
                      <a:pt x="491744" y="6806819"/>
                      <a:pt x="475869" y="6767068"/>
                      <a:pt x="459740" y="6726047"/>
                    </a:cubicBezTo>
                    <a:cubicBezTo>
                      <a:pt x="443611" y="6685026"/>
                      <a:pt x="427736" y="6642100"/>
                      <a:pt x="411099" y="6603238"/>
                    </a:cubicBezTo>
                    <a:cubicBezTo>
                      <a:pt x="395859" y="6567424"/>
                      <a:pt x="376936" y="6534658"/>
                      <a:pt x="364363" y="6501384"/>
                    </a:cubicBezTo>
                    <a:cubicBezTo>
                      <a:pt x="352806" y="6471031"/>
                      <a:pt x="347726" y="6445377"/>
                      <a:pt x="337185" y="6412103"/>
                    </a:cubicBezTo>
                    <a:cubicBezTo>
                      <a:pt x="323723" y="6369431"/>
                      <a:pt x="302133" y="6307201"/>
                      <a:pt x="289306" y="6266561"/>
                    </a:cubicBezTo>
                    <a:cubicBezTo>
                      <a:pt x="280035" y="6237351"/>
                      <a:pt x="276352" y="6220333"/>
                      <a:pt x="266446" y="6190996"/>
                    </a:cubicBezTo>
                    <a:cubicBezTo>
                      <a:pt x="252222" y="6148832"/>
                      <a:pt x="226822" y="6088634"/>
                      <a:pt x="210058" y="6038596"/>
                    </a:cubicBezTo>
                    <a:cubicBezTo>
                      <a:pt x="194183" y="5990971"/>
                      <a:pt x="180340" y="5941822"/>
                      <a:pt x="167894" y="5897499"/>
                    </a:cubicBezTo>
                    <a:cubicBezTo>
                      <a:pt x="156845" y="5858256"/>
                      <a:pt x="145415" y="5820410"/>
                      <a:pt x="138684" y="5785866"/>
                    </a:cubicBezTo>
                    <a:cubicBezTo>
                      <a:pt x="132969" y="5756656"/>
                      <a:pt x="132588" y="5731002"/>
                      <a:pt x="128270" y="5703951"/>
                    </a:cubicBezTo>
                    <a:cubicBezTo>
                      <a:pt x="124079" y="5677281"/>
                      <a:pt x="118618" y="5652135"/>
                      <a:pt x="113157" y="5624830"/>
                    </a:cubicBezTo>
                    <a:cubicBezTo>
                      <a:pt x="107315" y="5595493"/>
                      <a:pt x="99441" y="5567172"/>
                      <a:pt x="93980" y="5533644"/>
                    </a:cubicBezTo>
                    <a:cubicBezTo>
                      <a:pt x="87249" y="5493004"/>
                      <a:pt x="84201" y="5442839"/>
                      <a:pt x="77724" y="5397627"/>
                    </a:cubicBezTo>
                    <a:cubicBezTo>
                      <a:pt x="71247" y="5352415"/>
                      <a:pt x="58928" y="5301361"/>
                      <a:pt x="54864" y="5262626"/>
                    </a:cubicBezTo>
                    <a:cubicBezTo>
                      <a:pt x="51816" y="5233670"/>
                      <a:pt x="53848" y="5215128"/>
                      <a:pt x="51689" y="5186172"/>
                    </a:cubicBezTo>
                    <a:cubicBezTo>
                      <a:pt x="48895" y="5147691"/>
                      <a:pt x="41148" y="5091303"/>
                      <a:pt x="37338" y="5052060"/>
                    </a:cubicBezTo>
                    <a:cubicBezTo>
                      <a:pt x="34290" y="5021326"/>
                      <a:pt x="31623" y="4996942"/>
                      <a:pt x="29972" y="4970018"/>
                    </a:cubicBezTo>
                    <a:cubicBezTo>
                      <a:pt x="28321" y="4943983"/>
                      <a:pt x="29845" y="4922520"/>
                      <a:pt x="27178" y="4893056"/>
                    </a:cubicBezTo>
                    <a:cubicBezTo>
                      <a:pt x="23495" y="4852543"/>
                      <a:pt x="9652" y="4790440"/>
                      <a:pt x="5842" y="4749927"/>
                    </a:cubicBezTo>
                    <a:cubicBezTo>
                      <a:pt x="3048" y="4720336"/>
                      <a:pt x="3429" y="4703191"/>
                      <a:pt x="2794" y="4672584"/>
                    </a:cubicBezTo>
                    <a:cubicBezTo>
                      <a:pt x="1778" y="4628134"/>
                      <a:pt x="2159" y="4553839"/>
                      <a:pt x="2159" y="4509008"/>
                    </a:cubicBezTo>
                    <a:cubicBezTo>
                      <a:pt x="2159" y="4477639"/>
                      <a:pt x="0" y="4457319"/>
                      <a:pt x="2286" y="4429252"/>
                    </a:cubicBezTo>
                    <a:cubicBezTo>
                      <a:pt x="4826" y="4397248"/>
                      <a:pt x="12700" y="4365371"/>
                      <a:pt x="18415" y="4327525"/>
                    </a:cubicBezTo>
                    <a:cubicBezTo>
                      <a:pt x="25654" y="4279900"/>
                      <a:pt x="36576" y="4217797"/>
                      <a:pt x="41783" y="4166235"/>
                    </a:cubicBezTo>
                    <a:cubicBezTo>
                      <a:pt x="46609" y="4118991"/>
                      <a:pt x="44831" y="4071493"/>
                      <a:pt x="49657" y="4030091"/>
                    </a:cubicBezTo>
                    <a:cubicBezTo>
                      <a:pt x="53848" y="3994785"/>
                      <a:pt x="61087" y="3969766"/>
                      <a:pt x="67056" y="3932682"/>
                    </a:cubicBezTo>
                    <a:cubicBezTo>
                      <a:pt x="74930" y="3883787"/>
                      <a:pt x="82296" y="3810889"/>
                      <a:pt x="91567" y="3762248"/>
                    </a:cubicBezTo>
                    <a:cubicBezTo>
                      <a:pt x="98679" y="3725291"/>
                      <a:pt x="107188" y="3700780"/>
                      <a:pt x="114681" y="3665347"/>
                    </a:cubicBezTo>
                    <a:cubicBezTo>
                      <a:pt x="123698" y="3622675"/>
                      <a:pt x="131064" y="3563239"/>
                      <a:pt x="140462" y="3523488"/>
                    </a:cubicBezTo>
                    <a:cubicBezTo>
                      <a:pt x="147447" y="3494024"/>
                      <a:pt x="155067" y="3472815"/>
                      <a:pt x="162687" y="3447669"/>
                    </a:cubicBezTo>
                    <a:cubicBezTo>
                      <a:pt x="170307" y="3422650"/>
                      <a:pt x="178308" y="3397885"/>
                      <a:pt x="186182" y="3373120"/>
                    </a:cubicBezTo>
                    <a:cubicBezTo>
                      <a:pt x="194056" y="3348355"/>
                      <a:pt x="202184" y="3323844"/>
                      <a:pt x="210185" y="3299206"/>
                    </a:cubicBezTo>
                    <a:cubicBezTo>
                      <a:pt x="218186" y="3274568"/>
                      <a:pt x="224028" y="3250438"/>
                      <a:pt x="234442" y="3225419"/>
                    </a:cubicBezTo>
                    <a:cubicBezTo>
                      <a:pt x="245999" y="3197860"/>
                      <a:pt x="263017" y="3172460"/>
                      <a:pt x="277749" y="3141091"/>
                    </a:cubicBezTo>
                    <a:cubicBezTo>
                      <a:pt x="295656" y="3102864"/>
                      <a:pt x="315087" y="3049651"/>
                      <a:pt x="332613" y="3011551"/>
                    </a:cubicBezTo>
                    <a:cubicBezTo>
                      <a:pt x="346837" y="2980563"/>
                      <a:pt x="357886" y="2959735"/>
                      <a:pt x="374015" y="2928747"/>
                    </a:cubicBezTo>
                    <a:cubicBezTo>
                      <a:pt x="394970" y="2888488"/>
                      <a:pt x="423672" y="2836545"/>
                      <a:pt x="448945" y="2790952"/>
                    </a:cubicBezTo>
                    <a:cubicBezTo>
                      <a:pt x="473964" y="2745613"/>
                      <a:pt x="499618" y="2699893"/>
                      <a:pt x="524891" y="2655824"/>
                    </a:cubicBezTo>
                    <a:cubicBezTo>
                      <a:pt x="549402" y="2613152"/>
                      <a:pt x="577469" y="2566543"/>
                      <a:pt x="598551" y="2530475"/>
                    </a:cubicBezTo>
                    <a:cubicBezTo>
                      <a:pt x="614680" y="2503043"/>
                      <a:pt x="624713" y="2485771"/>
                      <a:pt x="640842" y="2457958"/>
                    </a:cubicBezTo>
                    <a:cubicBezTo>
                      <a:pt x="662686" y="2420239"/>
                      <a:pt x="694690" y="2361946"/>
                      <a:pt x="717804" y="2324481"/>
                    </a:cubicBezTo>
                    <a:cubicBezTo>
                      <a:pt x="735076" y="2296414"/>
                      <a:pt x="749300" y="2276094"/>
                      <a:pt x="765302" y="2251964"/>
                    </a:cubicBezTo>
                    <a:cubicBezTo>
                      <a:pt x="781431" y="2227707"/>
                      <a:pt x="796798" y="2202307"/>
                      <a:pt x="813943" y="2179066"/>
                    </a:cubicBezTo>
                    <a:cubicBezTo>
                      <a:pt x="830707" y="2156206"/>
                      <a:pt x="846455" y="2138426"/>
                      <a:pt x="866775" y="2113534"/>
                    </a:cubicBezTo>
                    <a:cubicBezTo>
                      <a:pt x="893826" y="2080260"/>
                      <a:pt x="935101" y="2029968"/>
                      <a:pt x="962279" y="1997710"/>
                    </a:cubicBezTo>
                    <a:cubicBezTo>
                      <a:pt x="982091" y="1974215"/>
                      <a:pt x="998093" y="1957832"/>
                      <a:pt x="1014476" y="1937385"/>
                    </a:cubicBezTo>
                    <a:cubicBezTo>
                      <a:pt x="1030605" y="1917319"/>
                      <a:pt x="1041908" y="1896110"/>
                      <a:pt x="1059942" y="1876171"/>
                    </a:cubicBezTo>
                    <a:cubicBezTo>
                      <a:pt x="1080643" y="1853311"/>
                      <a:pt x="1105408" y="1835785"/>
                      <a:pt x="1133348" y="1809369"/>
                    </a:cubicBezTo>
                    <a:cubicBezTo>
                      <a:pt x="1172210" y="1772539"/>
                      <a:pt x="1233678" y="1709928"/>
                      <a:pt x="1270254" y="1674749"/>
                    </a:cubicBezTo>
                    <a:cubicBezTo>
                      <a:pt x="1294257" y="1651635"/>
                      <a:pt x="1310005" y="1637665"/>
                      <a:pt x="1330706" y="1617980"/>
                    </a:cubicBezTo>
                    <a:cubicBezTo>
                      <a:pt x="1352804" y="1597025"/>
                      <a:pt x="1375791" y="1574800"/>
                      <a:pt x="1398778" y="1552702"/>
                    </a:cubicBezTo>
                    <a:cubicBezTo>
                      <a:pt x="1422400" y="1529969"/>
                      <a:pt x="1444752" y="1506220"/>
                      <a:pt x="1470787" y="1483233"/>
                    </a:cubicBezTo>
                    <a:cubicBezTo>
                      <a:pt x="1499235" y="1458214"/>
                      <a:pt x="1534160" y="1433576"/>
                      <a:pt x="1563243" y="1408684"/>
                    </a:cubicBezTo>
                    <a:cubicBezTo>
                      <a:pt x="1590548" y="1385443"/>
                      <a:pt x="1615186" y="1362583"/>
                      <a:pt x="1640713" y="1338961"/>
                    </a:cubicBezTo>
                    <a:cubicBezTo>
                      <a:pt x="1666113" y="1315339"/>
                      <a:pt x="1690116" y="1289939"/>
                      <a:pt x="1716024" y="1267206"/>
                    </a:cubicBezTo>
                    <a:cubicBezTo>
                      <a:pt x="1741551" y="1244854"/>
                      <a:pt x="1768729" y="1223772"/>
                      <a:pt x="1795018" y="1203579"/>
                    </a:cubicBezTo>
                    <a:cubicBezTo>
                      <a:pt x="1820418" y="1184148"/>
                      <a:pt x="1845818" y="1166114"/>
                      <a:pt x="1871091" y="1147953"/>
                    </a:cubicBezTo>
                    <a:cubicBezTo>
                      <a:pt x="1895983" y="1130173"/>
                      <a:pt x="1917954" y="1116457"/>
                      <a:pt x="1945513" y="1095756"/>
                    </a:cubicBezTo>
                    <a:cubicBezTo>
                      <a:pt x="1982089" y="1068324"/>
                      <a:pt x="2033651" y="1023112"/>
                      <a:pt x="2069846" y="996061"/>
                    </a:cubicBezTo>
                    <a:cubicBezTo>
                      <a:pt x="2096643" y="975995"/>
                      <a:pt x="2115566" y="967359"/>
                      <a:pt x="2141728" y="945896"/>
                    </a:cubicBezTo>
                    <a:cubicBezTo>
                      <a:pt x="2177796" y="916305"/>
                      <a:pt x="2226310" y="860679"/>
                      <a:pt x="2262505" y="830326"/>
                    </a:cubicBezTo>
                    <a:cubicBezTo>
                      <a:pt x="2289302" y="807847"/>
                      <a:pt x="2309749" y="793496"/>
                      <a:pt x="2336292" y="776224"/>
                    </a:cubicBezTo>
                    <a:cubicBezTo>
                      <a:pt x="2364994" y="757555"/>
                      <a:pt x="2399919" y="740537"/>
                      <a:pt x="2429256" y="723011"/>
                    </a:cubicBezTo>
                    <a:cubicBezTo>
                      <a:pt x="2456307" y="706882"/>
                      <a:pt x="2479802" y="689483"/>
                      <a:pt x="2506345" y="674878"/>
                    </a:cubicBezTo>
                    <a:cubicBezTo>
                      <a:pt x="2533142" y="660146"/>
                      <a:pt x="2561336" y="648589"/>
                      <a:pt x="2589403" y="635127"/>
                    </a:cubicBezTo>
                    <a:cubicBezTo>
                      <a:pt x="2618232" y="621411"/>
                      <a:pt x="2648204" y="609092"/>
                      <a:pt x="2677033" y="593344"/>
                    </a:cubicBezTo>
                    <a:cubicBezTo>
                      <a:pt x="2706751" y="577088"/>
                      <a:pt x="2732913" y="555879"/>
                      <a:pt x="2765044" y="538480"/>
                    </a:cubicBezTo>
                    <a:cubicBezTo>
                      <a:pt x="2801112" y="518922"/>
                      <a:pt x="2845435" y="501396"/>
                      <a:pt x="2883535" y="483362"/>
                    </a:cubicBezTo>
                    <a:cubicBezTo>
                      <a:pt x="2919222" y="466471"/>
                      <a:pt x="2951226" y="449707"/>
                      <a:pt x="2987040" y="433705"/>
                    </a:cubicBezTo>
                    <a:cubicBezTo>
                      <a:pt x="3024886" y="416814"/>
                      <a:pt x="3067177" y="401320"/>
                      <a:pt x="3105023" y="384683"/>
                    </a:cubicBezTo>
                    <a:cubicBezTo>
                      <a:pt x="3140837" y="368935"/>
                      <a:pt x="3172841" y="352298"/>
                      <a:pt x="3208655" y="336677"/>
                    </a:cubicBezTo>
                    <a:cubicBezTo>
                      <a:pt x="3246501" y="320167"/>
                      <a:pt x="3285998" y="302260"/>
                      <a:pt x="3326257" y="288163"/>
                    </a:cubicBezTo>
                    <a:cubicBezTo>
                      <a:pt x="3367151" y="273939"/>
                      <a:pt x="3409569" y="264287"/>
                      <a:pt x="3452241" y="251968"/>
                    </a:cubicBezTo>
                    <a:cubicBezTo>
                      <a:pt x="3496437" y="239141"/>
                      <a:pt x="3541649" y="226060"/>
                      <a:pt x="3587242" y="212471"/>
                    </a:cubicBezTo>
                    <a:cubicBezTo>
                      <a:pt x="3634105" y="198501"/>
                      <a:pt x="3682873" y="182626"/>
                      <a:pt x="3729863" y="169545"/>
                    </a:cubicBezTo>
                    <a:cubicBezTo>
                      <a:pt x="3775075" y="156972"/>
                      <a:pt x="3819652" y="146177"/>
                      <a:pt x="3863848" y="135509"/>
                    </a:cubicBezTo>
                    <a:cubicBezTo>
                      <a:pt x="3906774" y="125095"/>
                      <a:pt x="3946525" y="114935"/>
                      <a:pt x="3991229" y="106426"/>
                    </a:cubicBezTo>
                    <a:cubicBezTo>
                      <a:pt x="4040251" y="97155"/>
                      <a:pt x="4097401" y="89027"/>
                      <a:pt x="4146296" y="82677"/>
                    </a:cubicBezTo>
                    <a:cubicBezTo>
                      <a:pt x="4189984" y="76962"/>
                      <a:pt x="4229862" y="75057"/>
                      <a:pt x="4270756" y="69469"/>
                    </a:cubicBezTo>
                    <a:cubicBezTo>
                      <a:pt x="4310888" y="64008"/>
                      <a:pt x="4349750" y="56896"/>
                      <a:pt x="4389501" y="49911"/>
                    </a:cubicBezTo>
                    <a:cubicBezTo>
                      <a:pt x="4429633" y="42799"/>
                      <a:pt x="4469384" y="32893"/>
                      <a:pt x="4510405" y="27305"/>
                    </a:cubicBezTo>
                    <a:cubicBezTo>
                      <a:pt x="4552188" y="21590"/>
                      <a:pt x="4596765" y="19431"/>
                      <a:pt x="4637659" y="16510"/>
                    </a:cubicBezTo>
                    <a:cubicBezTo>
                      <a:pt x="4675759" y="13843"/>
                      <a:pt x="4711700" y="12065"/>
                      <a:pt x="4747895" y="10414"/>
                    </a:cubicBezTo>
                    <a:cubicBezTo>
                      <a:pt x="4782947" y="8763"/>
                      <a:pt x="4817110" y="7747"/>
                      <a:pt x="4851273" y="6731"/>
                    </a:cubicBezTo>
                    <a:cubicBezTo>
                      <a:pt x="4884928" y="5715"/>
                      <a:pt x="4919599" y="5080"/>
                      <a:pt x="4951603" y="4191"/>
                    </a:cubicBezTo>
                    <a:cubicBezTo>
                      <a:pt x="4981067" y="3302"/>
                      <a:pt x="5006213" y="0"/>
                      <a:pt x="5036566" y="1397"/>
                    </a:cubicBezTo>
                    <a:cubicBezTo>
                      <a:pt x="5071872" y="3048"/>
                      <a:pt x="5112893" y="12192"/>
                      <a:pt x="5150739" y="15494"/>
                    </a:cubicBezTo>
                    <a:cubicBezTo>
                      <a:pt x="5187950" y="18796"/>
                      <a:pt x="5225923" y="17653"/>
                      <a:pt x="5261864" y="21463"/>
                    </a:cubicBezTo>
                    <a:cubicBezTo>
                      <a:pt x="5295900" y="25146"/>
                      <a:pt x="5328158" y="31242"/>
                      <a:pt x="5360924" y="37338"/>
                    </a:cubicBezTo>
                    <a:cubicBezTo>
                      <a:pt x="5393690" y="43434"/>
                      <a:pt x="5427853" y="53594"/>
                      <a:pt x="5458460" y="58039"/>
                    </a:cubicBezTo>
                    <a:cubicBezTo>
                      <a:pt x="5485384" y="61976"/>
                      <a:pt x="5506466" y="60706"/>
                      <a:pt x="5534787" y="64135"/>
                    </a:cubicBezTo>
                    <a:cubicBezTo>
                      <a:pt x="5570728" y="68580"/>
                      <a:pt x="5617210" y="76962"/>
                      <a:pt x="5656707" y="84328"/>
                    </a:cubicBezTo>
                    <a:cubicBezTo>
                      <a:pt x="5694426" y="91313"/>
                      <a:pt x="5729732" y="99060"/>
                      <a:pt x="5766943" y="106807"/>
                    </a:cubicBezTo>
                    <a:cubicBezTo>
                      <a:pt x="5805043" y="114681"/>
                      <a:pt x="5845937" y="122809"/>
                      <a:pt x="5882513" y="131191"/>
                    </a:cubicBezTo>
                    <a:cubicBezTo>
                      <a:pt x="5915914" y="138811"/>
                      <a:pt x="5945759" y="144526"/>
                      <a:pt x="5977763" y="154686"/>
                    </a:cubicBezTo>
                    <a:cubicBezTo>
                      <a:pt x="6011672" y="165481"/>
                      <a:pt x="6046851" y="183388"/>
                      <a:pt x="6080379" y="195072"/>
                    </a:cubicBezTo>
                    <a:cubicBezTo>
                      <a:pt x="6111748" y="205994"/>
                      <a:pt x="6141466" y="212090"/>
                      <a:pt x="6172835" y="223393"/>
                    </a:cubicBezTo>
                    <a:cubicBezTo>
                      <a:pt x="6206490" y="235585"/>
                      <a:pt x="6240907" y="254127"/>
                      <a:pt x="6275705" y="266446"/>
                    </a:cubicBezTo>
                    <a:cubicBezTo>
                      <a:pt x="6310122" y="278511"/>
                      <a:pt x="6345301" y="284607"/>
                      <a:pt x="6380226" y="296672"/>
                    </a:cubicBezTo>
                    <a:cubicBezTo>
                      <a:pt x="6416675" y="309245"/>
                      <a:pt x="6453124" y="325628"/>
                      <a:pt x="6489954" y="340614"/>
                    </a:cubicBezTo>
                    <a:cubicBezTo>
                      <a:pt x="6527673" y="355981"/>
                      <a:pt x="6567932" y="374142"/>
                      <a:pt x="6603873" y="387985"/>
                    </a:cubicBezTo>
                    <a:cubicBezTo>
                      <a:pt x="6635496" y="400050"/>
                      <a:pt x="6663309" y="407670"/>
                      <a:pt x="6693789" y="419735"/>
                    </a:cubicBezTo>
                    <a:cubicBezTo>
                      <a:pt x="6726174" y="432562"/>
                      <a:pt x="6758813" y="448564"/>
                      <a:pt x="6792595" y="463296"/>
                    </a:cubicBezTo>
                    <a:cubicBezTo>
                      <a:pt x="6828028" y="478663"/>
                      <a:pt x="6865620" y="494030"/>
                      <a:pt x="6901561" y="510032"/>
                    </a:cubicBezTo>
                    <a:cubicBezTo>
                      <a:pt x="6937121" y="525907"/>
                      <a:pt x="6973570" y="539623"/>
                      <a:pt x="7007098" y="559054"/>
                    </a:cubicBezTo>
                    <a:cubicBezTo>
                      <a:pt x="7040880" y="578612"/>
                      <a:pt x="7072757" y="605917"/>
                      <a:pt x="7103237" y="626999"/>
                    </a:cubicBezTo>
                    <a:cubicBezTo>
                      <a:pt x="7130669" y="645922"/>
                      <a:pt x="7154672" y="663194"/>
                      <a:pt x="7181723" y="679958"/>
                    </a:cubicBezTo>
                    <a:cubicBezTo>
                      <a:pt x="7209282" y="696976"/>
                      <a:pt x="7238365" y="710057"/>
                      <a:pt x="7267448" y="728218"/>
                    </a:cubicBezTo>
                    <a:cubicBezTo>
                      <a:pt x="7299452" y="748157"/>
                      <a:pt x="7332853" y="774827"/>
                      <a:pt x="7365492" y="795401"/>
                    </a:cubicBezTo>
                    <a:cubicBezTo>
                      <a:pt x="7396353" y="814832"/>
                      <a:pt x="7428103" y="828548"/>
                      <a:pt x="7458075" y="848741"/>
                    </a:cubicBezTo>
                    <a:cubicBezTo>
                      <a:pt x="7489190" y="869696"/>
                      <a:pt x="7518527" y="895731"/>
                      <a:pt x="7548753" y="919226"/>
                    </a:cubicBezTo>
                    <a:cubicBezTo>
                      <a:pt x="7578979" y="942721"/>
                      <a:pt x="7609078" y="963803"/>
                      <a:pt x="7639304" y="989457"/>
                    </a:cubicBezTo>
                    <a:cubicBezTo>
                      <a:pt x="7671816" y="1017143"/>
                      <a:pt x="7704328" y="1051560"/>
                      <a:pt x="7736967" y="1080262"/>
                    </a:cubicBezTo>
                    <a:cubicBezTo>
                      <a:pt x="7768209" y="1107694"/>
                      <a:pt x="7800848" y="1129919"/>
                      <a:pt x="7830820" y="1158240"/>
                    </a:cubicBezTo>
                    <a:cubicBezTo>
                      <a:pt x="7861808" y="1187577"/>
                      <a:pt x="7890637" y="1223518"/>
                      <a:pt x="7919339" y="1253744"/>
                    </a:cubicBezTo>
                    <a:cubicBezTo>
                      <a:pt x="7945882" y="1281557"/>
                      <a:pt x="7971917" y="1303274"/>
                      <a:pt x="7996809" y="1332992"/>
                    </a:cubicBezTo>
                    <a:cubicBezTo>
                      <a:pt x="8024368" y="1366012"/>
                      <a:pt x="8051292" y="1409827"/>
                      <a:pt x="8076057" y="1444625"/>
                    </a:cubicBezTo>
                    <a:cubicBezTo>
                      <a:pt x="8097901" y="1475359"/>
                      <a:pt x="8118348" y="1501267"/>
                      <a:pt x="8137906" y="1531366"/>
                    </a:cubicBezTo>
                    <a:cubicBezTo>
                      <a:pt x="8157972" y="1562354"/>
                      <a:pt x="8176641" y="1595628"/>
                      <a:pt x="8194929" y="1628013"/>
                    </a:cubicBezTo>
                    <a:cubicBezTo>
                      <a:pt x="8213090" y="1660271"/>
                      <a:pt x="8230235" y="1692783"/>
                      <a:pt x="8247380" y="1725295"/>
                    </a:cubicBezTo>
                    <a:cubicBezTo>
                      <a:pt x="8264525" y="1757807"/>
                      <a:pt x="8281289" y="1790319"/>
                      <a:pt x="8298053" y="1822958"/>
                    </a:cubicBezTo>
                    <a:cubicBezTo>
                      <a:pt x="8314817" y="1855470"/>
                      <a:pt x="8331327" y="1888109"/>
                      <a:pt x="8347837" y="1920748"/>
                    </a:cubicBezTo>
                    <a:cubicBezTo>
                      <a:pt x="8364347" y="1953387"/>
                      <a:pt x="8382762" y="1985010"/>
                      <a:pt x="8397367" y="2018538"/>
                    </a:cubicBezTo>
                    <a:cubicBezTo>
                      <a:pt x="8412099" y="2052320"/>
                      <a:pt x="8423656" y="2089912"/>
                      <a:pt x="8435721" y="2122805"/>
                    </a:cubicBezTo>
                    <a:cubicBezTo>
                      <a:pt x="8446516" y="2152269"/>
                      <a:pt x="8456041" y="2176018"/>
                      <a:pt x="8466582" y="2206625"/>
                    </a:cubicBezTo>
                    <a:cubicBezTo>
                      <a:pt x="8479155" y="2243201"/>
                      <a:pt x="8495284" y="2287778"/>
                      <a:pt x="8505063" y="2328164"/>
                    </a:cubicBezTo>
                    <a:cubicBezTo>
                      <a:pt x="8514461" y="2367153"/>
                      <a:pt x="8517636" y="2407539"/>
                      <a:pt x="8524748" y="2444750"/>
                    </a:cubicBezTo>
                    <a:cubicBezTo>
                      <a:pt x="8531352" y="2479167"/>
                      <a:pt x="8538210" y="2512441"/>
                      <a:pt x="8546211" y="2543810"/>
                    </a:cubicBezTo>
                    <a:cubicBezTo>
                      <a:pt x="8553577" y="2572512"/>
                      <a:pt x="8564245" y="2596642"/>
                      <a:pt x="8570214" y="2625725"/>
                    </a:cubicBezTo>
                    <a:cubicBezTo>
                      <a:pt x="8576818" y="2657602"/>
                      <a:pt x="8577580" y="2694813"/>
                      <a:pt x="8582914" y="2727706"/>
                    </a:cubicBezTo>
                    <a:cubicBezTo>
                      <a:pt x="8587994" y="2758948"/>
                      <a:pt x="8596503" y="2787015"/>
                      <a:pt x="8601075" y="2818384"/>
                    </a:cubicBezTo>
                    <a:cubicBezTo>
                      <a:pt x="8605901" y="2851658"/>
                      <a:pt x="8608060" y="2887726"/>
                      <a:pt x="8610219" y="2922016"/>
                    </a:cubicBezTo>
                    <a:cubicBezTo>
                      <a:pt x="8612378" y="2955798"/>
                      <a:pt x="8612886" y="2990342"/>
                      <a:pt x="8614029" y="3022473"/>
                    </a:cubicBezTo>
                    <a:cubicBezTo>
                      <a:pt x="8615045" y="3051937"/>
                      <a:pt x="8616188" y="3078353"/>
                      <a:pt x="8616823" y="3107309"/>
                    </a:cubicBezTo>
                    <a:cubicBezTo>
                      <a:pt x="8617458" y="3137535"/>
                      <a:pt x="8617712" y="3168777"/>
                      <a:pt x="8617966" y="3199892"/>
                    </a:cubicBezTo>
                    <a:cubicBezTo>
                      <a:pt x="8618220" y="3231515"/>
                      <a:pt x="8618220" y="3263519"/>
                      <a:pt x="8618347" y="3295523"/>
                    </a:cubicBezTo>
                    <a:cubicBezTo>
                      <a:pt x="8618474" y="3327781"/>
                      <a:pt x="8620760" y="3359531"/>
                      <a:pt x="8618474" y="3392551"/>
                    </a:cubicBezTo>
                    <a:cubicBezTo>
                      <a:pt x="8616061" y="3427349"/>
                      <a:pt x="8607171" y="3465068"/>
                      <a:pt x="8603742" y="3499485"/>
                    </a:cubicBezTo>
                    <a:cubicBezTo>
                      <a:pt x="8600567" y="3531362"/>
                      <a:pt x="8601837" y="3561207"/>
                      <a:pt x="8598154" y="3591941"/>
                    </a:cubicBezTo>
                    <a:cubicBezTo>
                      <a:pt x="8594471" y="3622929"/>
                      <a:pt x="8587740" y="3653663"/>
                      <a:pt x="8581390" y="3684651"/>
                    </a:cubicBezTo>
                    <a:cubicBezTo>
                      <a:pt x="8575040" y="3715893"/>
                      <a:pt x="8567420" y="3747008"/>
                      <a:pt x="8559927" y="3778504"/>
                    </a:cubicBezTo>
                    <a:cubicBezTo>
                      <a:pt x="8552434" y="3810381"/>
                      <a:pt x="8544433" y="3842512"/>
                      <a:pt x="8536432" y="3874643"/>
                    </a:cubicBezTo>
                    <a:cubicBezTo>
                      <a:pt x="8528431" y="3906901"/>
                      <a:pt x="8522335" y="3938270"/>
                      <a:pt x="8512048" y="3971798"/>
                    </a:cubicBezTo>
                    <a:cubicBezTo>
                      <a:pt x="8500618" y="4009136"/>
                      <a:pt x="8485124" y="4050411"/>
                      <a:pt x="8470011" y="4088257"/>
                    </a:cubicBezTo>
                    <a:cubicBezTo>
                      <a:pt x="8455279" y="4125087"/>
                      <a:pt x="8438896" y="4160647"/>
                      <a:pt x="8422767" y="4195953"/>
                    </a:cubicBezTo>
                    <a:cubicBezTo>
                      <a:pt x="8406892" y="4230497"/>
                      <a:pt x="8390509" y="4264152"/>
                      <a:pt x="8374126" y="4297934"/>
                    </a:cubicBezTo>
                    <a:cubicBezTo>
                      <a:pt x="8357870" y="4331335"/>
                      <a:pt x="8341487" y="4364355"/>
                      <a:pt x="8325104" y="4397502"/>
                    </a:cubicBezTo>
                    <a:cubicBezTo>
                      <a:pt x="8308721" y="4430522"/>
                      <a:pt x="8294243" y="4462399"/>
                      <a:pt x="8275955" y="4496181"/>
                    </a:cubicBezTo>
                    <a:cubicBezTo>
                      <a:pt x="8256016" y="4533138"/>
                      <a:pt x="8230235" y="4572889"/>
                      <a:pt x="8209407" y="4609973"/>
                    </a:cubicBezTo>
                    <a:cubicBezTo>
                      <a:pt x="8189849" y="4644898"/>
                      <a:pt x="8174863" y="4678553"/>
                      <a:pt x="8154670" y="4712462"/>
                    </a:cubicBezTo>
                    <a:cubicBezTo>
                      <a:pt x="8133715" y="4747641"/>
                      <a:pt x="8107299" y="4783836"/>
                      <a:pt x="8085709" y="4817110"/>
                    </a:cubicBezTo>
                    <a:cubicBezTo>
                      <a:pt x="8066151" y="4847082"/>
                      <a:pt x="8050149" y="4873879"/>
                      <a:pt x="8030464" y="4902962"/>
                    </a:cubicBezTo>
                    <a:cubicBezTo>
                      <a:pt x="8009509" y="4933950"/>
                      <a:pt x="7986014" y="4965827"/>
                      <a:pt x="7963027" y="4997196"/>
                    </a:cubicBezTo>
                    <a:cubicBezTo>
                      <a:pt x="7939786" y="5029073"/>
                      <a:pt x="7913243" y="5060696"/>
                      <a:pt x="7891780" y="5092954"/>
                    </a:cubicBezTo>
                    <a:cubicBezTo>
                      <a:pt x="7871333" y="5123561"/>
                      <a:pt x="7855077" y="5155311"/>
                      <a:pt x="7836789" y="5185537"/>
                    </a:cubicBezTo>
                    <a:cubicBezTo>
                      <a:pt x="7819136" y="5214620"/>
                      <a:pt x="7803896" y="5243195"/>
                      <a:pt x="7784211" y="5271008"/>
                    </a:cubicBezTo>
                    <a:cubicBezTo>
                      <a:pt x="7763764" y="5299837"/>
                      <a:pt x="7737983" y="5325745"/>
                      <a:pt x="7715758" y="5355336"/>
                    </a:cubicBezTo>
                    <a:cubicBezTo>
                      <a:pt x="7692517" y="5386324"/>
                      <a:pt x="7672070" y="5421630"/>
                      <a:pt x="7648194" y="5453126"/>
                    </a:cubicBezTo>
                    <a:cubicBezTo>
                      <a:pt x="7624445" y="5484495"/>
                      <a:pt x="7594981" y="5513197"/>
                      <a:pt x="7572883" y="5543931"/>
                    </a:cubicBezTo>
                    <a:cubicBezTo>
                      <a:pt x="7552182" y="5572633"/>
                      <a:pt x="7540752" y="5602986"/>
                      <a:pt x="7518654" y="5631180"/>
                    </a:cubicBezTo>
                    <a:cubicBezTo>
                      <a:pt x="7494016" y="5662676"/>
                      <a:pt x="7457313" y="5691759"/>
                      <a:pt x="7429373" y="5722366"/>
                    </a:cubicBezTo>
                    <a:cubicBezTo>
                      <a:pt x="7402957" y="5751322"/>
                      <a:pt x="7380351" y="5781167"/>
                      <a:pt x="7355205" y="5809615"/>
                    </a:cubicBezTo>
                    <a:cubicBezTo>
                      <a:pt x="7330186" y="5837936"/>
                      <a:pt x="7301738" y="5865368"/>
                      <a:pt x="7278878" y="5892800"/>
                    </a:cubicBezTo>
                    <a:cubicBezTo>
                      <a:pt x="7258177" y="5917692"/>
                      <a:pt x="7242556" y="5941060"/>
                      <a:pt x="7222998" y="5966714"/>
                    </a:cubicBezTo>
                    <a:cubicBezTo>
                      <a:pt x="7201662" y="5994908"/>
                      <a:pt x="7179183" y="6026404"/>
                      <a:pt x="7155688" y="6054979"/>
                    </a:cubicBezTo>
                    <a:cubicBezTo>
                      <a:pt x="7132193" y="6083681"/>
                      <a:pt x="7108317" y="6110478"/>
                      <a:pt x="7082155" y="6138545"/>
                    </a:cubicBezTo>
                    <a:cubicBezTo>
                      <a:pt x="7054215" y="6168644"/>
                      <a:pt x="7021703" y="6200013"/>
                      <a:pt x="6992874" y="6229477"/>
                    </a:cubicBezTo>
                    <a:cubicBezTo>
                      <a:pt x="6965569" y="6257290"/>
                      <a:pt x="6940931" y="6283071"/>
                      <a:pt x="6913372" y="6310630"/>
                    </a:cubicBezTo>
                    <a:cubicBezTo>
                      <a:pt x="6884162" y="6339967"/>
                      <a:pt x="6852920" y="6370193"/>
                      <a:pt x="6822059" y="6400292"/>
                    </a:cubicBezTo>
                    <a:cubicBezTo>
                      <a:pt x="6790436" y="6431153"/>
                      <a:pt x="6758051" y="6462395"/>
                      <a:pt x="6725920" y="6493764"/>
                    </a:cubicBezTo>
                    <a:cubicBezTo>
                      <a:pt x="6693408" y="6525387"/>
                      <a:pt x="6661404" y="6558661"/>
                      <a:pt x="6628003" y="6589014"/>
                    </a:cubicBezTo>
                    <a:cubicBezTo>
                      <a:pt x="6595237" y="6618986"/>
                      <a:pt x="6561074" y="6647180"/>
                      <a:pt x="6527419" y="6674866"/>
                    </a:cubicBezTo>
                    <a:cubicBezTo>
                      <a:pt x="6494526" y="6702044"/>
                      <a:pt x="6458458" y="6725793"/>
                      <a:pt x="6428359" y="6753733"/>
                    </a:cubicBezTo>
                    <a:cubicBezTo>
                      <a:pt x="6399657" y="6780403"/>
                      <a:pt x="6379464" y="6809994"/>
                      <a:pt x="6350254" y="6838188"/>
                    </a:cubicBezTo>
                    <a:cubicBezTo>
                      <a:pt x="6317361" y="6870065"/>
                      <a:pt x="6275959" y="6903593"/>
                      <a:pt x="6239383" y="6934200"/>
                    </a:cubicBezTo>
                    <a:cubicBezTo>
                      <a:pt x="6204585" y="6963283"/>
                      <a:pt x="6169152" y="6991731"/>
                      <a:pt x="6136259" y="7017766"/>
                    </a:cubicBezTo>
                    <a:cubicBezTo>
                      <a:pt x="6106414" y="7041388"/>
                      <a:pt x="6079490" y="7061708"/>
                      <a:pt x="6050407" y="7084060"/>
                    </a:cubicBezTo>
                    <a:cubicBezTo>
                      <a:pt x="6020308" y="7107047"/>
                      <a:pt x="5989447" y="7130542"/>
                      <a:pt x="5958586" y="7153910"/>
                    </a:cubicBezTo>
                    <a:cubicBezTo>
                      <a:pt x="5927090" y="7177786"/>
                      <a:pt x="5894451" y="7200265"/>
                      <a:pt x="5863209" y="7225792"/>
                    </a:cubicBezTo>
                    <a:cubicBezTo>
                      <a:pt x="5831205" y="7251954"/>
                      <a:pt x="5801995" y="7283323"/>
                      <a:pt x="5769102" y="7308977"/>
                    </a:cubicBezTo>
                    <a:cubicBezTo>
                      <a:pt x="5736336" y="7334504"/>
                      <a:pt x="5697601" y="7355078"/>
                      <a:pt x="5666232" y="7379081"/>
                    </a:cubicBezTo>
                    <a:cubicBezTo>
                      <a:pt x="5637657" y="7401052"/>
                      <a:pt x="5615305" y="7423912"/>
                      <a:pt x="5587873" y="7446518"/>
                    </a:cubicBezTo>
                    <a:cubicBezTo>
                      <a:pt x="5558409" y="7470775"/>
                      <a:pt x="5524119" y="7495159"/>
                      <a:pt x="5494909" y="7519924"/>
                    </a:cubicBezTo>
                    <a:cubicBezTo>
                      <a:pt x="5467350" y="7543419"/>
                      <a:pt x="5443347" y="7568565"/>
                      <a:pt x="5416931" y="7591171"/>
                    </a:cubicBezTo>
                    <a:cubicBezTo>
                      <a:pt x="5391023" y="7613269"/>
                      <a:pt x="5366893" y="7633462"/>
                      <a:pt x="5338064" y="7654290"/>
                    </a:cubicBezTo>
                    <a:cubicBezTo>
                      <a:pt x="5305552" y="7677658"/>
                      <a:pt x="5263388" y="7699375"/>
                      <a:pt x="5230876" y="7723378"/>
                    </a:cubicBezTo>
                    <a:cubicBezTo>
                      <a:pt x="5201285" y="7745095"/>
                      <a:pt x="5177282" y="7769225"/>
                      <a:pt x="5150104" y="7790942"/>
                    </a:cubicBezTo>
                    <a:cubicBezTo>
                      <a:pt x="5123561" y="7812151"/>
                      <a:pt x="5096383" y="7832598"/>
                      <a:pt x="5069840" y="7852283"/>
                    </a:cubicBezTo>
                    <a:cubicBezTo>
                      <a:pt x="5044186" y="7871333"/>
                      <a:pt x="5018913" y="7889367"/>
                      <a:pt x="4993640" y="7907401"/>
                    </a:cubicBezTo>
                    <a:cubicBezTo>
                      <a:pt x="4968748" y="7925181"/>
                      <a:pt x="4943094" y="7940929"/>
                      <a:pt x="4919472" y="7959725"/>
                    </a:cubicBezTo>
                    <a:cubicBezTo>
                      <a:pt x="4895850" y="7978394"/>
                      <a:pt x="4875276" y="8000238"/>
                      <a:pt x="4851654" y="8019796"/>
                    </a:cubicBezTo>
                    <a:cubicBezTo>
                      <a:pt x="4827270" y="8039989"/>
                      <a:pt x="4800854" y="8059674"/>
                      <a:pt x="4775327" y="8078597"/>
                    </a:cubicBezTo>
                    <a:cubicBezTo>
                      <a:pt x="4750435" y="8097139"/>
                      <a:pt x="4725543" y="8114538"/>
                      <a:pt x="4700651" y="8132191"/>
                    </a:cubicBezTo>
                    <a:cubicBezTo>
                      <a:pt x="4676013" y="8149590"/>
                      <a:pt x="4651502" y="8166608"/>
                      <a:pt x="4626991" y="8183626"/>
                    </a:cubicBezTo>
                    <a:cubicBezTo>
                      <a:pt x="4602480" y="8200517"/>
                      <a:pt x="4578985" y="8216265"/>
                      <a:pt x="4553585" y="8233918"/>
                    </a:cubicBezTo>
                    <a:cubicBezTo>
                      <a:pt x="4525899" y="8253222"/>
                      <a:pt x="4495546" y="8275193"/>
                      <a:pt x="4467225" y="8295005"/>
                    </a:cubicBezTo>
                    <a:cubicBezTo>
                      <a:pt x="4439920" y="8314182"/>
                      <a:pt x="4413250" y="8332724"/>
                      <a:pt x="4386834" y="8351012"/>
                    </a:cubicBezTo>
                    <a:cubicBezTo>
                      <a:pt x="4361053" y="8368792"/>
                      <a:pt x="4335780" y="8386191"/>
                      <a:pt x="4310507" y="8403463"/>
                    </a:cubicBezTo>
                    <a:cubicBezTo>
                      <a:pt x="4285615" y="8420481"/>
                      <a:pt x="4261739" y="8436356"/>
                      <a:pt x="4236085" y="8454136"/>
                    </a:cubicBezTo>
                    <a:cubicBezTo>
                      <a:pt x="4208145" y="8473567"/>
                      <a:pt x="4180332" y="8497697"/>
                      <a:pt x="4148963" y="8515604"/>
                    </a:cubicBezTo>
                    <a:cubicBezTo>
                      <a:pt x="4116324" y="8534273"/>
                      <a:pt x="4079367" y="8542655"/>
                      <a:pt x="4043553" y="8562975"/>
                    </a:cubicBezTo>
                    <a:cubicBezTo>
                      <a:pt x="4001770" y="8586597"/>
                      <a:pt x="3957193" y="8621395"/>
                      <a:pt x="3915410" y="8652510"/>
                    </a:cubicBezTo>
                    <a:cubicBezTo>
                      <a:pt x="3873754" y="8683625"/>
                      <a:pt x="3828923" y="8723122"/>
                      <a:pt x="3793236" y="8749792"/>
                    </a:cubicBezTo>
                    <a:cubicBezTo>
                      <a:pt x="3766439" y="8769731"/>
                      <a:pt x="3745484" y="8783320"/>
                      <a:pt x="3721354" y="8799957"/>
                    </a:cubicBezTo>
                    <a:cubicBezTo>
                      <a:pt x="3697224" y="8816594"/>
                      <a:pt x="3673983" y="8834501"/>
                      <a:pt x="3648456" y="8849487"/>
                    </a:cubicBezTo>
                    <a:cubicBezTo>
                      <a:pt x="3622548" y="8864727"/>
                      <a:pt x="3592576" y="8876157"/>
                      <a:pt x="3566922" y="8890127"/>
                    </a:cubicBezTo>
                    <a:cubicBezTo>
                      <a:pt x="3543046" y="8903208"/>
                      <a:pt x="3523107" y="8913114"/>
                      <a:pt x="3499104" y="8930513"/>
                    </a:cubicBezTo>
                    <a:cubicBezTo>
                      <a:pt x="3467989" y="8953119"/>
                      <a:pt x="3434715" y="8989949"/>
                      <a:pt x="3398901" y="9017889"/>
                    </a:cubicBezTo>
                    <a:cubicBezTo>
                      <a:pt x="3361055" y="9047480"/>
                      <a:pt x="3317367" y="9076944"/>
                      <a:pt x="3277108" y="9102725"/>
                    </a:cubicBezTo>
                    <a:cubicBezTo>
                      <a:pt x="3239516" y="9126728"/>
                      <a:pt x="3201289" y="9144000"/>
                      <a:pt x="3165221" y="9168130"/>
                    </a:cubicBezTo>
                    <a:cubicBezTo>
                      <a:pt x="3128772" y="9192641"/>
                      <a:pt x="3094609" y="9222867"/>
                      <a:pt x="3059557" y="9248902"/>
                    </a:cubicBezTo>
                    <a:cubicBezTo>
                      <a:pt x="3025521" y="9274175"/>
                      <a:pt x="2993263" y="9297670"/>
                      <a:pt x="2957703" y="9322181"/>
                    </a:cubicBezTo>
                    <a:cubicBezTo>
                      <a:pt x="2919603" y="9348470"/>
                      <a:pt x="2876296" y="9374251"/>
                      <a:pt x="2837815" y="9401302"/>
                    </a:cubicBezTo>
                    <a:cubicBezTo>
                      <a:pt x="2800731" y="9427464"/>
                      <a:pt x="2764409" y="9461754"/>
                      <a:pt x="2730881" y="9481693"/>
                    </a:cubicBezTo>
                    <a:cubicBezTo>
                      <a:pt x="2704592" y="9497314"/>
                      <a:pt x="2681986" y="9501124"/>
                      <a:pt x="2656078" y="9515856"/>
                    </a:cubicBezTo>
                    <a:cubicBezTo>
                      <a:pt x="2624836" y="9533509"/>
                      <a:pt x="2591435" y="9562719"/>
                      <a:pt x="2557780" y="9583420"/>
                    </a:cubicBezTo>
                    <a:cubicBezTo>
                      <a:pt x="2524252" y="9603994"/>
                      <a:pt x="2488565" y="9621901"/>
                      <a:pt x="2454402" y="9640062"/>
                    </a:cubicBezTo>
                    <a:cubicBezTo>
                      <a:pt x="2421255" y="9657715"/>
                      <a:pt x="2387854" y="9672193"/>
                      <a:pt x="2355850" y="9691243"/>
                    </a:cubicBezTo>
                    <a:cubicBezTo>
                      <a:pt x="2323211" y="9710674"/>
                      <a:pt x="2290064" y="9735058"/>
                      <a:pt x="2260219" y="9755886"/>
                    </a:cubicBezTo>
                    <a:cubicBezTo>
                      <a:pt x="2233549" y="9774428"/>
                      <a:pt x="2210054" y="9792335"/>
                      <a:pt x="2185162" y="9809861"/>
                    </a:cubicBezTo>
                    <a:cubicBezTo>
                      <a:pt x="2161032" y="9826879"/>
                      <a:pt x="2137029" y="9843135"/>
                      <a:pt x="2113153" y="9859645"/>
                    </a:cubicBezTo>
                    <a:cubicBezTo>
                      <a:pt x="2089404" y="9876028"/>
                      <a:pt x="2068449" y="9893046"/>
                      <a:pt x="2042287" y="9908794"/>
                    </a:cubicBezTo>
                    <a:cubicBezTo>
                      <a:pt x="2012315" y="9926828"/>
                      <a:pt x="1975485" y="9942957"/>
                      <a:pt x="1942338" y="9960356"/>
                    </a:cubicBezTo>
                    <a:cubicBezTo>
                      <a:pt x="1909318" y="9977628"/>
                      <a:pt x="1873631" y="9995027"/>
                      <a:pt x="1844040" y="10012680"/>
                    </a:cubicBezTo>
                    <a:cubicBezTo>
                      <a:pt x="1818386" y="10027920"/>
                      <a:pt x="1798574" y="10039350"/>
                      <a:pt x="1774190" y="10058781"/>
                    </a:cubicBezTo>
                    <a:cubicBezTo>
                      <a:pt x="1743202" y="10083546"/>
                      <a:pt x="1699514" y="10129393"/>
                      <a:pt x="1675892" y="10152507"/>
                    </a:cubicBezTo>
                    <a:cubicBezTo>
                      <a:pt x="1662303" y="10165842"/>
                      <a:pt x="1654429" y="10175875"/>
                      <a:pt x="1644269" y="10184511"/>
                    </a:cubicBezTo>
                    <a:cubicBezTo>
                      <a:pt x="1636014" y="10191623"/>
                      <a:pt x="1628775" y="10197465"/>
                      <a:pt x="1620012" y="10201783"/>
                    </a:cubicBezTo>
                    <a:cubicBezTo>
                      <a:pt x="1611249" y="10206101"/>
                      <a:pt x="1601216" y="10209276"/>
                      <a:pt x="1591564" y="10210546"/>
                    </a:cubicBezTo>
                    <a:cubicBezTo>
                      <a:pt x="1581785" y="10211816"/>
                      <a:pt x="1571371" y="10211562"/>
                      <a:pt x="1561719" y="10209657"/>
                    </a:cubicBezTo>
                    <a:cubicBezTo>
                      <a:pt x="1552067" y="10207752"/>
                      <a:pt x="1542415" y="10204069"/>
                      <a:pt x="1533906" y="10199243"/>
                    </a:cubicBezTo>
                    <a:cubicBezTo>
                      <a:pt x="1525397" y="10194417"/>
                      <a:pt x="1517269" y="10187940"/>
                      <a:pt x="1510665" y="10180574"/>
                    </a:cubicBezTo>
                    <a:cubicBezTo>
                      <a:pt x="1504188" y="10173335"/>
                      <a:pt x="1498473" y="10164445"/>
                      <a:pt x="1494663" y="10155428"/>
                    </a:cubicBezTo>
                    <a:cubicBezTo>
                      <a:pt x="1490853" y="10146411"/>
                      <a:pt x="1488313" y="10136251"/>
                      <a:pt x="1487551" y="10126472"/>
                    </a:cubicBezTo>
                    <a:cubicBezTo>
                      <a:pt x="1486789" y="10116693"/>
                      <a:pt x="1487678" y="10106406"/>
                      <a:pt x="1490091" y="10096881"/>
                    </a:cubicBezTo>
                    <a:cubicBezTo>
                      <a:pt x="1492504" y="10087356"/>
                      <a:pt x="1496568" y="10077831"/>
                      <a:pt x="1501902" y="10069576"/>
                    </a:cubicBezTo>
                    <a:cubicBezTo>
                      <a:pt x="1507236" y="10061321"/>
                      <a:pt x="1514221" y="10053447"/>
                      <a:pt x="1521841" y="10047351"/>
                    </a:cubicBezTo>
                    <a:cubicBezTo>
                      <a:pt x="1529461" y="10041255"/>
                      <a:pt x="1538605" y="10036175"/>
                      <a:pt x="1547876" y="10032873"/>
                    </a:cubicBezTo>
                    <a:cubicBezTo>
                      <a:pt x="1557020" y="10029571"/>
                      <a:pt x="1567307" y="10027539"/>
                      <a:pt x="1577086" y="10027285"/>
                    </a:cubicBezTo>
                    <a:cubicBezTo>
                      <a:pt x="1586865" y="10027031"/>
                      <a:pt x="1597152" y="10028428"/>
                      <a:pt x="1606550" y="10031349"/>
                    </a:cubicBezTo>
                    <a:cubicBezTo>
                      <a:pt x="1615948" y="10034270"/>
                      <a:pt x="1625219" y="10038969"/>
                      <a:pt x="1633220" y="10044684"/>
                    </a:cubicBezTo>
                    <a:cubicBezTo>
                      <a:pt x="1641221" y="10050399"/>
                      <a:pt x="1648587" y="10057765"/>
                      <a:pt x="1654302" y="10065766"/>
                    </a:cubicBezTo>
                    <a:cubicBezTo>
                      <a:pt x="1660017" y="10073767"/>
                      <a:pt x="1664589" y="10083165"/>
                      <a:pt x="1667383" y="10092563"/>
                    </a:cubicBezTo>
                    <a:cubicBezTo>
                      <a:pt x="1670177" y="10101961"/>
                      <a:pt x="1671574" y="10112248"/>
                      <a:pt x="1671320" y="10122027"/>
                    </a:cubicBezTo>
                    <a:cubicBezTo>
                      <a:pt x="1671066" y="10131806"/>
                      <a:pt x="1669034" y="10142093"/>
                      <a:pt x="1665605" y="10151237"/>
                    </a:cubicBezTo>
                    <a:cubicBezTo>
                      <a:pt x="1662176" y="10160381"/>
                      <a:pt x="1657096" y="10169525"/>
                      <a:pt x="1650873" y="10177145"/>
                    </a:cubicBezTo>
                    <a:cubicBezTo>
                      <a:pt x="1644777" y="10184765"/>
                      <a:pt x="1636903" y="10191750"/>
                      <a:pt x="1628648" y="10196957"/>
                    </a:cubicBezTo>
                    <a:cubicBezTo>
                      <a:pt x="1620393" y="10202164"/>
                      <a:pt x="1610868" y="10206228"/>
                      <a:pt x="1601343" y="10208641"/>
                    </a:cubicBezTo>
                    <a:cubicBezTo>
                      <a:pt x="1591818" y="10211054"/>
                      <a:pt x="1581404" y="10211943"/>
                      <a:pt x="1571625" y="10211054"/>
                    </a:cubicBezTo>
                    <a:cubicBezTo>
                      <a:pt x="1561846" y="10210165"/>
                      <a:pt x="1551813" y="10207625"/>
                      <a:pt x="1542796" y="10203688"/>
                    </a:cubicBezTo>
                    <a:cubicBezTo>
                      <a:pt x="1533779" y="10199751"/>
                      <a:pt x="1524889" y="10194163"/>
                      <a:pt x="1517650" y="10187559"/>
                    </a:cubicBezTo>
                    <a:cubicBezTo>
                      <a:pt x="1510411" y="10180955"/>
                      <a:pt x="1503934" y="10172827"/>
                      <a:pt x="1499108" y="10164318"/>
                    </a:cubicBezTo>
                    <a:cubicBezTo>
                      <a:pt x="1494282" y="10155809"/>
                      <a:pt x="1490726" y="10146030"/>
                      <a:pt x="1488948" y="10136378"/>
                    </a:cubicBezTo>
                    <a:cubicBezTo>
                      <a:pt x="1487170" y="10126726"/>
                      <a:pt x="1486789" y="10116312"/>
                      <a:pt x="1488186" y="10106660"/>
                    </a:cubicBezTo>
                    <a:cubicBezTo>
                      <a:pt x="1489583" y="10097008"/>
                      <a:pt x="1492631" y="10086975"/>
                      <a:pt x="1497076" y="10078212"/>
                    </a:cubicBezTo>
                    <a:cubicBezTo>
                      <a:pt x="1501394" y="10069449"/>
                      <a:pt x="1514475" y="10054082"/>
                      <a:pt x="1514475" y="10054082"/>
                    </a:cubicBezTo>
                    <a:cubicBezTo>
                      <a:pt x="1514475" y="10054082"/>
                      <a:pt x="1532890" y="10036175"/>
                      <a:pt x="1546606" y="10022586"/>
                    </a:cubicBezTo>
                    <a:cubicBezTo>
                      <a:pt x="1571752" y="9997821"/>
                      <a:pt x="1616583" y="9944989"/>
                      <a:pt x="1652397" y="9917049"/>
                    </a:cubicBezTo>
                    <a:cubicBezTo>
                      <a:pt x="1682877" y="9893300"/>
                      <a:pt x="1713865" y="9878568"/>
                      <a:pt x="1744853" y="9861550"/>
                    </a:cubicBezTo>
                    <a:cubicBezTo>
                      <a:pt x="1774698" y="9845167"/>
                      <a:pt x="1805051" y="9831324"/>
                      <a:pt x="1834769" y="9816465"/>
                    </a:cubicBezTo>
                    <a:cubicBezTo>
                      <a:pt x="1864106" y="9801733"/>
                      <a:pt x="1894459" y="9788525"/>
                      <a:pt x="1922272" y="9772777"/>
                    </a:cubicBezTo>
                    <a:cubicBezTo>
                      <a:pt x="1948942" y="9757664"/>
                      <a:pt x="1973199" y="9740138"/>
                      <a:pt x="1998472" y="9724009"/>
                    </a:cubicBezTo>
                    <a:cubicBezTo>
                      <a:pt x="2023618" y="9708007"/>
                      <a:pt x="2048002" y="9692259"/>
                      <a:pt x="2073529" y="9676257"/>
                    </a:cubicBezTo>
                    <a:cubicBezTo>
                      <a:pt x="2099945" y="9659747"/>
                      <a:pt x="2127377" y="9643491"/>
                      <a:pt x="2154301" y="9626727"/>
                    </a:cubicBezTo>
                    <a:cubicBezTo>
                      <a:pt x="2181606" y="9609836"/>
                      <a:pt x="2207768" y="9592310"/>
                      <a:pt x="2236343" y="9575165"/>
                    </a:cubicBezTo>
                    <a:cubicBezTo>
                      <a:pt x="2266569" y="9557004"/>
                      <a:pt x="2299081" y="9538081"/>
                      <a:pt x="2331085" y="9520936"/>
                    </a:cubicBezTo>
                    <a:cubicBezTo>
                      <a:pt x="2363089" y="9503791"/>
                      <a:pt x="2396363" y="9489186"/>
                      <a:pt x="2428367" y="9472422"/>
                    </a:cubicBezTo>
                    <a:cubicBezTo>
                      <a:pt x="2460117" y="9455658"/>
                      <a:pt x="2493645" y="9438132"/>
                      <a:pt x="2522220" y="9420352"/>
                    </a:cubicBezTo>
                    <a:cubicBezTo>
                      <a:pt x="2547620" y="9404604"/>
                      <a:pt x="2566035" y="9387586"/>
                      <a:pt x="2591816" y="9372219"/>
                    </a:cubicBezTo>
                    <a:cubicBezTo>
                      <a:pt x="2621153" y="9354693"/>
                      <a:pt x="2661666" y="9340469"/>
                      <a:pt x="2689860" y="9322054"/>
                    </a:cubicBezTo>
                    <a:cubicBezTo>
                      <a:pt x="2713863" y="9306306"/>
                      <a:pt x="2727960" y="9288526"/>
                      <a:pt x="2752090" y="9271000"/>
                    </a:cubicBezTo>
                    <a:cubicBezTo>
                      <a:pt x="2782443" y="9248902"/>
                      <a:pt x="2829179" y="9223883"/>
                      <a:pt x="2859532" y="9202293"/>
                    </a:cubicBezTo>
                    <a:cubicBezTo>
                      <a:pt x="2883154" y="9185402"/>
                      <a:pt x="2896616" y="9171178"/>
                      <a:pt x="2920365" y="9154033"/>
                    </a:cubicBezTo>
                    <a:cubicBezTo>
                      <a:pt x="2951353" y="9131681"/>
                      <a:pt x="2999994" y="9103614"/>
                      <a:pt x="3031236" y="9081643"/>
                    </a:cubicBezTo>
                    <a:cubicBezTo>
                      <a:pt x="3055112" y="9064879"/>
                      <a:pt x="3069082" y="9050147"/>
                      <a:pt x="3092958" y="9034907"/>
                    </a:cubicBezTo>
                    <a:cubicBezTo>
                      <a:pt x="3122168" y="9016238"/>
                      <a:pt x="3161030" y="9000236"/>
                      <a:pt x="3195066" y="8980170"/>
                    </a:cubicBezTo>
                    <a:cubicBezTo>
                      <a:pt x="3230880" y="8958961"/>
                      <a:pt x="3272917" y="8932799"/>
                      <a:pt x="3302635" y="8910447"/>
                    </a:cubicBezTo>
                    <a:cubicBezTo>
                      <a:pt x="3325495" y="8893175"/>
                      <a:pt x="3339973" y="8876792"/>
                      <a:pt x="3360293" y="8860282"/>
                    </a:cubicBezTo>
                    <a:cubicBezTo>
                      <a:pt x="3381629" y="8843010"/>
                      <a:pt x="3400171" y="8826627"/>
                      <a:pt x="3427730" y="8809228"/>
                    </a:cubicBezTo>
                    <a:cubicBezTo>
                      <a:pt x="3465830" y="8785098"/>
                      <a:pt x="3531743" y="8757666"/>
                      <a:pt x="3570859" y="8734425"/>
                    </a:cubicBezTo>
                    <a:cubicBezTo>
                      <a:pt x="3599434" y="8717407"/>
                      <a:pt x="3618992" y="8702294"/>
                      <a:pt x="3642741" y="8686165"/>
                    </a:cubicBezTo>
                    <a:cubicBezTo>
                      <a:pt x="3666109" y="8670290"/>
                      <a:pt x="3689731" y="8654288"/>
                      <a:pt x="3712337" y="8638540"/>
                    </a:cubicBezTo>
                    <a:cubicBezTo>
                      <a:pt x="3734181" y="8623300"/>
                      <a:pt x="3755263" y="8608949"/>
                      <a:pt x="3776472" y="8592947"/>
                    </a:cubicBezTo>
                    <a:cubicBezTo>
                      <a:pt x="3798189" y="8576564"/>
                      <a:pt x="3818636" y="8557768"/>
                      <a:pt x="3841115" y="8541512"/>
                    </a:cubicBezTo>
                    <a:cubicBezTo>
                      <a:pt x="3863975" y="8525002"/>
                      <a:pt x="3888232" y="8510524"/>
                      <a:pt x="3912743" y="8494776"/>
                    </a:cubicBezTo>
                    <a:cubicBezTo>
                      <a:pt x="3938270" y="8478266"/>
                      <a:pt x="3964305" y="8458962"/>
                      <a:pt x="3991356" y="8444738"/>
                    </a:cubicBezTo>
                    <a:cubicBezTo>
                      <a:pt x="4017899" y="8430768"/>
                      <a:pt x="4046347" y="8425307"/>
                      <a:pt x="4073398" y="8409940"/>
                    </a:cubicBezTo>
                    <a:cubicBezTo>
                      <a:pt x="4103497" y="8392795"/>
                      <a:pt x="4133723" y="8364220"/>
                      <a:pt x="4162298" y="8344281"/>
                    </a:cubicBezTo>
                    <a:cubicBezTo>
                      <a:pt x="4188079" y="8326247"/>
                      <a:pt x="4211955" y="8311515"/>
                      <a:pt x="4236974" y="8294878"/>
                    </a:cubicBezTo>
                    <a:cubicBezTo>
                      <a:pt x="4262120" y="8278114"/>
                      <a:pt x="4287393" y="8261477"/>
                      <a:pt x="4312793" y="8244205"/>
                    </a:cubicBezTo>
                    <a:cubicBezTo>
                      <a:pt x="4338828" y="8226552"/>
                      <a:pt x="4364482" y="8209153"/>
                      <a:pt x="4391279" y="8189976"/>
                    </a:cubicBezTo>
                    <a:cubicBezTo>
                      <a:pt x="4420108" y="8169402"/>
                      <a:pt x="4451604" y="8144383"/>
                      <a:pt x="4480052" y="8124571"/>
                    </a:cubicBezTo>
                    <a:cubicBezTo>
                      <a:pt x="4505452" y="8106791"/>
                      <a:pt x="4529074" y="8092313"/>
                      <a:pt x="4553585" y="8076057"/>
                    </a:cubicBezTo>
                    <a:cubicBezTo>
                      <a:pt x="4578096" y="8059801"/>
                      <a:pt x="4602607" y="8043545"/>
                      <a:pt x="4626864" y="8027162"/>
                    </a:cubicBezTo>
                    <a:cubicBezTo>
                      <a:pt x="4651121" y="8010779"/>
                      <a:pt x="4675505" y="7994396"/>
                      <a:pt x="4699381" y="7977505"/>
                    </a:cubicBezTo>
                    <a:cubicBezTo>
                      <a:pt x="4723257" y="7960614"/>
                      <a:pt x="4746371" y="7944612"/>
                      <a:pt x="4770374" y="7925689"/>
                    </a:cubicBezTo>
                    <a:cubicBezTo>
                      <a:pt x="4796536" y="7905115"/>
                      <a:pt x="4823460" y="7878191"/>
                      <a:pt x="4850257" y="7858125"/>
                    </a:cubicBezTo>
                    <a:cubicBezTo>
                      <a:pt x="4875022" y="7839583"/>
                      <a:pt x="4900168" y="7825613"/>
                      <a:pt x="4925060" y="7809103"/>
                    </a:cubicBezTo>
                    <a:cubicBezTo>
                      <a:pt x="4950206" y="7792466"/>
                      <a:pt x="4975225" y="7775829"/>
                      <a:pt x="5000371" y="7758430"/>
                    </a:cubicBezTo>
                    <a:cubicBezTo>
                      <a:pt x="5026152" y="7740523"/>
                      <a:pt x="5051298" y="7723378"/>
                      <a:pt x="5077841" y="7703185"/>
                    </a:cubicBezTo>
                    <a:cubicBezTo>
                      <a:pt x="5107305" y="7680706"/>
                      <a:pt x="5137404" y="7652258"/>
                      <a:pt x="5169027" y="7629017"/>
                    </a:cubicBezTo>
                    <a:cubicBezTo>
                      <a:pt x="5200777" y="7605649"/>
                      <a:pt x="5237480" y="7584567"/>
                      <a:pt x="5267960" y="7563231"/>
                    </a:cubicBezTo>
                    <a:cubicBezTo>
                      <a:pt x="5294884" y="7544435"/>
                      <a:pt x="5317490" y="7528560"/>
                      <a:pt x="5342763" y="7508240"/>
                    </a:cubicBezTo>
                    <a:cubicBezTo>
                      <a:pt x="5370576" y="7485888"/>
                      <a:pt x="5398389" y="7457821"/>
                      <a:pt x="5427472" y="7433818"/>
                    </a:cubicBezTo>
                    <a:cubicBezTo>
                      <a:pt x="5456809" y="7409561"/>
                      <a:pt x="5488305" y="7387082"/>
                      <a:pt x="5518277" y="7363206"/>
                    </a:cubicBezTo>
                    <a:cubicBezTo>
                      <a:pt x="5548249" y="7339457"/>
                      <a:pt x="5576824" y="7313168"/>
                      <a:pt x="5607431" y="7290943"/>
                    </a:cubicBezTo>
                    <a:cubicBezTo>
                      <a:pt x="5637403" y="7269226"/>
                      <a:pt x="5669153" y="7254367"/>
                      <a:pt x="5699633" y="7230999"/>
                    </a:cubicBezTo>
                    <a:cubicBezTo>
                      <a:pt x="5733288" y="7205091"/>
                      <a:pt x="5765800" y="7168134"/>
                      <a:pt x="5799455" y="7140575"/>
                    </a:cubicBezTo>
                    <a:cubicBezTo>
                      <a:pt x="5831205" y="7114540"/>
                      <a:pt x="5863590" y="7092696"/>
                      <a:pt x="5895467" y="7069201"/>
                    </a:cubicBezTo>
                    <a:cubicBezTo>
                      <a:pt x="5926709" y="7046087"/>
                      <a:pt x="5958332" y="7022846"/>
                      <a:pt x="5988812" y="7000875"/>
                    </a:cubicBezTo>
                    <a:cubicBezTo>
                      <a:pt x="6017768" y="6980047"/>
                      <a:pt x="6044692" y="6962902"/>
                      <a:pt x="6073775" y="6940804"/>
                    </a:cubicBezTo>
                    <a:cubicBezTo>
                      <a:pt x="6106033" y="6916293"/>
                      <a:pt x="6140450" y="6888226"/>
                      <a:pt x="6173343" y="6859778"/>
                    </a:cubicBezTo>
                    <a:cubicBezTo>
                      <a:pt x="6207379" y="6830441"/>
                      <a:pt x="6242431" y="6798818"/>
                      <a:pt x="6274562" y="6767195"/>
                    </a:cubicBezTo>
                    <a:cubicBezTo>
                      <a:pt x="6305804" y="6736461"/>
                      <a:pt x="6332601" y="6701663"/>
                      <a:pt x="6363970" y="6672961"/>
                    </a:cubicBezTo>
                    <a:cubicBezTo>
                      <a:pt x="6394577" y="6645021"/>
                      <a:pt x="6428740" y="6622669"/>
                      <a:pt x="6460363" y="6596507"/>
                    </a:cubicBezTo>
                    <a:cubicBezTo>
                      <a:pt x="6492240" y="6570218"/>
                      <a:pt x="6523609" y="6544564"/>
                      <a:pt x="6554470" y="6515608"/>
                    </a:cubicBezTo>
                    <a:cubicBezTo>
                      <a:pt x="6586728" y="6485255"/>
                      <a:pt x="6618097" y="6450203"/>
                      <a:pt x="6649593" y="6417691"/>
                    </a:cubicBezTo>
                    <a:cubicBezTo>
                      <a:pt x="6680835" y="6385433"/>
                      <a:pt x="6711950" y="6353048"/>
                      <a:pt x="6742557" y="6321425"/>
                    </a:cubicBezTo>
                    <a:cubicBezTo>
                      <a:pt x="6772402" y="6290564"/>
                      <a:pt x="6802374" y="6259449"/>
                      <a:pt x="6831076" y="6229985"/>
                    </a:cubicBezTo>
                    <a:cubicBezTo>
                      <a:pt x="6858000" y="6202299"/>
                      <a:pt x="6883273" y="6177534"/>
                      <a:pt x="6909689" y="6149848"/>
                    </a:cubicBezTo>
                    <a:cubicBezTo>
                      <a:pt x="6937375" y="6120892"/>
                      <a:pt x="6967093" y="6088761"/>
                      <a:pt x="6993509" y="6059932"/>
                    </a:cubicBezTo>
                    <a:cubicBezTo>
                      <a:pt x="7017639" y="6033516"/>
                      <a:pt x="7039737" y="6010402"/>
                      <a:pt x="7061962" y="5983478"/>
                    </a:cubicBezTo>
                    <a:cubicBezTo>
                      <a:pt x="7085203" y="5955284"/>
                      <a:pt x="7107428" y="5922772"/>
                      <a:pt x="7130034" y="5893943"/>
                    </a:cubicBezTo>
                    <a:cubicBezTo>
                      <a:pt x="7151497" y="5866511"/>
                      <a:pt x="7171690" y="5840603"/>
                      <a:pt x="7194296" y="5814568"/>
                    </a:cubicBezTo>
                    <a:cubicBezTo>
                      <a:pt x="7217537" y="5787898"/>
                      <a:pt x="7243064" y="5763641"/>
                      <a:pt x="7267702" y="5735828"/>
                    </a:cubicBezTo>
                    <a:cubicBezTo>
                      <a:pt x="7294118" y="5705983"/>
                      <a:pt x="7320534" y="5669788"/>
                      <a:pt x="7347204" y="5640832"/>
                    </a:cubicBezTo>
                    <a:cubicBezTo>
                      <a:pt x="7371461" y="5614416"/>
                      <a:pt x="7398258" y="5595874"/>
                      <a:pt x="7420483" y="5568442"/>
                    </a:cubicBezTo>
                    <a:cubicBezTo>
                      <a:pt x="7444105" y="5539232"/>
                      <a:pt x="7461123" y="5500370"/>
                      <a:pt x="7483729" y="5469763"/>
                    </a:cubicBezTo>
                    <a:cubicBezTo>
                      <a:pt x="7505192" y="5440553"/>
                      <a:pt x="7529957" y="5418074"/>
                      <a:pt x="7552182" y="5388229"/>
                    </a:cubicBezTo>
                    <a:cubicBezTo>
                      <a:pt x="7576820" y="5355082"/>
                      <a:pt x="7600061" y="5310886"/>
                      <a:pt x="7624064" y="5279009"/>
                    </a:cubicBezTo>
                    <a:cubicBezTo>
                      <a:pt x="7644384" y="5252085"/>
                      <a:pt x="7666228" y="5233162"/>
                      <a:pt x="7685024" y="5208016"/>
                    </a:cubicBezTo>
                    <a:cubicBezTo>
                      <a:pt x="7704201" y="5182362"/>
                      <a:pt x="7720076" y="5155311"/>
                      <a:pt x="7738110" y="5126482"/>
                    </a:cubicBezTo>
                    <a:cubicBezTo>
                      <a:pt x="7758049" y="5094605"/>
                      <a:pt x="7777480" y="5057902"/>
                      <a:pt x="7799324" y="5025009"/>
                    </a:cubicBezTo>
                    <a:cubicBezTo>
                      <a:pt x="7821041" y="4992243"/>
                      <a:pt x="7846060" y="4961128"/>
                      <a:pt x="7868666" y="4929632"/>
                    </a:cubicBezTo>
                    <a:cubicBezTo>
                      <a:pt x="7890637" y="4899025"/>
                      <a:pt x="7912608" y="4868672"/>
                      <a:pt x="7933309" y="4838954"/>
                    </a:cubicBezTo>
                    <a:cubicBezTo>
                      <a:pt x="7953121" y="4810506"/>
                      <a:pt x="7971028" y="4783963"/>
                      <a:pt x="7990205" y="4754880"/>
                    </a:cubicBezTo>
                    <a:cubicBezTo>
                      <a:pt x="8010652" y="4723892"/>
                      <a:pt x="8033004" y="4691761"/>
                      <a:pt x="8052435" y="4658487"/>
                    </a:cubicBezTo>
                    <a:cubicBezTo>
                      <a:pt x="8072247" y="4624578"/>
                      <a:pt x="8088757" y="4588383"/>
                      <a:pt x="8107553" y="4552823"/>
                    </a:cubicBezTo>
                    <a:cubicBezTo>
                      <a:pt x="8126857" y="4516374"/>
                      <a:pt x="8148320" y="4478147"/>
                      <a:pt x="8166735" y="4442206"/>
                    </a:cubicBezTo>
                    <a:cubicBezTo>
                      <a:pt x="8183880" y="4408678"/>
                      <a:pt x="8198993" y="4376674"/>
                      <a:pt x="8214868" y="4343908"/>
                    </a:cubicBezTo>
                    <a:cubicBezTo>
                      <a:pt x="8230743" y="4311142"/>
                      <a:pt x="8246745" y="4278376"/>
                      <a:pt x="8262239" y="4245483"/>
                    </a:cubicBezTo>
                    <a:cubicBezTo>
                      <a:pt x="8277733" y="4212590"/>
                      <a:pt x="8293227" y="4179824"/>
                      <a:pt x="8307705" y="4146677"/>
                    </a:cubicBezTo>
                    <a:cubicBezTo>
                      <a:pt x="8322183" y="4113657"/>
                      <a:pt x="8336788" y="4081018"/>
                      <a:pt x="8349361" y="4046855"/>
                    </a:cubicBezTo>
                    <a:cubicBezTo>
                      <a:pt x="8362188" y="4012057"/>
                      <a:pt x="8373999" y="3974973"/>
                      <a:pt x="8383905" y="3940048"/>
                    </a:cubicBezTo>
                    <a:cubicBezTo>
                      <a:pt x="8393176" y="3907155"/>
                      <a:pt x="8399653" y="3875405"/>
                      <a:pt x="8407400" y="3843401"/>
                    </a:cubicBezTo>
                    <a:cubicBezTo>
                      <a:pt x="8415020" y="3811651"/>
                      <a:pt x="8422640" y="3779901"/>
                      <a:pt x="8430006" y="3748659"/>
                    </a:cubicBezTo>
                    <a:cubicBezTo>
                      <a:pt x="8437118" y="3718306"/>
                      <a:pt x="8444357" y="3687318"/>
                      <a:pt x="8450834" y="3658743"/>
                    </a:cubicBezTo>
                    <a:cubicBezTo>
                      <a:pt x="8456676" y="3632708"/>
                      <a:pt x="8463407" y="3610991"/>
                      <a:pt x="8467217" y="3583813"/>
                    </a:cubicBezTo>
                    <a:cubicBezTo>
                      <a:pt x="8471662" y="3552317"/>
                      <a:pt x="8470138" y="3513709"/>
                      <a:pt x="8473694" y="3480816"/>
                    </a:cubicBezTo>
                    <a:cubicBezTo>
                      <a:pt x="8476996" y="3450209"/>
                      <a:pt x="8484743" y="3422777"/>
                      <a:pt x="8487029" y="3392551"/>
                    </a:cubicBezTo>
                    <a:cubicBezTo>
                      <a:pt x="8489315" y="3361182"/>
                      <a:pt x="8486902" y="3328035"/>
                      <a:pt x="8486902" y="3295904"/>
                    </a:cubicBezTo>
                    <a:cubicBezTo>
                      <a:pt x="8486902" y="3264027"/>
                      <a:pt x="8486775" y="3232150"/>
                      <a:pt x="8486775" y="3200781"/>
                    </a:cubicBezTo>
                    <a:cubicBezTo>
                      <a:pt x="8486775" y="3170047"/>
                      <a:pt x="8486775" y="3139186"/>
                      <a:pt x="8486775" y="3109468"/>
                    </a:cubicBezTo>
                    <a:cubicBezTo>
                      <a:pt x="8486775" y="3081274"/>
                      <a:pt x="8487029" y="3055239"/>
                      <a:pt x="8486648" y="3026791"/>
                    </a:cubicBezTo>
                    <a:cubicBezTo>
                      <a:pt x="8486140" y="2996311"/>
                      <a:pt x="8485505" y="2963291"/>
                      <a:pt x="8483981" y="2932176"/>
                    </a:cubicBezTo>
                    <a:cubicBezTo>
                      <a:pt x="8482457" y="2901696"/>
                      <a:pt x="8481568" y="2872740"/>
                      <a:pt x="8477631" y="2841879"/>
                    </a:cubicBezTo>
                    <a:cubicBezTo>
                      <a:pt x="8473440" y="2809113"/>
                      <a:pt x="8463407" y="2773045"/>
                      <a:pt x="8459089" y="2740914"/>
                    </a:cubicBezTo>
                    <a:cubicBezTo>
                      <a:pt x="8455279" y="2711831"/>
                      <a:pt x="8456803" y="2685542"/>
                      <a:pt x="8452104" y="2657475"/>
                    </a:cubicBezTo>
                    <a:cubicBezTo>
                      <a:pt x="8447278" y="2628011"/>
                      <a:pt x="8436737" y="2599309"/>
                      <a:pt x="8429752" y="2568321"/>
                    </a:cubicBezTo>
                    <a:cubicBezTo>
                      <a:pt x="8422132" y="2534920"/>
                      <a:pt x="8414639" y="2497836"/>
                      <a:pt x="8408543" y="2463419"/>
                    </a:cubicBezTo>
                    <a:cubicBezTo>
                      <a:pt x="8402701" y="2430272"/>
                      <a:pt x="8402320" y="2399157"/>
                      <a:pt x="8393811" y="2365248"/>
                    </a:cubicBezTo>
                    <a:cubicBezTo>
                      <a:pt x="8384286" y="2327021"/>
                      <a:pt x="8363712" y="2282571"/>
                      <a:pt x="8351393" y="2246376"/>
                    </a:cubicBezTo>
                    <a:cubicBezTo>
                      <a:pt x="8341106" y="2216023"/>
                      <a:pt x="8333740" y="2191131"/>
                      <a:pt x="8324215" y="2162556"/>
                    </a:cubicBezTo>
                    <a:cubicBezTo>
                      <a:pt x="8314182" y="2132711"/>
                      <a:pt x="8305546" y="2101596"/>
                      <a:pt x="8292719" y="2070989"/>
                    </a:cubicBezTo>
                    <a:cubicBezTo>
                      <a:pt x="8279130" y="2038477"/>
                      <a:pt x="8260207" y="2005711"/>
                      <a:pt x="8243951" y="1973199"/>
                    </a:cubicBezTo>
                    <a:cubicBezTo>
                      <a:pt x="8227695" y="1940687"/>
                      <a:pt x="8211439" y="1908175"/>
                      <a:pt x="8195056" y="1875790"/>
                    </a:cubicBezTo>
                    <a:cubicBezTo>
                      <a:pt x="8178800" y="1843532"/>
                      <a:pt x="8162544" y="1811147"/>
                      <a:pt x="8146034" y="1779143"/>
                    </a:cubicBezTo>
                    <a:cubicBezTo>
                      <a:pt x="8129651" y="1747393"/>
                      <a:pt x="8113268" y="1715643"/>
                      <a:pt x="8096504" y="1684655"/>
                    </a:cubicBezTo>
                    <a:cubicBezTo>
                      <a:pt x="8079994" y="1654302"/>
                      <a:pt x="8064119" y="1624330"/>
                      <a:pt x="8046085" y="1594993"/>
                    </a:cubicBezTo>
                    <a:cubicBezTo>
                      <a:pt x="8027797" y="1565402"/>
                      <a:pt x="8008239" y="1537843"/>
                      <a:pt x="7987538" y="1508252"/>
                    </a:cubicBezTo>
                    <a:cubicBezTo>
                      <a:pt x="7965186" y="1476502"/>
                      <a:pt x="7941691" y="1440942"/>
                      <a:pt x="7916291" y="1410589"/>
                    </a:cubicBezTo>
                    <a:cubicBezTo>
                      <a:pt x="7891780" y="1381252"/>
                      <a:pt x="7864221" y="1356487"/>
                      <a:pt x="7838313" y="1329055"/>
                    </a:cubicBezTo>
                    <a:cubicBezTo>
                      <a:pt x="7812151" y="1301369"/>
                      <a:pt x="7788783" y="1271524"/>
                      <a:pt x="7760081" y="1244854"/>
                    </a:cubicBezTo>
                    <a:cubicBezTo>
                      <a:pt x="7729728" y="1216787"/>
                      <a:pt x="7692644" y="1192149"/>
                      <a:pt x="7660259" y="1165098"/>
                    </a:cubicBezTo>
                    <a:cubicBezTo>
                      <a:pt x="7628382" y="1138428"/>
                      <a:pt x="7598664" y="1109218"/>
                      <a:pt x="7567168" y="1083564"/>
                    </a:cubicBezTo>
                    <a:cubicBezTo>
                      <a:pt x="7536688" y="1058672"/>
                      <a:pt x="7503541" y="1036193"/>
                      <a:pt x="7474331" y="1013333"/>
                    </a:cubicBezTo>
                    <a:cubicBezTo>
                      <a:pt x="7447661" y="992505"/>
                      <a:pt x="7426325" y="971296"/>
                      <a:pt x="7398512" y="952246"/>
                    </a:cubicBezTo>
                    <a:cubicBezTo>
                      <a:pt x="7368159" y="931545"/>
                      <a:pt x="7330440" y="914781"/>
                      <a:pt x="7298182" y="894715"/>
                    </a:cubicBezTo>
                    <a:cubicBezTo>
                      <a:pt x="7266686" y="875157"/>
                      <a:pt x="7237984" y="852932"/>
                      <a:pt x="7207123" y="833628"/>
                    </a:cubicBezTo>
                    <a:cubicBezTo>
                      <a:pt x="7176262" y="814324"/>
                      <a:pt x="7142607" y="798068"/>
                      <a:pt x="7113016" y="779018"/>
                    </a:cubicBezTo>
                    <a:cubicBezTo>
                      <a:pt x="7085076" y="760984"/>
                      <a:pt x="7059803" y="741553"/>
                      <a:pt x="7033768" y="722503"/>
                    </a:cubicBezTo>
                    <a:cubicBezTo>
                      <a:pt x="7007987" y="703580"/>
                      <a:pt x="6985762" y="681990"/>
                      <a:pt x="6957568" y="665226"/>
                    </a:cubicBezTo>
                    <a:cubicBezTo>
                      <a:pt x="6927088" y="647065"/>
                      <a:pt x="6891020" y="633857"/>
                      <a:pt x="6856222" y="618744"/>
                    </a:cubicBezTo>
                    <a:cubicBezTo>
                      <a:pt x="6819773" y="602996"/>
                      <a:pt x="6779006" y="588264"/>
                      <a:pt x="6743573" y="573024"/>
                    </a:cubicBezTo>
                    <a:cubicBezTo>
                      <a:pt x="6711442" y="559181"/>
                      <a:pt x="6683121" y="544576"/>
                      <a:pt x="6652514" y="531749"/>
                    </a:cubicBezTo>
                    <a:cubicBezTo>
                      <a:pt x="6622161" y="519049"/>
                      <a:pt x="6592951" y="508762"/>
                      <a:pt x="6560566" y="496316"/>
                    </a:cubicBezTo>
                    <a:cubicBezTo>
                      <a:pt x="6524371" y="482346"/>
                      <a:pt x="6482207" y="466471"/>
                      <a:pt x="6445377" y="451993"/>
                    </a:cubicBezTo>
                    <a:cubicBezTo>
                      <a:pt x="6411341" y="438658"/>
                      <a:pt x="6382004" y="424561"/>
                      <a:pt x="6347333" y="412877"/>
                    </a:cubicBezTo>
                    <a:cubicBezTo>
                      <a:pt x="6309868" y="400304"/>
                      <a:pt x="6264910" y="392811"/>
                      <a:pt x="6228080" y="379984"/>
                    </a:cubicBezTo>
                    <a:cubicBezTo>
                      <a:pt x="6194933" y="368427"/>
                      <a:pt x="6167755" y="352679"/>
                      <a:pt x="6136005" y="340868"/>
                    </a:cubicBezTo>
                    <a:cubicBezTo>
                      <a:pt x="6103366" y="328676"/>
                      <a:pt x="6067044" y="320294"/>
                      <a:pt x="6034786" y="308483"/>
                    </a:cubicBezTo>
                    <a:cubicBezTo>
                      <a:pt x="6004179" y="297307"/>
                      <a:pt x="5976493" y="282194"/>
                      <a:pt x="5946902" y="272034"/>
                    </a:cubicBezTo>
                    <a:cubicBezTo>
                      <a:pt x="5917946" y="262001"/>
                      <a:pt x="5890641" y="255016"/>
                      <a:pt x="5859145" y="247650"/>
                    </a:cubicBezTo>
                    <a:cubicBezTo>
                      <a:pt x="5823204" y="239268"/>
                      <a:pt x="5780532" y="232791"/>
                      <a:pt x="5742813" y="225425"/>
                    </a:cubicBezTo>
                    <a:cubicBezTo>
                      <a:pt x="5707126" y="218440"/>
                      <a:pt x="5674487" y="210439"/>
                      <a:pt x="5638673" y="204470"/>
                    </a:cubicBezTo>
                    <a:cubicBezTo>
                      <a:pt x="5600827" y="198120"/>
                      <a:pt x="5557774" y="193675"/>
                      <a:pt x="5521325" y="188849"/>
                    </a:cubicBezTo>
                    <a:cubicBezTo>
                      <a:pt x="5489575" y="184658"/>
                      <a:pt x="5462016" y="182499"/>
                      <a:pt x="5432171" y="177038"/>
                    </a:cubicBezTo>
                    <a:cubicBezTo>
                      <a:pt x="5401437" y="171450"/>
                      <a:pt x="5369560" y="161925"/>
                      <a:pt x="5339461" y="155321"/>
                    </a:cubicBezTo>
                    <a:cubicBezTo>
                      <a:pt x="5310886" y="148971"/>
                      <a:pt x="5286375" y="141986"/>
                      <a:pt x="5255768" y="138049"/>
                    </a:cubicBezTo>
                    <a:cubicBezTo>
                      <a:pt x="5219446" y="133477"/>
                      <a:pt x="5173472" y="135763"/>
                      <a:pt x="5135499" y="132207"/>
                    </a:cubicBezTo>
                    <a:cubicBezTo>
                      <a:pt x="5100955" y="128905"/>
                      <a:pt x="5068443" y="121031"/>
                      <a:pt x="5036820" y="118364"/>
                    </a:cubicBezTo>
                    <a:cubicBezTo>
                      <a:pt x="5007737" y="115951"/>
                      <a:pt x="4981702" y="116713"/>
                      <a:pt x="4952492" y="116205"/>
                    </a:cubicBezTo>
                    <a:cubicBezTo>
                      <a:pt x="4920742" y="115697"/>
                      <a:pt x="4886325" y="115443"/>
                      <a:pt x="4853051" y="115189"/>
                    </a:cubicBezTo>
                    <a:cubicBezTo>
                      <a:pt x="4819396" y="114935"/>
                      <a:pt x="4785868" y="114554"/>
                      <a:pt x="4751705" y="114808"/>
                    </a:cubicBezTo>
                    <a:cubicBezTo>
                      <a:pt x="4716653" y="115062"/>
                      <a:pt x="4681601" y="115189"/>
                      <a:pt x="4645279" y="116713"/>
                    </a:cubicBezTo>
                    <a:cubicBezTo>
                      <a:pt x="4607052" y="118364"/>
                      <a:pt x="4567428" y="119888"/>
                      <a:pt x="4527931" y="124714"/>
                    </a:cubicBezTo>
                    <a:cubicBezTo>
                      <a:pt x="4487164" y="129667"/>
                      <a:pt x="4445762" y="139573"/>
                      <a:pt x="4404360" y="146177"/>
                    </a:cubicBezTo>
                    <a:cubicBezTo>
                      <a:pt x="4362958" y="152781"/>
                      <a:pt x="4320540" y="159766"/>
                      <a:pt x="4279519" y="164338"/>
                    </a:cubicBezTo>
                    <a:cubicBezTo>
                      <a:pt x="4239768" y="168783"/>
                      <a:pt x="4203319" y="167767"/>
                      <a:pt x="4161917" y="173355"/>
                    </a:cubicBezTo>
                    <a:cubicBezTo>
                      <a:pt x="4114927" y="179578"/>
                      <a:pt x="4060063" y="192151"/>
                      <a:pt x="4012692" y="201930"/>
                    </a:cubicBezTo>
                    <a:cubicBezTo>
                      <a:pt x="3969258" y="210947"/>
                      <a:pt x="3929888" y="219583"/>
                      <a:pt x="3888232" y="229743"/>
                    </a:cubicBezTo>
                    <a:cubicBezTo>
                      <a:pt x="3845814" y="240030"/>
                      <a:pt x="3803904" y="250063"/>
                      <a:pt x="3760597" y="263398"/>
                    </a:cubicBezTo>
                    <a:cubicBezTo>
                      <a:pt x="3714369" y="277622"/>
                      <a:pt x="3665982" y="297053"/>
                      <a:pt x="3619373" y="313309"/>
                    </a:cubicBezTo>
                    <a:cubicBezTo>
                      <a:pt x="3573780" y="329184"/>
                      <a:pt x="3527044" y="345948"/>
                      <a:pt x="3483864" y="359918"/>
                    </a:cubicBezTo>
                    <a:cubicBezTo>
                      <a:pt x="3444748" y="372491"/>
                      <a:pt x="3408426" y="379984"/>
                      <a:pt x="3371342" y="393700"/>
                    </a:cubicBezTo>
                    <a:cubicBezTo>
                      <a:pt x="3333369" y="407670"/>
                      <a:pt x="3295777" y="426593"/>
                      <a:pt x="3258947" y="443484"/>
                    </a:cubicBezTo>
                    <a:cubicBezTo>
                      <a:pt x="3222879" y="459994"/>
                      <a:pt x="3188589" y="477393"/>
                      <a:pt x="3152775" y="494157"/>
                    </a:cubicBezTo>
                    <a:cubicBezTo>
                      <a:pt x="3116326" y="511175"/>
                      <a:pt x="3078099" y="527431"/>
                      <a:pt x="3042031" y="544830"/>
                    </a:cubicBezTo>
                    <a:cubicBezTo>
                      <a:pt x="3006979" y="561848"/>
                      <a:pt x="2973324" y="579882"/>
                      <a:pt x="2939161" y="597408"/>
                    </a:cubicBezTo>
                    <a:cubicBezTo>
                      <a:pt x="2904998" y="614934"/>
                      <a:pt x="2870327" y="630555"/>
                      <a:pt x="2836926" y="650113"/>
                    </a:cubicBezTo>
                    <a:cubicBezTo>
                      <a:pt x="2802890" y="670052"/>
                      <a:pt x="2774950" y="694944"/>
                      <a:pt x="2736977" y="716407"/>
                    </a:cubicBezTo>
                    <a:cubicBezTo>
                      <a:pt x="2691130" y="742315"/>
                      <a:pt x="2622296" y="767461"/>
                      <a:pt x="2578989" y="791210"/>
                    </a:cubicBezTo>
                    <a:cubicBezTo>
                      <a:pt x="2546985" y="808736"/>
                      <a:pt x="2525014" y="825500"/>
                      <a:pt x="2498090" y="841883"/>
                    </a:cubicBezTo>
                    <a:cubicBezTo>
                      <a:pt x="2471547" y="858012"/>
                      <a:pt x="2443480" y="872490"/>
                      <a:pt x="2418334" y="888873"/>
                    </a:cubicBezTo>
                    <a:cubicBezTo>
                      <a:pt x="2394458" y="904494"/>
                      <a:pt x="2372360" y="921258"/>
                      <a:pt x="2350643" y="937768"/>
                    </a:cubicBezTo>
                    <a:cubicBezTo>
                      <a:pt x="2329688" y="953643"/>
                      <a:pt x="2310511" y="967613"/>
                      <a:pt x="2290318" y="986155"/>
                    </a:cubicBezTo>
                    <a:cubicBezTo>
                      <a:pt x="2267204" y="1007237"/>
                      <a:pt x="2244979" y="1037971"/>
                      <a:pt x="2220595" y="1058545"/>
                    </a:cubicBezTo>
                    <a:cubicBezTo>
                      <a:pt x="2198243" y="1077468"/>
                      <a:pt x="2173351" y="1090549"/>
                      <a:pt x="2150618" y="1106551"/>
                    </a:cubicBezTo>
                    <a:cubicBezTo>
                      <a:pt x="2128647" y="1121918"/>
                      <a:pt x="2107438" y="1136523"/>
                      <a:pt x="2086102" y="1152652"/>
                    </a:cubicBezTo>
                    <a:cubicBezTo>
                      <a:pt x="2064258" y="1169289"/>
                      <a:pt x="2043684" y="1188339"/>
                      <a:pt x="2020951" y="1205103"/>
                    </a:cubicBezTo>
                    <a:cubicBezTo>
                      <a:pt x="1997710" y="1222375"/>
                      <a:pt x="1972183" y="1237869"/>
                      <a:pt x="1948053" y="1254633"/>
                    </a:cubicBezTo>
                    <a:cubicBezTo>
                      <a:pt x="1923923" y="1271397"/>
                      <a:pt x="1899920" y="1288034"/>
                      <a:pt x="1876298" y="1305687"/>
                    </a:cubicBezTo>
                    <a:cubicBezTo>
                      <a:pt x="1852549" y="1323467"/>
                      <a:pt x="1829562" y="1340231"/>
                      <a:pt x="1806321" y="1360678"/>
                    </a:cubicBezTo>
                    <a:cubicBezTo>
                      <a:pt x="1780794" y="1383157"/>
                      <a:pt x="1755775" y="1410716"/>
                      <a:pt x="1729867" y="1435608"/>
                    </a:cubicBezTo>
                    <a:cubicBezTo>
                      <a:pt x="1703451" y="1461008"/>
                      <a:pt x="1676400" y="1487170"/>
                      <a:pt x="1649222" y="1511681"/>
                    </a:cubicBezTo>
                    <a:cubicBezTo>
                      <a:pt x="1622552" y="1535811"/>
                      <a:pt x="1593977" y="1557782"/>
                      <a:pt x="1568323" y="1581785"/>
                    </a:cubicBezTo>
                    <a:cubicBezTo>
                      <a:pt x="1543431" y="1605153"/>
                      <a:pt x="1520952" y="1630172"/>
                      <a:pt x="1497457" y="1653794"/>
                    </a:cubicBezTo>
                    <a:cubicBezTo>
                      <a:pt x="1474343" y="1677035"/>
                      <a:pt x="1451102" y="1700403"/>
                      <a:pt x="1428369" y="1722247"/>
                    </a:cubicBezTo>
                    <a:cubicBezTo>
                      <a:pt x="1406906" y="1742948"/>
                      <a:pt x="1386586" y="1761617"/>
                      <a:pt x="1364742" y="1781683"/>
                    </a:cubicBezTo>
                    <a:cubicBezTo>
                      <a:pt x="1342009" y="1802765"/>
                      <a:pt x="1320292" y="1820672"/>
                      <a:pt x="1294511" y="1845818"/>
                    </a:cubicBezTo>
                    <a:cubicBezTo>
                      <a:pt x="1260348" y="1879092"/>
                      <a:pt x="1215390" y="1924812"/>
                      <a:pt x="1179449" y="1965706"/>
                    </a:cubicBezTo>
                    <a:cubicBezTo>
                      <a:pt x="1144524" y="2005457"/>
                      <a:pt x="1108964" y="2052320"/>
                      <a:pt x="1081405" y="2087499"/>
                    </a:cubicBezTo>
                    <a:cubicBezTo>
                      <a:pt x="1060704" y="2114042"/>
                      <a:pt x="1048766" y="2132584"/>
                      <a:pt x="1028065" y="2157857"/>
                    </a:cubicBezTo>
                    <a:cubicBezTo>
                      <a:pt x="1002284" y="2189353"/>
                      <a:pt x="961771" y="2228342"/>
                      <a:pt x="937387" y="2260473"/>
                    </a:cubicBezTo>
                    <a:cubicBezTo>
                      <a:pt x="918083" y="2286000"/>
                      <a:pt x="905891" y="2308860"/>
                      <a:pt x="890397" y="2332863"/>
                    </a:cubicBezTo>
                    <a:cubicBezTo>
                      <a:pt x="875157" y="2356485"/>
                      <a:pt x="862076" y="2376043"/>
                      <a:pt x="845439" y="2403221"/>
                    </a:cubicBezTo>
                    <a:cubicBezTo>
                      <a:pt x="823341" y="2439543"/>
                      <a:pt x="796671" y="2488946"/>
                      <a:pt x="770509" y="2531872"/>
                    </a:cubicBezTo>
                    <a:cubicBezTo>
                      <a:pt x="743585" y="2576068"/>
                      <a:pt x="712978" y="2620899"/>
                      <a:pt x="686181" y="2664587"/>
                    </a:cubicBezTo>
                    <a:cubicBezTo>
                      <a:pt x="660527" y="2706370"/>
                      <a:pt x="632333" y="2751074"/>
                      <a:pt x="613029" y="2788285"/>
                    </a:cubicBezTo>
                    <a:cubicBezTo>
                      <a:pt x="598043" y="2817241"/>
                      <a:pt x="591820" y="2838450"/>
                      <a:pt x="577215" y="2867660"/>
                    </a:cubicBezTo>
                    <a:cubicBezTo>
                      <a:pt x="558419" y="2905125"/>
                      <a:pt x="529717" y="2950464"/>
                      <a:pt x="507619" y="2993644"/>
                    </a:cubicBezTo>
                    <a:cubicBezTo>
                      <a:pt x="484886" y="3037967"/>
                      <a:pt x="464566" y="3084449"/>
                      <a:pt x="442849" y="3130550"/>
                    </a:cubicBezTo>
                    <a:cubicBezTo>
                      <a:pt x="420751" y="3177413"/>
                      <a:pt x="392049" y="3232785"/>
                      <a:pt x="376047" y="3272663"/>
                    </a:cubicBezTo>
                    <a:cubicBezTo>
                      <a:pt x="364871" y="3300603"/>
                      <a:pt x="359791" y="3321304"/>
                      <a:pt x="351790" y="3345561"/>
                    </a:cubicBezTo>
                    <a:cubicBezTo>
                      <a:pt x="343789" y="3369818"/>
                      <a:pt x="336931" y="3390011"/>
                      <a:pt x="327787" y="3418332"/>
                    </a:cubicBezTo>
                    <a:cubicBezTo>
                      <a:pt x="315087" y="3457575"/>
                      <a:pt x="295529" y="3512312"/>
                      <a:pt x="283337" y="3559302"/>
                    </a:cubicBezTo>
                    <a:cubicBezTo>
                      <a:pt x="271526" y="3605149"/>
                      <a:pt x="263906" y="3655568"/>
                      <a:pt x="255397" y="3696843"/>
                    </a:cubicBezTo>
                    <a:cubicBezTo>
                      <a:pt x="248412" y="3730752"/>
                      <a:pt x="241808" y="3759327"/>
                      <a:pt x="235966" y="3789299"/>
                    </a:cubicBezTo>
                    <a:cubicBezTo>
                      <a:pt x="230505" y="3817620"/>
                      <a:pt x="224790" y="3844036"/>
                      <a:pt x="221107" y="3871976"/>
                    </a:cubicBezTo>
                    <a:cubicBezTo>
                      <a:pt x="217297" y="3900297"/>
                      <a:pt x="217297" y="3930269"/>
                      <a:pt x="213741" y="3958209"/>
                    </a:cubicBezTo>
                    <a:cubicBezTo>
                      <a:pt x="210312" y="3985006"/>
                      <a:pt x="203073" y="4010279"/>
                      <a:pt x="200279" y="4036441"/>
                    </a:cubicBezTo>
                    <a:cubicBezTo>
                      <a:pt x="197485" y="4062349"/>
                      <a:pt x="199771" y="4084193"/>
                      <a:pt x="196723" y="4114292"/>
                    </a:cubicBezTo>
                    <a:cubicBezTo>
                      <a:pt x="192405" y="4156202"/>
                      <a:pt x="177927" y="4220972"/>
                      <a:pt x="172847" y="4264152"/>
                    </a:cubicBezTo>
                    <a:cubicBezTo>
                      <a:pt x="169037" y="4296791"/>
                      <a:pt x="169545" y="4322445"/>
                      <a:pt x="166370" y="4350512"/>
                    </a:cubicBezTo>
                    <a:cubicBezTo>
                      <a:pt x="163322" y="4377436"/>
                      <a:pt x="156464" y="4402836"/>
                      <a:pt x="154559" y="4429125"/>
                    </a:cubicBezTo>
                    <a:cubicBezTo>
                      <a:pt x="152654" y="4455414"/>
                      <a:pt x="154686" y="4477385"/>
                      <a:pt x="155067" y="4508246"/>
                    </a:cubicBezTo>
                    <a:cubicBezTo>
                      <a:pt x="155575" y="4551934"/>
                      <a:pt x="155829" y="4616069"/>
                      <a:pt x="157734" y="4666742"/>
                    </a:cubicBezTo>
                    <a:cubicBezTo>
                      <a:pt x="159512" y="4713351"/>
                      <a:pt x="160401" y="4761357"/>
                      <a:pt x="165354" y="4800981"/>
                    </a:cubicBezTo>
                    <a:cubicBezTo>
                      <a:pt x="169418" y="4832985"/>
                      <a:pt x="178181" y="4855083"/>
                      <a:pt x="182245" y="4887087"/>
                    </a:cubicBezTo>
                    <a:cubicBezTo>
                      <a:pt x="187198" y="4926838"/>
                      <a:pt x="185928" y="4975225"/>
                      <a:pt x="189738" y="5021834"/>
                    </a:cubicBezTo>
                    <a:cubicBezTo>
                      <a:pt x="193929" y="5072507"/>
                      <a:pt x="202819" y="5130038"/>
                      <a:pt x="207010" y="5180076"/>
                    </a:cubicBezTo>
                    <a:cubicBezTo>
                      <a:pt x="210693" y="5224907"/>
                      <a:pt x="209169" y="5270627"/>
                      <a:pt x="214249" y="5307965"/>
                    </a:cubicBezTo>
                    <a:cubicBezTo>
                      <a:pt x="218313" y="5337556"/>
                      <a:pt x="227203" y="5358003"/>
                      <a:pt x="231521" y="5386832"/>
                    </a:cubicBezTo>
                    <a:cubicBezTo>
                      <a:pt x="236728" y="5420995"/>
                      <a:pt x="235204" y="5464048"/>
                      <a:pt x="241173" y="5499735"/>
                    </a:cubicBezTo>
                    <a:cubicBezTo>
                      <a:pt x="246761" y="5532882"/>
                      <a:pt x="257556" y="5558917"/>
                      <a:pt x="264922" y="5594096"/>
                    </a:cubicBezTo>
                    <a:cubicBezTo>
                      <a:pt x="274066" y="5637911"/>
                      <a:pt x="280416" y="5696585"/>
                      <a:pt x="289687" y="5742686"/>
                    </a:cubicBezTo>
                    <a:cubicBezTo>
                      <a:pt x="297815" y="5783326"/>
                      <a:pt x="307467" y="5822061"/>
                      <a:pt x="316484" y="5856478"/>
                    </a:cubicBezTo>
                    <a:cubicBezTo>
                      <a:pt x="324104" y="5885307"/>
                      <a:pt x="331724" y="5905754"/>
                      <a:pt x="339471" y="5935472"/>
                    </a:cubicBezTo>
                    <a:cubicBezTo>
                      <a:pt x="349377" y="5973318"/>
                      <a:pt x="355092" y="6028563"/>
                      <a:pt x="369951" y="6065266"/>
                    </a:cubicBezTo>
                    <a:cubicBezTo>
                      <a:pt x="382143" y="6095365"/>
                      <a:pt x="403987" y="6115558"/>
                      <a:pt x="416179" y="6142101"/>
                    </a:cubicBezTo>
                    <a:cubicBezTo>
                      <a:pt x="427863" y="6167628"/>
                      <a:pt x="431927" y="6191123"/>
                      <a:pt x="442214" y="6221222"/>
                    </a:cubicBezTo>
                    <a:cubicBezTo>
                      <a:pt x="456057" y="6261862"/>
                      <a:pt x="475615" y="6318123"/>
                      <a:pt x="492379" y="6363589"/>
                    </a:cubicBezTo>
                    <a:cubicBezTo>
                      <a:pt x="508000" y="6406007"/>
                      <a:pt x="523240" y="6444996"/>
                      <a:pt x="539242" y="6485636"/>
                    </a:cubicBezTo>
                    <a:cubicBezTo>
                      <a:pt x="555371" y="6526530"/>
                      <a:pt x="572135" y="6567297"/>
                      <a:pt x="588645" y="6608191"/>
                    </a:cubicBezTo>
                    <a:cubicBezTo>
                      <a:pt x="605155" y="6649339"/>
                      <a:pt x="621665" y="6690106"/>
                      <a:pt x="638175" y="6731762"/>
                    </a:cubicBezTo>
                    <a:cubicBezTo>
                      <a:pt x="655066" y="6774180"/>
                      <a:pt x="672084" y="6819900"/>
                      <a:pt x="688975" y="6860413"/>
                    </a:cubicBezTo>
                    <a:cubicBezTo>
                      <a:pt x="704342" y="6897370"/>
                      <a:pt x="719074" y="6931025"/>
                      <a:pt x="734822" y="6965442"/>
                    </a:cubicBezTo>
                    <a:cubicBezTo>
                      <a:pt x="750189" y="6999097"/>
                      <a:pt x="768223" y="7032625"/>
                      <a:pt x="782193" y="7064502"/>
                    </a:cubicBezTo>
                    <a:cubicBezTo>
                      <a:pt x="794893" y="7093458"/>
                      <a:pt x="802640" y="7121525"/>
                      <a:pt x="815721" y="7148449"/>
                    </a:cubicBezTo>
                    <a:cubicBezTo>
                      <a:pt x="828802" y="7175119"/>
                      <a:pt x="845947" y="7198233"/>
                      <a:pt x="860679" y="7225411"/>
                    </a:cubicBezTo>
                    <a:cubicBezTo>
                      <a:pt x="876681" y="7254875"/>
                      <a:pt x="889381" y="7286752"/>
                      <a:pt x="907669" y="7319137"/>
                    </a:cubicBezTo>
                    <a:cubicBezTo>
                      <a:pt x="928497" y="7356094"/>
                      <a:pt x="959231" y="7395464"/>
                      <a:pt x="980186" y="7434453"/>
                    </a:cubicBezTo>
                    <a:cubicBezTo>
                      <a:pt x="1000125" y="7471664"/>
                      <a:pt x="1014730" y="7510018"/>
                      <a:pt x="1031240" y="7547356"/>
                    </a:cubicBezTo>
                    <a:cubicBezTo>
                      <a:pt x="1047369" y="7583932"/>
                      <a:pt x="1062101" y="7619365"/>
                      <a:pt x="1078230" y="7656449"/>
                    </a:cubicBezTo>
                    <a:cubicBezTo>
                      <a:pt x="1094994" y="7695057"/>
                      <a:pt x="1113663" y="7734300"/>
                      <a:pt x="1129792" y="7774813"/>
                    </a:cubicBezTo>
                    <a:cubicBezTo>
                      <a:pt x="1146429" y="7816596"/>
                      <a:pt x="1162685" y="7863840"/>
                      <a:pt x="1176401" y="7903718"/>
                    </a:cubicBezTo>
                    <a:cubicBezTo>
                      <a:pt x="1188212" y="7937881"/>
                      <a:pt x="1193292" y="7966329"/>
                      <a:pt x="1207770" y="7999476"/>
                    </a:cubicBezTo>
                    <a:cubicBezTo>
                      <a:pt x="1224788" y="8038338"/>
                      <a:pt x="1255522" y="8080121"/>
                      <a:pt x="1275334" y="8120888"/>
                    </a:cubicBezTo>
                    <a:cubicBezTo>
                      <a:pt x="1294384" y="8160131"/>
                      <a:pt x="1312291" y="8200771"/>
                      <a:pt x="1324991" y="8239633"/>
                    </a:cubicBezTo>
                    <a:cubicBezTo>
                      <a:pt x="1336675" y="8275193"/>
                      <a:pt x="1338834" y="8309356"/>
                      <a:pt x="1350391" y="8344535"/>
                    </a:cubicBezTo>
                    <a:cubicBezTo>
                      <a:pt x="1362837" y="8382254"/>
                      <a:pt x="1381760" y="8422132"/>
                      <a:pt x="1398397" y="8458327"/>
                    </a:cubicBezTo>
                    <a:cubicBezTo>
                      <a:pt x="1414145" y="8492490"/>
                      <a:pt x="1431036" y="8523605"/>
                      <a:pt x="1447292" y="8556244"/>
                    </a:cubicBezTo>
                    <a:cubicBezTo>
                      <a:pt x="1463548" y="8588883"/>
                      <a:pt x="1479931" y="8621649"/>
                      <a:pt x="1496187" y="8654415"/>
                    </a:cubicBezTo>
                    <a:cubicBezTo>
                      <a:pt x="1512443" y="8687181"/>
                      <a:pt x="1528699" y="8719693"/>
                      <a:pt x="1544955" y="8752586"/>
                    </a:cubicBezTo>
                    <a:cubicBezTo>
                      <a:pt x="1561211" y="8785606"/>
                      <a:pt x="1577848" y="8818118"/>
                      <a:pt x="1593723" y="8851900"/>
                    </a:cubicBezTo>
                    <a:cubicBezTo>
                      <a:pt x="1609979" y="8886444"/>
                      <a:pt x="1629156" y="8922639"/>
                      <a:pt x="1641475" y="8957310"/>
                    </a:cubicBezTo>
                    <a:cubicBezTo>
                      <a:pt x="1652778" y="8989060"/>
                      <a:pt x="1655699" y="9018397"/>
                      <a:pt x="1666113" y="9051290"/>
                    </a:cubicBezTo>
                    <a:cubicBezTo>
                      <a:pt x="1677924" y="9088755"/>
                      <a:pt x="1698498" y="9131935"/>
                      <a:pt x="1710055" y="9169908"/>
                    </a:cubicBezTo>
                    <a:cubicBezTo>
                      <a:pt x="1720342" y="9203563"/>
                      <a:pt x="1725549" y="9235059"/>
                      <a:pt x="1733296" y="9267190"/>
                    </a:cubicBezTo>
                    <a:cubicBezTo>
                      <a:pt x="1740789" y="9298686"/>
                      <a:pt x="1748663" y="9330817"/>
                      <a:pt x="1755775" y="9360916"/>
                    </a:cubicBezTo>
                    <a:cubicBezTo>
                      <a:pt x="1762506" y="9388856"/>
                      <a:pt x="1772031" y="9414637"/>
                      <a:pt x="1774952" y="9441942"/>
                    </a:cubicBezTo>
                    <a:cubicBezTo>
                      <a:pt x="1777873" y="9469120"/>
                      <a:pt x="1770634" y="9496298"/>
                      <a:pt x="1773301" y="9524238"/>
                    </a:cubicBezTo>
                    <a:cubicBezTo>
                      <a:pt x="1776095" y="9554083"/>
                      <a:pt x="1790446" y="9585706"/>
                      <a:pt x="1792859" y="9615551"/>
                    </a:cubicBezTo>
                    <a:cubicBezTo>
                      <a:pt x="1795145" y="9643491"/>
                      <a:pt x="1790319" y="9670415"/>
                      <a:pt x="1788668" y="9697847"/>
                    </a:cubicBezTo>
                    <a:cubicBezTo>
                      <a:pt x="1787017" y="9725152"/>
                      <a:pt x="1787144" y="9752584"/>
                      <a:pt x="1782953" y="9779635"/>
                    </a:cubicBezTo>
                    <a:cubicBezTo>
                      <a:pt x="1778762" y="9806940"/>
                      <a:pt x="1774190" y="9832213"/>
                      <a:pt x="1763268" y="9860661"/>
                    </a:cubicBezTo>
                    <a:cubicBezTo>
                      <a:pt x="1749679" y="9895713"/>
                      <a:pt x="1721104" y="9933432"/>
                      <a:pt x="1702435" y="9972421"/>
                    </a:cubicBezTo>
                    <a:cubicBezTo>
                      <a:pt x="1682877" y="10013188"/>
                      <a:pt x="1658874" y="10080752"/>
                      <a:pt x="1648841" y="10100437"/>
                    </a:cubicBezTo>
                    <a:cubicBezTo>
                      <a:pt x="1645666" y="10106660"/>
                      <a:pt x="1644523" y="10108565"/>
                      <a:pt x="1641729" y="10112121"/>
                    </a:cubicBezTo>
                    <a:cubicBezTo>
                      <a:pt x="1638935" y="10115677"/>
                      <a:pt x="1635633" y="10119106"/>
                      <a:pt x="1632077" y="10121900"/>
                    </a:cubicBezTo>
                    <a:cubicBezTo>
                      <a:pt x="1628521" y="10124694"/>
                      <a:pt x="1624457" y="10127107"/>
                      <a:pt x="1620393" y="10129012"/>
                    </a:cubicBezTo>
                    <a:cubicBezTo>
                      <a:pt x="1616202" y="10130917"/>
                      <a:pt x="1611757" y="10132314"/>
                      <a:pt x="1607312" y="10133203"/>
                    </a:cubicBezTo>
                    <a:cubicBezTo>
                      <a:pt x="1602867" y="10134092"/>
                      <a:pt x="1598168" y="10134346"/>
                      <a:pt x="1593596" y="10134092"/>
                    </a:cubicBezTo>
                    <a:cubicBezTo>
                      <a:pt x="1589024" y="10133838"/>
                      <a:pt x="1584452" y="10132949"/>
                      <a:pt x="1580134" y="10131679"/>
                    </a:cubicBezTo>
                    <a:cubicBezTo>
                      <a:pt x="1575816" y="10130282"/>
                      <a:pt x="1571498" y="10128377"/>
                      <a:pt x="1567561" y="10126091"/>
                    </a:cubicBezTo>
                    <a:cubicBezTo>
                      <a:pt x="1563624" y="10123805"/>
                      <a:pt x="1559941" y="10120884"/>
                      <a:pt x="1556766" y="10117709"/>
                    </a:cubicBezTo>
                    <a:cubicBezTo>
                      <a:pt x="1553591" y="10114534"/>
                      <a:pt x="1550670" y="10110851"/>
                      <a:pt x="1548257" y="10106914"/>
                    </a:cubicBezTo>
                    <a:cubicBezTo>
                      <a:pt x="1545844" y="10103104"/>
                      <a:pt x="1543939" y="10098786"/>
                      <a:pt x="1542542" y="10094468"/>
                    </a:cubicBezTo>
                    <a:cubicBezTo>
                      <a:pt x="1541145" y="10090150"/>
                      <a:pt x="1540256" y="10085578"/>
                      <a:pt x="1540002" y="10081006"/>
                    </a:cubicBezTo>
                    <a:cubicBezTo>
                      <a:pt x="1539748" y="10076434"/>
                      <a:pt x="1540002" y="10071735"/>
                      <a:pt x="1540764" y="10067290"/>
                    </a:cubicBezTo>
                    <a:cubicBezTo>
                      <a:pt x="1541526" y="10062845"/>
                      <a:pt x="1544828" y="10054209"/>
                      <a:pt x="1544828" y="10054209"/>
                    </a:cubicBezTo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</p:sp>
        </p:grpSp>
        <p:grpSp>
          <p:nvGrpSpPr>
            <p:cNvPr id="64" name="Group 64"/>
            <p:cNvGrpSpPr/>
            <p:nvPr/>
          </p:nvGrpSpPr>
          <p:grpSpPr>
            <a:xfrm>
              <a:off x="1662651" y="2009906"/>
              <a:ext cx="2529518" cy="4362998"/>
              <a:chOff x="0" y="0"/>
              <a:chExt cx="5112004" cy="8817356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50292" y="50292"/>
                <a:ext cx="5011420" cy="8716391"/>
              </a:xfrm>
              <a:custGeom>
                <a:avLst/>
                <a:gdLst/>
                <a:ahLst/>
                <a:cxnLst/>
                <a:rect l="l" t="t" r="r" b="b"/>
                <a:pathLst>
                  <a:path w="5011420" h="8716391">
                    <a:moveTo>
                      <a:pt x="4191" y="8640191"/>
                    </a:moveTo>
                    <a:cubicBezTo>
                      <a:pt x="81661" y="8457946"/>
                      <a:pt x="92456" y="8413115"/>
                      <a:pt x="109347" y="8373618"/>
                    </a:cubicBezTo>
                    <a:cubicBezTo>
                      <a:pt x="124841" y="8337423"/>
                      <a:pt x="145923" y="8306689"/>
                      <a:pt x="160909" y="8272399"/>
                    </a:cubicBezTo>
                    <a:cubicBezTo>
                      <a:pt x="175514" y="8238871"/>
                      <a:pt x="183642" y="8203184"/>
                      <a:pt x="198374" y="8170037"/>
                    </a:cubicBezTo>
                    <a:cubicBezTo>
                      <a:pt x="213233" y="8136636"/>
                      <a:pt x="234061" y="8103489"/>
                      <a:pt x="249809" y="8072755"/>
                    </a:cubicBezTo>
                    <a:cubicBezTo>
                      <a:pt x="263906" y="8045450"/>
                      <a:pt x="274447" y="8022463"/>
                      <a:pt x="288798" y="7994777"/>
                    </a:cubicBezTo>
                    <a:cubicBezTo>
                      <a:pt x="305435" y="7962773"/>
                      <a:pt x="327406" y="7923149"/>
                      <a:pt x="344043" y="7891907"/>
                    </a:cubicBezTo>
                    <a:cubicBezTo>
                      <a:pt x="357886" y="7865872"/>
                      <a:pt x="367030" y="7844028"/>
                      <a:pt x="381889" y="7820152"/>
                    </a:cubicBezTo>
                    <a:cubicBezTo>
                      <a:pt x="398018" y="7794244"/>
                      <a:pt x="419608" y="7769987"/>
                      <a:pt x="438404" y="7742555"/>
                    </a:cubicBezTo>
                    <a:cubicBezTo>
                      <a:pt x="458851" y="7712837"/>
                      <a:pt x="477393" y="7678547"/>
                      <a:pt x="499745" y="7647686"/>
                    </a:cubicBezTo>
                    <a:cubicBezTo>
                      <a:pt x="522732" y="7616063"/>
                      <a:pt x="552196" y="7584948"/>
                      <a:pt x="574675" y="7555357"/>
                    </a:cubicBezTo>
                    <a:cubicBezTo>
                      <a:pt x="594487" y="7529195"/>
                      <a:pt x="608965" y="7506335"/>
                      <a:pt x="628396" y="7479411"/>
                    </a:cubicBezTo>
                    <a:cubicBezTo>
                      <a:pt x="650875" y="7448296"/>
                      <a:pt x="676783" y="7411085"/>
                      <a:pt x="702310" y="7379462"/>
                    </a:cubicBezTo>
                    <a:cubicBezTo>
                      <a:pt x="726821" y="7349109"/>
                      <a:pt x="756666" y="7320026"/>
                      <a:pt x="778383" y="7293102"/>
                    </a:cubicBezTo>
                    <a:cubicBezTo>
                      <a:pt x="796290" y="7270877"/>
                      <a:pt x="810514" y="7252462"/>
                      <a:pt x="824738" y="7230364"/>
                    </a:cubicBezTo>
                    <a:cubicBezTo>
                      <a:pt x="839470" y="7207504"/>
                      <a:pt x="850392" y="7182231"/>
                      <a:pt x="864997" y="7157847"/>
                    </a:cubicBezTo>
                    <a:cubicBezTo>
                      <a:pt x="880364" y="7132066"/>
                      <a:pt x="898525" y="7105269"/>
                      <a:pt x="915162" y="7079615"/>
                    </a:cubicBezTo>
                    <a:cubicBezTo>
                      <a:pt x="931545" y="7054469"/>
                      <a:pt x="946531" y="7029450"/>
                      <a:pt x="964184" y="7005066"/>
                    </a:cubicBezTo>
                    <a:cubicBezTo>
                      <a:pt x="982345" y="6979920"/>
                      <a:pt x="1002792" y="6955663"/>
                      <a:pt x="1022858" y="6931025"/>
                    </a:cubicBezTo>
                    <a:cubicBezTo>
                      <a:pt x="1043178" y="6905879"/>
                      <a:pt x="1066165" y="6880987"/>
                      <a:pt x="1085342" y="6855714"/>
                    </a:cubicBezTo>
                    <a:cubicBezTo>
                      <a:pt x="1103503" y="6831838"/>
                      <a:pt x="1115949" y="6808851"/>
                      <a:pt x="1135380" y="6783832"/>
                    </a:cubicBezTo>
                    <a:cubicBezTo>
                      <a:pt x="1158367" y="6754241"/>
                      <a:pt x="1192911" y="6720078"/>
                      <a:pt x="1215771" y="6690614"/>
                    </a:cubicBezTo>
                    <a:cubicBezTo>
                      <a:pt x="1234821" y="6665976"/>
                      <a:pt x="1248410" y="6643878"/>
                      <a:pt x="1264539" y="6620129"/>
                    </a:cubicBezTo>
                    <a:cubicBezTo>
                      <a:pt x="1280922" y="6596126"/>
                      <a:pt x="1296924" y="6571615"/>
                      <a:pt x="1313180" y="6547231"/>
                    </a:cubicBezTo>
                    <a:cubicBezTo>
                      <a:pt x="1329436" y="6522847"/>
                      <a:pt x="1347343" y="6500622"/>
                      <a:pt x="1361948" y="6473698"/>
                    </a:cubicBezTo>
                    <a:cubicBezTo>
                      <a:pt x="1377950" y="6444234"/>
                      <a:pt x="1388491" y="6406896"/>
                      <a:pt x="1404112" y="6376543"/>
                    </a:cubicBezTo>
                    <a:cubicBezTo>
                      <a:pt x="1418844" y="6348095"/>
                      <a:pt x="1439672" y="6323965"/>
                      <a:pt x="1452499" y="6296660"/>
                    </a:cubicBezTo>
                    <a:cubicBezTo>
                      <a:pt x="1464691" y="6270752"/>
                      <a:pt x="1469517" y="6246241"/>
                      <a:pt x="1480439" y="6217031"/>
                    </a:cubicBezTo>
                    <a:cubicBezTo>
                      <a:pt x="1494155" y="6180582"/>
                      <a:pt x="1516634" y="6132195"/>
                      <a:pt x="1529080" y="6095365"/>
                    </a:cubicBezTo>
                    <a:cubicBezTo>
                      <a:pt x="1539113" y="6065774"/>
                      <a:pt x="1542161" y="6043295"/>
                      <a:pt x="1551940" y="6013704"/>
                    </a:cubicBezTo>
                    <a:cubicBezTo>
                      <a:pt x="1564005" y="5977255"/>
                      <a:pt x="1581785" y="5930265"/>
                      <a:pt x="1598422" y="5893435"/>
                    </a:cubicBezTo>
                    <a:cubicBezTo>
                      <a:pt x="1613281" y="5860542"/>
                      <a:pt x="1626616" y="5833364"/>
                      <a:pt x="1645666" y="5802630"/>
                    </a:cubicBezTo>
                    <a:cubicBezTo>
                      <a:pt x="1667256" y="5767832"/>
                      <a:pt x="1701165" y="5729859"/>
                      <a:pt x="1723263" y="5696331"/>
                    </a:cubicBezTo>
                    <a:cubicBezTo>
                      <a:pt x="1741932" y="5668010"/>
                      <a:pt x="1754124" y="5640070"/>
                      <a:pt x="1771015" y="5615686"/>
                    </a:cubicBezTo>
                    <a:cubicBezTo>
                      <a:pt x="1786382" y="5593461"/>
                      <a:pt x="1804162" y="5577586"/>
                      <a:pt x="1819656" y="5555107"/>
                    </a:cubicBezTo>
                    <a:cubicBezTo>
                      <a:pt x="1837182" y="5529707"/>
                      <a:pt x="1852422" y="5499100"/>
                      <a:pt x="1869567" y="5470271"/>
                    </a:cubicBezTo>
                    <a:cubicBezTo>
                      <a:pt x="1887474" y="5440045"/>
                      <a:pt x="1908175" y="5407660"/>
                      <a:pt x="1925193" y="5377815"/>
                    </a:cubicBezTo>
                    <a:cubicBezTo>
                      <a:pt x="1940814" y="5350510"/>
                      <a:pt x="1953514" y="5326126"/>
                      <a:pt x="1968119" y="5298313"/>
                    </a:cubicBezTo>
                    <a:cubicBezTo>
                      <a:pt x="1983994" y="5268214"/>
                      <a:pt x="2000377" y="5235321"/>
                      <a:pt x="2016506" y="5203444"/>
                    </a:cubicBezTo>
                    <a:cubicBezTo>
                      <a:pt x="2032889" y="5171186"/>
                      <a:pt x="2052320" y="5137150"/>
                      <a:pt x="2065528" y="5106162"/>
                    </a:cubicBezTo>
                    <a:cubicBezTo>
                      <a:pt x="2077085" y="5079365"/>
                      <a:pt x="2082419" y="5057267"/>
                      <a:pt x="2093087" y="5029073"/>
                    </a:cubicBezTo>
                    <a:cubicBezTo>
                      <a:pt x="2106168" y="4994402"/>
                      <a:pt x="2126869" y="4950714"/>
                      <a:pt x="2139061" y="4914138"/>
                    </a:cubicBezTo>
                    <a:cubicBezTo>
                      <a:pt x="2149856" y="4881880"/>
                      <a:pt x="2155190" y="4852289"/>
                      <a:pt x="2164080" y="4821428"/>
                    </a:cubicBezTo>
                    <a:cubicBezTo>
                      <a:pt x="2172970" y="4790313"/>
                      <a:pt x="2180971" y="4759071"/>
                      <a:pt x="2192401" y="4728210"/>
                    </a:cubicBezTo>
                    <a:cubicBezTo>
                      <a:pt x="2204212" y="4696206"/>
                      <a:pt x="2219452" y="4665599"/>
                      <a:pt x="2234311" y="4632706"/>
                    </a:cubicBezTo>
                    <a:cubicBezTo>
                      <a:pt x="2250440" y="4597019"/>
                      <a:pt x="2268474" y="4557649"/>
                      <a:pt x="2285619" y="4521708"/>
                    </a:cubicBezTo>
                    <a:cubicBezTo>
                      <a:pt x="2302002" y="4487291"/>
                      <a:pt x="2321687" y="4453001"/>
                      <a:pt x="2335149" y="4421251"/>
                    </a:cubicBezTo>
                    <a:cubicBezTo>
                      <a:pt x="2346706" y="4394073"/>
                      <a:pt x="2352167" y="4371848"/>
                      <a:pt x="2362835" y="4343527"/>
                    </a:cubicBezTo>
                    <a:cubicBezTo>
                      <a:pt x="2375916" y="4308856"/>
                      <a:pt x="2396998" y="4269232"/>
                      <a:pt x="2408682" y="4228465"/>
                    </a:cubicBezTo>
                    <a:cubicBezTo>
                      <a:pt x="2421255" y="4185031"/>
                      <a:pt x="2424811" y="4133850"/>
                      <a:pt x="2434082" y="4089781"/>
                    </a:cubicBezTo>
                    <a:cubicBezTo>
                      <a:pt x="2442718" y="4049141"/>
                      <a:pt x="2450465" y="4013073"/>
                      <a:pt x="2462022" y="3973449"/>
                    </a:cubicBezTo>
                    <a:cubicBezTo>
                      <a:pt x="2474468" y="3930650"/>
                      <a:pt x="2495423" y="3885311"/>
                      <a:pt x="2507488" y="3841877"/>
                    </a:cubicBezTo>
                    <a:cubicBezTo>
                      <a:pt x="2518918" y="3800729"/>
                      <a:pt x="2523871" y="3757803"/>
                      <a:pt x="2533142" y="3719830"/>
                    </a:cubicBezTo>
                    <a:cubicBezTo>
                      <a:pt x="2541397" y="3686048"/>
                      <a:pt x="2548763" y="3658489"/>
                      <a:pt x="2559431" y="3624707"/>
                    </a:cubicBezTo>
                    <a:cubicBezTo>
                      <a:pt x="2572004" y="3585083"/>
                      <a:pt x="2591816" y="3535172"/>
                      <a:pt x="2605024" y="3497199"/>
                    </a:cubicBezTo>
                    <a:cubicBezTo>
                      <a:pt x="2615565" y="3466592"/>
                      <a:pt x="2624836" y="3443986"/>
                      <a:pt x="2632837" y="3414268"/>
                    </a:cubicBezTo>
                    <a:cubicBezTo>
                      <a:pt x="2641854" y="3380867"/>
                      <a:pt x="2646934" y="3341878"/>
                      <a:pt x="2655189" y="3306191"/>
                    </a:cubicBezTo>
                    <a:cubicBezTo>
                      <a:pt x="2663444" y="3270758"/>
                      <a:pt x="2673731" y="3235706"/>
                      <a:pt x="2682494" y="3201035"/>
                    </a:cubicBezTo>
                    <a:cubicBezTo>
                      <a:pt x="2691130" y="3167126"/>
                      <a:pt x="2697226" y="3136265"/>
                      <a:pt x="2707513" y="3100324"/>
                    </a:cubicBezTo>
                    <a:cubicBezTo>
                      <a:pt x="2719578" y="3058033"/>
                      <a:pt x="2735834" y="3006852"/>
                      <a:pt x="2751836" y="2963545"/>
                    </a:cubicBezTo>
                    <a:cubicBezTo>
                      <a:pt x="2766568" y="2923413"/>
                      <a:pt x="2785745" y="2886456"/>
                      <a:pt x="2799207" y="2849245"/>
                    </a:cubicBezTo>
                    <a:cubicBezTo>
                      <a:pt x="2811526" y="2814955"/>
                      <a:pt x="2821178" y="2780919"/>
                      <a:pt x="2830195" y="2748915"/>
                    </a:cubicBezTo>
                    <a:cubicBezTo>
                      <a:pt x="2838323" y="2719832"/>
                      <a:pt x="2844546" y="2695194"/>
                      <a:pt x="2851531" y="2665095"/>
                    </a:cubicBezTo>
                    <a:cubicBezTo>
                      <a:pt x="2859659" y="2630297"/>
                      <a:pt x="2864104" y="2589657"/>
                      <a:pt x="2875407" y="2551938"/>
                    </a:cubicBezTo>
                    <a:cubicBezTo>
                      <a:pt x="2887218" y="2512441"/>
                      <a:pt x="2909189" y="2472436"/>
                      <a:pt x="2921762" y="2433574"/>
                    </a:cubicBezTo>
                    <a:cubicBezTo>
                      <a:pt x="2933446" y="2397379"/>
                      <a:pt x="2937764" y="2363343"/>
                      <a:pt x="2949448" y="2326767"/>
                    </a:cubicBezTo>
                    <a:cubicBezTo>
                      <a:pt x="2962402" y="2286508"/>
                      <a:pt x="2983611" y="2240280"/>
                      <a:pt x="2997200" y="2202561"/>
                    </a:cubicBezTo>
                    <a:cubicBezTo>
                      <a:pt x="3008376" y="2171446"/>
                      <a:pt x="3014980" y="2147189"/>
                      <a:pt x="3026156" y="2116582"/>
                    </a:cubicBezTo>
                    <a:cubicBezTo>
                      <a:pt x="3039237" y="2080641"/>
                      <a:pt x="3059430" y="2037588"/>
                      <a:pt x="3071495" y="2000631"/>
                    </a:cubicBezTo>
                    <a:cubicBezTo>
                      <a:pt x="3082163" y="1968119"/>
                      <a:pt x="3084195" y="1938147"/>
                      <a:pt x="3096387" y="1907159"/>
                    </a:cubicBezTo>
                    <a:cubicBezTo>
                      <a:pt x="3109595" y="1873504"/>
                      <a:pt x="3133852" y="1840230"/>
                      <a:pt x="3149473" y="1806575"/>
                    </a:cubicBezTo>
                    <a:cubicBezTo>
                      <a:pt x="3164459" y="1774063"/>
                      <a:pt x="3173730" y="1741297"/>
                      <a:pt x="3188589" y="1708658"/>
                    </a:cubicBezTo>
                    <a:cubicBezTo>
                      <a:pt x="3204210" y="1674495"/>
                      <a:pt x="3223387" y="1640459"/>
                      <a:pt x="3241548" y="1606169"/>
                    </a:cubicBezTo>
                    <a:cubicBezTo>
                      <a:pt x="3260090" y="1571117"/>
                      <a:pt x="3281934" y="1533398"/>
                      <a:pt x="3298825" y="1500505"/>
                    </a:cubicBezTo>
                    <a:cubicBezTo>
                      <a:pt x="3313303" y="1472311"/>
                      <a:pt x="3322701" y="1446276"/>
                      <a:pt x="3337433" y="1421257"/>
                    </a:cubicBezTo>
                    <a:cubicBezTo>
                      <a:pt x="3351911" y="1396619"/>
                      <a:pt x="3370453" y="1374013"/>
                      <a:pt x="3386455" y="1351407"/>
                    </a:cubicBezTo>
                    <a:cubicBezTo>
                      <a:pt x="3401695" y="1329944"/>
                      <a:pt x="3413379" y="1312291"/>
                      <a:pt x="3431286" y="1288923"/>
                    </a:cubicBezTo>
                    <a:cubicBezTo>
                      <a:pt x="3455416" y="1257427"/>
                      <a:pt x="3496310" y="1213866"/>
                      <a:pt x="3519678" y="1180592"/>
                    </a:cubicBezTo>
                    <a:cubicBezTo>
                      <a:pt x="3537712" y="1154811"/>
                      <a:pt x="3545459" y="1133348"/>
                      <a:pt x="3562858" y="1108583"/>
                    </a:cubicBezTo>
                    <a:cubicBezTo>
                      <a:pt x="3583559" y="1079246"/>
                      <a:pt x="3613150" y="1047115"/>
                      <a:pt x="3637915" y="1017270"/>
                    </a:cubicBezTo>
                    <a:cubicBezTo>
                      <a:pt x="3661918" y="988314"/>
                      <a:pt x="3686048" y="955929"/>
                      <a:pt x="3709416" y="931799"/>
                    </a:cubicBezTo>
                    <a:cubicBezTo>
                      <a:pt x="3728847" y="911860"/>
                      <a:pt x="3747897" y="900684"/>
                      <a:pt x="3766693" y="880872"/>
                    </a:cubicBezTo>
                    <a:cubicBezTo>
                      <a:pt x="3788537" y="857885"/>
                      <a:pt x="3805809" y="827024"/>
                      <a:pt x="3831463" y="800227"/>
                    </a:cubicBezTo>
                    <a:cubicBezTo>
                      <a:pt x="3861562" y="768731"/>
                      <a:pt x="3907155" y="734695"/>
                      <a:pt x="3938778" y="706374"/>
                    </a:cubicBezTo>
                    <a:cubicBezTo>
                      <a:pt x="3964305" y="683514"/>
                      <a:pt x="3983990" y="664718"/>
                      <a:pt x="4007104" y="643763"/>
                    </a:cubicBezTo>
                    <a:cubicBezTo>
                      <a:pt x="4030726" y="622300"/>
                      <a:pt x="4052951" y="602742"/>
                      <a:pt x="4079240" y="579120"/>
                    </a:cubicBezTo>
                    <a:cubicBezTo>
                      <a:pt x="4110990" y="550672"/>
                      <a:pt x="4148582" y="514858"/>
                      <a:pt x="4184142" y="484886"/>
                    </a:cubicBezTo>
                    <a:cubicBezTo>
                      <a:pt x="4219067" y="455422"/>
                      <a:pt x="4257929" y="424815"/>
                      <a:pt x="4290568" y="400685"/>
                    </a:cubicBezTo>
                    <a:cubicBezTo>
                      <a:pt x="4317111" y="381127"/>
                      <a:pt x="4341114" y="368046"/>
                      <a:pt x="4364355" y="349631"/>
                    </a:cubicBezTo>
                    <a:cubicBezTo>
                      <a:pt x="4387469" y="331343"/>
                      <a:pt x="4404233" y="308737"/>
                      <a:pt x="4429760" y="290703"/>
                    </a:cubicBezTo>
                    <a:cubicBezTo>
                      <a:pt x="4459224" y="269875"/>
                      <a:pt x="4499991" y="256159"/>
                      <a:pt x="4532757" y="234315"/>
                    </a:cubicBezTo>
                    <a:cubicBezTo>
                      <a:pt x="4566031" y="212090"/>
                      <a:pt x="4596892" y="180213"/>
                      <a:pt x="4627499" y="158242"/>
                    </a:cubicBezTo>
                    <a:cubicBezTo>
                      <a:pt x="4654169" y="139065"/>
                      <a:pt x="4679950" y="125222"/>
                      <a:pt x="4705477" y="108712"/>
                    </a:cubicBezTo>
                    <a:cubicBezTo>
                      <a:pt x="4730242" y="92710"/>
                      <a:pt x="4750816" y="76454"/>
                      <a:pt x="4778375" y="60706"/>
                    </a:cubicBezTo>
                    <a:cubicBezTo>
                      <a:pt x="4811522" y="41783"/>
                      <a:pt x="4866132" y="13081"/>
                      <a:pt x="4892040" y="4953"/>
                    </a:cubicBezTo>
                    <a:cubicBezTo>
                      <a:pt x="4904486" y="1016"/>
                      <a:pt x="4911471" y="381"/>
                      <a:pt x="4921123" y="508"/>
                    </a:cubicBezTo>
                    <a:cubicBezTo>
                      <a:pt x="4930775" y="635"/>
                      <a:pt x="4940935" y="2413"/>
                      <a:pt x="4950079" y="5588"/>
                    </a:cubicBezTo>
                    <a:cubicBezTo>
                      <a:pt x="4959223" y="8763"/>
                      <a:pt x="4968240" y="13589"/>
                      <a:pt x="4975860" y="19558"/>
                    </a:cubicBezTo>
                    <a:cubicBezTo>
                      <a:pt x="4983480" y="25527"/>
                      <a:pt x="4990592" y="33020"/>
                      <a:pt x="4995926" y="41148"/>
                    </a:cubicBezTo>
                    <a:cubicBezTo>
                      <a:pt x="5001260" y="49149"/>
                      <a:pt x="5005578" y="58547"/>
                      <a:pt x="5007991" y="67945"/>
                    </a:cubicBezTo>
                    <a:cubicBezTo>
                      <a:pt x="5010404" y="77216"/>
                      <a:pt x="5011420" y="87503"/>
                      <a:pt x="5010785" y="97155"/>
                    </a:cubicBezTo>
                    <a:cubicBezTo>
                      <a:pt x="5010150" y="106807"/>
                      <a:pt x="5007864" y="116840"/>
                      <a:pt x="5004181" y="125857"/>
                    </a:cubicBezTo>
                    <a:cubicBezTo>
                      <a:pt x="5000498" y="134747"/>
                      <a:pt x="4995164" y="143637"/>
                      <a:pt x="4988814" y="150876"/>
                    </a:cubicBezTo>
                    <a:cubicBezTo>
                      <a:pt x="4982464" y="158242"/>
                      <a:pt x="4974590" y="164719"/>
                      <a:pt x="4966208" y="169672"/>
                    </a:cubicBezTo>
                    <a:cubicBezTo>
                      <a:pt x="4957826" y="174625"/>
                      <a:pt x="4948301" y="178308"/>
                      <a:pt x="4938776" y="180340"/>
                    </a:cubicBezTo>
                    <a:cubicBezTo>
                      <a:pt x="4929378" y="182372"/>
                      <a:pt x="4919091" y="182753"/>
                      <a:pt x="4909439" y="181610"/>
                    </a:cubicBezTo>
                    <a:cubicBezTo>
                      <a:pt x="4899787" y="180467"/>
                      <a:pt x="4889881" y="177546"/>
                      <a:pt x="4881118" y="173355"/>
                    </a:cubicBezTo>
                    <a:cubicBezTo>
                      <a:pt x="4872355" y="169164"/>
                      <a:pt x="4863973" y="163449"/>
                      <a:pt x="4856988" y="156718"/>
                    </a:cubicBezTo>
                    <a:cubicBezTo>
                      <a:pt x="4850003" y="149987"/>
                      <a:pt x="4843907" y="141732"/>
                      <a:pt x="4839462" y="133096"/>
                    </a:cubicBezTo>
                    <a:cubicBezTo>
                      <a:pt x="4835017" y="124460"/>
                      <a:pt x="4831842" y="114681"/>
                      <a:pt x="4830318" y="105156"/>
                    </a:cubicBezTo>
                    <a:cubicBezTo>
                      <a:pt x="4828794" y="95631"/>
                      <a:pt x="4828921" y="85217"/>
                      <a:pt x="4830572" y="75692"/>
                    </a:cubicBezTo>
                    <a:cubicBezTo>
                      <a:pt x="4832223" y="66167"/>
                      <a:pt x="4835652" y="56388"/>
                      <a:pt x="4840351" y="47879"/>
                    </a:cubicBezTo>
                    <a:cubicBezTo>
                      <a:pt x="4844923" y="39370"/>
                      <a:pt x="4851273" y="31369"/>
                      <a:pt x="4858385" y="24765"/>
                    </a:cubicBezTo>
                    <a:cubicBezTo>
                      <a:pt x="4865497" y="18161"/>
                      <a:pt x="4874133" y="12446"/>
                      <a:pt x="4882896" y="8509"/>
                    </a:cubicBezTo>
                    <a:cubicBezTo>
                      <a:pt x="4891786" y="4572"/>
                      <a:pt x="4901692" y="1778"/>
                      <a:pt x="4911344" y="889"/>
                    </a:cubicBezTo>
                    <a:cubicBezTo>
                      <a:pt x="4920996" y="0"/>
                      <a:pt x="4931283" y="635"/>
                      <a:pt x="4940681" y="2794"/>
                    </a:cubicBezTo>
                    <a:cubicBezTo>
                      <a:pt x="4950079" y="4953"/>
                      <a:pt x="4959604" y="8890"/>
                      <a:pt x="4967859" y="13970"/>
                    </a:cubicBezTo>
                    <a:cubicBezTo>
                      <a:pt x="4976114" y="19050"/>
                      <a:pt x="4983861" y="25781"/>
                      <a:pt x="4990084" y="33274"/>
                    </a:cubicBezTo>
                    <a:cubicBezTo>
                      <a:pt x="4996307" y="40640"/>
                      <a:pt x="5001514" y="49530"/>
                      <a:pt x="5004943" y="58547"/>
                    </a:cubicBezTo>
                    <a:cubicBezTo>
                      <a:pt x="5008372" y="67564"/>
                      <a:pt x="5010531" y="77724"/>
                      <a:pt x="5010912" y="87376"/>
                    </a:cubicBezTo>
                    <a:cubicBezTo>
                      <a:pt x="5011293" y="97028"/>
                      <a:pt x="5010150" y="107315"/>
                      <a:pt x="5007483" y="116586"/>
                    </a:cubicBezTo>
                    <a:cubicBezTo>
                      <a:pt x="5004816" y="125857"/>
                      <a:pt x="5000371" y="135128"/>
                      <a:pt x="4994783" y="143129"/>
                    </a:cubicBezTo>
                    <a:cubicBezTo>
                      <a:pt x="4989322" y="151003"/>
                      <a:pt x="4982083" y="158369"/>
                      <a:pt x="4974336" y="164211"/>
                    </a:cubicBezTo>
                    <a:cubicBezTo>
                      <a:pt x="4966589" y="169926"/>
                      <a:pt x="4948301" y="177800"/>
                      <a:pt x="4948301" y="177800"/>
                    </a:cubicBezTo>
                    <a:cubicBezTo>
                      <a:pt x="4948301" y="177800"/>
                      <a:pt x="4893310" y="207645"/>
                      <a:pt x="4864481" y="224282"/>
                    </a:cubicBezTo>
                    <a:cubicBezTo>
                      <a:pt x="4832985" y="242443"/>
                      <a:pt x="4797298" y="264795"/>
                      <a:pt x="4766691" y="282956"/>
                    </a:cubicBezTo>
                    <a:cubicBezTo>
                      <a:pt x="4739640" y="298958"/>
                      <a:pt x="4717923" y="310515"/>
                      <a:pt x="4690237" y="327787"/>
                    </a:cubicBezTo>
                    <a:cubicBezTo>
                      <a:pt x="4656074" y="349123"/>
                      <a:pt x="4609973" y="379984"/>
                      <a:pt x="4577715" y="402844"/>
                    </a:cubicBezTo>
                    <a:cubicBezTo>
                      <a:pt x="4552442" y="420878"/>
                      <a:pt x="4535170" y="435229"/>
                      <a:pt x="4511294" y="452882"/>
                    </a:cubicBezTo>
                    <a:cubicBezTo>
                      <a:pt x="4483862" y="473202"/>
                      <a:pt x="4449953" y="498475"/>
                      <a:pt x="4422140" y="517906"/>
                    </a:cubicBezTo>
                    <a:cubicBezTo>
                      <a:pt x="4398264" y="534670"/>
                      <a:pt x="4376928" y="546354"/>
                      <a:pt x="4354703" y="563245"/>
                    </a:cubicBezTo>
                    <a:cubicBezTo>
                      <a:pt x="4330954" y="581152"/>
                      <a:pt x="4307840" y="602488"/>
                      <a:pt x="4284345" y="622935"/>
                    </a:cubicBezTo>
                    <a:cubicBezTo>
                      <a:pt x="4260215" y="643890"/>
                      <a:pt x="4233418" y="665734"/>
                      <a:pt x="4211828" y="687197"/>
                    </a:cubicBezTo>
                    <a:cubicBezTo>
                      <a:pt x="4192524" y="706374"/>
                      <a:pt x="4180332" y="725551"/>
                      <a:pt x="4160266" y="744601"/>
                    </a:cubicBezTo>
                    <a:cubicBezTo>
                      <a:pt x="4136644" y="767080"/>
                      <a:pt x="4104513" y="790575"/>
                      <a:pt x="4077335" y="811657"/>
                    </a:cubicBezTo>
                    <a:cubicBezTo>
                      <a:pt x="4051681" y="831596"/>
                      <a:pt x="4026154" y="846074"/>
                      <a:pt x="4001516" y="868172"/>
                    </a:cubicBezTo>
                    <a:cubicBezTo>
                      <a:pt x="3973957" y="892937"/>
                      <a:pt x="3947668" y="927100"/>
                      <a:pt x="3921252" y="954786"/>
                    </a:cubicBezTo>
                    <a:cubicBezTo>
                      <a:pt x="3896360" y="980821"/>
                      <a:pt x="3872484" y="1002284"/>
                      <a:pt x="3847719" y="1029843"/>
                    </a:cubicBezTo>
                    <a:cubicBezTo>
                      <a:pt x="3819906" y="1060831"/>
                      <a:pt x="3788791" y="1102868"/>
                      <a:pt x="3763391" y="1132586"/>
                    </a:cubicBezTo>
                    <a:cubicBezTo>
                      <a:pt x="3743325" y="1156081"/>
                      <a:pt x="3727450" y="1170305"/>
                      <a:pt x="3708400" y="1194689"/>
                    </a:cubicBezTo>
                    <a:cubicBezTo>
                      <a:pt x="3684143" y="1225677"/>
                      <a:pt x="3656838" y="1271778"/>
                      <a:pt x="3632200" y="1305179"/>
                    </a:cubicBezTo>
                    <a:cubicBezTo>
                      <a:pt x="3610864" y="1334135"/>
                      <a:pt x="3591052" y="1355598"/>
                      <a:pt x="3569716" y="1384173"/>
                    </a:cubicBezTo>
                    <a:cubicBezTo>
                      <a:pt x="3545586" y="1416558"/>
                      <a:pt x="3513963" y="1457198"/>
                      <a:pt x="3495421" y="1490091"/>
                    </a:cubicBezTo>
                    <a:cubicBezTo>
                      <a:pt x="3480816" y="1515999"/>
                      <a:pt x="3477768" y="1541780"/>
                      <a:pt x="3463417" y="1563370"/>
                    </a:cubicBezTo>
                    <a:cubicBezTo>
                      <a:pt x="3449447" y="1584579"/>
                      <a:pt x="3425571" y="1595120"/>
                      <a:pt x="3410966" y="1618869"/>
                    </a:cubicBezTo>
                    <a:cubicBezTo>
                      <a:pt x="3392424" y="1649095"/>
                      <a:pt x="3385439" y="1699006"/>
                      <a:pt x="3369183" y="1735201"/>
                    </a:cubicBezTo>
                    <a:cubicBezTo>
                      <a:pt x="3353943" y="1769110"/>
                      <a:pt x="3332607" y="1798574"/>
                      <a:pt x="3317240" y="1830451"/>
                    </a:cubicBezTo>
                    <a:cubicBezTo>
                      <a:pt x="3302381" y="1861185"/>
                      <a:pt x="3290824" y="1893570"/>
                      <a:pt x="3278124" y="1923161"/>
                    </a:cubicBezTo>
                    <a:cubicBezTo>
                      <a:pt x="3266440" y="1950593"/>
                      <a:pt x="3254756" y="1973199"/>
                      <a:pt x="3243961" y="2002155"/>
                    </a:cubicBezTo>
                    <a:cubicBezTo>
                      <a:pt x="3231388" y="2035937"/>
                      <a:pt x="3219831" y="2077339"/>
                      <a:pt x="3208401" y="2114042"/>
                    </a:cubicBezTo>
                    <a:cubicBezTo>
                      <a:pt x="3197352" y="2149602"/>
                      <a:pt x="3189478" y="2185035"/>
                      <a:pt x="3176778" y="2219198"/>
                    </a:cubicBezTo>
                    <a:cubicBezTo>
                      <a:pt x="3164205" y="2253234"/>
                      <a:pt x="3146044" y="2284730"/>
                      <a:pt x="3132709" y="2318512"/>
                    </a:cubicBezTo>
                    <a:cubicBezTo>
                      <a:pt x="3119247" y="2352421"/>
                      <a:pt x="3107944" y="2384933"/>
                      <a:pt x="3096260" y="2422144"/>
                    </a:cubicBezTo>
                    <a:cubicBezTo>
                      <a:pt x="3083052" y="2464562"/>
                      <a:pt x="3071749" y="2519807"/>
                      <a:pt x="3058541" y="2559685"/>
                    </a:cubicBezTo>
                    <a:cubicBezTo>
                      <a:pt x="3048127" y="2591181"/>
                      <a:pt x="3033395" y="2614930"/>
                      <a:pt x="3026029" y="2642997"/>
                    </a:cubicBezTo>
                    <a:cubicBezTo>
                      <a:pt x="3018917" y="2669794"/>
                      <a:pt x="3020441" y="2696083"/>
                      <a:pt x="3014345" y="2724277"/>
                    </a:cubicBezTo>
                    <a:cubicBezTo>
                      <a:pt x="3007487" y="2755773"/>
                      <a:pt x="2994787" y="2791079"/>
                      <a:pt x="2985262" y="2822702"/>
                    </a:cubicBezTo>
                    <a:cubicBezTo>
                      <a:pt x="2976372" y="2852293"/>
                      <a:pt x="2969895" y="2877820"/>
                      <a:pt x="2959100" y="2908427"/>
                    </a:cubicBezTo>
                    <a:cubicBezTo>
                      <a:pt x="2946273" y="2944749"/>
                      <a:pt x="2925826" y="2987929"/>
                      <a:pt x="2912110" y="3025775"/>
                    </a:cubicBezTo>
                    <a:cubicBezTo>
                      <a:pt x="2899537" y="3060446"/>
                      <a:pt x="2888869" y="3092577"/>
                      <a:pt x="2879090" y="3126486"/>
                    </a:cubicBezTo>
                    <a:cubicBezTo>
                      <a:pt x="2869311" y="3160268"/>
                      <a:pt x="2862199" y="3192653"/>
                      <a:pt x="2853182" y="3228975"/>
                    </a:cubicBezTo>
                    <a:cubicBezTo>
                      <a:pt x="2843022" y="3269869"/>
                      <a:pt x="2829941" y="3320415"/>
                      <a:pt x="2821178" y="3359912"/>
                    </a:cubicBezTo>
                    <a:cubicBezTo>
                      <a:pt x="2813939" y="3392170"/>
                      <a:pt x="2811526" y="3417062"/>
                      <a:pt x="2803271" y="3448304"/>
                    </a:cubicBezTo>
                    <a:cubicBezTo>
                      <a:pt x="2793619" y="3484626"/>
                      <a:pt x="2777617" y="3528822"/>
                      <a:pt x="2764790" y="3564382"/>
                    </a:cubicBezTo>
                    <a:cubicBezTo>
                      <a:pt x="2753614" y="3595116"/>
                      <a:pt x="2742438" y="3616579"/>
                      <a:pt x="2731262" y="3649345"/>
                    </a:cubicBezTo>
                    <a:cubicBezTo>
                      <a:pt x="2716403" y="3692652"/>
                      <a:pt x="2697734" y="3756279"/>
                      <a:pt x="2686558" y="3802761"/>
                    </a:cubicBezTo>
                    <a:cubicBezTo>
                      <a:pt x="2677414" y="3840607"/>
                      <a:pt x="2675763" y="3874135"/>
                      <a:pt x="2666365" y="3907155"/>
                    </a:cubicBezTo>
                    <a:cubicBezTo>
                      <a:pt x="2657475" y="3938270"/>
                      <a:pt x="2640330" y="3966083"/>
                      <a:pt x="2632837" y="3995801"/>
                    </a:cubicBezTo>
                    <a:cubicBezTo>
                      <a:pt x="2625725" y="4023995"/>
                      <a:pt x="2628138" y="4052062"/>
                      <a:pt x="2621407" y="4080637"/>
                    </a:cubicBezTo>
                    <a:cubicBezTo>
                      <a:pt x="2614168" y="4111244"/>
                      <a:pt x="2598039" y="4139692"/>
                      <a:pt x="2589530" y="4173347"/>
                    </a:cubicBezTo>
                    <a:cubicBezTo>
                      <a:pt x="2579878" y="4211701"/>
                      <a:pt x="2579497" y="4262247"/>
                      <a:pt x="2568702" y="4298950"/>
                    </a:cubicBezTo>
                    <a:cubicBezTo>
                      <a:pt x="2559685" y="4329557"/>
                      <a:pt x="2545461" y="4350131"/>
                      <a:pt x="2533777" y="4379976"/>
                    </a:cubicBezTo>
                    <a:cubicBezTo>
                      <a:pt x="2519807" y="4415536"/>
                      <a:pt x="2507361" y="4461510"/>
                      <a:pt x="2491613" y="4498721"/>
                    </a:cubicBezTo>
                    <a:cubicBezTo>
                      <a:pt x="2477008" y="4533392"/>
                      <a:pt x="2458974" y="4563745"/>
                      <a:pt x="2443480" y="4596638"/>
                    </a:cubicBezTo>
                    <a:cubicBezTo>
                      <a:pt x="2427986" y="4629404"/>
                      <a:pt x="2414397" y="4660900"/>
                      <a:pt x="2398395" y="4695571"/>
                    </a:cubicBezTo>
                    <a:cubicBezTo>
                      <a:pt x="2380488" y="4734052"/>
                      <a:pt x="2355215" y="4778121"/>
                      <a:pt x="2340991" y="4817364"/>
                    </a:cubicBezTo>
                    <a:cubicBezTo>
                      <a:pt x="2328545" y="4851654"/>
                      <a:pt x="2324735" y="4883023"/>
                      <a:pt x="2314956" y="4917186"/>
                    </a:cubicBezTo>
                    <a:cubicBezTo>
                      <a:pt x="2304415" y="4953635"/>
                      <a:pt x="2291080" y="4992751"/>
                      <a:pt x="2279523" y="5029581"/>
                    </a:cubicBezTo>
                    <a:cubicBezTo>
                      <a:pt x="2268347" y="5065268"/>
                      <a:pt x="2260600" y="5100955"/>
                      <a:pt x="2247011" y="5134991"/>
                    </a:cubicBezTo>
                    <a:cubicBezTo>
                      <a:pt x="2233422" y="5169027"/>
                      <a:pt x="2214245" y="5200904"/>
                      <a:pt x="2197862" y="5233670"/>
                    </a:cubicBezTo>
                    <a:cubicBezTo>
                      <a:pt x="2181479" y="5266436"/>
                      <a:pt x="2165350" y="5299075"/>
                      <a:pt x="2148713" y="5331714"/>
                    </a:cubicBezTo>
                    <a:cubicBezTo>
                      <a:pt x="2131949" y="5364480"/>
                      <a:pt x="2115185" y="5399786"/>
                      <a:pt x="2097659" y="5429885"/>
                    </a:cubicBezTo>
                    <a:cubicBezTo>
                      <a:pt x="2081911" y="5456936"/>
                      <a:pt x="2065274" y="5477256"/>
                      <a:pt x="2049018" y="5504561"/>
                    </a:cubicBezTo>
                    <a:cubicBezTo>
                      <a:pt x="2030349" y="5536057"/>
                      <a:pt x="2013458" y="5575554"/>
                      <a:pt x="1992757" y="5608701"/>
                    </a:cubicBezTo>
                    <a:cubicBezTo>
                      <a:pt x="1972183" y="5641594"/>
                      <a:pt x="1947164" y="5669788"/>
                      <a:pt x="1925320" y="5702808"/>
                    </a:cubicBezTo>
                    <a:cubicBezTo>
                      <a:pt x="1902206" y="5737606"/>
                      <a:pt x="1879600" y="5782183"/>
                      <a:pt x="1858137" y="5812663"/>
                    </a:cubicBezTo>
                    <a:cubicBezTo>
                      <a:pt x="1841627" y="5836158"/>
                      <a:pt x="1826133" y="5847080"/>
                      <a:pt x="1810258" y="5872099"/>
                    </a:cubicBezTo>
                    <a:cubicBezTo>
                      <a:pt x="1787779" y="5907532"/>
                      <a:pt x="1759712" y="5966206"/>
                      <a:pt x="1743710" y="6009640"/>
                    </a:cubicBezTo>
                    <a:cubicBezTo>
                      <a:pt x="1730248" y="6046089"/>
                      <a:pt x="1727708" y="6082284"/>
                      <a:pt x="1716405" y="6114034"/>
                    </a:cubicBezTo>
                    <a:cubicBezTo>
                      <a:pt x="1706372" y="6142228"/>
                      <a:pt x="1692529" y="6162802"/>
                      <a:pt x="1680972" y="6191250"/>
                    </a:cubicBezTo>
                    <a:cubicBezTo>
                      <a:pt x="1667256" y="6225159"/>
                      <a:pt x="1653286" y="6270117"/>
                      <a:pt x="1640967" y="6304534"/>
                    </a:cubicBezTo>
                    <a:cubicBezTo>
                      <a:pt x="1630680" y="6333363"/>
                      <a:pt x="1624330" y="6359017"/>
                      <a:pt x="1612265" y="6383782"/>
                    </a:cubicBezTo>
                    <a:cubicBezTo>
                      <a:pt x="1600581" y="6407785"/>
                      <a:pt x="1582420" y="6426835"/>
                      <a:pt x="1569974" y="6450838"/>
                    </a:cubicBezTo>
                    <a:cubicBezTo>
                      <a:pt x="1556893" y="6476238"/>
                      <a:pt x="1550162" y="6506718"/>
                      <a:pt x="1536319" y="6532626"/>
                    </a:cubicBezTo>
                    <a:cubicBezTo>
                      <a:pt x="1522476" y="6558661"/>
                      <a:pt x="1503299" y="6581902"/>
                      <a:pt x="1486789" y="6606540"/>
                    </a:cubicBezTo>
                    <a:cubicBezTo>
                      <a:pt x="1470279" y="6631178"/>
                      <a:pt x="1453896" y="6655689"/>
                      <a:pt x="1437005" y="6680454"/>
                    </a:cubicBezTo>
                    <a:cubicBezTo>
                      <a:pt x="1419860" y="6705727"/>
                      <a:pt x="1403350" y="6730619"/>
                      <a:pt x="1384681" y="6756527"/>
                    </a:cubicBezTo>
                    <a:cubicBezTo>
                      <a:pt x="1364488" y="6784467"/>
                      <a:pt x="1341120" y="6813423"/>
                      <a:pt x="1319784" y="6842252"/>
                    </a:cubicBezTo>
                    <a:cubicBezTo>
                      <a:pt x="1298448" y="6871081"/>
                      <a:pt x="1278001" y="6900799"/>
                      <a:pt x="1256919" y="6929628"/>
                    </a:cubicBezTo>
                    <a:cubicBezTo>
                      <a:pt x="1236218" y="6958076"/>
                      <a:pt x="1215517" y="6988683"/>
                      <a:pt x="1194435" y="7013829"/>
                    </a:cubicBezTo>
                    <a:cubicBezTo>
                      <a:pt x="1175766" y="7036181"/>
                      <a:pt x="1155192" y="7052056"/>
                      <a:pt x="1137793" y="7073900"/>
                    </a:cubicBezTo>
                    <a:cubicBezTo>
                      <a:pt x="1119886" y="7096379"/>
                      <a:pt x="1105027" y="7122668"/>
                      <a:pt x="1088771" y="7147052"/>
                    </a:cubicBezTo>
                    <a:cubicBezTo>
                      <a:pt x="1072515" y="7171436"/>
                      <a:pt x="1056132" y="7195566"/>
                      <a:pt x="1040384" y="7220077"/>
                    </a:cubicBezTo>
                    <a:cubicBezTo>
                      <a:pt x="1024763" y="7244334"/>
                      <a:pt x="1011301" y="7268591"/>
                      <a:pt x="994791" y="7293229"/>
                    </a:cubicBezTo>
                    <a:cubicBezTo>
                      <a:pt x="977265" y="7319391"/>
                      <a:pt x="958469" y="7347966"/>
                      <a:pt x="937768" y="7372604"/>
                    </a:cubicBezTo>
                    <a:cubicBezTo>
                      <a:pt x="917448" y="7396861"/>
                      <a:pt x="891667" y="7416419"/>
                      <a:pt x="872236" y="7440168"/>
                    </a:cubicBezTo>
                    <a:cubicBezTo>
                      <a:pt x="853440" y="7463155"/>
                      <a:pt x="841756" y="7486650"/>
                      <a:pt x="822833" y="7512685"/>
                    </a:cubicBezTo>
                    <a:cubicBezTo>
                      <a:pt x="799846" y="7544435"/>
                      <a:pt x="768858" y="7582916"/>
                      <a:pt x="742950" y="7616444"/>
                    </a:cubicBezTo>
                    <a:cubicBezTo>
                      <a:pt x="718566" y="7648067"/>
                      <a:pt x="692150" y="7679436"/>
                      <a:pt x="671576" y="7708773"/>
                    </a:cubicBezTo>
                    <a:cubicBezTo>
                      <a:pt x="654050" y="7733792"/>
                      <a:pt x="642747" y="7756652"/>
                      <a:pt x="626237" y="7780528"/>
                    </a:cubicBezTo>
                    <a:cubicBezTo>
                      <a:pt x="608838" y="7805674"/>
                      <a:pt x="587375" y="7830693"/>
                      <a:pt x="569087" y="7855458"/>
                    </a:cubicBezTo>
                    <a:cubicBezTo>
                      <a:pt x="551434" y="7879334"/>
                      <a:pt x="537210" y="7901559"/>
                      <a:pt x="518414" y="7926451"/>
                    </a:cubicBezTo>
                    <a:cubicBezTo>
                      <a:pt x="496697" y="7955280"/>
                      <a:pt x="463423" y="7987792"/>
                      <a:pt x="445897" y="8018272"/>
                    </a:cubicBezTo>
                    <a:cubicBezTo>
                      <a:pt x="431292" y="8043672"/>
                      <a:pt x="428244" y="8070215"/>
                      <a:pt x="416052" y="8094091"/>
                    </a:cubicBezTo>
                    <a:cubicBezTo>
                      <a:pt x="404114" y="8117459"/>
                      <a:pt x="388239" y="8137779"/>
                      <a:pt x="373761" y="8159877"/>
                    </a:cubicBezTo>
                    <a:cubicBezTo>
                      <a:pt x="358902" y="8182610"/>
                      <a:pt x="343154" y="8204581"/>
                      <a:pt x="328295" y="8228838"/>
                    </a:cubicBezTo>
                    <a:cubicBezTo>
                      <a:pt x="312420" y="8254746"/>
                      <a:pt x="298831" y="8284845"/>
                      <a:pt x="281940" y="8311007"/>
                    </a:cubicBezTo>
                    <a:cubicBezTo>
                      <a:pt x="265303" y="8336915"/>
                      <a:pt x="243459" y="8359648"/>
                      <a:pt x="227584" y="8385302"/>
                    </a:cubicBezTo>
                    <a:cubicBezTo>
                      <a:pt x="212090" y="8410321"/>
                      <a:pt x="199136" y="8436864"/>
                      <a:pt x="187579" y="8462899"/>
                    </a:cubicBezTo>
                    <a:cubicBezTo>
                      <a:pt x="176403" y="8488045"/>
                      <a:pt x="170053" y="8509508"/>
                      <a:pt x="159258" y="8538845"/>
                    </a:cubicBezTo>
                    <a:cubicBezTo>
                      <a:pt x="144526" y="8578850"/>
                      <a:pt x="116713" y="8660257"/>
                      <a:pt x="107188" y="8681339"/>
                    </a:cubicBezTo>
                    <a:cubicBezTo>
                      <a:pt x="104394" y="8687562"/>
                      <a:pt x="103251" y="8689594"/>
                      <a:pt x="100711" y="8693150"/>
                    </a:cubicBezTo>
                    <a:cubicBezTo>
                      <a:pt x="98171" y="8696706"/>
                      <a:pt x="94996" y="8700008"/>
                      <a:pt x="91694" y="8702929"/>
                    </a:cubicBezTo>
                    <a:cubicBezTo>
                      <a:pt x="88265" y="8705850"/>
                      <a:pt x="84455" y="8708390"/>
                      <a:pt x="80518" y="8710422"/>
                    </a:cubicBezTo>
                    <a:cubicBezTo>
                      <a:pt x="76581" y="8712454"/>
                      <a:pt x="72263" y="8713851"/>
                      <a:pt x="67945" y="8714867"/>
                    </a:cubicBezTo>
                    <a:cubicBezTo>
                      <a:pt x="63627" y="8715883"/>
                      <a:pt x="59055" y="8716391"/>
                      <a:pt x="54610" y="8716264"/>
                    </a:cubicBezTo>
                    <a:cubicBezTo>
                      <a:pt x="50165" y="8716137"/>
                      <a:pt x="45720" y="8715502"/>
                      <a:pt x="41402" y="8714359"/>
                    </a:cubicBezTo>
                    <a:cubicBezTo>
                      <a:pt x="37084" y="8713216"/>
                      <a:pt x="32893" y="8711565"/>
                      <a:pt x="28956" y="8709406"/>
                    </a:cubicBezTo>
                    <a:cubicBezTo>
                      <a:pt x="25146" y="8707247"/>
                      <a:pt x="21463" y="8704580"/>
                      <a:pt x="18161" y="8701659"/>
                    </a:cubicBezTo>
                    <a:cubicBezTo>
                      <a:pt x="14859" y="8698611"/>
                      <a:pt x="11811" y="8695182"/>
                      <a:pt x="9398" y="8691499"/>
                    </a:cubicBezTo>
                    <a:cubicBezTo>
                      <a:pt x="6985" y="8687816"/>
                      <a:pt x="4953" y="8683625"/>
                      <a:pt x="3429" y="8679434"/>
                    </a:cubicBezTo>
                    <a:cubicBezTo>
                      <a:pt x="1905" y="8675243"/>
                      <a:pt x="1016" y="8670925"/>
                      <a:pt x="508" y="8666480"/>
                    </a:cubicBezTo>
                    <a:cubicBezTo>
                      <a:pt x="0" y="8662035"/>
                      <a:pt x="0" y="8657463"/>
                      <a:pt x="635" y="8653018"/>
                    </a:cubicBezTo>
                    <a:cubicBezTo>
                      <a:pt x="1270" y="8648700"/>
                      <a:pt x="4191" y="8640191"/>
                      <a:pt x="4191" y="8640191"/>
                    </a:cubicBezTo>
                  </a:path>
                </a:pathLst>
              </a:custGeom>
              <a:solidFill>
                <a:srgbClr val="004AAD"/>
              </a:solidFill>
              <a:ln>
                <a:noFill/>
              </a:ln>
            </p:spPr>
          </p:sp>
        </p:grpSp>
        <p:grpSp>
          <p:nvGrpSpPr>
            <p:cNvPr id="66" name="Group 66"/>
            <p:cNvGrpSpPr/>
            <p:nvPr/>
          </p:nvGrpSpPr>
          <p:grpSpPr>
            <a:xfrm>
              <a:off x="1608418" y="3939660"/>
              <a:ext cx="1708298" cy="2433244"/>
              <a:chOff x="0" y="0"/>
              <a:chExt cx="3452368" cy="491744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40894" y="21971"/>
                <a:ext cx="3370199" cy="4846193"/>
              </a:xfrm>
              <a:custGeom>
                <a:avLst/>
                <a:gdLst/>
                <a:ahLst/>
                <a:cxnLst/>
                <a:rect l="l" t="t" r="r" b="b"/>
                <a:pathLst>
                  <a:path w="3370199" h="4846193">
                    <a:moveTo>
                      <a:pt x="1979549" y="2016379"/>
                    </a:moveTo>
                    <a:cubicBezTo>
                      <a:pt x="1751330" y="2363597"/>
                      <a:pt x="1707769" y="2537206"/>
                      <a:pt x="1677416" y="2603627"/>
                    </a:cubicBezTo>
                    <a:cubicBezTo>
                      <a:pt x="1664335" y="2632202"/>
                      <a:pt x="1657985" y="2644775"/>
                      <a:pt x="1645031" y="2663063"/>
                    </a:cubicBezTo>
                    <a:cubicBezTo>
                      <a:pt x="1631950" y="2681351"/>
                      <a:pt x="1616329" y="2698496"/>
                      <a:pt x="1599311" y="2713101"/>
                    </a:cubicBezTo>
                    <a:cubicBezTo>
                      <a:pt x="1582293" y="2727706"/>
                      <a:pt x="1562989" y="2740533"/>
                      <a:pt x="1542923" y="2750566"/>
                    </a:cubicBezTo>
                    <a:cubicBezTo>
                      <a:pt x="1522984" y="2760599"/>
                      <a:pt x="1501140" y="2768473"/>
                      <a:pt x="1479296" y="2773553"/>
                    </a:cubicBezTo>
                    <a:cubicBezTo>
                      <a:pt x="1457452" y="2778633"/>
                      <a:pt x="1434338" y="2781046"/>
                      <a:pt x="1411859" y="2780665"/>
                    </a:cubicBezTo>
                    <a:cubicBezTo>
                      <a:pt x="1389507" y="2780284"/>
                      <a:pt x="1366520" y="2777109"/>
                      <a:pt x="1344803" y="2771394"/>
                    </a:cubicBezTo>
                    <a:cubicBezTo>
                      <a:pt x="1323213" y="2765679"/>
                      <a:pt x="1301623" y="2757043"/>
                      <a:pt x="1281938" y="2746375"/>
                    </a:cubicBezTo>
                    <a:cubicBezTo>
                      <a:pt x="1262253" y="2735580"/>
                      <a:pt x="1243330" y="2722118"/>
                      <a:pt x="1226820" y="2707005"/>
                    </a:cubicBezTo>
                    <a:cubicBezTo>
                      <a:pt x="1210310" y="2691892"/>
                      <a:pt x="1195197" y="2674239"/>
                      <a:pt x="1182751" y="2655570"/>
                    </a:cubicBezTo>
                    <a:cubicBezTo>
                      <a:pt x="1170305" y="2636901"/>
                      <a:pt x="1159891" y="2616200"/>
                      <a:pt x="1152271" y="2595118"/>
                    </a:cubicBezTo>
                    <a:cubicBezTo>
                      <a:pt x="1144651" y="2574036"/>
                      <a:pt x="1139444" y="2551430"/>
                      <a:pt x="1137158" y="2529078"/>
                    </a:cubicBezTo>
                    <a:cubicBezTo>
                      <a:pt x="1134872" y="2506853"/>
                      <a:pt x="1135253" y="2483612"/>
                      <a:pt x="1138301" y="2461387"/>
                    </a:cubicBezTo>
                    <a:cubicBezTo>
                      <a:pt x="1141349" y="2439162"/>
                      <a:pt x="1142746" y="2424557"/>
                      <a:pt x="1155573" y="2395982"/>
                    </a:cubicBezTo>
                    <a:cubicBezTo>
                      <a:pt x="1185926" y="2328291"/>
                      <a:pt x="1309751" y="2190750"/>
                      <a:pt x="1365377" y="2078863"/>
                    </a:cubicBezTo>
                    <a:cubicBezTo>
                      <a:pt x="1420241" y="1968500"/>
                      <a:pt x="1417701" y="1817878"/>
                      <a:pt x="1488440" y="1729994"/>
                    </a:cubicBezTo>
                    <a:cubicBezTo>
                      <a:pt x="1554988" y="1647317"/>
                      <a:pt x="1689735" y="1623060"/>
                      <a:pt x="1766824" y="1557528"/>
                    </a:cubicBezTo>
                    <a:cubicBezTo>
                      <a:pt x="1834896" y="1499743"/>
                      <a:pt x="1886331" y="1401953"/>
                      <a:pt x="1934464" y="1365377"/>
                    </a:cubicBezTo>
                    <a:cubicBezTo>
                      <a:pt x="1961896" y="1344549"/>
                      <a:pt x="1983232" y="1338326"/>
                      <a:pt x="2009140" y="1329563"/>
                    </a:cubicBezTo>
                    <a:cubicBezTo>
                      <a:pt x="2035048" y="1320800"/>
                      <a:pt x="2062861" y="1315085"/>
                      <a:pt x="2090166" y="1312799"/>
                    </a:cubicBezTo>
                    <a:cubicBezTo>
                      <a:pt x="2117471" y="1310513"/>
                      <a:pt x="2145792" y="1311529"/>
                      <a:pt x="2172843" y="1315847"/>
                    </a:cubicBezTo>
                    <a:cubicBezTo>
                      <a:pt x="2199894" y="1320165"/>
                      <a:pt x="2227199" y="1327912"/>
                      <a:pt x="2252472" y="1338580"/>
                    </a:cubicBezTo>
                    <a:cubicBezTo>
                      <a:pt x="2277745" y="1349248"/>
                      <a:pt x="2302256" y="1363345"/>
                      <a:pt x="2324227" y="1379728"/>
                    </a:cubicBezTo>
                    <a:cubicBezTo>
                      <a:pt x="2346198" y="1396111"/>
                      <a:pt x="2366772" y="1415669"/>
                      <a:pt x="2384171" y="1436878"/>
                    </a:cubicBezTo>
                    <a:cubicBezTo>
                      <a:pt x="2401570" y="1458087"/>
                      <a:pt x="2416810" y="1481963"/>
                      <a:pt x="2428621" y="1506728"/>
                    </a:cubicBezTo>
                    <a:cubicBezTo>
                      <a:pt x="2440432" y="1531493"/>
                      <a:pt x="2449576" y="1558417"/>
                      <a:pt x="2455164" y="1585214"/>
                    </a:cubicBezTo>
                    <a:cubicBezTo>
                      <a:pt x="2460752" y="1612011"/>
                      <a:pt x="2463038" y="1640332"/>
                      <a:pt x="2462022" y="1667637"/>
                    </a:cubicBezTo>
                    <a:cubicBezTo>
                      <a:pt x="2461006" y="1695069"/>
                      <a:pt x="2456561" y="1723136"/>
                      <a:pt x="2449068" y="1749425"/>
                    </a:cubicBezTo>
                    <a:cubicBezTo>
                      <a:pt x="2441575" y="1775714"/>
                      <a:pt x="2430399" y="1801876"/>
                      <a:pt x="2416810" y="1825625"/>
                    </a:cubicBezTo>
                    <a:cubicBezTo>
                      <a:pt x="2403221" y="1849374"/>
                      <a:pt x="2386203" y="1872107"/>
                      <a:pt x="2367280" y="1891919"/>
                    </a:cubicBezTo>
                    <a:cubicBezTo>
                      <a:pt x="2348357" y="1911731"/>
                      <a:pt x="2319147" y="1914652"/>
                      <a:pt x="2303399" y="1944497"/>
                    </a:cubicBezTo>
                    <a:cubicBezTo>
                      <a:pt x="2272411" y="2003552"/>
                      <a:pt x="2285492" y="2162429"/>
                      <a:pt x="2275586" y="2265934"/>
                    </a:cubicBezTo>
                    <a:cubicBezTo>
                      <a:pt x="2266315" y="2362708"/>
                      <a:pt x="2256536" y="2479675"/>
                      <a:pt x="2246122" y="2546604"/>
                    </a:cubicBezTo>
                    <a:cubicBezTo>
                      <a:pt x="2240280" y="2584450"/>
                      <a:pt x="2237486" y="2606421"/>
                      <a:pt x="2228088" y="2634615"/>
                    </a:cubicBezTo>
                    <a:cubicBezTo>
                      <a:pt x="2218690" y="2662809"/>
                      <a:pt x="2205355" y="2690622"/>
                      <a:pt x="2189480" y="2715641"/>
                    </a:cubicBezTo>
                    <a:cubicBezTo>
                      <a:pt x="2173605" y="2740660"/>
                      <a:pt x="2154047" y="2764409"/>
                      <a:pt x="2132584" y="2784983"/>
                    </a:cubicBezTo>
                    <a:cubicBezTo>
                      <a:pt x="2111121" y="2805557"/>
                      <a:pt x="2086483" y="2823972"/>
                      <a:pt x="2060702" y="2838831"/>
                    </a:cubicBezTo>
                    <a:cubicBezTo>
                      <a:pt x="2034921" y="2853690"/>
                      <a:pt x="2006727" y="2865628"/>
                      <a:pt x="1978152" y="2873883"/>
                    </a:cubicBezTo>
                    <a:cubicBezTo>
                      <a:pt x="1949577" y="2882138"/>
                      <a:pt x="1919224" y="2886964"/>
                      <a:pt x="1889506" y="2888107"/>
                    </a:cubicBezTo>
                    <a:cubicBezTo>
                      <a:pt x="1859788" y="2889250"/>
                      <a:pt x="1829181" y="2886710"/>
                      <a:pt x="1800098" y="2880741"/>
                    </a:cubicBezTo>
                    <a:cubicBezTo>
                      <a:pt x="1771015" y="2874772"/>
                      <a:pt x="1741805" y="2864993"/>
                      <a:pt x="1715008" y="2852166"/>
                    </a:cubicBezTo>
                    <a:cubicBezTo>
                      <a:pt x="1688211" y="2839466"/>
                      <a:pt x="1662176" y="2822956"/>
                      <a:pt x="1639189" y="2804160"/>
                    </a:cubicBezTo>
                    <a:cubicBezTo>
                      <a:pt x="1616202" y="2785364"/>
                      <a:pt x="1594866" y="2763012"/>
                      <a:pt x="1577086" y="2739263"/>
                    </a:cubicBezTo>
                    <a:cubicBezTo>
                      <a:pt x="1559306" y="2715514"/>
                      <a:pt x="1543939" y="2688717"/>
                      <a:pt x="1532382" y="2661412"/>
                    </a:cubicBezTo>
                    <a:cubicBezTo>
                      <a:pt x="1520825" y="2634107"/>
                      <a:pt x="1512189" y="2604516"/>
                      <a:pt x="1507490" y="2575179"/>
                    </a:cubicBezTo>
                    <a:cubicBezTo>
                      <a:pt x="1502791" y="2545842"/>
                      <a:pt x="1494663" y="2523617"/>
                      <a:pt x="1504061" y="2485517"/>
                    </a:cubicBezTo>
                    <a:cubicBezTo>
                      <a:pt x="1524127" y="2403983"/>
                      <a:pt x="1645031" y="2241931"/>
                      <a:pt x="1709293" y="2128774"/>
                    </a:cubicBezTo>
                    <a:cubicBezTo>
                      <a:pt x="1767205" y="2026793"/>
                      <a:pt x="1836547" y="1922907"/>
                      <a:pt x="1873123" y="1836801"/>
                    </a:cubicBezTo>
                    <a:cubicBezTo>
                      <a:pt x="1899793" y="1774063"/>
                      <a:pt x="1907540" y="1713484"/>
                      <a:pt x="1924431" y="1666621"/>
                    </a:cubicBezTo>
                    <a:cubicBezTo>
                      <a:pt x="1936750" y="1632458"/>
                      <a:pt x="1945513" y="1606931"/>
                      <a:pt x="1960880" y="1579880"/>
                    </a:cubicBezTo>
                    <a:cubicBezTo>
                      <a:pt x="1976374" y="1552829"/>
                      <a:pt x="1995551" y="1526921"/>
                      <a:pt x="2017014" y="1504315"/>
                    </a:cubicBezTo>
                    <a:cubicBezTo>
                      <a:pt x="2038477" y="1481709"/>
                      <a:pt x="2063369" y="1461135"/>
                      <a:pt x="2089658" y="1444371"/>
                    </a:cubicBezTo>
                    <a:cubicBezTo>
                      <a:pt x="2115947" y="1427607"/>
                      <a:pt x="2145030" y="1413637"/>
                      <a:pt x="2174494" y="1403604"/>
                    </a:cubicBezTo>
                    <a:cubicBezTo>
                      <a:pt x="2203958" y="1393571"/>
                      <a:pt x="2235581" y="1386967"/>
                      <a:pt x="2266569" y="1384300"/>
                    </a:cubicBezTo>
                    <a:cubicBezTo>
                      <a:pt x="2297557" y="1381633"/>
                      <a:pt x="2329942" y="1382776"/>
                      <a:pt x="2360676" y="1387602"/>
                    </a:cubicBezTo>
                    <a:cubicBezTo>
                      <a:pt x="2391410" y="1392428"/>
                      <a:pt x="2422525" y="1401191"/>
                      <a:pt x="2451227" y="1413256"/>
                    </a:cubicBezTo>
                    <a:cubicBezTo>
                      <a:pt x="2479929" y="1425321"/>
                      <a:pt x="2507869" y="1441323"/>
                      <a:pt x="2532888" y="1459865"/>
                    </a:cubicBezTo>
                    <a:cubicBezTo>
                      <a:pt x="2557907" y="1478407"/>
                      <a:pt x="2581402" y="1500759"/>
                      <a:pt x="2601214" y="1524762"/>
                    </a:cubicBezTo>
                    <a:cubicBezTo>
                      <a:pt x="2621026" y="1548765"/>
                      <a:pt x="2638425" y="1575943"/>
                      <a:pt x="2651887" y="1604010"/>
                    </a:cubicBezTo>
                    <a:cubicBezTo>
                      <a:pt x="2665349" y="1632077"/>
                      <a:pt x="2675763" y="1662684"/>
                      <a:pt x="2682113" y="1693164"/>
                    </a:cubicBezTo>
                    <a:cubicBezTo>
                      <a:pt x="2688463" y="1723644"/>
                      <a:pt x="2691257" y="1755775"/>
                      <a:pt x="2690241" y="1786890"/>
                    </a:cubicBezTo>
                    <a:cubicBezTo>
                      <a:pt x="2689225" y="1818005"/>
                      <a:pt x="2683764" y="1879473"/>
                      <a:pt x="2675636" y="1879854"/>
                    </a:cubicBezTo>
                    <a:cubicBezTo>
                      <a:pt x="2659507" y="1880489"/>
                      <a:pt x="2573528" y="1523492"/>
                      <a:pt x="2588641" y="1517269"/>
                    </a:cubicBezTo>
                    <a:cubicBezTo>
                      <a:pt x="2600071" y="1512570"/>
                      <a:pt x="2678430" y="1646809"/>
                      <a:pt x="2698242" y="1698879"/>
                    </a:cubicBezTo>
                    <a:cubicBezTo>
                      <a:pt x="2711450" y="1733677"/>
                      <a:pt x="2713609" y="1760601"/>
                      <a:pt x="2715641" y="1791843"/>
                    </a:cubicBezTo>
                    <a:cubicBezTo>
                      <a:pt x="2717673" y="1823085"/>
                      <a:pt x="2715768" y="1855470"/>
                      <a:pt x="2710307" y="1886204"/>
                    </a:cubicBezTo>
                    <a:cubicBezTo>
                      <a:pt x="2704846" y="1916938"/>
                      <a:pt x="2695321" y="1947926"/>
                      <a:pt x="2682621" y="1976501"/>
                    </a:cubicBezTo>
                    <a:cubicBezTo>
                      <a:pt x="2669921" y="2005076"/>
                      <a:pt x="2653284" y="2032889"/>
                      <a:pt x="2634107" y="2057654"/>
                    </a:cubicBezTo>
                    <a:cubicBezTo>
                      <a:pt x="2614930" y="2082292"/>
                      <a:pt x="2592070" y="2105279"/>
                      <a:pt x="2567559" y="2124710"/>
                    </a:cubicBezTo>
                    <a:cubicBezTo>
                      <a:pt x="2543048" y="2144141"/>
                      <a:pt x="2515362" y="2161032"/>
                      <a:pt x="2486914" y="2173986"/>
                    </a:cubicBezTo>
                    <a:cubicBezTo>
                      <a:pt x="2458466" y="2186940"/>
                      <a:pt x="2427478" y="2196719"/>
                      <a:pt x="2396744" y="2202434"/>
                    </a:cubicBezTo>
                    <a:cubicBezTo>
                      <a:pt x="2366010" y="2208149"/>
                      <a:pt x="2333625" y="2210308"/>
                      <a:pt x="2302383" y="2208530"/>
                    </a:cubicBezTo>
                    <a:cubicBezTo>
                      <a:pt x="2271141" y="2206752"/>
                      <a:pt x="2239264" y="2201037"/>
                      <a:pt x="2209419" y="2191893"/>
                    </a:cubicBezTo>
                    <a:cubicBezTo>
                      <a:pt x="2179574" y="2182749"/>
                      <a:pt x="2149856" y="2169541"/>
                      <a:pt x="2123059" y="2153539"/>
                    </a:cubicBezTo>
                    <a:cubicBezTo>
                      <a:pt x="2096262" y="2137410"/>
                      <a:pt x="2070608" y="2117598"/>
                      <a:pt x="2048383" y="2095500"/>
                    </a:cubicBezTo>
                    <a:cubicBezTo>
                      <a:pt x="2026158" y="2073529"/>
                      <a:pt x="2006092" y="2048002"/>
                      <a:pt x="1989836" y="2021332"/>
                    </a:cubicBezTo>
                    <a:cubicBezTo>
                      <a:pt x="1973580" y="1994662"/>
                      <a:pt x="1953260" y="1975612"/>
                      <a:pt x="1950593" y="1935353"/>
                    </a:cubicBezTo>
                    <a:cubicBezTo>
                      <a:pt x="1944751" y="1848358"/>
                      <a:pt x="2027555" y="1609344"/>
                      <a:pt x="2078355" y="1512316"/>
                    </a:cubicBezTo>
                    <a:cubicBezTo>
                      <a:pt x="2109343" y="1453261"/>
                      <a:pt x="2145157" y="1414653"/>
                      <a:pt x="2180336" y="1384173"/>
                    </a:cubicBezTo>
                    <a:cubicBezTo>
                      <a:pt x="2207133" y="1360932"/>
                      <a:pt x="2233803" y="1348486"/>
                      <a:pt x="2262886" y="1335913"/>
                    </a:cubicBezTo>
                    <a:cubicBezTo>
                      <a:pt x="2291842" y="1323340"/>
                      <a:pt x="2323338" y="1314069"/>
                      <a:pt x="2354453" y="1308862"/>
                    </a:cubicBezTo>
                    <a:cubicBezTo>
                      <a:pt x="2385695" y="1303655"/>
                      <a:pt x="2418461" y="1302131"/>
                      <a:pt x="2449957" y="1304544"/>
                    </a:cubicBezTo>
                    <a:cubicBezTo>
                      <a:pt x="2481453" y="1306957"/>
                      <a:pt x="2513584" y="1313307"/>
                      <a:pt x="2543556" y="1323213"/>
                    </a:cubicBezTo>
                    <a:cubicBezTo>
                      <a:pt x="2573655" y="1333119"/>
                      <a:pt x="2603373" y="1346962"/>
                      <a:pt x="2630170" y="1363726"/>
                    </a:cubicBezTo>
                    <a:cubicBezTo>
                      <a:pt x="2656967" y="1380490"/>
                      <a:pt x="2682494" y="1400937"/>
                      <a:pt x="2704465" y="1423670"/>
                    </a:cubicBezTo>
                    <a:cubicBezTo>
                      <a:pt x="2726436" y="1446403"/>
                      <a:pt x="2746248" y="1472565"/>
                      <a:pt x="2762250" y="1499870"/>
                    </a:cubicBezTo>
                    <a:cubicBezTo>
                      <a:pt x="2778125" y="1527175"/>
                      <a:pt x="2791206" y="1557147"/>
                      <a:pt x="2800096" y="1587500"/>
                    </a:cubicBezTo>
                    <a:cubicBezTo>
                      <a:pt x="2809113" y="1617853"/>
                      <a:pt x="2814574" y="1650111"/>
                      <a:pt x="2815971" y="1681734"/>
                    </a:cubicBezTo>
                    <a:cubicBezTo>
                      <a:pt x="2817368" y="1713357"/>
                      <a:pt x="2814955" y="1745996"/>
                      <a:pt x="2808732" y="1776984"/>
                    </a:cubicBezTo>
                    <a:cubicBezTo>
                      <a:pt x="2802509" y="1807972"/>
                      <a:pt x="2792349" y="1839087"/>
                      <a:pt x="2778887" y="1867789"/>
                    </a:cubicBezTo>
                    <a:cubicBezTo>
                      <a:pt x="2765552" y="1896364"/>
                      <a:pt x="2748153" y="1924177"/>
                      <a:pt x="2728341" y="1948815"/>
                    </a:cubicBezTo>
                    <a:cubicBezTo>
                      <a:pt x="2708529" y="1973326"/>
                      <a:pt x="2676779" y="1978914"/>
                      <a:pt x="2659761" y="2015236"/>
                    </a:cubicBezTo>
                    <a:cubicBezTo>
                      <a:pt x="2624709" y="2090039"/>
                      <a:pt x="2636393" y="2284603"/>
                      <a:pt x="2628900" y="2419985"/>
                    </a:cubicBezTo>
                    <a:cubicBezTo>
                      <a:pt x="2621280" y="2556002"/>
                      <a:pt x="2645537" y="2704465"/>
                      <a:pt x="2614549" y="2829687"/>
                    </a:cubicBezTo>
                    <a:cubicBezTo>
                      <a:pt x="2585593" y="2946400"/>
                      <a:pt x="2516251" y="3047111"/>
                      <a:pt x="2459482" y="3150362"/>
                    </a:cubicBezTo>
                    <a:cubicBezTo>
                      <a:pt x="2403475" y="3252216"/>
                      <a:pt x="2275205" y="3443986"/>
                      <a:pt x="2276729" y="3445002"/>
                    </a:cubicBezTo>
                    <a:cubicBezTo>
                      <a:pt x="2277618" y="3445637"/>
                      <a:pt x="2343658" y="3338322"/>
                      <a:pt x="2347722" y="3340481"/>
                    </a:cubicBezTo>
                    <a:cubicBezTo>
                      <a:pt x="2351405" y="3342386"/>
                      <a:pt x="2326894" y="3406394"/>
                      <a:pt x="2310892" y="3436493"/>
                    </a:cubicBezTo>
                    <a:cubicBezTo>
                      <a:pt x="2295017" y="3466465"/>
                      <a:pt x="2274697" y="3495421"/>
                      <a:pt x="2252091" y="3520694"/>
                    </a:cubicBezTo>
                    <a:cubicBezTo>
                      <a:pt x="2229358" y="3546094"/>
                      <a:pt x="2202942" y="3569335"/>
                      <a:pt x="2174875" y="3588512"/>
                    </a:cubicBezTo>
                    <a:cubicBezTo>
                      <a:pt x="2146808" y="3607689"/>
                      <a:pt x="2115566" y="3623945"/>
                      <a:pt x="2083689" y="3635883"/>
                    </a:cubicBezTo>
                    <a:cubicBezTo>
                      <a:pt x="2051812" y="3647821"/>
                      <a:pt x="2017522" y="3656076"/>
                      <a:pt x="1983740" y="3660013"/>
                    </a:cubicBezTo>
                    <a:cubicBezTo>
                      <a:pt x="1949958" y="3663950"/>
                      <a:pt x="1914779" y="3663823"/>
                      <a:pt x="1880997" y="3659632"/>
                    </a:cubicBezTo>
                    <a:cubicBezTo>
                      <a:pt x="1847215" y="3655441"/>
                      <a:pt x="1813052" y="3646678"/>
                      <a:pt x="1781302" y="3634486"/>
                    </a:cubicBezTo>
                    <a:cubicBezTo>
                      <a:pt x="1749552" y="3622294"/>
                      <a:pt x="1718564" y="3605784"/>
                      <a:pt x="1690624" y="3586353"/>
                    </a:cubicBezTo>
                    <a:cubicBezTo>
                      <a:pt x="1662684" y="3566922"/>
                      <a:pt x="1636395" y="3543427"/>
                      <a:pt x="1613916" y="3517900"/>
                    </a:cubicBezTo>
                    <a:cubicBezTo>
                      <a:pt x="1591437" y="3492373"/>
                      <a:pt x="1571625" y="3463290"/>
                      <a:pt x="1556004" y="3433064"/>
                    </a:cubicBezTo>
                    <a:cubicBezTo>
                      <a:pt x="1540383" y="3402838"/>
                      <a:pt x="1527937" y="3369818"/>
                      <a:pt x="1519936" y="3336798"/>
                    </a:cubicBezTo>
                    <a:cubicBezTo>
                      <a:pt x="1511935" y="3303778"/>
                      <a:pt x="1507871" y="3268726"/>
                      <a:pt x="1507998" y="3234690"/>
                    </a:cubicBezTo>
                    <a:cubicBezTo>
                      <a:pt x="1508125" y="3200654"/>
                      <a:pt x="1506601" y="3174111"/>
                      <a:pt x="1520952" y="3132836"/>
                    </a:cubicBezTo>
                    <a:cubicBezTo>
                      <a:pt x="1548003" y="3055112"/>
                      <a:pt x="1661160" y="2935224"/>
                      <a:pt x="1709166" y="2821686"/>
                    </a:cubicBezTo>
                    <a:cubicBezTo>
                      <a:pt x="1759966" y="2701798"/>
                      <a:pt x="1775587" y="2557272"/>
                      <a:pt x="1812290" y="2429002"/>
                    </a:cubicBezTo>
                    <a:cubicBezTo>
                      <a:pt x="1847850" y="2304415"/>
                      <a:pt x="1883029" y="2180336"/>
                      <a:pt x="1925574" y="2062734"/>
                    </a:cubicBezTo>
                    <a:cubicBezTo>
                      <a:pt x="1966468" y="1949704"/>
                      <a:pt x="2013331" y="1849120"/>
                      <a:pt x="2061591" y="1735836"/>
                    </a:cubicBezTo>
                    <a:cubicBezTo>
                      <a:pt x="2114169" y="1612392"/>
                      <a:pt x="2161794" y="1471549"/>
                      <a:pt x="2229485" y="1350264"/>
                    </a:cubicBezTo>
                    <a:cubicBezTo>
                      <a:pt x="2296541" y="1229995"/>
                      <a:pt x="2405507" y="1123950"/>
                      <a:pt x="2465070" y="1010793"/>
                    </a:cubicBezTo>
                    <a:cubicBezTo>
                      <a:pt x="2517394" y="911352"/>
                      <a:pt x="2516632" y="729996"/>
                      <a:pt x="2577973" y="712343"/>
                    </a:cubicBezTo>
                    <a:cubicBezTo>
                      <a:pt x="2639822" y="694563"/>
                      <a:pt x="2840736" y="844677"/>
                      <a:pt x="2835529" y="908050"/>
                    </a:cubicBezTo>
                    <a:cubicBezTo>
                      <a:pt x="2829179" y="985139"/>
                      <a:pt x="2534666" y="1045337"/>
                      <a:pt x="2412492" y="1130808"/>
                    </a:cubicBezTo>
                    <a:cubicBezTo>
                      <a:pt x="2303653" y="1207008"/>
                      <a:pt x="2120773" y="1367028"/>
                      <a:pt x="2130933" y="1385951"/>
                    </a:cubicBezTo>
                    <a:cubicBezTo>
                      <a:pt x="2136521" y="1396238"/>
                      <a:pt x="2227326" y="1344041"/>
                      <a:pt x="2241042" y="1357630"/>
                    </a:cubicBezTo>
                    <a:cubicBezTo>
                      <a:pt x="2254504" y="1370965"/>
                      <a:pt x="2227453" y="1430528"/>
                      <a:pt x="2214499" y="1464691"/>
                    </a:cubicBezTo>
                    <a:cubicBezTo>
                      <a:pt x="2201545" y="1498727"/>
                      <a:pt x="2183892" y="1532255"/>
                      <a:pt x="2163191" y="1562227"/>
                    </a:cubicBezTo>
                    <a:cubicBezTo>
                      <a:pt x="2142363" y="1592199"/>
                      <a:pt x="2117217" y="1620520"/>
                      <a:pt x="2089912" y="1644777"/>
                    </a:cubicBezTo>
                    <a:cubicBezTo>
                      <a:pt x="2062607" y="1668907"/>
                      <a:pt x="2031492" y="1690497"/>
                      <a:pt x="1999107" y="1707388"/>
                    </a:cubicBezTo>
                    <a:cubicBezTo>
                      <a:pt x="1966722" y="1724279"/>
                      <a:pt x="1931289" y="1737614"/>
                      <a:pt x="1895856" y="1746377"/>
                    </a:cubicBezTo>
                    <a:cubicBezTo>
                      <a:pt x="1860423" y="1755013"/>
                      <a:pt x="1822831" y="1759585"/>
                      <a:pt x="1786382" y="1759585"/>
                    </a:cubicBezTo>
                    <a:cubicBezTo>
                      <a:pt x="1749933" y="1759585"/>
                      <a:pt x="1712341" y="1754886"/>
                      <a:pt x="1676908" y="1746123"/>
                    </a:cubicBezTo>
                    <a:cubicBezTo>
                      <a:pt x="1641475" y="1737360"/>
                      <a:pt x="1606042" y="1724025"/>
                      <a:pt x="1573784" y="1707007"/>
                    </a:cubicBezTo>
                    <a:cubicBezTo>
                      <a:pt x="1541526" y="1689989"/>
                      <a:pt x="1510411" y="1668399"/>
                      <a:pt x="1483106" y="1644142"/>
                    </a:cubicBezTo>
                    <a:cubicBezTo>
                      <a:pt x="1455801" y="1619885"/>
                      <a:pt x="1430655" y="1591691"/>
                      <a:pt x="1409954" y="1561592"/>
                    </a:cubicBezTo>
                    <a:cubicBezTo>
                      <a:pt x="1389253" y="1531493"/>
                      <a:pt x="1371727" y="1497965"/>
                      <a:pt x="1358773" y="1463802"/>
                    </a:cubicBezTo>
                    <a:cubicBezTo>
                      <a:pt x="1345819" y="1429639"/>
                      <a:pt x="1336802" y="1392936"/>
                      <a:pt x="1332484" y="1356741"/>
                    </a:cubicBezTo>
                    <a:cubicBezTo>
                      <a:pt x="1328166" y="1320546"/>
                      <a:pt x="1326515" y="1292606"/>
                      <a:pt x="1332611" y="1246378"/>
                    </a:cubicBezTo>
                    <a:cubicBezTo>
                      <a:pt x="1343279" y="1164717"/>
                      <a:pt x="1366139" y="1018921"/>
                      <a:pt x="1421130" y="912876"/>
                    </a:cubicBezTo>
                    <a:cubicBezTo>
                      <a:pt x="1483614" y="792353"/>
                      <a:pt x="1604010" y="662686"/>
                      <a:pt x="1707134" y="571373"/>
                    </a:cubicBezTo>
                    <a:cubicBezTo>
                      <a:pt x="1798193" y="490728"/>
                      <a:pt x="1897507" y="443611"/>
                      <a:pt x="1998472" y="382397"/>
                    </a:cubicBezTo>
                    <a:cubicBezTo>
                      <a:pt x="2103755" y="318643"/>
                      <a:pt x="2331212" y="207391"/>
                      <a:pt x="2326767" y="196850"/>
                    </a:cubicBezTo>
                    <a:cubicBezTo>
                      <a:pt x="2323973" y="190119"/>
                      <a:pt x="2181225" y="243332"/>
                      <a:pt x="2179574" y="239268"/>
                    </a:cubicBezTo>
                    <a:cubicBezTo>
                      <a:pt x="2178177" y="235839"/>
                      <a:pt x="2243963" y="201803"/>
                      <a:pt x="2278507" y="189357"/>
                    </a:cubicBezTo>
                    <a:cubicBezTo>
                      <a:pt x="2312924" y="176911"/>
                      <a:pt x="2350008" y="168402"/>
                      <a:pt x="2386457" y="164592"/>
                    </a:cubicBezTo>
                    <a:cubicBezTo>
                      <a:pt x="2422906" y="160782"/>
                      <a:pt x="2460879" y="161417"/>
                      <a:pt x="2497201" y="166497"/>
                    </a:cubicBezTo>
                    <a:cubicBezTo>
                      <a:pt x="2533523" y="171577"/>
                      <a:pt x="2570226" y="181102"/>
                      <a:pt x="2604262" y="194691"/>
                    </a:cubicBezTo>
                    <a:cubicBezTo>
                      <a:pt x="2638298" y="208280"/>
                      <a:pt x="2671699" y="226441"/>
                      <a:pt x="2701544" y="247777"/>
                    </a:cubicBezTo>
                    <a:cubicBezTo>
                      <a:pt x="2731389" y="269113"/>
                      <a:pt x="2759329" y="294767"/>
                      <a:pt x="2783205" y="322580"/>
                    </a:cubicBezTo>
                    <a:cubicBezTo>
                      <a:pt x="2807081" y="350393"/>
                      <a:pt x="2828036" y="381889"/>
                      <a:pt x="2844546" y="414655"/>
                    </a:cubicBezTo>
                    <a:cubicBezTo>
                      <a:pt x="2861056" y="447421"/>
                      <a:pt x="2874010" y="483235"/>
                      <a:pt x="2882138" y="518922"/>
                    </a:cubicBezTo>
                    <a:cubicBezTo>
                      <a:pt x="2890266" y="554609"/>
                      <a:pt x="2894330" y="592455"/>
                      <a:pt x="2893695" y="629031"/>
                    </a:cubicBezTo>
                    <a:cubicBezTo>
                      <a:pt x="2893060" y="665734"/>
                      <a:pt x="2887980" y="703326"/>
                      <a:pt x="2878582" y="738759"/>
                    </a:cubicBezTo>
                    <a:cubicBezTo>
                      <a:pt x="2869311" y="774192"/>
                      <a:pt x="2855214" y="809498"/>
                      <a:pt x="2837688" y="841629"/>
                    </a:cubicBezTo>
                    <a:cubicBezTo>
                      <a:pt x="2820162" y="873760"/>
                      <a:pt x="2798064" y="904748"/>
                      <a:pt x="2773299" y="931799"/>
                    </a:cubicBezTo>
                    <a:cubicBezTo>
                      <a:pt x="2748534" y="958850"/>
                      <a:pt x="2723515" y="970534"/>
                      <a:pt x="2689098" y="1003808"/>
                    </a:cubicBezTo>
                    <a:cubicBezTo>
                      <a:pt x="2625217" y="1065530"/>
                      <a:pt x="2515743" y="1197483"/>
                      <a:pt x="2431288" y="1285113"/>
                    </a:cubicBezTo>
                    <a:cubicBezTo>
                      <a:pt x="2353691" y="1365504"/>
                      <a:pt x="2268982" y="1424813"/>
                      <a:pt x="2202180" y="1510792"/>
                    </a:cubicBezTo>
                    <a:cubicBezTo>
                      <a:pt x="2132076" y="1600962"/>
                      <a:pt x="2089404" y="1716532"/>
                      <a:pt x="2023872" y="1816862"/>
                    </a:cubicBezTo>
                    <a:cubicBezTo>
                      <a:pt x="1956181" y="1920621"/>
                      <a:pt x="1866392" y="2018792"/>
                      <a:pt x="1801622" y="2122678"/>
                    </a:cubicBezTo>
                    <a:cubicBezTo>
                      <a:pt x="1740154" y="2221230"/>
                      <a:pt x="1672336" y="2364994"/>
                      <a:pt x="1642364" y="2423541"/>
                    </a:cubicBezTo>
                    <a:cubicBezTo>
                      <a:pt x="1630172" y="2447417"/>
                      <a:pt x="1629537" y="2456561"/>
                      <a:pt x="1617218" y="2474468"/>
                    </a:cubicBezTo>
                    <a:cubicBezTo>
                      <a:pt x="1600073" y="2499360"/>
                      <a:pt x="1570482" y="2531237"/>
                      <a:pt x="1542796" y="2554605"/>
                    </a:cubicBezTo>
                    <a:cubicBezTo>
                      <a:pt x="1515237" y="2577973"/>
                      <a:pt x="1483868" y="2598547"/>
                      <a:pt x="1451483" y="2614676"/>
                    </a:cubicBezTo>
                    <a:cubicBezTo>
                      <a:pt x="1419098" y="2630805"/>
                      <a:pt x="1383665" y="2643251"/>
                      <a:pt x="1348359" y="2651125"/>
                    </a:cubicBezTo>
                    <a:cubicBezTo>
                      <a:pt x="1313053" y="2658999"/>
                      <a:pt x="1275715" y="2662682"/>
                      <a:pt x="1239520" y="2661793"/>
                    </a:cubicBezTo>
                    <a:cubicBezTo>
                      <a:pt x="1203325" y="2660904"/>
                      <a:pt x="1166241" y="2655570"/>
                      <a:pt x="1131316" y="2646045"/>
                    </a:cubicBezTo>
                    <a:cubicBezTo>
                      <a:pt x="1096391" y="2636647"/>
                      <a:pt x="1061593" y="2622550"/>
                      <a:pt x="1029970" y="2605024"/>
                    </a:cubicBezTo>
                    <a:cubicBezTo>
                      <a:pt x="998347" y="2587498"/>
                      <a:pt x="967994" y="2565400"/>
                      <a:pt x="941451" y="2540762"/>
                    </a:cubicBezTo>
                    <a:cubicBezTo>
                      <a:pt x="914908" y="2516124"/>
                      <a:pt x="890651" y="2487549"/>
                      <a:pt x="870839" y="2457323"/>
                    </a:cubicBezTo>
                    <a:cubicBezTo>
                      <a:pt x="851027" y="2427097"/>
                      <a:pt x="834390" y="2393569"/>
                      <a:pt x="822325" y="2359406"/>
                    </a:cubicBezTo>
                    <a:cubicBezTo>
                      <a:pt x="810260" y="2325243"/>
                      <a:pt x="802132" y="2288667"/>
                      <a:pt x="798576" y="2252599"/>
                    </a:cubicBezTo>
                    <a:cubicBezTo>
                      <a:pt x="795020" y="2216531"/>
                      <a:pt x="795909" y="2179066"/>
                      <a:pt x="801116" y="2143252"/>
                    </a:cubicBezTo>
                    <a:cubicBezTo>
                      <a:pt x="806323" y="2107438"/>
                      <a:pt x="816102" y="2071243"/>
                      <a:pt x="829691" y="2037715"/>
                    </a:cubicBezTo>
                    <a:cubicBezTo>
                      <a:pt x="843280" y="2004187"/>
                      <a:pt x="866394" y="1984883"/>
                      <a:pt x="882777" y="1942211"/>
                    </a:cubicBezTo>
                    <a:cubicBezTo>
                      <a:pt x="911098" y="1868551"/>
                      <a:pt x="912622" y="1730121"/>
                      <a:pt x="955929" y="1624457"/>
                    </a:cubicBezTo>
                    <a:cubicBezTo>
                      <a:pt x="1005205" y="1504188"/>
                      <a:pt x="1106043" y="1370711"/>
                      <a:pt x="1177290" y="1264920"/>
                    </a:cubicBezTo>
                    <a:cubicBezTo>
                      <a:pt x="1236345" y="1177163"/>
                      <a:pt x="1298194" y="1082675"/>
                      <a:pt x="1349248" y="1030732"/>
                    </a:cubicBezTo>
                    <a:cubicBezTo>
                      <a:pt x="1380490" y="998982"/>
                      <a:pt x="1404747" y="982980"/>
                      <a:pt x="1435862" y="964819"/>
                    </a:cubicBezTo>
                    <a:cubicBezTo>
                      <a:pt x="1466977" y="946658"/>
                      <a:pt x="1501267" y="931799"/>
                      <a:pt x="1535811" y="921639"/>
                    </a:cubicBezTo>
                    <a:cubicBezTo>
                      <a:pt x="1570355" y="911479"/>
                      <a:pt x="1607185" y="905256"/>
                      <a:pt x="1643126" y="903605"/>
                    </a:cubicBezTo>
                    <a:cubicBezTo>
                      <a:pt x="1679067" y="901954"/>
                      <a:pt x="1716278" y="904748"/>
                      <a:pt x="1751584" y="911733"/>
                    </a:cubicBezTo>
                    <a:cubicBezTo>
                      <a:pt x="1786890" y="918718"/>
                      <a:pt x="1822450" y="930402"/>
                      <a:pt x="1855089" y="945642"/>
                    </a:cubicBezTo>
                    <a:cubicBezTo>
                      <a:pt x="1887728" y="960882"/>
                      <a:pt x="1919351" y="980694"/>
                      <a:pt x="1947418" y="1003300"/>
                    </a:cubicBezTo>
                    <a:cubicBezTo>
                      <a:pt x="1975485" y="1025906"/>
                      <a:pt x="2001393" y="1052703"/>
                      <a:pt x="2023237" y="1081405"/>
                    </a:cubicBezTo>
                    <a:cubicBezTo>
                      <a:pt x="2044954" y="1110107"/>
                      <a:pt x="2063877" y="1142365"/>
                      <a:pt x="2078101" y="1175385"/>
                    </a:cubicBezTo>
                    <a:cubicBezTo>
                      <a:pt x="2092452" y="1208405"/>
                      <a:pt x="2102993" y="1244219"/>
                      <a:pt x="2108962" y="1279779"/>
                    </a:cubicBezTo>
                    <a:cubicBezTo>
                      <a:pt x="2114931" y="1315339"/>
                      <a:pt x="2116582" y="1352550"/>
                      <a:pt x="2113915" y="1388491"/>
                    </a:cubicBezTo>
                    <a:cubicBezTo>
                      <a:pt x="2111248" y="1424432"/>
                      <a:pt x="2103882" y="1461008"/>
                      <a:pt x="2092706" y="1495298"/>
                    </a:cubicBezTo>
                    <a:cubicBezTo>
                      <a:pt x="2081530" y="1529461"/>
                      <a:pt x="2065655" y="1563370"/>
                      <a:pt x="2046605" y="1593850"/>
                    </a:cubicBezTo>
                    <a:cubicBezTo>
                      <a:pt x="2027555" y="1624457"/>
                      <a:pt x="2004060" y="1640205"/>
                      <a:pt x="1978152" y="1678559"/>
                    </a:cubicBezTo>
                    <a:cubicBezTo>
                      <a:pt x="1931797" y="1747012"/>
                      <a:pt x="1866011" y="1875028"/>
                      <a:pt x="1809242" y="1980946"/>
                    </a:cubicBezTo>
                    <a:cubicBezTo>
                      <a:pt x="1747647" y="2095881"/>
                      <a:pt x="1681480" y="2225167"/>
                      <a:pt x="1623187" y="2343912"/>
                    </a:cubicBezTo>
                    <a:cubicBezTo>
                      <a:pt x="1567942" y="2456561"/>
                      <a:pt x="1513332" y="2561590"/>
                      <a:pt x="1467612" y="2675763"/>
                    </a:cubicBezTo>
                    <a:cubicBezTo>
                      <a:pt x="1421130" y="2791968"/>
                      <a:pt x="1391158" y="2919095"/>
                      <a:pt x="1347470" y="3035681"/>
                    </a:cubicBezTo>
                    <a:cubicBezTo>
                      <a:pt x="1305052" y="3148838"/>
                      <a:pt x="1255522" y="3257423"/>
                      <a:pt x="1210056" y="3365500"/>
                    </a:cubicBezTo>
                    <a:cubicBezTo>
                      <a:pt x="1165987" y="3470275"/>
                      <a:pt x="1127760" y="3570224"/>
                      <a:pt x="1078738" y="3674745"/>
                    </a:cubicBezTo>
                    <a:cubicBezTo>
                      <a:pt x="1026541" y="3785997"/>
                      <a:pt x="935863" y="3892550"/>
                      <a:pt x="904240" y="4013327"/>
                    </a:cubicBezTo>
                    <a:cubicBezTo>
                      <a:pt x="872109" y="4135882"/>
                      <a:pt x="865378" y="4390517"/>
                      <a:pt x="889635" y="4405376"/>
                    </a:cubicBezTo>
                    <a:cubicBezTo>
                      <a:pt x="896620" y="4409567"/>
                      <a:pt x="912495" y="4386072"/>
                      <a:pt x="917702" y="4389628"/>
                    </a:cubicBezTo>
                    <a:cubicBezTo>
                      <a:pt x="927354" y="4396105"/>
                      <a:pt x="913130" y="4463034"/>
                      <a:pt x="904494" y="4498213"/>
                    </a:cubicBezTo>
                    <a:cubicBezTo>
                      <a:pt x="895858" y="4533392"/>
                      <a:pt x="882523" y="4568444"/>
                      <a:pt x="865632" y="4600575"/>
                    </a:cubicBezTo>
                    <a:cubicBezTo>
                      <a:pt x="848868" y="4632579"/>
                      <a:pt x="827532" y="4663567"/>
                      <a:pt x="803529" y="4690618"/>
                    </a:cubicBezTo>
                    <a:cubicBezTo>
                      <a:pt x="779526" y="4717669"/>
                      <a:pt x="751459" y="4742561"/>
                      <a:pt x="721614" y="4763135"/>
                    </a:cubicBezTo>
                    <a:cubicBezTo>
                      <a:pt x="691769" y="4783709"/>
                      <a:pt x="658622" y="4801108"/>
                      <a:pt x="624713" y="4813935"/>
                    </a:cubicBezTo>
                    <a:cubicBezTo>
                      <a:pt x="590804" y="4826762"/>
                      <a:pt x="554355" y="4835779"/>
                      <a:pt x="518414" y="4840097"/>
                    </a:cubicBezTo>
                    <a:cubicBezTo>
                      <a:pt x="482473" y="4844415"/>
                      <a:pt x="445008" y="4844415"/>
                      <a:pt x="409067" y="4840097"/>
                    </a:cubicBezTo>
                    <a:cubicBezTo>
                      <a:pt x="373126" y="4835779"/>
                      <a:pt x="336677" y="4826762"/>
                      <a:pt x="302768" y="4813935"/>
                    </a:cubicBezTo>
                    <a:cubicBezTo>
                      <a:pt x="268859" y="4801108"/>
                      <a:pt x="235712" y="4783709"/>
                      <a:pt x="205867" y="4763135"/>
                    </a:cubicBezTo>
                    <a:cubicBezTo>
                      <a:pt x="176149" y="4742561"/>
                      <a:pt x="148082" y="4717542"/>
                      <a:pt x="124079" y="4690491"/>
                    </a:cubicBezTo>
                    <a:cubicBezTo>
                      <a:pt x="100076" y="4663313"/>
                      <a:pt x="78740" y="4632579"/>
                      <a:pt x="61849" y="4600448"/>
                    </a:cubicBezTo>
                    <a:cubicBezTo>
                      <a:pt x="45085" y="4568444"/>
                      <a:pt x="31750" y="4533265"/>
                      <a:pt x="23114" y="4498086"/>
                    </a:cubicBezTo>
                    <a:cubicBezTo>
                      <a:pt x="14478" y="4462907"/>
                      <a:pt x="0" y="4432046"/>
                      <a:pt x="9906" y="4389501"/>
                    </a:cubicBezTo>
                    <a:cubicBezTo>
                      <a:pt x="27178" y="4314952"/>
                      <a:pt x="136017" y="4187952"/>
                      <a:pt x="193294" y="4107942"/>
                    </a:cubicBezTo>
                    <a:cubicBezTo>
                      <a:pt x="238252" y="4045077"/>
                      <a:pt x="274828" y="3974973"/>
                      <a:pt x="320929" y="3944874"/>
                    </a:cubicBezTo>
                    <a:cubicBezTo>
                      <a:pt x="354457" y="3922903"/>
                      <a:pt x="391033" y="3922268"/>
                      <a:pt x="426974" y="3917569"/>
                    </a:cubicBezTo>
                    <a:cubicBezTo>
                      <a:pt x="462915" y="3912870"/>
                      <a:pt x="500380" y="3912489"/>
                      <a:pt x="536448" y="3916426"/>
                    </a:cubicBezTo>
                    <a:cubicBezTo>
                      <a:pt x="572389" y="3920363"/>
                      <a:pt x="608965" y="3928999"/>
                      <a:pt x="643001" y="3941445"/>
                    </a:cubicBezTo>
                    <a:cubicBezTo>
                      <a:pt x="677037" y="3953891"/>
                      <a:pt x="710438" y="3971036"/>
                      <a:pt x="740410" y="3991356"/>
                    </a:cubicBezTo>
                    <a:cubicBezTo>
                      <a:pt x="770509" y="4011676"/>
                      <a:pt x="798830" y="4036187"/>
                      <a:pt x="823214" y="4063111"/>
                    </a:cubicBezTo>
                    <a:cubicBezTo>
                      <a:pt x="847471" y="4089908"/>
                      <a:pt x="869188" y="4120642"/>
                      <a:pt x="886333" y="4152519"/>
                    </a:cubicBezTo>
                    <a:cubicBezTo>
                      <a:pt x="903478" y="4184396"/>
                      <a:pt x="917194" y="4219448"/>
                      <a:pt x="926211" y="4254500"/>
                    </a:cubicBezTo>
                    <a:cubicBezTo>
                      <a:pt x="935228" y="4289552"/>
                      <a:pt x="940054" y="4326890"/>
                      <a:pt x="940435" y="4363085"/>
                    </a:cubicBezTo>
                    <a:cubicBezTo>
                      <a:pt x="940816" y="4399280"/>
                      <a:pt x="936625" y="4436491"/>
                      <a:pt x="928370" y="4471797"/>
                    </a:cubicBezTo>
                    <a:cubicBezTo>
                      <a:pt x="920115" y="4507103"/>
                      <a:pt x="907161" y="4542409"/>
                      <a:pt x="890651" y="4574667"/>
                    </a:cubicBezTo>
                    <a:cubicBezTo>
                      <a:pt x="874141" y="4606925"/>
                      <a:pt x="853186" y="4638040"/>
                      <a:pt x="829437" y="4665345"/>
                    </a:cubicBezTo>
                    <a:cubicBezTo>
                      <a:pt x="805688" y="4692650"/>
                      <a:pt x="777875" y="4717923"/>
                      <a:pt x="748284" y="4738751"/>
                    </a:cubicBezTo>
                    <a:cubicBezTo>
                      <a:pt x="718693" y="4759706"/>
                      <a:pt x="660273" y="4799838"/>
                      <a:pt x="651764" y="4790694"/>
                    </a:cubicBezTo>
                    <a:cubicBezTo>
                      <a:pt x="633222" y="4770501"/>
                      <a:pt x="927354" y="4342257"/>
                      <a:pt x="940308" y="4345559"/>
                    </a:cubicBezTo>
                    <a:cubicBezTo>
                      <a:pt x="942086" y="4345940"/>
                      <a:pt x="940943" y="4350131"/>
                      <a:pt x="941070" y="4354957"/>
                    </a:cubicBezTo>
                    <a:cubicBezTo>
                      <a:pt x="941451" y="4371467"/>
                      <a:pt x="942340" y="4428617"/>
                      <a:pt x="936498" y="4464304"/>
                    </a:cubicBezTo>
                    <a:cubicBezTo>
                      <a:pt x="930656" y="4500118"/>
                      <a:pt x="920115" y="4536186"/>
                      <a:pt x="905891" y="4569460"/>
                    </a:cubicBezTo>
                    <a:cubicBezTo>
                      <a:pt x="891667" y="4602734"/>
                      <a:pt x="872744" y="4635246"/>
                      <a:pt x="850900" y="4664202"/>
                    </a:cubicBezTo>
                    <a:cubicBezTo>
                      <a:pt x="829056" y="4693158"/>
                      <a:pt x="803021" y="4720209"/>
                      <a:pt x="774954" y="4743069"/>
                    </a:cubicBezTo>
                    <a:cubicBezTo>
                      <a:pt x="746887" y="4765929"/>
                      <a:pt x="715010" y="4785995"/>
                      <a:pt x="682244" y="4801489"/>
                    </a:cubicBezTo>
                    <a:cubicBezTo>
                      <a:pt x="649478" y="4816983"/>
                      <a:pt x="613918" y="4828794"/>
                      <a:pt x="578358" y="4836033"/>
                    </a:cubicBezTo>
                    <a:cubicBezTo>
                      <a:pt x="542798" y="4843272"/>
                      <a:pt x="505333" y="4846193"/>
                      <a:pt x="469138" y="4844669"/>
                    </a:cubicBezTo>
                    <a:cubicBezTo>
                      <a:pt x="432943" y="4843145"/>
                      <a:pt x="395859" y="4837049"/>
                      <a:pt x="361061" y="4826889"/>
                    </a:cubicBezTo>
                    <a:cubicBezTo>
                      <a:pt x="326263" y="4816729"/>
                      <a:pt x="291846" y="4801997"/>
                      <a:pt x="260477" y="4783836"/>
                    </a:cubicBezTo>
                    <a:cubicBezTo>
                      <a:pt x="229108" y="4765675"/>
                      <a:pt x="199136" y="4742942"/>
                      <a:pt x="172974" y="4717796"/>
                    </a:cubicBezTo>
                    <a:cubicBezTo>
                      <a:pt x="146939" y="4692650"/>
                      <a:pt x="123190" y="4663567"/>
                      <a:pt x="103886" y="4632960"/>
                    </a:cubicBezTo>
                    <a:cubicBezTo>
                      <a:pt x="84582" y="4602353"/>
                      <a:pt x="68580" y="4568317"/>
                      <a:pt x="57150" y="4533900"/>
                    </a:cubicBezTo>
                    <a:cubicBezTo>
                      <a:pt x="45720" y="4499483"/>
                      <a:pt x="31369" y="4472305"/>
                      <a:pt x="35433" y="4426585"/>
                    </a:cubicBezTo>
                    <a:cubicBezTo>
                      <a:pt x="43307" y="4338955"/>
                      <a:pt x="118237" y="4176268"/>
                      <a:pt x="184023" y="4053713"/>
                    </a:cubicBezTo>
                    <a:cubicBezTo>
                      <a:pt x="256159" y="3919347"/>
                      <a:pt x="359664" y="3770757"/>
                      <a:pt x="458978" y="3656838"/>
                    </a:cubicBezTo>
                    <a:cubicBezTo>
                      <a:pt x="547878" y="3554857"/>
                      <a:pt x="649605" y="3476879"/>
                      <a:pt x="744220" y="3395345"/>
                    </a:cubicBezTo>
                    <a:cubicBezTo>
                      <a:pt x="833120" y="3318637"/>
                      <a:pt x="922909" y="3254375"/>
                      <a:pt x="1009777" y="3180080"/>
                    </a:cubicBezTo>
                    <a:cubicBezTo>
                      <a:pt x="1097280" y="3105150"/>
                      <a:pt x="1152779" y="3009011"/>
                      <a:pt x="1267206" y="2947416"/>
                    </a:cubicBezTo>
                    <a:cubicBezTo>
                      <a:pt x="1424178" y="2862961"/>
                      <a:pt x="1749298" y="2728341"/>
                      <a:pt x="1899666" y="2784348"/>
                    </a:cubicBezTo>
                    <a:cubicBezTo>
                      <a:pt x="2022348" y="2830068"/>
                      <a:pt x="2124329" y="3012567"/>
                      <a:pt x="2146935" y="3141853"/>
                    </a:cubicBezTo>
                    <a:cubicBezTo>
                      <a:pt x="2169414" y="3270504"/>
                      <a:pt x="2098040" y="3435858"/>
                      <a:pt x="2036953" y="3558032"/>
                    </a:cubicBezTo>
                    <a:cubicBezTo>
                      <a:pt x="1979168" y="3673729"/>
                      <a:pt x="1883156" y="3765296"/>
                      <a:pt x="1797685" y="3860673"/>
                    </a:cubicBezTo>
                    <a:cubicBezTo>
                      <a:pt x="1712468" y="3955796"/>
                      <a:pt x="1599184" y="4073779"/>
                      <a:pt x="1524762" y="4129786"/>
                    </a:cubicBezTo>
                    <a:cubicBezTo>
                      <a:pt x="1481455" y="4162298"/>
                      <a:pt x="1436370" y="4163695"/>
                      <a:pt x="1411478" y="4193159"/>
                    </a:cubicBezTo>
                    <a:cubicBezTo>
                      <a:pt x="1388872" y="4219829"/>
                      <a:pt x="1391158" y="4262120"/>
                      <a:pt x="1375283" y="4293743"/>
                    </a:cubicBezTo>
                    <a:cubicBezTo>
                      <a:pt x="1359408" y="4325366"/>
                      <a:pt x="1338961" y="4355973"/>
                      <a:pt x="1315974" y="4382897"/>
                    </a:cubicBezTo>
                    <a:cubicBezTo>
                      <a:pt x="1292987" y="4409821"/>
                      <a:pt x="1265936" y="4434586"/>
                      <a:pt x="1237107" y="4455160"/>
                    </a:cubicBezTo>
                    <a:cubicBezTo>
                      <a:pt x="1208278" y="4475734"/>
                      <a:pt x="1176147" y="4493387"/>
                      <a:pt x="1143254" y="4506468"/>
                    </a:cubicBezTo>
                    <a:cubicBezTo>
                      <a:pt x="1110361" y="4519549"/>
                      <a:pt x="1074801" y="4528947"/>
                      <a:pt x="1039749" y="4533773"/>
                    </a:cubicBezTo>
                    <a:cubicBezTo>
                      <a:pt x="1004697" y="4538599"/>
                      <a:pt x="967994" y="4539234"/>
                      <a:pt x="932815" y="4535551"/>
                    </a:cubicBezTo>
                    <a:cubicBezTo>
                      <a:pt x="897636" y="4531868"/>
                      <a:pt x="861822" y="4523613"/>
                      <a:pt x="828548" y="4511675"/>
                    </a:cubicBezTo>
                    <a:cubicBezTo>
                      <a:pt x="795274" y="4499610"/>
                      <a:pt x="762381" y="4483227"/>
                      <a:pt x="732917" y="4463542"/>
                    </a:cubicBezTo>
                    <a:cubicBezTo>
                      <a:pt x="703453" y="4443984"/>
                      <a:pt x="675640" y="4419981"/>
                      <a:pt x="651764" y="4393946"/>
                    </a:cubicBezTo>
                    <a:cubicBezTo>
                      <a:pt x="627888" y="4367784"/>
                      <a:pt x="606552" y="4338066"/>
                      <a:pt x="589534" y="4306951"/>
                    </a:cubicBezTo>
                    <a:cubicBezTo>
                      <a:pt x="572516" y="4275836"/>
                      <a:pt x="558927" y="4241800"/>
                      <a:pt x="549910" y="4207510"/>
                    </a:cubicBezTo>
                    <a:cubicBezTo>
                      <a:pt x="540893" y="4173347"/>
                      <a:pt x="535813" y="4137025"/>
                      <a:pt x="535178" y="4101592"/>
                    </a:cubicBezTo>
                    <a:cubicBezTo>
                      <a:pt x="534543" y="4066159"/>
                      <a:pt x="524002" y="4034409"/>
                      <a:pt x="546354" y="3995166"/>
                    </a:cubicBezTo>
                    <a:cubicBezTo>
                      <a:pt x="596392" y="3907282"/>
                      <a:pt x="870458" y="3796919"/>
                      <a:pt x="976884" y="3674745"/>
                    </a:cubicBezTo>
                    <a:cubicBezTo>
                      <a:pt x="1068832" y="3569208"/>
                      <a:pt x="1084707" y="3420618"/>
                      <a:pt x="1169670" y="3323971"/>
                    </a:cubicBezTo>
                    <a:cubicBezTo>
                      <a:pt x="1252728" y="3229483"/>
                      <a:pt x="1386205" y="3185922"/>
                      <a:pt x="1478407" y="3098546"/>
                    </a:cubicBezTo>
                    <a:cubicBezTo>
                      <a:pt x="1571498" y="3010408"/>
                      <a:pt x="1669415" y="2901696"/>
                      <a:pt x="1725168" y="2796667"/>
                    </a:cubicBezTo>
                    <a:cubicBezTo>
                      <a:pt x="1773936" y="2704973"/>
                      <a:pt x="1776730" y="2584704"/>
                      <a:pt x="1810766" y="2511425"/>
                    </a:cubicBezTo>
                    <a:cubicBezTo>
                      <a:pt x="1834515" y="2460371"/>
                      <a:pt x="1857883" y="2425192"/>
                      <a:pt x="1890014" y="2390013"/>
                    </a:cubicBezTo>
                    <a:cubicBezTo>
                      <a:pt x="1922145" y="2354834"/>
                      <a:pt x="1962023" y="2323338"/>
                      <a:pt x="2003806" y="2300224"/>
                    </a:cubicBezTo>
                    <a:cubicBezTo>
                      <a:pt x="2045462" y="2277110"/>
                      <a:pt x="2093468" y="2260092"/>
                      <a:pt x="2140331" y="2251583"/>
                    </a:cubicBezTo>
                    <a:cubicBezTo>
                      <a:pt x="2187194" y="2243074"/>
                      <a:pt x="2238121" y="2242185"/>
                      <a:pt x="2285238" y="2249043"/>
                    </a:cubicBezTo>
                    <a:cubicBezTo>
                      <a:pt x="2332482" y="2255901"/>
                      <a:pt x="2380869" y="2271268"/>
                      <a:pt x="2423414" y="2292858"/>
                    </a:cubicBezTo>
                    <a:cubicBezTo>
                      <a:pt x="2465959" y="2314448"/>
                      <a:pt x="2506853" y="2344420"/>
                      <a:pt x="2540254" y="2378456"/>
                    </a:cubicBezTo>
                    <a:cubicBezTo>
                      <a:pt x="2573655" y="2412492"/>
                      <a:pt x="2602865" y="2454148"/>
                      <a:pt x="2623693" y="2497074"/>
                    </a:cubicBezTo>
                    <a:cubicBezTo>
                      <a:pt x="2644521" y="2540000"/>
                      <a:pt x="2658999" y="2588768"/>
                      <a:pt x="2664968" y="2636012"/>
                    </a:cubicBezTo>
                    <a:cubicBezTo>
                      <a:pt x="2670937" y="2683256"/>
                      <a:pt x="2669032" y="2734056"/>
                      <a:pt x="2659634" y="2780792"/>
                    </a:cubicBezTo>
                    <a:cubicBezTo>
                      <a:pt x="2650236" y="2827528"/>
                      <a:pt x="2632202" y="2875153"/>
                      <a:pt x="2608326" y="2916428"/>
                    </a:cubicBezTo>
                    <a:cubicBezTo>
                      <a:pt x="2584450" y="2957703"/>
                      <a:pt x="2552319" y="2997073"/>
                      <a:pt x="2516505" y="3028569"/>
                    </a:cubicBezTo>
                    <a:cubicBezTo>
                      <a:pt x="2480691" y="3060065"/>
                      <a:pt x="2437638" y="3086989"/>
                      <a:pt x="2393696" y="3105404"/>
                    </a:cubicBezTo>
                    <a:cubicBezTo>
                      <a:pt x="2349754" y="3123819"/>
                      <a:pt x="2300224" y="3135630"/>
                      <a:pt x="2252599" y="3139059"/>
                    </a:cubicBezTo>
                    <a:cubicBezTo>
                      <a:pt x="2205101" y="3142488"/>
                      <a:pt x="2154428" y="3137789"/>
                      <a:pt x="2108327" y="3125851"/>
                    </a:cubicBezTo>
                    <a:cubicBezTo>
                      <a:pt x="2062226" y="3113913"/>
                      <a:pt x="2015617" y="3093339"/>
                      <a:pt x="1975739" y="3067304"/>
                    </a:cubicBezTo>
                    <a:cubicBezTo>
                      <a:pt x="1935861" y="3041269"/>
                      <a:pt x="1898269" y="3006979"/>
                      <a:pt x="1868805" y="2969514"/>
                    </a:cubicBezTo>
                    <a:cubicBezTo>
                      <a:pt x="1839214" y="2932049"/>
                      <a:pt x="1814576" y="2887599"/>
                      <a:pt x="1798574" y="2842641"/>
                    </a:cubicBezTo>
                    <a:cubicBezTo>
                      <a:pt x="1782572" y="2797810"/>
                      <a:pt x="1773555" y="2747772"/>
                      <a:pt x="1772666" y="2700147"/>
                    </a:cubicBezTo>
                    <a:cubicBezTo>
                      <a:pt x="1771777" y="2652522"/>
                      <a:pt x="1779143" y="2602103"/>
                      <a:pt x="1793621" y="2556637"/>
                    </a:cubicBezTo>
                    <a:cubicBezTo>
                      <a:pt x="1808099" y="2511171"/>
                      <a:pt x="1831086" y="2465959"/>
                      <a:pt x="1859280" y="2427478"/>
                    </a:cubicBezTo>
                    <a:cubicBezTo>
                      <a:pt x="1887474" y="2388997"/>
                      <a:pt x="1923796" y="2353310"/>
                      <a:pt x="1962785" y="2325878"/>
                    </a:cubicBezTo>
                    <a:cubicBezTo>
                      <a:pt x="2001774" y="2298446"/>
                      <a:pt x="2047494" y="2276348"/>
                      <a:pt x="2093214" y="2262759"/>
                    </a:cubicBezTo>
                    <a:cubicBezTo>
                      <a:pt x="2138934" y="2249170"/>
                      <a:pt x="2189353" y="2242820"/>
                      <a:pt x="2236978" y="2244598"/>
                    </a:cubicBezTo>
                    <a:cubicBezTo>
                      <a:pt x="2284603" y="2246376"/>
                      <a:pt x="2334514" y="2256409"/>
                      <a:pt x="2379091" y="2273300"/>
                    </a:cubicBezTo>
                    <a:cubicBezTo>
                      <a:pt x="2423668" y="2290191"/>
                      <a:pt x="2467737" y="2315591"/>
                      <a:pt x="2504567" y="2345817"/>
                    </a:cubicBezTo>
                    <a:cubicBezTo>
                      <a:pt x="2541397" y="2376043"/>
                      <a:pt x="2575052" y="2414270"/>
                      <a:pt x="2600325" y="2454656"/>
                    </a:cubicBezTo>
                    <a:cubicBezTo>
                      <a:pt x="2625598" y="2495042"/>
                      <a:pt x="2645283" y="2542032"/>
                      <a:pt x="2656332" y="2588387"/>
                    </a:cubicBezTo>
                    <a:cubicBezTo>
                      <a:pt x="2667381" y="2634742"/>
                      <a:pt x="2670937" y="2685415"/>
                      <a:pt x="2666619" y="2732913"/>
                    </a:cubicBezTo>
                    <a:cubicBezTo>
                      <a:pt x="2662301" y="2780411"/>
                      <a:pt x="2629535" y="2872867"/>
                      <a:pt x="2630297" y="2873248"/>
                    </a:cubicBezTo>
                    <a:cubicBezTo>
                      <a:pt x="2630297" y="2873248"/>
                      <a:pt x="2630424" y="2873121"/>
                      <a:pt x="2630424" y="2873121"/>
                    </a:cubicBezTo>
                    <a:cubicBezTo>
                      <a:pt x="2631186" y="2873629"/>
                      <a:pt x="2589911" y="3004185"/>
                      <a:pt x="2557526" y="3079877"/>
                    </a:cubicBezTo>
                    <a:cubicBezTo>
                      <a:pt x="2515489" y="3178048"/>
                      <a:pt x="2462657" y="3304286"/>
                      <a:pt x="2390521" y="3408299"/>
                    </a:cubicBezTo>
                    <a:cubicBezTo>
                      <a:pt x="2312289" y="3521075"/>
                      <a:pt x="2196338" y="3636899"/>
                      <a:pt x="2097913" y="3727704"/>
                    </a:cubicBezTo>
                    <a:cubicBezTo>
                      <a:pt x="2012315" y="3806698"/>
                      <a:pt x="1924939" y="3858641"/>
                      <a:pt x="1838960" y="3928872"/>
                    </a:cubicBezTo>
                    <a:cubicBezTo>
                      <a:pt x="1750060" y="4001516"/>
                      <a:pt x="1658874" y="4078478"/>
                      <a:pt x="1573149" y="4157091"/>
                    </a:cubicBezTo>
                    <a:cubicBezTo>
                      <a:pt x="1488059" y="4235069"/>
                      <a:pt x="1421003" y="4338193"/>
                      <a:pt x="1326388" y="4398391"/>
                    </a:cubicBezTo>
                    <a:cubicBezTo>
                      <a:pt x="1232535" y="4458081"/>
                      <a:pt x="1018159" y="4534789"/>
                      <a:pt x="1008253" y="4517517"/>
                    </a:cubicBezTo>
                    <a:cubicBezTo>
                      <a:pt x="996061" y="4496181"/>
                      <a:pt x="1387729" y="4176141"/>
                      <a:pt x="1411478" y="4193032"/>
                    </a:cubicBezTo>
                    <a:cubicBezTo>
                      <a:pt x="1422273" y="4200779"/>
                      <a:pt x="1391158" y="4262120"/>
                      <a:pt x="1375283" y="4293743"/>
                    </a:cubicBezTo>
                    <a:cubicBezTo>
                      <a:pt x="1359408" y="4325366"/>
                      <a:pt x="1338961" y="4355846"/>
                      <a:pt x="1315974" y="4382770"/>
                    </a:cubicBezTo>
                    <a:cubicBezTo>
                      <a:pt x="1292987" y="4409694"/>
                      <a:pt x="1265936" y="4434459"/>
                      <a:pt x="1237107" y="4455033"/>
                    </a:cubicBezTo>
                    <a:cubicBezTo>
                      <a:pt x="1208278" y="4475607"/>
                      <a:pt x="1176147" y="4493260"/>
                      <a:pt x="1143254" y="4506341"/>
                    </a:cubicBezTo>
                    <a:cubicBezTo>
                      <a:pt x="1110361" y="4519422"/>
                      <a:pt x="1074928" y="4528947"/>
                      <a:pt x="1039876" y="4533773"/>
                    </a:cubicBezTo>
                    <a:cubicBezTo>
                      <a:pt x="1004824" y="4538599"/>
                      <a:pt x="967994" y="4539234"/>
                      <a:pt x="932815" y="4535551"/>
                    </a:cubicBezTo>
                    <a:cubicBezTo>
                      <a:pt x="897636" y="4531868"/>
                      <a:pt x="861822" y="4523740"/>
                      <a:pt x="828548" y="4511675"/>
                    </a:cubicBezTo>
                    <a:cubicBezTo>
                      <a:pt x="795274" y="4499737"/>
                      <a:pt x="762508" y="4483100"/>
                      <a:pt x="733044" y="4463542"/>
                    </a:cubicBezTo>
                    <a:cubicBezTo>
                      <a:pt x="703580" y="4443857"/>
                      <a:pt x="675640" y="4420108"/>
                      <a:pt x="651764" y="4393946"/>
                    </a:cubicBezTo>
                    <a:cubicBezTo>
                      <a:pt x="627888" y="4367911"/>
                      <a:pt x="606552" y="4338066"/>
                      <a:pt x="589534" y="4306951"/>
                    </a:cubicBezTo>
                    <a:cubicBezTo>
                      <a:pt x="572516" y="4275963"/>
                      <a:pt x="558927" y="4241800"/>
                      <a:pt x="549910" y="4207637"/>
                    </a:cubicBezTo>
                    <a:cubicBezTo>
                      <a:pt x="540893" y="4173347"/>
                      <a:pt x="535813" y="4137025"/>
                      <a:pt x="535178" y="4101592"/>
                    </a:cubicBezTo>
                    <a:cubicBezTo>
                      <a:pt x="534543" y="4066159"/>
                      <a:pt x="543052" y="4014724"/>
                      <a:pt x="546354" y="3995166"/>
                    </a:cubicBezTo>
                    <a:cubicBezTo>
                      <a:pt x="547624" y="3987673"/>
                      <a:pt x="546735" y="3987673"/>
                      <a:pt x="550037" y="3979672"/>
                    </a:cubicBezTo>
                    <a:cubicBezTo>
                      <a:pt x="565531" y="3941318"/>
                      <a:pt x="662686" y="3762883"/>
                      <a:pt x="734568" y="3668903"/>
                    </a:cubicBezTo>
                    <a:cubicBezTo>
                      <a:pt x="804799" y="3577082"/>
                      <a:pt x="886079" y="3492500"/>
                      <a:pt x="975106" y="3421126"/>
                    </a:cubicBezTo>
                    <a:cubicBezTo>
                      <a:pt x="1064133" y="3349879"/>
                      <a:pt x="1185926" y="3225165"/>
                      <a:pt x="1268730" y="3240913"/>
                    </a:cubicBezTo>
                    <a:cubicBezTo>
                      <a:pt x="1350391" y="3256534"/>
                      <a:pt x="1374267" y="3452749"/>
                      <a:pt x="1469771" y="3509264"/>
                    </a:cubicBezTo>
                    <a:cubicBezTo>
                      <a:pt x="1580896" y="3575050"/>
                      <a:pt x="1900428" y="3513582"/>
                      <a:pt x="1918970" y="3573145"/>
                    </a:cubicBezTo>
                    <a:cubicBezTo>
                      <a:pt x="1936115" y="3628390"/>
                      <a:pt x="1729105" y="3757168"/>
                      <a:pt x="1631696" y="3837813"/>
                    </a:cubicBezTo>
                    <a:cubicBezTo>
                      <a:pt x="1539367" y="3914267"/>
                      <a:pt x="1442466" y="3964051"/>
                      <a:pt x="1350137" y="4046982"/>
                    </a:cubicBezTo>
                    <a:cubicBezTo>
                      <a:pt x="1244981" y="4141470"/>
                      <a:pt x="1131570" y="4268089"/>
                      <a:pt x="1040765" y="4381627"/>
                    </a:cubicBezTo>
                    <a:cubicBezTo>
                      <a:pt x="956945" y="4486275"/>
                      <a:pt x="835914" y="4708271"/>
                      <a:pt x="820674" y="4700524"/>
                    </a:cubicBezTo>
                    <a:cubicBezTo>
                      <a:pt x="805815" y="4693031"/>
                      <a:pt x="928624" y="4352417"/>
                      <a:pt x="941070" y="4354830"/>
                    </a:cubicBezTo>
                    <a:cubicBezTo>
                      <a:pt x="947801" y="4356100"/>
                      <a:pt x="942340" y="4428490"/>
                      <a:pt x="936498" y="4464304"/>
                    </a:cubicBezTo>
                    <a:cubicBezTo>
                      <a:pt x="930656" y="4500118"/>
                      <a:pt x="920115" y="4536186"/>
                      <a:pt x="905891" y="4569460"/>
                    </a:cubicBezTo>
                    <a:cubicBezTo>
                      <a:pt x="891667" y="4602734"/>
                      <a:pt x="872871" y="4635246"/>
                      <a:pt x="851027" y="4664202"/>
                    </a:cubicBezTo>
                    <a:cubicBezTo>
                      <a:pt x="829183" y="4693158"/>
                      <a:pt x="803021" y="4720209"/>
                      <a:pt x="774954" y="4743069"/>
                    </a:cubicBezTo>
                    <a:cubicBezTo>
                      <a:pt x="746887" y="4765929"/>
                      <a:pt x="715137" y="4785995"/>
                      <a:pt x="682371" y="4801489"/>
                    </a:cubicBezTo>
                    <a:cubicBezTo>
                      <a:pt x="649605" y="4816983"/>
                      <a:pt x="613918" y="4828667"/>
                      <a:pt x="578358" y="4835906"/>
                    </a:cubicBezTo>
                    <a:cubicBezTo>
                      <a:pt x="542798" y="4843145"/>
                      <a:pt x="505460" y="4846193"/>
                      <a:pt x="469265" y="4844669"/>
                    </a:cubicBezTo>
                    <a:cubicBezTo>
                      <a:pt x="433070" y="4843145"/>
                      <a:pt x="395986" y="4837049"/>
                      <a:pt x="361188" y="4826889"/>
                    </a:cubicBezTo>
                    <a:cubicBezTo>
                      <a:pt x="326390" y="4816729"/>
                      <a:pt x="291846" y="4801997"/>
                      <a:pt x="260477" y="4783836"/>
                    </a:cubicBezTo>
                    <a:cubicBezTo>
                      <a:pt x="229108" y="4765675"/>
                      <a:pt x="199136" y="4743069"/>
                      <a:pt x="172974" y="4717923"/>
                    </a:cubicBezTo>
                    <a:cubicBezTo>
                      <a:pt x="146939" y="4692777"/>
                      <a:pt x="123190" y="4663567"/>
                      <a:pt x="103886" y="4632960"/>
                    </a:cubicBezTo>
                    <a:cubicBezTo>
                      <a:pt x="84582" y="4602226"/>
                      <a:pt x="68580" y="4568317"/>
                      <a:pt x="57150" y="4533900"/>
                    </a:cubicBezTo>
                    <a:cubicBezTo>
                      <a:pt x="45720" y="4499483"/>
                      <a:pt x="37719" y="4442841"/>
                      <a:pt x="35433" y="4426585"/>
                    </a:cubicBezTo>
                    <a:cubicBezTo>
                      <a:pt x="34798" y="4421886"/>
                      <a:pt x="33528" y="4422394"/>
                      <a:pt x="34671" y="4417314"/>
                    </a:cubicBezTo>
                    <a:cubicBezTo>
                      <a:pt x="43942" y="4378198"/>
                      <a:pt x="236601" y="4007485"/>
                      <a:pt x="320929" y="3944874"/>
                    </a:cubicBezTo>
                    <a:cubicBezTo>
                      <a:pt x="358394" y="3916934"/>
                      <a:pt x="390906" y="3922268"/>
                      <a:pt x="426847" y="3917569"/>
                    </a:cubicBezTo>
                    <a:cubicBezTo>
                      <a:pt x="462788" y="3912870"/>
                      <a:pt x="500253" y="3912489"/>
                      <a:pt x="536321" y="3916426"/>
                    </a:cubicBezTo>
                    <a:cubicBezTo>
                      <a:pt x="572389" y="3920363"/>
                      <a:pt x="608965" y="3928999"/>
                      <a:pt x="643001" y="3941445"/>
                    </a:cubicBezTo>
                    <a:cubicBezTo>
                      <a:pt x="677037" y="3953891"/>
                      <a:pt x="710438" y="3971036"/>
                      <a:pt x="740410" y="3991356"/>
                    </a:cubicBezTo>
                    <a:cubicBezTo>
                      <a:pt x="770382" y="4011676"/>
                      <a:pt x="798830" y="4036187"/>
                      <a:pt x="823087" y="4063111"/>
                    </a:cubicBezTo>
                    <a:cubicBezTo>
                      <a:pt x="847344" y="4089908"/>
                      <a:pt x="869061" y="4120642"/>
                      <a:pt x="886206" y="4152519"/>
                    </a:cubicBezTo>
                    <a:cubicBezTo>
                      <a:pt x="903351" y="4184396"/>
                      <a:pt x="917194" y="4219448"/>
                      <a:pt x="926211" y="4254500"/>
                    </a:cubicBezTo>
                    <a:cubicBezTo>
                      <a:pt x="935228" y="4289552"/>
                      <a:pt x="940054" y="4326763"/>
                      <a:pt x="940435" y="4362958"/>
                    </a:cubicBezTo>
                    <a:cubicBezTo>
                      <a:pt x="940816" y="4399153"/>
                      <a:pt x="936752" y="4436491"/>
                      <a:pt x="928497" y="4471797"/>
                    </a:cubicBezTo>
                    <a:cubicBezTo>
                      <a:pt x="920242" y="4507103"/>
                      <a:pt x="907161" y="4542282"/>
                      <a:pt x="890651" y="4574540"/>
                    </a:cubicBezTo>
                    <a:cubicBezTo>
                      <a:pt x="874141" y="4606798"/>
                      <a:pt x="853186" y="4637913"/>
                      <a:pt x="829437" y="4665345"/>
                    </a:cubicBezTo>
                    <a:cubicBezTo>
                      <a:pt x="805688" y="4692650"/>
                      <a:pt x="777875" y="4717923"/>
                      <a:pt x="748284" y="4738751"/>
                    </a:cubicBezTo>
                    <a:cubicBezTo>
                      <a:pt x="718693" y="4759706"/>
                      <a:pt x="666750" y="4783963"/>
                      <a:pt x="651891" y="4790694"/>
                    </a:cubicBezTo>
                    <a:cubicBezTo>
                      <a:pt x="647573" y="4792599"/>
                      <a:pt x="644271" y="4795139"/>
                      <a:pt x="643255" y="4793869"/>
                    </a:cubicBezTo>
                    <a:cubicBezTo>
                      <a:pt x="635889" y="4784344"/>
                      <a:pt x="894588" y="4380865"/>
                      <a:pt x="917702" y="4389501"/>
                    </a:cubicBezTo>
                    <a:cubicBezTo>
                      <a:pt x="928624" y="4393565"/>
                      <a:pt x="913130" y="4463034"/>
                      <a:pt x="904494" y="4498213"/>
                    </a:cubicBezTo>
                    <a:cubicBezTo>
                      <a:pt x="895858" y="4533392"/>
                      <a:pt x="882396" y="4568444"/>
                      <a:pt x="865632" y="4600448"/>
                    </a:cubicBezTo>
                    <a:cubicBezTo>
                      <a:pt x="848741" y="4632452"/>
                      <a:pt x="827532" y="4663440"/>
                      <a:pt x="803529" y="4690491"/>
                    </a:cubicBezTo>
                    <a:cubicBezTo>
                      <a:pt x="779526" y="4717669"/>
                      <a:pt x="751459" y="4742561"/>
                      <a:pt x="721614" y="4763135"/>
                    </a:cubicBezTo>
                    <a:cubicBezTo>
                      <a:pt x="691769" y="4783709"/>
                      <a:pt x="658622" y="4801108"/>
                      <a:pt x="624713" y="4813935"/>
                    </a:cubicBezTo>
                    <a:cubicBezTo>
                      <a:pt x="590931" y="4826762"/>
                      <a:pt x="554482" y="4835779"/>
                      <a:pt x="518541" y="4840097"/>
                    </a:cubicBezTo>
                    <a:cubicBezTo>
                      <a:pt x="482600" y="4844415"/>
                      <a:pt x="445008" y="4844415"/>
                      <a:pt x="409067" y="4840097"/>
                    </a:cubicBezTo>
                    <a:cubicBezTo>
                      <a:pt x="373126" y="4835779"/>
                      <a:pt x="336677" y="4826762"/>
                      <a:pt x="302895" y="4813935"/>
                    </a:cubicBezTo>
                    <a:cubicBezTo>
                      <a:pt x="268986" y="4801108"/>
                      <a:pt x="235839" y="4783709"/>
                      <a:pt x="205994" y="4763135"/>
                    </a:cubicBezTo>
                    <a:cubicBezTo>
                      <a:pt x="176149" y="4742561"/>
                      <a:pt x="148082" y="4717669"/>
                      <a:pt x="124079" y="4690491"/>
                    </a:cubicBezTo>
                    <a:cubicBezTo>
                      <a:pt x="100076" y="4663440"/>
                      <a:pt x="78740" y="4632452"/>
                      <a:pt x="61849" y="4600448"/>
                    </a:cubicBezTo>
                    <a:cubicBezTo>
                      <a:pt x="45085" y="4568444"/>
                      <a:pt x="31750" y="4533392"/>
                      <a:pt x="23114" y="4498213"/>
                    </a:cubicBezTo>
                    <a:cubicBezTo>
                      <a:pt x="14478" y="4463034"/>
                      <a:pt x="5334" y="4430268"/>
                      <a:pt x="9906" y="4389628"/>
                    </a:cubicBezTo>
                    <a:cubicBezTo>
                      <a:pt x="16129" y="4334256"/>
                      <a:pt x="66802" y="4273804"/>
                      <a:pt x="78105" y="4198747"/>
                    </a:cubicBezTo>
                    <a:cubicBezTo>
                      <a:pt x="93345" y="4098036"/>
                      <a:pt x="40894" y="3955923"/>
                      <a:pt x="62357" y="3834511"/>
                    </a:cubicBezTo>
                    <a:cubicBezTo>
                      <a:pt x="85598" y="3702939"/>
                      <a:pt x="172085" y="3570097"/>
                      <a:pt x="226441" y="3439668"/>
                    </a:cubicBezTo>
                    <a:cubicBezTo>
                      <a:pt x="279908" y="3311525"/>
                      <a:pt x="338455" y="3179572"/>
                      <a:pt x="385699" y="3058668"/>
                    </a:cubicBezTo>
                    <a:cubicBezTo>
                      <a:pt x="427863" y="2950845"/>
                      <a:pt x="460375" y="2854325"/>
                      <a:pt x="497967" y="2749804"/>
                    </a:cubicBezTo>
                    <a:cubicBezTo>
                      <a:pt x="536702" y="2642235"/>
                      <a:pt x="570103" y="2529332"/>
                      <a:pt x="614934" y="2421890"/>
                    </a:cubicBezTo>
                    <a:cubicBezTo>
                      <a:pt x="660273" y="2313559"/>
                      <a:pt x="715137" y="2214372"/>
                      <a:pt x="768858" y="2102612"/>
                    </a:cubicBezTo>
                    <a:cubicBezTo>
                      <a:pt x="828167" y="1979295"/>
                      <a:pt x="896620" y="1834642"/>
                      <a:pt x="955802" y="1713230"/>
                    </a:cubicBezTo>
                    <a:cubicBezTo>
                      <a:pt x="1007999" y="1605915"/>
                      <a:pt x="1045718" y="1515745"/>
                      <a:pt x="1105027" y="1410970"/>
                    </a:cubicBezTo>
                    <a:cubicBezTo>
                      <a:pt x="1173607" y="1289685"/>
                      <a:pt x="1282827" y="1102487"/>
                      <a:pt x="1349121" y="1030732"/>
                    </a:cubicBezTo>
                    <a:cubicBezTo>
                      <a:pt x="1381633" y="995553"/>
                      <a:pt x="1404747" y="982980"/>
                      <a:pt x="1435862" y="964819"/>
                    </a:cubicBezTo>
                    <a:cubicBezTo>
                      <a:pt x="1466977" y="946658"/>
                      <a:pt x="1501140" y="931799"/>
                      <a:pt x="1535684" y="921639"/>
                    </a:cubicBezTo>
                    <a:cubicBezTo>
                      <a:pt x="1570228" y="911479"/>
                      <a:pt x="1607058" y="905256"/>
                      <a:pt x="1642999" y="903605"/>
                    </a:cubicBezTo>
                    <a:cubicBezTo>
                      <a:pt x="1678940" y="901954"/>
                      <a:pt x="1716278" y="904748"/>
                      <a:pt x="1751584" y="911733"/>
                    </a:cubicBezTo>
                    <a:cubicBezTo>
                      <a:pt x="1786890" y="918718"/>
                      <a:pt x="1822323" y="930402"/>
                      <a:pt x="1854962" y="945642"/>
                    </a:cubicBezTo>
                    <a:cubicBezTo>
                      <a:pt x="1887601" y="960882"/>
                      <a:pt x="1919224" y="980694"/>
                      <a:pt x="1947291" y="1003300"/>
                    </a:cubicBezTo>
                    <a:cubicBezTo>
                      <a:pt x="1975358" y="1025906"/>
                      <a:pt x="2001266" y="1052703"/>
                      <a:pt x="2023110" y="1081405"/>
                    </a:cubicBezTo>
                    <a:cubicBezTo>
                      <a:pt x="2044954" y="1110107"/>
                      <a:pt x="2063750" y="1142365"/>
                      <a:pt x="2078101" y="1175385"/>
                    </a:cubicBezTo>
                    <a:cubicBezTo>
                      <a:pt x="2092452" y="1208405"/>
                      <a:pt x="2102993" y="1244219"/>
                      <a:pt x="2108962" y="1279779"/>
                    </a:cubicBezTo>
                    <a:cubicBezTo>
                      <a:pt x="2114931" y="1315339"/>
                      <a:pt x="2116582" y="1352550"/>
                      <a:pt x="2113915" y="1388491"/>
                    </a:cubicBezTo>
                    <a:cubicBezTo>
                      <a:pt x="2111248" y="1424432"/>
                      <a:pt x="2103882" y="1461008"/>
                      <a:pt x="2092706" y="1495298"/>
                    </a:cubicBezTo>
                    <a:cubicBezTo>
                      <a:pt x="2081530" y="1529461"/>
                      <a:pt x="2065655" y="1563370"/>
                      <a:pt x="2046605" y="1593850"/>
                    </a:cubicBezTo>
                    <a:cubicBezTo>
                      <a:pt x="2027555" y="1624457"/>
                      <a:pt x="1981454" y="1680591"/>
                      <a:pt x="1978279" y="1678559"/>
                    </a:cubicBezTo>
                    <a:cubicBezTo>
                      <a:pt x="1974850" y="1676273"/>
                      <a:pt x="2040763" y="1562862"/>
                      <a:pt x="2039239" y="1561973"/>
                    </a:cubicBezTo>
                    <a:cubicBezTo>
                      <a:pt x="2036699" y="1560576"/>
                      <a:pt x="1912874" y="1762379"/>
                      <a:pt x="1855851" y="1863217"/>
                    </a:cubicBezTo>
                    <a:cubicBezTo>
                      <a:pt x="1800479" y="1961134"/>
                      <a:pt x="1741424" y="2055876"/>
                      <a:pt x="1701546" y="2158238"/>
                    </a:cubicBezTo>
                    <a:cubicBezTo>
                      <a:pt x="1662049" y="2259711"/>
                      <a:pt x="1654683" y="2406523"/>
                      <a:pt x="1617218" y="2474468"/>
                    </a:cubicBezTo>
                    <a:cubicBezTo>
                      <a:pt x="1595628" y="2513711"/>
                      <a:pt x="1570482" y="2531237"/>
                      <a:pt x="1542923" y="2554605"/>
                    </a:cubicBezTo>
                    <a:cubicBezTo>
                      <a:pt x="1515237" y="2577973"/>
                      <a:pt x="1483868" y="2598547"/>
                      <a:pt x="1451483" y="2614676"/>
                    </a:cubicBezTo>
                    <a:cubicBezTo>
                      <a:pt x="1419098" y="2630805"/>
                      <a:pt x="1383665" y="2643251"/>
                      <a:pt x="1348359" y="2651125"/>
                    </a:cubicBezTo>
                    <a:cubicBezTo>
                      <a:pt x="1313053" y="2658999"/>
                      <a:pt x="1275715" y="2662682"/>
                      <a:pt x="1239520" y="2661793"/>
                    </a:cubicBezTo>
                    <a:cubicBezTo>
                      <a:pt x="1203325" y="2660904"/>
                      <a:pt x="1166241" y="2655697"/>
                      <a:pt x="1131316" y="2646172"/>
                    </a:cubicBezTo>
                    <a:cubicBezTo>
                      <a:pt x="1096391" y="2636774"/>
                      <a:pt x="1061720" y="2622550"/>
                      <a:pt x="1030097" y="2605024"/>
                    </a:cubicBezTo>
                    <a:cubicBezTo>
                      <a:pt x="998474" y="2587498"/>
                      <a:pt x="967994" y="2565527"/>
                      <a:pt x="941451" y="2540889"/>
                    </a:cubicBezTo>
                    <a:cubicBezTo>
                      <a:pt x="914908" y="2516251"/>
                      <a:pt x="890651" y="2487549"/>
                      <a:pt x="870839" y="2457323"/>
                    </a:cubicBezTo>
                    <a:cubicBezTo>
                      <a:pt x="851027" y="2427097"/>
                      <a:pt x="834390" y="2393442"/>
                      <a:pt x="822325" y="2359406"/>
                    </a:cubicBezTo>
                    <a:cubicBezTo>
                      <a:pt x="810260" y="2325243"/>
                      <a:pt x="802132" y="2288667"/>
                      <a:pt x="798576" y="2252726"/>
                    </a:cubicBezTo>
                    <a:cubicBezTo>
                      <a:pt x="795020" y="2216658"/>
                      <a:pt x="795909" y="2179193"/>
                      <a:pt x="801116" y="2143379"/>
                    </a:cubicBezTo>
                    <a:cubicBezTo>
                      <a:pt x="806323" y="2107565"/>
                      <a:pt x="816102" y="2071370"/>
                      <a:pt x="829691" y="2037842"/>
                    </a:cubicBezTo>
                    <a:cubicBezTo>
                      <a:pt x="843280" y="2004314"/>
                      <a:pt x="880872" y="1941449"/>
                      <a:pt x="882650" y="1942211"/>
                    </a:cubicBezTo>
                    <a:cubicBezTo>
                      <a:pt x="884047" y="1942846"/>
                      <a:pt x="854202" y="2009267"/>
                      <a:pt x="854964" y="2009648"/>
                    </a:cubicBezTo>
                    <a:cubicBezTo>
                      <a:pt x="856615" y="2010410"/>
                      <a:pt x="941832" y="1805559"/>
                      <a:pt x="998728" y="1705102"/>
                    </a:cubicBezTo>
                    <a:cubicBezTo>
                      <a:pt x="1059307" y="1598295"/>
                      <a:pt x="1138555" y="1495044"/>
                      <a:pt x="1211199" y="1388364"/>
                    </a:cubicBezTo>
                    <a:cubicBezTo>
                      <a:pt x="1286002" y="1278382"/>
                      <a:pt x="1363218" y="1162812"/>
                      <a:pt x="1441450" y="1055116"/>
                    </a:cubicBezTo>
                    <a:cubicBezTo>
                      <a:pt x="1517523" y="950341"/>
                      <a:pt x="1589786" y="843915"/>
                      <a:pt x="1673987" y="750316"/>
                    </a:cubicBezTo>
                    <a:cubicBezTo>
                      <a:pt x="1756156" y="659003"/>
                      <a:pt x="1854835" y="585216"/>
                      <a:pt x="1939798" y="499237"/>
                    </a:cubicBezTo>
                    <a:cubicBezTo>
                      <a:pt x="2023237" y="414782"/>
                      <a:pt x="2113153" y="289433"/>
                      <a:pt x="2179574" y="239268"/>
                    </a:cubicBezTo>
                    <a:cubicBezTo>
                      <a:pt x="2216785" y="211201"/>
                      <a:pt x="2243963" y="201803"/>
                      <a:pt x="2278507" y="189357"/>
                    </a:cubicBezTo>
                    <a:cubicBezTo>
                      <a:pt x="2312924" y="176911"/>
                      <a:pt x="2350008" y="168402"/>
                      <a:pt x="2386457" y="164592"/>
                    </a:cubicBezTo>
                    <a:cubicBezTo>
                      <a:pt x="2422906" y="160782"/>
                      <a:pt x="2460752" y="161544"/>
                      <a:pt x="2497074" y="166497"/>
                    </a:cubicBezTo>
                    <a:cubicBezTo>
                      <a:pt x="2533396" y="171450"/>
                      <a:pt x="2570226" y="181102"/>
                      <a:pt x="2604262" y="194691"/>
                    </a:cubicBezTo>
                    <a:cubicBezTo>
                      <a:pt x="2638298" y="208280"/>
                      <a:pt x="2671572" y="226441"/>
                      <a:pt x="2701417" y="247777"/>
                    </a:cubicBezTo>
                    <a:cubicBezTo>
                      <a:pt x="2731262" y="269113"/>
                      <a:pt x="2759329" y="294640"/>
                      <a:pt x="2783205" y="322453"/>
                    </a:cubicBezTo>
                    <a:cubicBezTo>
                      <a:pt x="2807081" y="350266"/>
                      <a:pt x="2828036" y="381889"/>
                      <a:pt x="2844546" y="414655"/>
                    </a:cubicBezTo>
                    <a:cubicBezTo>
                      <a:pt x="2861056" y="447421"/>
                      <a:pt x="2873883" y="483108"/>
                      <a:pt x="2882138" y="518795"/>
                    </a:cubicBezTo>
                    <a:cubicBezTo>
                      <a:pt x="2890393" y="554482"/>
                      <a:pt x="2894330" y="592328"/>
                      <a:pt x="2893695" y="629031"/>
                    </a:cubicBezTo>
                    <a:cubicBezTo>
                      <a:pt x="2893060" y="665734"/>
                      <a:pt x="2887980" y="703326"/>
                      <a:pt x="2878582" y="738759"/>
                    </a:cubicBezTo>
                    <a:cubicBezTo>
                      <a:pt x="2869311" y="774192"/>
                      <a:pt x="2855214" y="809498"/>
                      <a:pt x="2837688" y="841629"/>
                    </a:cubicBezTo>
                    <a:cubicBezTo>
                      <a:pt x="2820162" y="873760"/>
                      <a:pt x="2798064" y="904621"/>
                      <a:pt x="2773299" y="931672"/>
                    </a:cubicBezTo>
                    <a:cubicBezTo>
                      <a:pt x="2748534" y="958723"/>
                      <a:pt x="2730119" y="984377"/>
                      <a:pt x="2689225" y="1003808"/>
                    </a:cubicBezTo>
                    <a:cubicBezTo>
                      <a:pt x="2617597" y="1037844"/>
                      <a:pt x="2369058" y="1091565"/>
                      <a:pt x="2355723" y="1064006"/>
                    </a:cubicBezTo>
                    <a:cubicBezTo>
                      <a:pt x="2342007" y="1035685"/>
                      <a:pt x="2611247" y="818134"/>
                      <a:pt x="2623439" y="828675"/>
                    </a:cubicBezTo>
                    <a:cubicBezTo>
                      <a:pt x="2635250" y="838835"/>
                      <a:pt x="2509266" y="1017397"/>
                      <a:pt x="2445258" y="1105916"/>
                    </a:cubicBezTo>
                    <a:cubicBezTo>
                      <a:pt x="2381758" y="1193673"/>
                      <a:pt x="2275713" y="1288034"/>
                      <a:pt x="2241042" y="1357503"/>
                    </a:cubicBezTo>
                    <a:cubicBezTo>
                      <a:pt x="2220849" y="1398016"/>
                      <a:pt x="2227453" y="1430401"/>
                      <a:pt x="2214499" y="1464564"/>
                    </a:cubicBezTo>
                    <a:cubicBezTo>
                      <a:pt x="2201545" y="1498727"/>
                      <a:pt x="2183892" y="1532255"/>
                      <a:pt x="2163191" y="1562227"/>
                    </a:cubicBezTo>
                    <a:cubicBezTo>
                      <a:pt x="2142363" y="1592326"/>
                      <a:pt x="2117217" y="1620520"/>
                      <a:pt x="2089912" y="1644777"/>
                    </a:cubicBezTo>
                    <a:cubicBezTo>
                      <a:pt x="2062607" y="1668907"/>
                      <a:pt x="2031492" y="1690497"/>
                      <a:pt x="1999107" y="1707388"/>
                    </a:cubicBezTo>
                    <a:cubicBezTo>
                      <a:pt x="1966849" y="1724279"/>
                      <a:pt x="1931416" y="1737741"/>
                      <a:pt x="1895983" y="1746377"/>
                    </a:cubicBezTo>
                    <a:cubicBezTo>
                      <a:pt x="1860550" y="1755140"/>
                      <a:pt x="1822958" y="1759585"/>
                      <a:pt x="1786382" y="1759585"/>
                    </a:cubicBezTo>
                    <a:cubicBezTo>
                      <a:pt x="1749933" y="1759585"/>
                      <a:pt x="1712341" y="1754886"/>
                      <a:pt x="1676908" y="1746123"/>
                    </a:cubicBezTo>
                    <a:cubicBezTo>
                      <a:pt x="1641475" y="1737360"/>
                      <a:pt x="1606042" y="1724025"/>
                      <a:pt x="1573784" y="1707007"/>
                    </a:cubicBezTo>
                    <a:cubicBezTo>
                      <a:pt x="1541526" y="1689989"/>
                      <a:pt x="1510411" y="1668526"/>
                      <a:pt x="1483106" y="1644269"/>
                    </a:cubicBezTo>
                    <a:cubicBezTo>
                      <a:pt x="1455801" y="1620012"/>
                      <a:pt x="1430655" y="1591691"/>
                      <a:pt x="1409954" y="1561592"/>
                    </a:cubicBezTo>
                    <a:cubicBezTo>
                      <a:pt x="1389253" y="1531493"/>
                      <a:pt x="1371854" y="1497965"/>
                      <a:pt x="1358900" y="1463802"/>
                    </a:cubicBezTo>
                    <a:cubicBezTo>
                      <a:pt x="1345946" y="1429639"/>
                      <a:pt x="1336929" y="1392936"/>
                      <a:pt x="1332484" y="1356741"/>
                    </a:cubicBezTo>
                    <a:cubicBezTo>
                      <a:pt x="1328039" y="1320546"/>
                      <a:pt x="1331341" y="1266444"/>
                      <a:pt x="1332611" y="1246378"/>
                    </a:cubicBezTo>
                    <a:cubicBezTo>
                      <a:pt x="1333119" y="1238885"/>
                      <a:pt x="1332484" y="1239139"/>
                      <a:pt x="1334643" y="1230884"/>
                    </a:cubicBezTo>
                    <a:cubicBezTo>
                      <a:pt x="1344803" y="1191895"/>
                      <a:pt x="1406144" y="1007872"/>
                      <a:pt x="1463675" y="907542"/>
                    </a:cubicBezTo>
                    <a:cubicBezTo>
                      <a:pt x="1521968" y="805815"/>
                      <a:pt x="1594866" y="702437"/>
                      <a:pt x="1683385" y="625348"/>
                    </a:cubicBezTo>
                    <a:cubicBezTo>
                      <a:pt x="1772412" y="547878"/>
                      <a:pt x="1890014" y="520573"/>
                      <a:pt x="1996567" y="444373"/>
                    </a:cubicBezTo>
                    <a:cubicBezTo>
                      <a:pt x="2124456" y="352933"/>
                      <a:pt x="2379345" y="92075"/>
                      <a:pt x="2389505" y="101727"/>
                    </a:cubicBezTo>
                    <a:cubicBezTo>
                      <a:pt x="2397887" y="109728"/>
                      <a:pt x="2162048" y="371348"/>
                      <a:pt x="2168779" y="377571"/>
                    </a:cubicBezTo>
                    <a:cubicBezTo>
                      <a:pt x="2176399" y="384683"/>
                      <a:pt x="2379091" y="121920"/>
                      <a:pt x="2504440" y="65405"/>
                    </a:cubicBezTo>
                    <a:cubicBezTo>
                      <a:pt x="2617724" y="14351"/>
                      <a:pt x="2762250" y="0"/>
                      <a:pt x="2877312" y="28829"/>
                    </a:cubicBezTo>
                    <a:cubicBezTo>
                      <a:pt x="2994406" y="58166"/>
                      <a:pt x="3122041" y="154940"/>
                      <a:pt x="3200019" y="244602"/>
                    </a:cubicBezTo>
                    <a:cubicBezTo>
                      <a:pt x="3270885" y="326009"/>
                      <a:pt x="3312668" y="431419"/>
                      <a:pt x="3339465" y="532892"/>
                    </a:cubicBezTo>
                    <a:cubicBezTo>
                      <a:pt x="3366262" y="634492"/>
                      <a:pt x="3370199" y="747649"/>
                      <a:pt x="3360674" y="853821"/>
                    </a:cubicBezTo>
                    <a:cubicBezTo>
                      <a:pt x="3351022" y="961263"/>
                      <a:pt x="3318764" y="1070229"/>
                      <a:pt x="3280791" y="1173734"/>
                    </a:cubicBezTo>
                    <a:cubicBezTo>
                      <a:pt x="3242183" y="1279017"/>
                      <a:pt x="3182366" y="1375156"/>
                      <a:pt x="3129788" y="1479677"/>
                    </a:cubicBezTo>
                    <a:cubicBezTo>
                      <a:pt x="3074162" y="1590167"/>
                      <a:pt x="3007868" y="1704086"/>
                      <a:pt x="2955417" y="1819656"/>
                    </a:cubicBezTo>
                    <a:cubicBezTo>
                      <a:pt x="2903347" y="1934464"/>
                      <a:pt x="2864358" y="2048764"/>
                      <a:pt x="2816098" y="2170684"/>
                    </a:cubicBezTo>
                    <a:cubicBezTo>
                      <a:pt x="2763647" y="2303272"/>
                      <a:pt x="2694686" y="2450973"/>
                      <a:pt x="2652522" y="2586228"/>
                    </a:cubicBezTo>
                    <a:cubicBezTo>
                      <a:pt x="2614041" y="2709545"/>
                      <a:pt x="2614295" y="2828163"/>
                      <a:pt x="2567813" y="2947924"/>
                    </a:cubicBezTo>
                    <a:cubicBezTo>
                      <a:pt x="2516632" y="3079750"/>
                      <a:pt x="2388870" y="3252851"/>
                      <a:pt x="2347722" y="3340481"/>
                    </a:cubicBezTo>
                    <a:cubicBezTo>
                      <a:pt x="2328037" y="3382264"/>
                      <a:pt x="2326767" y="3406394"/>
                      <a:pt x="2310892" y="3436366"/>
                    </a:cubicBezTo>
                    <a:cubicBezTo>
                      <a:pt x="2294890" y="3466465"/>
                      <a:pt x="2274824" y="3495294"/>
                      <a:pt x="2252091" y="3520694"/>
                    </a:cubicBezTo>
                    <a:cubicBezTo>
                      <a:pt x="2229485" y="3546094"/>
                      <a:pt x="2202942" y="3569335"/>
                      <a:pt x="2174875" y="3588512"/>
                    </a:cubicBezTo>
                    <a:cubicBezTo>
                      <a:pt x="2146808" y="3607689"/>
                      <a:pt x="2115566" y="3623945"/>
                      <a:pt x="2083689" y="3635883"/>
                    </a:cubicBezTo>
                    <a:cubicBezTo>
                      <a:pt x="2051812" y="3647821"/>
                      <a:pt x="2017649" y="3656076"/>
                      <a:pt x="1983867" y="3660013"/>
                    </a:cubicBezTo>
                    <a:cubicBezTo>
                      <a:pt x="1950085" y="3663950"/>
                      <a:pt x="1914779" y="3663823"/>
                      <a:pt x="1880997" y="3659632"/>
                    </a:cubicBezTo>
                    <a:cubicBezTo>
                      <a:pt x="1847215" y="3655441"/>
                      <a:pt x="1813179" y="3646805"/>
                      <a:pt x="1781429" y="3634613"/>
                    </a:cubicBezTo>
                    <a:cubicBezTo>
                      <a:pt x="1749679" y="3622421"/>
                      <a:pt x="1718564" y="3605784"/>
                      <a:pt x="1690624" y="3586353"/>
                    </a:cubicBezTo>
                    <a:cubicBezTo>
                      <a:pt x="1662684" y="3566922"/>
                      <a:pt x="1636522" y="3543427"/>
                      <a:pt x="1614043" y="3517900"/>
                    </a:cubicBezTo>
                    <a:cubicBezTo>
                      <a:pt x="1591564" y="3492373"/>
                      <a:pt x="1571625" y="3463290"/>
                      <a:pt x="1556004" y="3433064"/>
                    </a:cubicBezTo>
                    <a:cubicBezTo>
                      <a:pt x="1540256" y="3402838"/>
                      <a:pt x="1527937" y="3369818"/>
                      <a:pt x="1519936" y="3336798"/>
                    </a:cubicBezTo>
                    <a:cubicBezTo>
                      <a:pt x="1511935" y="3303778"/>
                      <a:pt x="1507871" y="3268853"/>
                      <a:pt x="1507998" y="3234817"/>
                    </a:cubicBezTo>
                    <a:cubicBezTo>
                      <a:pt x="1508125" y="3200781"/>
                      <a:pt x="1512570" y="3168650"/>
                      <a:pt x="1520825" y="3132836"/>
                    </a:cubicBezTo>
                    <a:cubicBezTo>
                      <a:pt x="1530477" y="3091180"/>
                      <a:pt x="1542288" y="3050921"/>
                      <a:pt x="1566037" y="3000502"/>
                    </a:cubicBezTo>
                    <a:cubicBezTo>
                      <a:pt x="1601851" y="2924556"/>
                      <a:pt x="1691259" y="2828417"/>
                      <a:pt x="1732915" y="2730246"/>
                    </a:cubicBezTo>
                    <a:cubicBezTo>
                      <a:pt x="1776095" y="2628265"/>
                      <a:pt x="1789557" y="2512822"/>
                      <a:pt x="1817370" y="2398268"/>
                    </a:cubicBezTo>
                    <a:cubicBezTo>
                      <a:pt x="1846961" y="2276094"/>
                      <a:pt x="1871472" y="2141220"/>
                      <a:pt x="1904873" y="2018538"/>
                    </a:cubicBezTo>
                    <a:cubicBezTo>
                      <a:pt x="1937004" y="1900682"/>
                      <a:pt x="1965960" y="1783080"/>
                      <a:pt x="2012950" y="1675765"/>
                    </a:cubicBezTo>
                    <a:cubicBezTo>
                      <a:pt x="2058416" y="1572006"/>
                      <a:pt x="2127250" y="1437640"/>
                      <a:pt x="2180336" y="1384173"/>
                    </a:cubicBezTo>
                    <a:cubicBezTo>
                      <a:pt x="2208657" y="1355725"/>
                      <a:pt x="2233803" y="1348486"/>
                      <a:pt x="2262759" y="1335913"/>
                    </a:cubicBezTo>
                    <a:cubicBezTo>
                      <a:pt x="2291842" y="1323340"/>
                      <a:pt x="2323211" y="1314069"/>
                      <a:pt x="2354453" y="1308862"/>
                    </a:cubicBezTo>
                    <a:cubicBezTo>
                      <a:pt x="2385568" y="1303655"/>
                      <a:pt x="2418334" y="1302131"/>
                      <a:pt x="2449830" y="1304544"/>
                    </a:cubicBezTo>
                    <a:cubicBezTo>
                      <a:pt x="2481326" y="1306957"/>
                      <a:pt x="2513457" y="1313307"/>
                      <a:pt x="2543556" y="1323213"/>
                    </a:cubicBezTo>
                    <a:cubicBezTo>
                      <a:pt x="2573528" y="1333119"/>
                      <a:pt x="2603246" y="1346962"/>
                      <a:pt x="2630043" y="1363726"/>
                    </a:cubicBezTo>
                    <a:cubicBezTo>
                      <a:pt x="2656840" y="1380490"/>
                      <a:pt x="2682367" y="1400937"/>
                      <a:pt x="2704465" y="1423670"/>
                    </a:cubicBezTo>
                    <a:cubicBezTo>
                      <a:pt x="2726436" y="1446276"/>
                      <a:pt x="2746375" y="1472438"/>
                      <a:pt x="2762250" y="1499743"/>
                    </a:cubicBezTo>
                    <a:cubicBezTo>
                      <a:pt x="2778252" y="1527048"/>
                      <a:pt x="2791079" y="1557147"/>
                      <a:pt x="2800096" y="1587500"/>
                    </a:cubicBezTo>
                    <a:cubicBezTo>
                      <a:pt x="2808986" y="1617853"/>
                      <a:pt x="2814574" y="1650111"/>
                      <a:pt x="2815971" y="1681734"/>
                    </a:cubicBezTo>
                    <a:cubicBezTo>
                      <a:pt x="2817368" y="1713357"/>
                      <a:pt x="2814955" y="1745996"/>
                      <a:pt x="2808732" y="1776984"/>
                    </a:cubicBezTo>
                    <a:cubicBezTo>
                      <a:pt x="2802509" y="1807972"/>
                      <a:pt x="2792349" y="1839087"/>
                      <a:pt x="2779014" y="1867662"/>
                    </a:cubicBezTo>
                    <a:cubicBezTo>
                      <a:pt x="2765552" y="1896237"/>
                      <a:pt x="2748280" y="1924050"/>
                      <a:pt x="2728341" y="1948688"/>
                    </a:cubicBezTo>
                    <a:cubicBezTo>
                      <a:pt x="2708529" y="1973326"/>
                      <a:pt x="2680970" y="1990979"/>
                      <a:pt x="2659761" y="2015236"/>
                    </a:cubicBezTo>
                    <a:cubicBezTo>
                      <a:pt x="2637917" y="2040255"/>
                      <a:pt x="2607564" y="2100580"/>
                      <a:pt x="2599563" y="2096897"/>
                    </a:cubicBezTo>
                    <a:cubicBezTo>
                      <a:pt x="2583561" y="2089404"/>
                      <a:pt x="2679446" y="1698371"/>
                      <a:pt x="2698242" y="1698879"/>
                    </a:cubicBezTo>
                    <a:cubicBezTo>
                      <a:pt x="2707259" y="1699133"/>
                      <a:pt x="2713609" y="1760474"/>
                      <a:pt x="2715641" y="1791716"/>
                    </a:cubicBezTo>
                    <a:cubicBezTo>
                      <a:pt x="2717673" y="1822958"/>
                      <a:pt x="2715768" y="1855343"/>
                      <a:pt x="2710307" y="1886077"/>
                    </a:cubicBezTo>
                    <a:cubicBezTo>
                      <a:pt x="2704846" y="1916938"/>
                      <a:pt x="2695321" y="1947926"/>
                      <a:pt x="2682621" y="1976501"/>
                    </a:cubicBezTo>
                    <a:cubicBezTo>
                      <a:pt x="2669921" y="2005076"/>
                      <a:pt x="2653284" y="2032889"/>
                      <a:pt x="2634107" y="2057527"/>
                    </a:cubicBezTo>
                    <a:cubicBezTo>
                      <a:pt x="2614930" y="2082292"/>
                      <a:pt x="2592070" y="2105279"/>
                      <a:pt x="2567559" y="2124710"/>
                    </a:cubicBezTo>
                    <a:cubicBezTo>
                      <a:pt x="2543048" y="2144141"/>
                      <a:pt x="2515362" y="2161032"/>
                      <a:pt x="2486914" y="2173986"/>
                    </a:cubicBezTo>
                    <a:cubicBezTo>
                      <a:pt x="2458466" y="2186940"/>
                      <a:pt x="2427478" y="2196719"/>
                      <a:pt x="2396744" y="2202434"/>
                    </a:cubicBezTo>
                    <a:cubicBezTo>
                      <a:pt x="2366010" y="2208149"/>
                      <a:pt x="2333752" y="2210308"/>
                      <a:pt x="2302510" y="2208530"/>
                    </a:cubicBezTo>
                    <a:cubicBezTo>
                      <a:pt x="2271268" y="2206752"/>
                      <a:pt x="2239391" y="2201037"/>
                      <a:pt x="2209419" y="2191893"/>
                    </a:cubicBezTo>
                    <a:cubicBezTo>
                      <a:pt x="2179574" y="2182749"/>
                      <a:pt x="2149856" y="2169541"/>
                      <a:pt x="2123059" y="2153539"/>
                    </a:cubicBezTo>
                    <a:cubicBezTo>
                      <a:pt x="2096262" y="2137537"/>
                      <a:pt x="2070608" y="2117598"/>
                      <a:pt x="2048383" y="2095627"/>
                    </a:cubicBezTo>
                    <a:cubicBezTo>
                      <a:pt x="2026158" y="2073656"/>
                      <a:pt x="2006092" y="2048129"/>
                      <a:pt x="1989836" y="2021459"/>
                    </a:cubicBezTo>
                    <a:cubicBezTo>
                      <a:pt x="1973580" y="1994789"/>
                      <a:pt x="1947418" y="1937258"/>
                      <a:pt x="1950720" y="1935353"/>
                    </a:cubicBezTo>
                    <a:cubicBezTo>
                      <a:pt x="1954911" y="1932940"/>
                      <a:pt x="2030730" y="2059559"/>
                      <a:pt x="2040509" y="2054606"/>
                    </a:cubicBezTo>
                    <a:cubicBezTo>
                      <a:pt x="2056511" y="2046478"/>
                      <a:pt x="1919986" y="1749171"/>
                      <a:pt x="1924431" y="1666621"/>
                    </a:cubicBezTo>
                    <a:cubicBezTo>
                      <a:pt x="1926590" y="1626870"/>
                      <a:pt x="1945513" y="1606931"/>
                      <a:pt x="1960880" y="1579880"/>
                    </a:cubicBezTo>
                    <a:cubicBezTo>
                      <a:pt x="1976374" y="1552829"/>
                      <a:pt x="1995551" y="1526921"/>
                      <a:pt x="2017014" y="1504315"/>
                    </a:cubicBezTo>
                    <a:cubicBezTo>
                      <a:pt x="2038477" y="1481709"/>
                      <a:pt x="2063369" y="1461135"/>
                      <a:pt x="2089658" y="1444371"/>
                    </a:cubicBezTo>
                    <a:cubicBezTo>
                      <a:pt x="2115820" y="1427607"/>
                      <a:pt x="2144903" y="1413637"/>
                      <a:pt x="2174367" y="1403604"/>
                    </a:cubicBezTo>
                    <a:cubicBezTo>
                      <a:pt x="2203831" y="1393571"/>
                      <a:pt x="2235581" y="1386967"/>
                      <a:pt x="2266569" y="1384300"/>
                    </a:cubicBezTo>
                    <a:cubicBezTo>
                      <a:pt x="2297557" y="1381633"/>
                      <a:pt x="2329815" y="1382776"/>
                      <a:pt x="2360549" y="1387602"/>
                    </a:cubicBezTo>
                    <a:cubicBezTo>
                      <a:pt x="2391283" y="1392428"/>
                      <a:pt x="2422398" y="1401191"/>
                      <a:pt x="2451100" y="1413256"/>
                    </a:cubicBezTo>
                    <a:cubicBezTo>
                      <a:pt x="2479802" y="1425321"/>
                      <a:pt x="2507869" y="1441323"/>
                      <a:pt x="2532888" y="1459865"/>
                    </a:cubicBezTo>
                    <a:cubicBezTo>
                      <a:pt x="2557907" y="1478407"/>
                      <a:pt x="2581275" y="1500759"/>
                      <a:pt x="2601087" y="1524762"/>
                    </a:cubicBezTo>
                    <a:cubicBezTo>
                      <a:pt x="2620899" y="1548765"/>
                      <a:pt x="2638425" y="1575943"/>
                      <a:pt x="2651887" y="1604010"/>
                    </a:cubicBezTo>
                    <a:cubicBezTo>
                      <a:pt x="2665349" y="1632077"/>
                      <a:pt x="2675763" y="1662684"/>
                      <a:pt x="2682113" y="1693164"/>
                    </a:cubicBezTo>
                    <a:cubicBezTo>
                      <a:pt x="2688463" y="1723644"/>
                      <a:pt x="2691257" y="1755775"/>
                      <a:pt x="2690241" y="1786890"/>
                    </a:cubicBezTo>
                    <a:cubicBezTo>
                      <a:pt x="2689225" y="1818005"/>
                      <a:pt x="2683510" y="1847469"/>
                      <a:pt x="2675636" y="1879854"/>
                    </a:cubicBezTo>
                    <a:cubicBezTo>
                      <a:pt x="2666746" y="1916811"/>
                      <a:pt x="2655824" y="1949196"/>
                      <a:pt x="2637282" y="1996313"/>
                    </a:cubicBezTo>
                    <a:cubicBezTo>
                      <a:pt x="2606929" y="2073402"/>
                      <a:pt x="2562987" y="2204339"/>
                      <a:pt x="2499995" y="2294509"/>
                    </a:cubicBezTo>
                    <a:cubicBezTo>
                      <a:pt x="2434209" y="2388616"/>
                      <a:pt x="2282317" y="2479548"/>
                      <a:pt x="2246122" y="2546604"/>
                    </a:cubicBezTo>
                    <a:cubicBezTo>
                      <a:pt x="2227961" y="2580132"/>
                      <a:pt x="2237486" y="2606294"/>
                      <a:pt x="2228088" y="2634488"/>
                    </a:cubicBezTo>
                    <a:cubicBezTo>
                      <a:pt x="2218690" y="2662682"/>
                      <a:pt x="2205355" y="2690495"/>
                      <a:pt x="2189480" y="2715514"/>
                    </a:cubicBezTo>
                    <a:cubicBezTo>
                      <a:pt x="2173605" y="2740660"/>
                      <a:pt x="2154047" y="2764409"/>
                      <a:pt x="2132584" y="2784983"/>
                    </a:cubicBezTo>
                    <a:cubicBezTo>
                      <a:pt x="2111121" y="2805557"/>
                      <a:pt x="2086610" y="2823972"/>
                      <a:pt x="2060829" y="2838831"/>
                    </a:cubicBezTo>
                    <a:cubicBezTo>
                      <a:pt x="2035048" y="2853690"/>
                      <a:pt x="2006727" y="2865628"/>
                      <a:pt x="1978152" y="2873883"/>
                    </a:cubicBezTo>
                    <a:cubicBezTo>
                      <a:pt x="1949577" y="2882138"/>
                      <a:pt x="1919224" y="2886964"/>
                      <a:pt x="1889506" y="2888107"/>
                    </a:cubicBezTo>
                    <a:cubicBezTo>
                      <a:pt x="1859788" y="2889250"/>
                      <a:pt x="1829181" y="2886710"/>
                      <a:pt x="1800098" y="2880741"/>
                    </a:cubicBezTo>
                    <a:cubicBezTo>
                      <a:pt x="1771015" y="2874772"/>
                      <a:pt x="1741805" y="2864993"/>
                      <a:pt x="1715008" y="2852166"/>
                    </a:cubicBezTo>
                    <a:cubicBezTo>
                      <a:pt x="1688211" y="2839466"/>
                      <a:pt x="1662176" y="2822956"/>
                      <a:pt x="1639189" y="2804160"/>
                    </a:cubicBezTo>
                    <a:cubicBezTo>
                      <a:pt x="1616202" y="2785364"/>
                      <a:pt x="1594866" y="2763012"/>
                      <a:pt x="1577086" y="2739263"/>
                    </a:cubicBezTo>
                    <a:cubicBezTo>
                      <a:pt x="1559306" y="2715514"/>
                      <a:pt x="1543939" y="2688844"/>
                      <a:pt x="1532382" y="2661539"/>
                    </a:cubicBezTo>
                    <a:cubicBezTo>
                      <a:pt x="1520825" y="2634234"/>
                      <a:pt x="1512189" y="2604643"/>
                      <a:pt x="1507490" y="2575306"/>
                    </a:cubicBezTo>
                    <a:cubicBezTo>
                      <a:pt x="1502791" y="2545969"/>
                      <a:pt x="1505585" y="2514346"/>
                      <a:pt x="1504061" y="2485517"/>
                    </a:cubicBezTo>
                    <a:cubicBezTo>
                      <a:pt x="1502664" y="2458847"/>
                      <a:pt x="1496441" y="2442718"/>
                      <a:pt x="1499108" y="2408555"/>
                    </a:cubicBezTo>
                    <a:cubicBezTo>
                      <a:pt x="1504569" y="2338578"/>
                      <a:pt x="1534414" y="2200529"/>
                      <a:pt x="1569974" y="2092198"/>
                    </a:cubicBezTo>
                    <a:cubicBezTo>
                      <a:pt x="1610106" y="1970151"/>
                      <a:pt x="1674622" y="1837055"/>
                      <a:pt x="1735836" y="1715262"/>
                    </a:cubicBezTo>
                    <a:cubicBezTo>
                      <a:pt x="1796288" y="1594866"/>
                      <a:pt x="1876044" y="1419860"/>
                      <a:pt x="1934464" y="1365377"/>
                    </a:cubicBezTo>
                    <a:cubicBezTo>
                      <a:pt x="1960880" y="1340612"/>
                      <a:pt x="1983105" y="1338326"/>
                      <a:pt x="2009013" y="1329563"/>
                    </a:cubicBezTo>
                    <a:cubicBezTo>
                      <a:pt x="2034921" y="1320800"/>
                      <a:pt x="2062861" y="1315085"/>
                      <a:pt x="2090166" y="1312799"/>
                    </a:cubicBezTo>
                    <a:cubicBezTo>
                      <a:pt x="2117471" y="1310513"/>
                      <a:pt x="2145792" y="1311529"/>
                      <a:pt x="2172843" y="1315847"/>
                    </a:cubicBezTo>
                    <a:cubicBezTo>
                      <a:pt x="2199894" y="1320165"/>
                      <a:pt x="2227199" y="1327912"/>
                      <a:pt x="2252472" y="1338580"/>
                    </a:cubicBezTo>
                    <a:cubicBezTo>
                      <a:pt x="2277745" y="1349248"/>
                      <a:pt x="2302256" y="1363345"/>
                      <a:pt x="2324227" y="1379728"/>
                    </a:cubicBezTo>
                    <a:cubicBezTo>
                      <a:pt x="2346198" y="1396111"/>
                      <a:pt x="2366772" y="1415669"/>
                      <a:pt x="2384171" y="1436878"/>
                    </a:cubicBezTo>
                    <a:cubicBezTo>
                      <a:pt x="2401570" y="1458087"/>
                      <a:pt x="2416810" y="1481963"/>
                      <a:pt x="2428621" y="1506728"/>
                    </a:cubicBezTo>
                    <a:cubicBezTo>
                      <a:pt x="2440432" y="1531366"/>
                      <a:pt x="2449449" y="1558290"/>
                      <a:pt x="2455037" y="1585087"/>
                    </a:cubicBezTo>
                    <a:cubicBezTo>
                      <a:pt x="2460625" y="1611884"/>
                      <a:pt x="2463038" y="1640205"/>
                      <a:pt x="2462022" y="1667637"/>
                    </a:cubicBezTo>
                    <a:cubicBezTo>
                      <a:pt x="2461006" y="1694942"/>
                      <a:pt x="2456561" y="1723009"/>
                      <a:pt x="2449068" y="1749298"/>
                    </a:cubicBezTo>
                    <a:cubicBezTo>
                      <a:pt x="2441575" y="1775587"/>
                      <a:pt x="2430399" y="1801876"/>
                      <a:pt x="2416810" y="1825625"/>
                    </a:cubicBezTo>
                    <a:cubicBezTo>
                      <a:pt x="2403221" y="1849374"/>
                      <a:pt x="2386203" y="1872107"/>
                      <a:pt x="2367280" y="1891919"/>
                    </a:cubicBezTo>
                    <a:cubicBezTo>
                      <a:pt x="2348357" y="1911731"/>
                      <a:pt x="2334768" y="1929511"/>
                      <a:pt x="2303399" y="1944497"/>
                    </a:cubicBezTo>
                    <a:cubicBezTo>
                      <a:pt x="2245106" y="1972437"/>
                      <a:pt x="2086991" y="1945894"/>
                      <a:pt x="2023872" y="2002663"/>
                    </a:cubicBezTo>
                    <a:cubicBezTo>
                      <a:pt x="1956562" y="2063115"/>
                      <a:pt x="1978025" y="2214626"/>
                      <a:pt x="1924431" y="2311146"/>
                    </a:cubicBezTo>
                    <a:cubicBezTo>
                      <a:pt x="1866265" y="2416048"/>
                      <a:pt x="1719834" y="2541651"/>
                      <a:pt x="1677416" y="2603627"/>
                    </a:cubicBezTo>
                    <a:cubicBezTo>
                      <a:pt x="1659509" y="2629662"/>
                      <a:pt x="1657985" y="2644902"/>
                      <a:pt x="1645031" y="2663063"/>
                    </a:cubicBezTo>
                    <a:cubicBezTo>
                      <a:pt x="1632077" y="2681351"/>
                      <a:pt x="1616329" y="2698369"/>
                      <a:pt x="1599311" y="2712974"/>
                    </a:cubicBezTo>
                    <a:cubicBezTo>
                      <a:pt x="1582293" y="2727579"/>
                      <a:pt x="1562989" y="2740406"/>
                      <a:pt x="1542923" y="2750566"/>
                    </a:cubicBezTo>
                    <a:cubicBezTo>
                      <a:pt x="1522984" y="2760599"/>
                      <a:pt x="1501140" y="2768473"/>
                      <a:pt x="1479296" y="2773553"/>
                    </a:cubicBezTo>
                    <a:cubicBezTo>
                      <a:pt x="1457452" y="2778633"/>
                      <a:pt x="1434338" y="2781046"/>
                      <a:pt x="1411986" y="2780665"/>
                    </a:cubicBezTo>
                    <a:cubicBezTo>
                      <a:pt x="1389634" y="2780284"/>
                      <a:pt x="1366647" y="2777109"/>
                      <a:pt x="1344930" y="2771394"/>
                    </a:cubicBezTo>
                    <a:cubicBezTo>
                      <a:pt x="1323213" y="2765679"/>
                      <a:pt x="1301623" y="2757170"/>
                      <a:pt x="1281938" y="2746375"/>
                    </a:cubicBezTo>
                    <a:cubicBezTo>
                      <a:pt x="1262253" y="2735707"/>
                      <a:pt x="1243330" y="2722118"/>
                      <a:pt x="1226820" y="2707005"/>
                    </a:cubicBezTo>
                    <a:cubicBezTo>
                      <a:pt x="1210310" y="2691892"/>
                      <a:pt x="1195197" y="2674239"/>
                      <a:pt x="1182751" y="2655570"/>
                    </a:cubicBezTo>
                    <a:cubicBezTo>
                      <a:pt x="1170305" y="2636901"/>
                      <a:pt x="1159891" y="2616200"/>
                      <a:pt x="1152271" y="2595118"/>
                    </a:cubicBezTo>
                    <a:cubicBezTo>
                      <a:pt x="1144651" y="2574036"/>
                      <a:pt x="1139444" y="2551430"/>
                      <a:pt x="1137158" y="2529078"/>
                    </a:cubicBezTo>
                    <a:cubicBezTo>
                      <a:pt x="1134872" y="2506853"/>
                      <a:pt x="1135253" y="2483612"/>
                      <a:pt x="1138301" y="2461387"/>
                    </a:cubicBezTo>
                    <a:cubicBezTo>
                      <a:pt x="1141349" y="2439162"/>
                      <a:pt x="1148207" y="2421128"/>
                      <a:pt x="1155573" y="2395982"/>
                    </a:cubicBezTo>
                    <a:cubicBezTo>
                      <a:pt x="1165733" y="2361057"/>
                      <a:pt x="1172083" y="2320671"/>
                      <a:pt x="1195451" y="2271522"/>
                    </a:cubicBezTo>
                    <a:cubicBezTo>
                      <a:pt x="1235075" y="2187829"/>
                      <a:pt x="1331341" y="2049907"/>
                      <a:pt x="1401572" y="1954022"/>
                    </a:cubicBezTo>
                    <a:cubicBezTo>
                      <a:pt x="1464310" y="1868424"/>
                      <a:pt x="1552321" y="1766824"/>
                      <a:pt x="1593342" y="1721104"/>
                    </a:cubicBezTo>
                    <a:cubicBezTo>
                      <a:pt x="1611376" y="1700911"/>
                      <a:pt x="1619123" y="1691259"/>
                      <a:pt x="1634236" y="1679194"/>
                    </a:cubicBezTo>
                    <a:cubicBezTo>
                      <a:pt x="1649349" y="1667002"/>
                      <a:pt x="1666494" y="1656461"/>
                      <a:pt x="1684020" y="1648333"/>
                    </a:cubicBezTo>
                    <a:cubicBezTo>
                      <a:pt x="1701673" y="1640205"/>
                      <a:pt x="1720723" y="1633855"/>
                      <a:pt x="1739773" y="1630172"/>
                    </a:cubicBezTo>
                    <a:cubicBezTo>
                      <a:pt x="1758823" y="1626489"/>
                      <a:pt x="1778889" y="1625092"/>
                      <a:pt x="1798193" y="1625981"/>
                    </a:cubicBezTo>
                    <a:cubicBezTo>
                      <a:pt x="1817624" y="1626870"/>
                      <a:pt x="1837436" y="1630299"/>
                      <a:pt x="1855978" y="1635887"/>
                    </a:cubicBezTo>
                    <a:cubicBezTo>
                      <a:pt x="1874520" y="1641475"/>
                      <a:pt x="1892935" y="1649476"/>
                      <a:pt x="1909699" y="1659255"/>
                    </a:cubicBezTo>
                    <a:cubicBezTo>
                      <a:pt x="1926463" y="1669034"/>
                      <a:pt x="1942465" y="1681226"/>
                      <a:pt x="1956308" y="1694815"/>
                    </a:cubicBezTo>
                    <a:cubicBezTo>
                      <a:pt x="1970151" y="1708404"/>
                      <a:pt x="1982724" y="1724025"/>
                      <a:pt x="1992884" y="1740535"/>
                    </a:cubicBezTo>
                    <a:cubicBezTo>
                      <a:pt x="2003171" y="1757045"/>
                      <a:pt x="2011680" y="1775333"/>
                      <a:pt x="2017649" y="1793748"/>
                    </a:cubicBezTo>
                    <a:cubicBezTo>
                      <a:pt x="2023618" y="1812163"/>
                      <a:pt x="2027428" y="1831975"/>
                      <a:pt x="2028825" y="1851279"/>
                    </a:cubicBezTo>
                    <a:cubicBezTo>
                      <a:pt x="2030222" y="1870583"/>
                      <a:pt x="2029333" y="1890649"/>
                      <a:pt x="2026031" y="1909826"/>
                    </a:cubicBezTo>
                    <a:cubicBezTo>
                      <a:pt x="2022729" y="1928876"/>
                      <a:pt x="2017014" y="1948180"/>
                      <a:pt x="2009267" y="1965960"/>
                    </a:cubicBezTo>
                    <a:cubicBezTo>
                      <a:pt x="2001520" y="1983740"/>
                      <a:pt x="1979422" y="2016379"/>
                      <a:pt x="1979422" y="2016379"/>
                    </a:cubicBezTo>
                  </a:path>
                </a:pathLst>
              </a:custGeom>
              <a:solidFill>
                <a:srgbClr val="990000">
                  <a:alpha val="18824"/>
                </a:srgbClr>
              </a:solidFill>
              <a:ln>
                <a:noFill/>
              </a:ln>
            </p:spPr>
          </p:sp>
        </p:grpSp>
        <p:grpSp>
          <p:nvGrpSpPr>
            <p:cNvPr id="68" name="Group 68"/>
            <p:cNvGrpSpPr/>
            <p:nvPr/>
          </p:nvGrpSpPr>
          <p:grpSpPr>
            <a:xfrm>
              <a:off x="1167927" y="2499540"/>
              <a:ext cx="2961557" cy="3174026"/>
              <a:chOff x="0" y="0"/>
              <a:chExt cx="5985129" cy="6414516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47244" y="45466"/>
                <a:ext cx="5946267" cy="6333744"/>
              </a:xfrm>
              <a:custGeom>
                <a:avLst/>
                <a:gdLst/>
                <a:ahLst/>
                <a:cxnLst/>
                <a:rect l="l" t="t" r="r" b="b"/>
                <a:pathLst>
                  <a:path w="5946267" h="6333744">
                    <a:moveTo>
                      <a:pt x="3999865" y="1556766"/>
                    </a:moveTo>
                    <a:cubicBezTo>
                      <a:pt x="3648329" y="1781048"/>
                      <a:pt x="3416554" y="1850390"/>
                      <a:pt x="3388868" y="1810766"/>
                    </a:cubicBezTo>
                    <a:cubicBezTo>
                      <a:pt x="3361817" y="1772158"/>
                      <a:pt x="3518662" y="1613154"/>
                      <a:pt x="3576574" y="1508887"/>
                    </a:cubicBezTo>
                    <a:cubicBezTo>
                      <a:pt x="3635375" y="1403096"/>
                      <a:pt x="3688461" y="1178687"/>
                      <a:pt x="3738372" y="1180338"/>
                    </a:cubicBezTo>
                    <a:cubicBezTo>
                      <a:pt x="3787902" y="1181989"/>
                      <a:pt x="3893312" y="1415161"/>
                      <a:pt x="3875278" y="1513840"/>
                    </a:cubicBezTo>
                    <a:cubicBezTo>
                      <a:pt x="3857498" y="1611122"/>
                      <a:pt x="3662299" y="1738249"/>
                      <a:pt x="3636137" y="1769491"/>
                    </a:cubicBezTo>
                    <a:cubicBezTo>
                      <a:pt x="3630549" y="1776095"/>
                      <a:pt x="3631565" y="1776603"/>
                      <a:pt x="3626739" y="1782064"/>
                    </a:cubicBezTo>
                    <a:cubicBezTo>
                      <a:pt x="3615055" y="1795272"/>
                      <a:pt x="3585718" y="1826641"/>
                      <a:pt x="3561969" y="1844548"/>
                    </a:cubicBezTo>
                    <a:cubicBezTo>
                      <a:pt x="3538220" y="1862455"/>
                      <a:pt x="3511550" y="1877949"/>
                      <a:pt x="3484118" y="1889760"/>
                    </a:cubicBezTo>
                    <a:cubicBezTo>
                      <a:pt x="3456813" y="1901444"/>
                      <a:pt x="3427095" y="1910207"/>
                      <a:pt x="3397758" y="1915033"/>
                    </a:cubicBezTo>
                    <a:cubicBezTo>
                      <a:pt x="3368421" y="1919859"/>
                      <a:pt x="3337560" y="1921129"/>
                      <a:pt x="3307842" y="1918843"/>
                    </a:cubicBezTo>
                    <a:cubicBezTo>
                      <a:pt x="3278124" y="1916557"/>
                      <a:pt x="3247898" y="1910461"/>
                      <a:pt x="3219577" y="1901063"/>
                    </a:cubicBezTo>
                    <a:cubicBezTo>
                      <a:pt x="3191256" y="1891665"/>
                      <a:pt x="3163316" y="1878584"/>
                      <a:pt x="3138170" y="1862709"/>
                    </a:cubicBezTo>
                    <a:cubicBezTo>
                      <a:pt x="3112897" y="1846834"/>
                      <a:pt x="3089021" y="1827403"/>
                      <a:pt x="3068320" y="1805940"/>
                    </a:cubicBezTo>
                    <a:cubicBezTo>
                      <a:pt x="3047619" y="1784477"/>
                      <a:pt x="3029077" y="1759839"/>
                      <a:pt x="3014091" y="1734058"/>
                    </a:cubicBezTo>
                    <a:cubicBezTo>
                      <a:pt x="2999105" y="1708277"/>
                      <a:pt x="2987040" y="1679956"/>
                      <a:pt x="2978658" y="1651381"/>
                    </a:cubicBezTo>
                    <a:cubicBezTo>
                      <a:pt x="2970276" y="1622806"/>
                      <a:pt x="2965323" y="1592326"/>
                      <a:pt x="2964053" y="1562608"/>
                    </a:cubicBezTo>
                    <a:cubicBezTo>
                      <a:pt x="2962783" y="1532890"/>
                      <a:pt x="2965196" y="1502029"/>
                      <a:pt x="2971038" y="1472819"/>
                    </a:cubicBezTo>
                    <a:cubicBezTo>
                      <a:pt x="2976880" y="1443609"/>
                      <a:pt x="2986659" y="1414399"/>
                      <a:pt x="2999359" y="1387475"/>
                    </a:cubicBezTo>
                    <a:cubicBezTo>
                      <a:pt x="3012059" y="1360551"/>
                      <a:pt x="3030855" y="1348486"/>
                      <a:pt x="3047238" y="1311275"/>
                    </a:cubicBezTo>
                    <a:cubicBezTo>
                      <a:pt x="3082671" y="1230630"/>
                      <a:pt x="3088767" y="1013587"/>
                      <a:pt x="3158871" y="903224"/>
                    </a:cubicBezTo>
                    <a:cubicBezTo>
                      <a:pt x="3225038" y="799211"/>
                      <a:pt x="3376168" y="638810"/>
                      <a:pt x="3445002" y="659511"/>
                    </a:cubicBezTo>
                    <a:cubicBezTo>
                      <a:pt x="3522472" y="682879"/>
                      <a:pt x="3572510" y="1001268"/>
                      <a:pt x="3576574" y="1116584"/>
                    </a:cubicBezTo>
                    <a:cubicBezTo>
                      <a:pt x="3578987" y="1185799"/>
                      <a:pt x="3549523" y="1235710"/>
                      <a:pt x="3540887" y="1284097"/>
                    </a:cubicBezTo>
                    <a:cubicBezTo>
                      <a:pt x="3534283" y="1320673"/>
                      <a:pt x="3535299" y="1349756"/>
                      <a:pt x="3526790" y="1381125"/>
                    </a:cubicBezTo>
                    <a:cubicBezTo>
                      <a:pt x="3518281" y="1412494"/>
                      <a:pt x="3505581" y="1443609"/>
                      <a:pt x="3489833" y="1472057"/>
                    </a:cubicBezTo>
                    <a:cubicBezTo>
                      <a:pt x="3474085" y="1500378"/>
                      <a:pt x="3454273" y="1527683"/>
                      <a:pt x="3432175" y="1551432"/>
                    </a:cubicBezTo>
                    <a:cubicBezTo>
                      <a:pt x="3410077" y="1575181"/>
                      <a:pt x="3384423" y="1597025"/>
                      <a:pt x="3357245" y="1614805"/>
                    </a:cubicBezTo>
                    <a:cubicBezTo>
                      <a:pt x="3330067" y="1632585"/>
                      <a:pt x="3299841" y="1647571"/>
                      <a:pt x="3269234" y="1658366"/>
                    </a:cubicBezTo>
                    <a:cubicBezTo>
                      <a:pt x="3238627" y="1669161"/>
                      <a:pt x="3205734" y="1676400"/>
                      <a:pt x="3173476" y="1679575"/>
                    </a:cubicBezTo>
                    <a:cubicBezTo>
                      <a:pt x="3141091" y="1682750"/>
                      <a:pt x="3107436" y="1681861"/>
                      <a:pt x="3075305" y="1677162"/>
                    </a:cubicBezTo>
                    <a:cubicBezTo>
                      <a:pt x="3043174" y="1672463"/>
                      <a:pt x="3010789" y="1663700"/>
                      <a:pt x="2980690" y="1651508"/>
                    </a:cubicBezTo>
                    <a:cubicBezTo>
                      <a:pt x="2950591" y="1639316"/>
                      <a:pt x="2921127" y="1622806"/>
                      <a:pt x="2894838" y="1603756"/>
                    </a:cubicBezTo>
                    <a:cubicBezTo>
                      <a:pt x="2868549" y="1584706"/>
                      <a:pt x="2843911" y="1561719"/>
                      <a:pt x="2822956" y="1536954"/>
                    </a:cubicBezTo>
                    <a:cubicBezTo>
                      <a:pt x="2802001" y="1512189"/>
                      <a:pt x="2783586" y="1483995"/>
                      <a:pt x="2769235" y="1454912"/>
                    </a:cubicBezTo>
                    <a:cubicBezTo>
                      <a:pt x="2754884" y="1425829"/>
                      <a:pt x="2743581" y="1394079"/>
                      <a:pt x="2736596" y="1362329"/>
                    </a:cubicBezTo>
                    <a:cubicBezTo>
                      <a:pt x="2729611" y="1330579"/>
                      <a:pt x="2717292" y="1305179"/>
                      <a:pt x="2727071" y="1264666"/>
                    </a:cubicBezTo>
                    <a:cubicBezTo>
                      <a:pt x="2747518" y="1180338"/>
                      <a:pt x="2897886" y="1029589"/>
                      <a:pt x="2957195" y="907923"/>
                    </a:cubicBezTo>
                    <a:cubicBezTo>
                      <a:pt x="3012186" y="795020"/>
                      <a:pt x="3016885" y="637159"/>
                      <a:pt x="3077083" y="562229"/>
                    </a:cubicBezTo>
                    <a:cubicBezTo>
                      <a:pt x="3120390" y="508254"/>
                      <a:pt x="3191129" y="487172"/>
                      <a:pt x="3238373" y="462915"/>
                    </a:cubicBezTo>
                    <a:cubicBezTo>
                      <a:pt x="3272790" y="445262"/>
                      <a:pt x="3299079" y="433197"/>
                      <a:pt x="3331083" y="424180"/>
                    </a:cubicBezTo>
                    <a:cubicBezTo>
                      <a:pt x="3363087" y="415163"/>
                      <a:pt x="3397123" y="409829"/>
                      <a:pt x="3430397" y="408686"/>
                    </a:cubicBezTo>
                    <a:cubicBezTo>
                      <a:pt x="3463671" y="407543"/>
                      <a:pt x="3497961" y="410464"/>
                      <a:pt x="3530473" y="417322"/>
                    </a:cubicBezTo>
                    <a:cubicBezTo>
                      <a:pt x="3562985" y="424180"/>
                      <a:pt x="3595624" y="435229"/>
                      <a:pt x="3625596" y="449707"/>
                    </a:cubicBezTo>
                    <a:cubicBezTo>
                      <a:pt x="3655568" y="464185"/>
                      <a:pt x="3684524" y="482727"/>
                      <a:pt x="3710178" y="503936"/>
                    </a:cubicBezTo>
                    <a:cubicBezTo>
                      <a:pt x="3735832" y="525145"/>
                      <a:pt x="3759454" y="550164"/>
                      <a:pt x="3779266" y="576834"/>
                    </a:cubicBezTo>
                    <a:cubicBezTo>
                      <a:pt x="3799078" y="603504"/>
                      <a:pt x="3816223" y="633476"/>
                      <a:pt x="3829050" y="664210"/>
                    </a:cubicBezTo>
                    <a:cubicBezTo>
                      <a:pt x="3841877" y="694817"/>
                      <a:pt x="3851275" y="727964"/>
                      <a:pt x="3856355" y="760857"/>
                    </a:cubicBezTo>
                    <a:cubicBezTo>
                      <a:pt x="3861435" y="793750"/>
                      <a:pt x="3862705" y="828167"/>
                      <a:pt x="3859784" y="861314"/>
                    </a:cubicBezTo>
                    <a:cubicBezTo>
                      <a:pt x="3856863" y="894461"/>
                      <a:pt x="3849751" y="928116"/>
                      <a:pt x="3839083" y="959612"/>
                    </a:cubicBezTo>
                    <a:cubicBezTo>
                      <a:pt x="3828415" y="991108"/>
                      <a:pt x="3813429" y="1022096"/>
                      <a:pt x="3795522" y="1050036"/>
                    </a:cubicBezTo>
                    <a:cubicBezTo>
                      <a:pt x="3777615" y="1077976"/>
                      <a:pt x="3755517" y="1104646"/>
                      <a:pt x="3731387" y="1127506"/>
                    </a:cubicBezTo>
                    <a:cubicBezTo>
                      <a:pt x="3707257" y="1150366"/>
                      <a:pt x="3689223" y="1171829"/>
                      <a:pt x="3650742" y="1187323"/>
                    </a:cubicBezTo>
                    <a:cubicBezTo>
                      <a:pt x="3582035" y="1214882"/>
                      <a:pt x="3446907" y="1243203"/>
                      <a:pt x="3334004" y="1226947"/>
                    </a:cubicBezTo>
                    <a:cubicBezTo>
                      <a:pt x="3192907" y="1206627"/>
                      <a:pt x="2985135" y="995934"/>
                      <a:pt x="2876677" y="1028319"/>
                    </a:cubicBezTo>
                    <a:cubicBezTo>
                      <a:pt x="2789555" y="1054354"/>
                      <a:pt x="2715895" y="1299464"/>
                      <a:pt x="2700274" y="1296924"/>
                    </a:cubicBezTo>
                    <a:cubicBezTo>
                      <a:pt x="2696845" y="1296416"/>
                      <a:pt x="2697734" y="1289177"/>
                      <a:pt x="2696210" y="1281811"/>
                    </a:cubicBezTo>
                    <a:cubicBezTo>
                      <a:pt x="2692400" y="1262888"/>
                      <a:pt x="2683002" y="1213485"/>
                      <a:pt x="2682621" y="1179195"/>
                    </a:cubicBezTo>
                    <a:cubicBezTo>
                      <a:pt x="2682240" y="1144905"/>
                      <a:pt x="2686304" y="1109726"/>
                      <a:pt x="2694178" y="1076325"/>
                    </a:cubicBezTo>
                    <a:cubicBezTo>
                      <a:pt x="2702052" y="1043051"/>
                      <a:pt x="2714244" y="1009650"/>
                      <a:pt x="2729865" y="979170"/>
                    </a:cubicBezTo>
                    <a:cubicBezTo>
                      <a:pt x="2745486" y="948690"/>
                      <a:pt x="2765425" y="919226"/>
                      <a:pt x="2787904" y="893318"/>
                    </a:cubicBezTo>
                    <a:cubicBezTo>
                      <a:pt x="2810383" y="867410"/>
                      <a:pt x="2836672" y="843661"/>
                      <a:pt x="2864612" y="823976"/>
                    </a:cubicBezTo>
                    <a:cubicBezTo>
                      <a:pt x="2892679" y="804291"/>
                      <a:pt x="2924048" y="787400"/>
                      <a:pt x="2955925" y="774954"/>
                    </a:cubicBezTo>
                    <a:cubicBezTo>
                      <a:pt x="2987802" y="762508"/>
                      <a:pt x="3022219" y="753618"/>
                      <a:pt x="3056128" y="749173"/>
                    </a:cubicBezTo>
                    <a:cubicBezTo>
                      <a:pt x="3090037" y="744728"/>
                      <a:pt x="3125597" y="744347"/>
                      <a:pt x="3159633" y="748157"/>
                    </a:cubicBezTo>
                    <a:cubicBezTo>
                      <a:pt x="3193669" y="751967"/>
                      <a:pt x="3228340" y="760095"/>
                      <a:pt x="3260471" y="771906"/>
                    </a:cubicBezTo>
                    <a:cubicBezTo>
                      <a:pt x="3292602" y="783717"/>
                      <a:pt x="3324225" y="799973"/>
                      <a:pt x="3352546" y="819150"/>
                    </a:cubicBezTo>
                    <a:cubicBezTo>
                      <a:pt x="3380994" y="838327"/>
                      <a:pt x="3407791" y="861568"/>
                      <a:pt x="3430778" y="886968"/>
                    </a:cubicBezTo>
                    <a:cubicBezTo>
                      <a:pt x="3453765" y="912368"/>
                      <a:pt x="3474212" y="941451"/>
                      <a:pt x="3490468" y="971677"/>
                    </a:cubicBezTo>
                    <a:cubicBezTo>
                      <a:pt x="3506724" y="1001903"/>
                      <a:pt x="3529711" y="1024001"/>
                      <a:pt x="3528060" y="1068070"/>
                    </a:cubicBezTo>
                    <a:cubicBezTo>
                      <a:pt x="3524123" y="1170051"/>
                      <a:pt x="3346196" y="1403350"/>
                      <a:pt x="3288284" y="1566164"/>
                    </a:cubicBezTo>
                    <a:cubicBezTo>
                      <a:pt x="3236595" y="1711452"/>
                      <a:pt x="3265678" y="1959610"/>
                      <a:pt x="3185541" y="1994408"/>
                    </a:cubicBezTo>
                    <a:cubicBezTo>
                      <a:pt x="3107182" y="2028444"/>
                      <a:pt x="2832989" y="1769491"/>
                      <a:pt x="2819146" y="1787144"/>
                    </a:cubicBezTo>
                    <a:cubicBezTo>
                      <a:pt x="2803779" y="1806575"/>
                      <a:pt x="3106166" y="2182495"/>
                      <a:pt x="3168777" y="2162556"/>
                    </a:cubicBezTo>
                    <a:cubicBezTo>
                      <a:pt x="3220085" y="2146173"/>
                      <a:pt x="3225800" y="1880997"/>
                      <a:pt x="3214116" y="1821180"/>
                    </a:cubicBezTo>
                    <a:cubicBezTo>
                      <a:pt x="3209544" y="1797939"/>
                      <a:pt x="3186430" y="1792224"/>
                      <a:pt x="3188208" y="1775841"/>
                    </a:cubicBezTo>
                    <a:cubicBezTo>
                      <a:pt x="3190748" y="1752854"/>
                      <a:pt x="3232150" y="1721993"/>
                      <a:pt x="3258185" y="1699768"/>
                    </a:cubicBezTo>
                    <a:cubicBezTo>
                      <a:pt x="3284220" y="1677543"/>
                      <a:pt x="3313684" y="1657985"/>
                      <a:pt x="3344291" y="1642618"/>
                    </a:cubicBezTo>
                    <a:cubicBezTo>
                      <a:pt x="3374898" y="1627251"/>
                      <a:pt x="3408299" y="1615313"/>
                      <a:pt x="3441700" y="1607693"/>
                    </a:cubicBezTo>
                    <a:cubicBezTo>
                      <a:pt x="3475101" y="1600073"/>
                      <a:pt x="3510280" y="1596517"/>
                      <a:pt x="3544443" y="1597152"/>
                    </a:cubicBezTo>
                    <a:cubicBezTo>
                      <a:pt x="3578606" y="1597787"/>
                      <a:pt x="3613785" y="1602740"/>
                      <a:pt x="3646805" y="1611503"/>
                    </a:cubicBezTo>
                    <a:cubicBezTo>
                      <a:pt x="3679825" y="1620266"/>
                      <a:pt x="3712845" y="1633474"/>
                      <a:pt x="3742817" y="1649984"/>
                    </a:cubicBezTo>
                    <a:cubicBezTo>
                      <a:pt x="3772789" y="1666367"/>
                      <a:pt x="3801618" y="1687068"/>
                      <a:pt x="3826764" y="1710182"/>
                    </a:cubicBezTo>
                    <a:cubicBezTo>
                      <a:pt x="3851910" y="1733296"/>
                      <a:pt x="3874897" y="1760347"/>
                      <a:pt x="3893820" y="1788922"/>
                    </a:cubicBezTo>
                    <a:cubicBezTo>
                      <a:pt x="3912743" y="1817370"/>
                      <a:pt x="3928618" y="1849120"/>
                      <a:pt x="3940175" y="1881251"/>
                    </a:cubicBezTo>
                    <a:cubicBezTo>
                      <a:pt x="3951732" y="1913509"/>
                      <a:pt x="3959606" y="1948053"/>
                      <a:pt x="3963035" y="1982089"/>
                    </a:cubicBezTo>
                    <a:cubicBezTo>
                      <a:pt x="3966464" y="2016125"/>
                      <a:pt x="3965829" y="2051558"/>
                      <a:pt x="3961130" y="2085467"/>
                    </a:cubicBezTo>
                    <a:cubicBezTo>
                      <a:pt x="3956431" y="2119376"/>
                      <a:pt x="3947287" y="2153539"/>
                      <a:pt x="3934587" y="2185289"/>
                    </a:cubicBezTo>
                    <a:cubicBezTo>
                      <a:pt x="3921887" y="2217039"/>
                      <a:pt x="3912235" y="2271776"/>
                      <a:pt x="3884803" y="2275967"/>
                    </a:cubicBezTo>
                    <a:cubicBezTo>
                      <a:pt x="3831209" y="2284222"/>
                      <a:pt x="3699129" y="2058289"/>
                      <a:pt x="3599942" y="2003933"/>
                    </a:cubicBezTo>
                    <a:cubicBezTo>
                      <a:pt x="3520186" y="1960118"/>
                      <a:pt x="3354070" y="1964182"/>
                      <a:pt x="3352292" y="1943100"/>
                    </a:cubicBezTo>
                    <a:cubicBezTo>
                      <a:pt x="3351149" y="1929638"/>
                      <a:pt x="3415030" y="1911477"/>
                      <a:pt x="3448177" y="1901698"/>
                    </a:cubicBezTo>
                    <a:cubicBezTo>
                      <a:pt x="3481324" y="1891919"/>
                      <a:pt x="3516630" y="1885950"/>
                      <a:pt x="3551174" y="1884426"/>
                    </a:cubicBezTo>
                    <a:cubicBezTo>
                      <a:pt x="3585718" y="1882902"/>
                      <a:pt x="3621405" y="1885569"/>
                      <a:pt x="3655314" y="1892300"/>
                    </a:cubicBezTo>
                    <a:cubicBezTo>
                      <a:pt x="3689223" y="1899031"/>
                      <a:pt x="3723259" y="1910207"/>
                      <a:pt x="3754501" y="1924812"/>
                    </a:cubicBezTo>
                    <a:cubicBezTo>
                      <a:pt x="3785743" y="1939417"/>
                      <a:pt x="3816096" y="1958467"/>
                      <a:pt x="3843020" y="1980184"/>
                    </a:cubicBezTo>
                    <a:cubicBezTo>
                      <a:pt x="3869944" y="2001901"/>
                      <a:pt x="3894836" y="2027555"/>
                      <a:pt x="3915791" y="2055114"/>
                    </a:cubicBezTo>
                    <a:cubicBezTo>
                      <a:pt x="3936746" y="2082673"/>
                      <a:pt x="3954780" y="2113661"/>
                      <a:pt x="3968496" y="2145411"/>
                    </a:cubicBezTo>
                    <a:cubicBezTo>
                      <a:pt x="3982212" y="2177161"/>
                      <a:pt x="3992245" y="2211451"/>
                      <a:pt x="3997960" y="2245487"/>
                    </a:cubicBezTo>
                    <a:cubicBezTo>
                      <a:pt x="4003675" y="2279523"/>
                      <a:pt x="4005453" y="2315464"/>
                      <a:pt x="4002786" y="2349881"/>
                    </a:cubicBezTo>
                    <a:cubicBezTo>
                      <a:pt x="4000119" y="2384298"/>
                      <a:pt x="3993134" y="2419477"/>
                      <a:pt x="3982339" y="2452243"/>
                    </a:cubicBezTo>
                    <a:cubicBezTo>
                      <a:pt x="3971544" y="2485136"/>
                      <a:pt x="3956431" y="2517521"/>
                      <a:pt x="3938143" y="2546858"/>
                    </a:cubicBezTo>
                    <a:cubicBezTo>
                      <a:pt x="3919855" y="2576195"/>
                      <a:pt x="3897249" y="2604008"/>
                      <a:pt x="3872484" y="2628138"/>
                    </a:cubicBezTo>
                    <a:cubicBezTo>
                      <a:pt x="3847719" y="2652141"/>
                      <a:pt x="3795903" y="2697099"/>
                      <a:pt x="3789299" y="2691257"/>
                    </a:cubicBezTo>
                    <a:cubicBezTo>
                      <a:pt x="3777361" y="2680843"/>
                      <a:pt x="3956685" y="2498344"/>
                      <a:pt x="3956558" y="2401189"/>
                    </a:cubicBezTo>
                    <a:cubicBezTo>
                      <a:pt x="3956431" y="2303145"/>
                      <a:pt x="3872484" y="2153158"/>
                      <a:pt x="3785616" y="2105914"/>
                    </a:cubicBezTo>
                    <a:cubicBezTo>
                      <a:pt x="3695446" y="2056892"/>
                      <a:pt x="3447415" y="2172589"/>
                      <a:pt x="3418586" y="2124202"/>
                    </a:cubicBezTo>
                    <a:cubicBezTo>
                      <a:pt x="3390773" y="2077466"/>
                      <a:pt x="3541268" y="1930654"/>
                      <a:pt x="3596386" y="1831975"/>
                    </a:cubicBezTo>
                    <a:cubicBezTo>
                      <a:pt x="3650615" y="1734947"/>
                      <a:pt x="3713099" y="1647571"/>
                      <a:pt x="3747008" y="1537335"/>
                    </a:cubicBezTo>
                    <a:cubicBezTo>
                      <a:pt x="3785362" y="1412748"/>
                      <a:pt x="3762629" y="1255014"/>
                      <a:pt x="3799840" y="1117473"/>
                    </a:cubicBezTo>
                    <a:cubicBezTo>
                      <a:pt x="3838448" y="974471"/>
                      <a:pt x="3901567" y="810768"/>
                      <a:pt x="3979291" y="696214"/>
                    </a:cubicBezTo>
                    <a:cubicBezTo>
                      <a:pt x="4045966" y="597916"/>
                      <a:pt x="4167632" y="440944"/>
                      <a:pt x="4219067" y="458470"/>
                    </a:cubicBezTo>
                    <a:cubicBezTo>
                      <a:pt x="4279773" y="479044"/>
                      <a:pt x="4340606" y="832993"/>
                      <a:pt x="4282059" y="924179"/>
                    </a:cubicBezTo>
                    <a:cubicBezTo>
                      <a:pt x="4233418" y="1000125"/>
                      <a:pt x="4077843" y="998728"/>
                      <a:pt x="3970782" y="1019048"/>
                    </a:cubicBezTo>
                    <a:cubicBezTo>
                      <a:pt x="3861308" y="1039749"/>
                      <a:pt x="3710178" y="1042416"/>
                      <a:pt x="3631819" y="1045718"/>
                    </a:cubicBezTo>
                    <a:cubicBezTo>
                      <a:pt x="3590417" y="1047496"/>
                      <a:pt x="3569208" y="1048258"/>
                      <a:pt x="3536569" y="1046353"/>
                    </a:cubicBezTo>
                    <a:cubicBezTo>
                      <a:pt x="3501898" y="1044448"/>
                      <a:pt x="3464433" y="1042035"/>
                      <a:pt x="3429889" y="1033526"/>
                    </a:cubicBezTo>
                    <a:cubicBezTo>
                      <a:pt x="3395345" y="1025017"/>
                      <a:pt x="3360801" y="1012063"/>
                      <a:pt x="3329305" y="995553"/>
                    </a:cubicBezTo>
                    <a:cubicBezTo>
                      <a:pt x="3297809" y="979043"/>
                      <a:pt x="3267456" y="958215"/>
                      <a:pt x="3240786" y="934593"/>
                    </a:cubicBezTo>
                    <a:cubicBezTo>
                      <a:pt x="3214116" y="910971"/>
                      <a:pt x="3189605" y="883412"/>
                      <a:pt x="3169412" y="854075"/>
                    </a:cubicBezTo>
                    <a:cubicBezTo>
                      <a:pt x="3149219" y="824865"/>
                      <a:pt x="3132074" y="792226"/>
                      <a:pt x="3119374" y="758952"/>
                    </a:cubicBezTo>
                    <a:cubicBezTo>
                      <a:pt x="3106674" y="725678"/>
                      <a:pt x="3097784" y="689864"/>
                      <a:pt x="3093466" y="654558"/>
                    </a:cubicBezTo>
                    <a:cubicBezTo>
                      <a:pt x="3089148" y="619252"/>
                      <a:pt x="3089148" y="582422"/>
                      <a:pt x="3093339" y="547116"/>
                    </a:cubicBezTo>
                    <a:cubicBezTo>
                      <a:pt x="3097530" y="511810"/>
                      <a:pt x="3106420" y="475996"/>
                      <a:pt x="3118993" y="442722"/>
                    </a:cubicBezTo>
                    <a:cubicBezTo>
                      <a:pt x="3131566" y="409448"/>
                      <a:pt x="3148711" y="376809"/>
                      <a:pt x="3168904" y="347472"/>
                    </a:cubicBezTo>
                    <a:cubicBezTo>
                      <a:pt x="3189097" y="318135"/>
                      <a:pt x="3213608" y="290576"/>
                      <a:pt x="3240151" y="266954"/>
                    </a:cubicBezTo>
                    <a:cubicBezTo>
                      <a:pt x="3266821" y="243332"/>
                      <a:pt x="3297047" y="222377"/>
                      <a:pt x="3328543" y="205740"/>
                    </a:cubicBezTo>
                    <a:cubicBezTo>
                      <a:pt x="3360039" y="189230"/>
                      <a:pt x="3394456" y="176022"/>
                      <a:pt x="3429000" y="167513"/>
                    </a:cubicBezTo>
                    <a:cubicBezTo>
                      <a:pt x="3463544" y="159004"/>
                      <a:pt x="3533394" y="146812"/>
                      <a:pt x="3535680" y="154432"/>
                    </a:cubicBezTo>
                    <a:cubicBezTo>
                      <a:pt x="3539871" y="168275"/>
                      <a:pt x="3222371" y="322961"/>
                      <a:pt x="3217545" y="315087"/>
                    </a:cubicBezTo>
                    <a:cubicBezTo>
                      <a:pt x="3212973" y="307467"/>
                      <a:pt x="3388614" y="168402"/>
                      <a:pt x="3488944" y="119380"/>
                    </a:cubicBezTo>
                    <a:cubicBezTo>
                      <a:pt x="3592576" y="68834"/>
                      <a:pt x="3717417" y="38100"/>
                      <a:pt x="3831717" y="19558"/>
                    </a:cubicBezTo>
                    <a:cubicBezTo>
                      <a:pt x="3941445" y="1651"/>
                      <a:pt x="4051935" y="9144"/>
                      <a:pt x="4161028" y="6731"/>
                    </a:cubicBezTo>
                    <a:cubicBezTo>
                      <a:pt x="4268597" y="4445"/>
                      <a:pt x="4366514" y="1397"/>
                      <a:pt x="4481576" y="5334"/>
                    </a:cubicBezTo>
                    <a:cubicBezTo>
                      <a:pt x="4616196" y="9906"/>
                      <a:pt x="4789805" y="0"/>
                      <a:pt x="4919091" y="37338"/>
                    </a:cubicBezTo>
                    <a:cubicBezTo>
                      <a:pt x="5033772" y="70485"/>
                      <a:pt x="5139817" y="123317"/>
                      <a:pt x="5224018" y="200025"/>
                    </a:cubicBezTo>
                    <a:cubicBezTo>
                      <a:pt x="5311648" y="280035"/>
                      <a:pt x="5389499" y="395351"/>
                      <a:pt x="5430012" y="513207"/>
                    </a:cubicBezTo>
                    <a:cubicBezTo>
                      <a:pt x="5472938" y="638429"/>
                      <a:pt x="5469763" y="802386"/>
                      <a:pt x="5463540" y="934466"/>
                    </a:cubicBezTo>
                    <a:cubicBezTo>
                      <a:pt x="5457952" y="1052957"/>
                      <a:pt x="5419217" y="1147318"/>
                      <a:pt x="5404739" y="1269619"/>
                    </a:cubicBezTo>
                    <a:cubicBezTo>
                      <a:pt x="5387594" y="1415415"/>
                      <a:pt x="5362829" y="1748917"/>
                      <a:pt x="5375148" y="1751965"/>
                    </a:cubicBezTo>
                    <a:cubicBezTo>
                      <a:pt x="5378577" y="1752854"/>
                      <a:pt x="5389626" y="1718056"/>
                      <a:pt x="5390388" y="1718310"/>
                    </a:cubicBezTo>
                    <a:cubicBezTo>
                      <a:pt x="5391658" y="1718818"/>
                      <a:pt x="5370830" y="1789176"/>
                      <a:pt x="5355209" y="1821688"/>
                    </a:cubicBezTo>
                    <a:cubicBezTo>
                      <a:pt x="5339588" y="1854200"/>
                      <a:pt x="5319395" y="1885823"/>
                      <a:pt x="5296408" y="1913636"/>
                    </a:cubicBezTo>
                    <a:cubicBezTo>
                      <a:pt x="5273421" y="1941576"/>
                      <a:pt x="5246243" y="1967357"/>
                      <a:pt x="5217287" y="1988947"/>
                    </a:cubicBezTo>
                    <a:cubicBezTo>
                      <a:pt x="5188331" y="2010537"/>
                      <a:pt x="5155692" y="2029079"/>
                      <a:pt x="5122418" y="2043049"/>
                    </a:cubicBezTo>
                    <a:cubicBezTo>
                      <a:pt x="5089017" y="2057019"/>
                      <a:pt x="5052949" y="2067306"/>
                      <a:pt x="5017262" y="2072894"/>
                    </a:cubicBezTo>
                    <a:cubicBezTo>
                      <a:pt x="4981575" y="2078482"/>
                      <a:pt x="4944110" y="2079752"/>
                      <a:pt x="4908169" y="2076704"/>
                    </a:cubicBezTo>
                    <a:cubicBezTo>
                      <a:pt x="4872101" y="2073656"/>
                      <a:pt x="4835525" y="2065909"/>
                      <a:pt x="4801235" y="2054225"/>
                    </a:cubicBezTo>
                    <a:cubicBezTo>
                      <a:pt x="4767072" y="2042668"/>
                      <a:pt x="4733290" y="2026412"/>
                      <a:pt x="4702810" y="2006981"/>
                    </a:cubicBezTo>
                    <a:cubicBezTo>
                      <a:pt x="4672330" y="1987550"/>
                      <a:pt x="4643501" y="1963547"/>
                      <a:pt x="4618609" y="1937385"/>
                    </a:cubicBezTo>
                    <a:cubicBezTo>
                      <a:pt x="4593717" y="1911223"/>
                      <a:pt x="4571365" y="1881124"/>
                      <a:pt x="4553458" y="1849755"/>
                    </a:cubicBezTo>
                    <a:cubicBezTo>
                      <a:pt x="4535551" y="1818386"/>
                      <a:pt x="4521073" y="1783842"/>
                      <a:pt x="4511167" y="1749044"/>
                    </a:cubicBezTo>
                    <a:cubicBezTo>
                      <a:pt x="4501261" y="1714246"/>
                      <a:pt x="4495546" y="1677162"/>
                      <a:pt x="4494276" y="1641094"/>
                    </a:cubicBezTo>
                    <a:cubicBezTo>
                      <a:pt x="4493006" y="1605026"/>
                      <a:pt x="4495038" y="1577848"/>
                      <a:pt x="4503674" y="1532382"/>
                    </a:cubicBezTo>
                    <a:cubicBezTo>
                      <a:pt x="4518914" y="1451991"/>
                      <a:pt x="4552569" y="1319276"/>
                      <a:pt x="4601337" y="1205103"/>
                    </a:cubicBezTo>
                    <a:cubicBezTo>
                      <a:pt x="4660519" y="1066419"/>
                      <a:pt x="4722622" y="838708"/>
                      <a:pt x="4850511" y="766572"/>
                    </a:cubicBezTo>
                    <a:cubicBezTo>
                      <a:pt x="4983226" y="691769"/>
                      <a:pt x="5271643" y="707644"/>
                      <a:pt x="5393563" y="781304"/>
                    </a:cubicBezTo>
                    <a:cubicBezTo>
                      <a:pt x="5494147" y="842010"/>
                      <a:pt x="5550916" y="990092"/>
                      <a:pt x="5574411" y="1103630"/>
                    </a:cubicBezTo>
                    <a:cubicBezTo>
                      <a:pt x="5597271" y="1214374"/>
                      <a:pt x="5570601" y="1342390"/>
                      <a:pt x="5538216" y="1453261"/>
                    </a:cubicBezTo>
                    <a:cubicBezTo>
                      <a:pt x="5505577" y="1564767"/>
                      <a:pt x="5430774" y="1668272"/>
                      <a:pt x="5378577" y="1770888"/>
                    </a:cubicBezTo>
                    <a:cubicBezTo>
                      <a:pt x="5329174" y="1868043"/>
                      <a:pt x="5284343" y="1953641"/>
                      <a:pt x="5233162" y="2053590"/>
                    </a:cubicBezTo>
                    <a:cubicBezTo>
                      <a:pt x="5175631" y="2166112"/>
                      <a:pt x="5148707" y="2359533"/>
                      <a:pt x="5050409" y="2412619"/>
                    </a:cubicBezTo>
                    <a:cubicBezTo>
                      <a:pt x="4949825" y="2466975"/>
                      <a:pt x="4765802" y="2366645"/>
                      <a:pt x="4631436" y="2366518"/>
                    </a:cubicBezTo>
                    <a:cubicBezTo>
                      <a:pt x="4506722" y="2366391"/>
                      <a:pt x="4313047" y="2337689"/>
                      <a:pt x="4271010" y="2405380"/>
                    </a:cubicBezTo>
                    <a:cubicBezTo>
                      <a:pt x="4222496" y="2483485"/>
                      <a:pt x="4343273" y="2814193"/>
                      <a:pt x="4437380" y="2858262"/>
                    </a:cubicBezTo>
                    <a:cubicBezTo>
                      <a:pt x="4515866" y="2894965"/>
                      <a:pt x="4709160" y="2705989"/>
                      <a:pt x="4753229" y="2745486"/>
                    </a:cubicBezTo>
                    <a:cubicBezTo>
                      <a:pt x="4808347" y="2794889"/>
                      <a:pt x="4731131" y="3176270"/>
                      <a:pt x="4631690" y="3255010"/>
                    </a:cubicBezTo>
                    <a:cubicBezTo>
                      <a:pt x="4546346" y="3322574"/>
                      <a:pt x="4362450" y="3284855"/>
                      <a:pt x="4245483" y="3256407"/>
                    </a:cubicBezTo>
                    <a:cubicBezTo>
                      <a:pt x="4136898" y="3229991"/>
                      <a:pt x="3943223" y="3128518"/>
                      <a:pt x="3950335" y="3102356"/>
                    </a:cubicBezTo>
                    <a:cubicBezTo>
                      <a:pt x="3959606" y="3068193"/>
                      <a:pt x="4401820" y="3135249"/>
                      <a:pt x="4516755" y="3128772"/>
                    </a:cubicBezTo>
                    <a:cubicBezTo>
                      <a:pt x="4567428" y="3125851"/>
                      <a:pt x="4620006" y="3100578"/>
                      <a:pt x="4625721" y="3111246"/>
                    </a:cubicBezTo>
                    <a:cubicBezTo>
                      <a:pt x="4631436" y="3121787"/>
                      <a:pt x="4580255" y="3167634"/>
                      <a:pt x="4553204" y="3190875"/>
                    </a:cubicBezTo>
                    <a:cubicBezTo>
                      <a:pt x="4526153" y="3214116"/>
                      <a:pt x="4495419" y="3234817"/>
                      <a:pt x="4463669" y="3250946"/>
                    </a:cubicBezTo>
                    <a:cubicBezTo>
                      <a:pt x="4431919" y="3267075"/>
                      <a:pt x="4397121" y="3279648"/>
                      <a:pt x="4362450" y="3287649"/>
                    </a:cubicBezTo>
                    <a:cubicBezTo>
                      <a:pt x="4327652" y="3295650"/>
                      <a:pt x="4290949" y="3299714"/>
                      <a:pt x="4255262" y="3299206"/>
                    </a:cubicBezTo>
                    <a:cubicBezTo>
                      <a:pt x="4219575" y="3298698"/>
                      <a:pt x="4182999" y="3293745"/>
                      <a:pt x="4148455" y="3284728"/>
                    </a:cubicBezTo>
                    <a:cubicBezTo>
                      <a:pt x="4113911" y="3275711"/>
                      <a:pt x="4079621" y="3262122"/>
                      <a:pt x="4048252" y="3245104"/>
                    </a:cubicBezTo>
                    <a:cubicBezTo>
                      <a:pt x="4016883" y="3228086"/>
                      <a:pt x="3986784" y="3206750"/>
                      <a:pt x="3960495" y="3182747"/>
                    </a:cubicBezTo>
                    <a:cubicBezTo>
                      <a:pt x="3934079" y="3158744"/>
                      <a:pt x="3909949" y="3130677"/>
                      <a:pt x="3890137" y="3101086"/>
                    </a:cubicBezTo>
                    <a:cubicBezTo>
                      <a:pt x="3870325" y="3071495"/>
                      <a:pt x="3853561" y="3038602"/>
                      <a:pt x="3841369" y="3005074"/>
                    </a:cubicBezTo>
                    <a:cubicBezTo>
                      <a:pt x="3829177" y="2971546"/>
                      <a:pt x="3820922" y="2935478"/>
                      <a:pt x="3817112" y="2900045"/>
                    </a:cubicBezTo>
                    <a:cubicBezTo>
                      <a:pt x="3813302" y="2864612"/>
                      <a:pt x="3813683" y="2827655"/>
                      <a:pt x="3818509" y="2792349"/>
                    </a:cubicBezTo>
                    <a:cubicBezTo>
                      <a:pt x="3823335" y="2757043"/>
                      <a:pt x="3832733" y="2721229"/>
                      <a:pt x="3845814" y="2688082"/>
                    </a:cubicBezTo>
                    <a:cubicBezTo>
                      <a:pt x="3858895" y="2654935"/>
                      <a:pt x="3863848" y="2624582"/>
                      <a:pt x="3897249" y="2593340"/>
                    </a:cubicBezTo>
                    <a:cubicBezTo>
                      <a:pt x="3965194" y="2529840"/>
                      <a:pt x="4166870" y="2435860"/>
                      <a:pt x="4302633" y="2407031"/>
                    </a:cubicBezTo>
                    <a:cubicBezTo>
                      <a:pt x="4426966" y="2380615"/>
                      <a:pt x="4560316" y="2372233"/>
                      <a:pt x="4677029" y="2411349"/>
                    </a:cubicBezTo>
                    <a:cubicBezTo>
                      <a:pt x="4802632" y="2453513"/>
                      <a:pt x="4944745" y="2561463"/>
                      <a:pt x="5025644" y="2668651"/>
                    </a:cubicBezTo>
                    <a:cubicBezTo>
                      <a:pt x="5101844" y="2769489"/>
                      <a:pt x="5203444" y="2977769"/>
                      <a:pt x="5160264" y="3028061"/>
                    </a:cubicBezTo>
                    <a:cubicBezTo>
                      <a:pt x="5110099" y="3086481"/>
                      <a:pt x="4756023" y="3008757"/>
                      <a:pt x="4652645" y="2921127"/>
                    </a:cubicBezTo>
                    <a:cubicBezTo>
                      <a:pt x="4569587" y="2850642"/>
                      <a:pt x="4534916" y="2705989"/>
                      <a:pt x="4530852" y="2609088"/>
                    </a:cubicBezTo>
                    <a:cubicBezTo>
                      <a:pt x="4527423" y="2526919"/>
                      <a:pt x="4572000" y="2435479"/>
                      <a:pt x="4599432" y="2378075"/>
                    </a:cubicBezTo>
                    <a:cubicBezTo>
                      <a:pt x="4617720" y="2339721"/>
                      <a:pt x="4636770" y="2315972"/>
                      <a:pt x="4660392" y="2289302"/>
                    </a:cubicBezTo>
                    <a:cubicBezTo>
                      <a:pt x="4683887" y="2262632"/>
                      <a:pt x="4711573" y="2238121"/>
                      <a:pt x="4740783" y="2217801"/>
                    </a:cubicBezTo>
                    <a:cubicBezTo>
                      <a:pt x="4769993" y="2197481"/>
                      <a:pt x="4802632" y="2180336"/>
                      <a:pt x="4835906" y="2167636"/>
                    </a:cubicBezTo>
                    <a:cubicBezTo>
                      <a:pt x="4869180" y="2154936"/>
                      <a:pt x="4905121" y="2145919"/>
                      <a:pt x="4940427" y="2141601"/>
                    </a:cubicBezTo>
                    <a:cubicBezTo>
                      <a:pt x="4975733" y="2137283"/>
                      <a:pt x="5012690" y="2137283"/>
                      <a:pt x="5047996" y="2141474"/>
                    </a:cubicBezTo>
                    <a:cubicBezTo>
                      <a:pt x="5083302" y="2145665"/>
                      <a:pt x="5119243" y="2154428"/>
                      <a:pt x="5152517" y="2167001"/>
                    </a:cubicBezTo>
                    <a:cubicBezTo>
                      <a:pt x="5185791" y="2179574"/>
                      <a:pt x="5218557" y="2196592"/>
                      <a:pt x="5247894" y="2216785"/>
                    </a:cubicBezTo>
                    <a:cubicBezTo>
                      <a:pt x="5277231" y="2236978"/>
                      <a:pt x="5304917" y="2261362"/>
                      <a:pt x="5328539" y="2288032"/>
                    </a:cubicBezTo>
                    <a:cubicBezTo>
                      <a:pt x="5352161" y="2314575"/>
                      <a:pt x="5373243" y="2344928"/>
                      <a:pt x="5389880" y="2376424"/>
                    </a:cubicBezTo>
                    <a:cubicBezTo>
                      <a:pt x="5406517" y="2407920"/>
                      <a:pt x="5419598" y="2442464"/>
                      <a:pt x="5428234" y="2477008"/>
                    </a:cubicBezTo>
                    <a:cubicBezTo>
                      <a:pt x="5436870" y="2511552"/>
                      <a:pt x="5441442" y="2548255"/>
                      <a:pt x="5441442" y="2583815"/>
                    </a:cubicBezTo>
                    <a:cubicBezTo>
                      <a:pt x="5441442" y="2619375"/>
                      <a:pt x="5437124" y="2656078"/>
                      <a:pt x="5428615" y="2690622"/>
                    </a:cubicBezTo>
                    <a:cubicBezTo>
                      <a:pt x="5420106" y="2725166"/>
                      <a:pt x="5393436" y="2747899"/>
                      <a:pt x="5390642" y="2791333"/>
                    </a:cubicBezTo>
                    <a:cubicBezTo>
                      <a:pt x="5385816" y="2867025"/>
                      <a:pt x="5467604" y="3002407"/>
                      <a:pt x="5466080" y="3108198"/>
                    </a:cubicBezTo>
                    <a:cubicBezTo>
                      <a:pt x="5464556" y="3215132"/>
                      <a:pt x="5425821" y="3327781"/>
                      <a:pt x="5379974" y="3429381"/>
                    </a:cubicBezTo>
                    <a:cubicBezTo>
                      <a:pt x="5332476" y="3534791"/>
                      <a:pt x="5232781" y="3620643"/>
                      <a:pt x="5182108" y="3727831"/>
                    </a:cubicBezTo>
                    <a:cubicBezTo>
                      <a:pt x="5131054" y="3835781"/>
                      <a:pt x="5086477" y="4042283"/>
                      <a:pt x="5075301" y="4075303"/>
                    </a:cubicBezTo>
                    <a:cubicBezTo>
                      <a:pt x="5073396" y="4080891"/>
                      <a:pt x="5073904" y="4080129"/>
                      <a:pt x="5071745" y="4084955"/>
                    </a:cubicBezTo>
                    <a:cubicBezTo>
                      <a:pt x="5064887" y="4100322"/>
                      <a:pt x="5041646" y="4150741"/>
                      <a:pt x="5021199" y="4179951"/>
                    </a:cubicBezTo>
                    <a:cubicBezTo>
                      <a:pt x="5000752" y="4209161"/>
                      <a:pt x="4976114" y="4236720"/>
                      <a:pt x="4949317" y="4260215"/>
                    </a:cubicBezTo>
                    <a:cubicBezTo>
                      <a:pt x="4922520" y="4283710"/>
                      <a:pt x="4892040" y="4304538"/>
                      <a:pt x="4860417" y="4320921"/>
                    </a:cubicBezTo>
                    <a:cubicBezTo>
                      <a:pt x="4828794" y="4337304"/>
                      <a:pt x="4794250" y="4350131"/>
                      <a:pt x="4759579" y="4358513"/>
                    </a:cubicBezTo>
                    <a:cubicBezTo>
                      <a:pt x="4724908" y="4366895"/>
                      <a:pt x="4688205" y="4371086"/>
                      <a:pt x="4652645" y="4370959"/>
                    </a:cubicBezTo>
                    <a:cubicBezTo>
                      <a:pt x="4616958" y="4370832"/>
                      <a:pt x="4580382" y="4366133"/>
                      <a:pt x="4545838" y="4357370"/>
                    </a:cubicBezTo>
                    <a:cubicBezTo>
                      <a:pt x="4511294" y="4348607"/>
                      <a:pt x="4476877" y="4335399"/>
                      <a:pt x="4445381" y="4318635"/>
                    </a:cubicBezTo>
                    <a:cubicBezTo>
                      <a:pt x="4413885" y="4301871"/>
                      <a:pt x="4383659" y="4280789"/>
                      <a:pt x="4357116" y="4257040"/>
                    </a:cubicBezTo>
                    <a:cubicBezTo>
                      <a:pt x="4330573" y="4233291"/>
                      <a:pt x="4306316" y="4205605"/>
                      <a:pt x="4286250" y="4176141"/>
                    </a:cubicBezTo>
                    <a:cubicBezTo>
                      <a:pt x="4266184" y="4146677"/>
                      <a:pt x="4249166" y="4113911"/>
                      <a:pt x="4236720" y="4080510"/>
                    </a:cubicBezTo>
                    <a:cubicBezTo>
                      <a:pt x="4224274" y="4047109"/>
                      <a:pt x="4215511" y="4011295"/>
                      <a:pt x="4211447" y="3975862"/>
                    </a:cubicBezTo>
                    <a:cubicBezTo>
                      <a:pt x="4207383" y="3940429"/>
                      <a:pt x="4207637" y="3903472"/>
                      <a:pt x="4212082" y="3868166"/>
                    </a:cubicBezTo>
                    <a:cubicBezTo>
                      <a:pt x="4216527" y="3832860"/>
                      <a:pt x="4231894" y="3808984"/>
                      <a:pt x="4238371" y="3763772"/>
                    </a:cubicBezTo>
                    <a:cubicBezTo>
                      <a:pt x="4249928" y="3683254"/>
                      <a:pt x="4219194" y="3444367"/>
                      <a:pt x="4250944" y="3422777"/>
                    </a:cubicBezTo>
                    <a:cubicBezTo>
                      <a:pt x="4263517" y="3414141"/>
                      <a:pt x="4296537" y="3446780"/>
                      <a:pt x="4301871" y="3440811"/>
                    </a:cubicBezTo>
                    <a:cubicBezTo>
                      <a:pt x="4309364" y="3432429"/>
                      <a:pt x="4266311" y="3377565"/>
                      <a:pt x="4254754" y="3343783"/>
                    </a:cubicBezTo>
                    <a:cubicBezTo>
                      <a:pt x="4243197" y="3310001"/>
                      <a:pt x="4235450" y="3273806"/>
                      <a:pt x="4232275" y="3238246"/>
                    </a:cubicBezTo>
                    <a:cubicBezTo>
                      <a:pt x="4229100" y="3202686"/>
                      <a:pt x="4230243" y="3165729"/>
                      <a:pt x="4235704" y="3130423"/>
                    </a:cubicBezTo>
                    <a:cubicBezTo>
                      <a:pt x="4241165" y="3095117"/>
                      <a:pt x="4251198" y="3059557"/>
                      <a:pt x="4264914" y="3026664"/>
                    </a:cubicBezTo>
                    <a:cubicBezTo>
                      <a:pt x="4278630" y="2993644"/>
                      <a:pt x="4296791" y="2961386"/>
                      <a:pt x="4318000" y="2932684"/>
                    </a:cubicBezTo>
                    <a:cubicBezTo>
                      <a:pt x="4339209" y="2903982"/>
                      <a:pt x="4364609" y="2877058"/>
                      <a:pt x="4392041" y="2854325"/>
                    </a:cubicBezTo>
                    <a:cubicBezTo>
                      <a:pt x="4419473" y="2831465"/>
                      <a:pt x="4450588" y="2811526"/>
                      <a:pt x="4482719" y="2795905"/>
                    </a:cubicBezTo>
                    <a:cubicBezTo>
                      <a:pt x="4514850" y="2780284"/>
                      <a:pt x="4549775" y="2768346"/>
                      <a:pt x="4584700" y="2760853"/>
                    </a:cubicBezTo>
                    <a:cubicBezTo>
                      <a:pt x="4619625" y="2753360"/>
                      <a:pt x="4656455" y="2750185"/>
                      <a:pt x="4692142" y="2751328"/>
                    </a:cubicBezTo>
                    <a:cubicBezTo>
                      <a:pt x="4727829" y="2752471"/>
                      <a:pt x="4764278" y="2758059"/>
                      <a:pt x="4798695" y="2767711"/>
                    </a:cubicBezTo>
                    <a:cubicBezTo>
                      <a:pt x="4833112" y="2777363"/>
                      <a:pt x="4867275" y="2791587"/>
                      <a:pt x="4898390" y="2809113"/>
                    </a:cubicBezTo>
                    <a:cubicBezTo>
                      <a:pt x="4929505" y="2826639"/>
                      <a:pt x="4959223" y="2848610"/>
                      <a:pt x="4985131" y="2873121"/>
                    </a:cubicBezTo>
                    <a:cubicBezTo>
                      <a:pt x="5011039" y="2897632"/>
                      <a:pt x="5034534" y="2916428"/>
                      <a:pt x="5054092" y="2956179"/>
                    </a:cubicBezTo>
                    <a:cubicBezTo>
                      <a:pt x="5087874" y="3024632"/>
                      <a:pt x="5109083" y="3160395"/>
                      <a:pt x="5124704" y="3269107"/>
                    </a:cubicBezTo>
                    <a:cubicBezTo>
                      <a:pt x="5141341" y="3384677"/>
                      <a:pt x="5153533" y="3513709"/>
                      <a:pt x="5147818" y="3631057"/>
                    </a:cubicBezTo>
                    <a:cubicBezTo>
                      <a:pt x="5142357" y="3743325"/>
                      <a:pt x="5123688" y="3847465"/>
                      <a:pt x="5094605" y="3958717"/>
                    </a:cubicBezTo>
                    <a:cubicBezTo>
                      <a:pt x="5062855" y="4080129"/>
                      <a:pt x="5007356" y="4208526"/>
                      <a:pt x="4959096" y="4330446"/>
                    </a:cubicBezTo>
                    <a:cubicBezTo>
                      <a:pt x="4911344" y="4451223"/>
                      <a:pt x="4854702" y="4572127"/>
                      <a:pt x="4806696" y="4687062"/>
                    </a:cubicBezTo>
                    <a:cubicBezTo>
                      <a:pt x="4762119" y="4793869"/>
                      <a:pt x="4726940" y="4896612"/>
                      <a:pt x="4680204" y="4997196"/>
                    </a:cubicBezTo>
                    <a:cubicBezTo>
                      <a:pt x="4633849" y="5096891"/>
                      <a:pt x="4581017" y="5177028"/>
                      <a:pt x="4527804" y="5288153"/>
                    </a:cubicBezTo>
                    <a:cubicBezTo>
                      <a:pt x="4459224" y="5431155"/>
                      <a:pt x="4301363" y="5783072"/>
                      <a:pt x="4309745" y="5787390"/>
                    </a:cubicBezTo>
                    <a:cubicBezTo>
                      <a:pt x="4316603" y="5790819"/>
                      <a:pt x="4484497" y="5474208"/>
                      <a:pt x="4490593" y="5477256"/>
                    </a:cubicBezTo>
                    <a:cubicBezTo>
                      <a:pt x="4496689" y="5480431"/>
                      <a:pt x="4405757" y="5711825"/>
                      <a:pt x="4345686" y="5807583"/>
                    </a:cubicBezTo>
                    <a:cubicBezTo>
                      <a:pt x="4291203" y="5894451"/>
                      <a:pt x="4211320" y="5989193"/>
                      <a:pt x="4153027" y="6032881"/>
                    </a:cubicBezTo>
                    <a:cubicBezTo>
                      <a:pt x="4117594" y="6059424"/>
                      <a:pt x="4088003" y="6067044"/>
                      <a:pt x="4053459" y="6077839"/>
                    </a:cubicBezTo>
                    <a:cubicBezTo>
                      <a:pt x="4018915" y="6088634"/>
                      <a:pt x="3982085" y="6095365"/>
                      <a:pt x="3946017" y="6097524"/>
                    </a:cubicBezTo>
                    <a:cubicBezTo>
                      <a:pt x="3909949" y="6099683"/>
                      <a:pt x="3872611" y="6097524"/>
                      <a:pt x="3837051" y="6091047"/>
                    </a:cubicBezTo>
                    <a:cubicBezTo>
                      <a:pt x="3801491" y="6084570"/>
                      <a:pt x="3765677" y="6073521"/>
                      <a:pt x="3732784" y="6058662"/>
                    </a:cubicBezTo>
                    <a:cubicBezTo>
                      <a:pt x="3699764" y="6043803"/>
                      <a:pt x="3667760" y="6024372"/>
                      <a:pt x="3639312" y="6002147"/>
                    </a:cubicBezTo>
                    <a:cubicBezTo>
                      <a:pt x="3610864" y="5979795"/>
                      <a:pt x="3584321" y="5953379"/>
                      <a:pt x="3561969" y="5924931"/>
                    </a:cubicBezTo>
                    <a:cubicBezTo>
                      <a:pt x="3539617" y="5896483"/>
                      <a:pt x="3520313" y="5864479"/>
                      <a:pt x="3505454" y="5831586"/>
                    </a:cubicBezTo>
                    <a:cubicBezTo>
                      <a:pt x="3490595" y="5798693"/>
                      <a:pt x="3479419" y="5762879"/>
                      <a:pt x="3472942" y="5727319"/>
                    </a:cubicBezTo>
                    <a:cubicBezTo>
                      <a:pt x="3466465" y="5691759"/>
                      <a:pt x="3464179" y="5654421"/>
                      <a:pt x="3466338" y="5618353"/>
                    </a:cubicBezTo>
                    <a:cubicBezTo>
                      <a:pt x="3468497" y="5582285"/>
                      <a:pt x="3475228" y="5545455"/>
                      <a:pt x="3485896" y="5510911"/>
                    </a:cubicBezTo>
                    <a:cubicBezTo>
                      <a:pt x="3496691" y="5476367"/>
                      <a:pt x="3512058" y="5442204"/>
                      <a:pt x="3530727" y="5411216"/>
                    </a:cubicBezTo>
                    <a:cubicBezTo>
                      <a:pt x="3549396" y="5380228"/>
                      <a:pt x="3572510" y="5350764"/>
                      <a:pt x="3598037" y="5325237"/>
                    </a:cubicBezTo>
                    <a:cubicBezTo>
                      <a:pt x="3623564" y="5299710"/>
                      <a:pt x="3651504" y="5290947"/>
                      <a:pt x="3683889" y="5257927"/>
                    </a:cubicBezTo>
                    <a:cubicBezTo>
                      <a:pt x="3741801" y="5198745"/>
                      <a:pt x="3819525" y="5068316"/>
                      <a:pt x="3893693" y="4978527"/>
                    </a:cubicBezTo>
                    <a:cubicBezTo>
                      <a:pt x="3967861" y="4888738"/>
                      <a:pt x="4042283" y="4797933"/>
                      <a:pt x="4128897" y="4719193"/>
                    </a:cubicBezTo>
                    <a:cubicBezTo>
                      <a:pt x="4216781" y="4639183"/>
                      <a:pt x="4320540" y="4568317"/>
                      <a:pt x="4417949" y="4503039"/>
                    </a:cubicBezTo>
                    <a:cubicBezTo>
                      <a:pt x="4510659" y="4440936"/>
                      <a:pt x="4598289" y="4396740"/>
                      <a:pt x="4698746" y="4335018"/>
                    </a:cubicBezTo>
                    <a:cubicBezTo>
                      <a:pt x="4817110" y="4262374"/>
                      <a:pt x="5049647" y="4194683"/>
                      <a:pt x="5082413" y="4093083"/>
                    </a:cubicBezTo>
                    <a:cubicBezTo>
                      <a:pt x="5110353" y="4006469"/>
                      <a:pt x="4982972" y="3874008"/>
                      <a:pt x="4959096" y="3787394"/>
                    </a:cubicBezTo>
                    <a:cubicBezTo>
                      <a:pt x="4942332" y="3726688"/>
                      <a:pt x="4935728" y="3676015"/>
                      <a:pt x="4934204" y="3627755"/>
                    </a:cubicBezTo>
                    <a:cubicBezTo>
                      <a:pt x="4932934" y="3588131"/>
                      <a:pt x="4936744" y="3554349"/>
                      <a:pt x="4944364" y="3519043"/>
                    </a:cubicBezTo>
                    <a:cubicBezTo>
                      <a:pt x="4951984" y="3483737"/>
                      <a:pt x="4964430" y="3448304"/>
                      <a:pt x="4980305" y="3415919"/>
                    </a:cubicBezTo>
                    <a:cubicBezTo>
                      <a:pt x="4996180" y="3383407"/>
                      <a:pt x="5016627" y="3352038"/>
                      <a:pt x="5039868" y="3324352"/>
                    </a:cubicBezTo>
                    <a:cubicBezTo>
                      <a:pt x="5063109" y="3296666"/>
                      <a:pt x="5090414" y="3271012"/>
                      <a:pt x="5119624" y="3249676"/>
                    </a:cubicBezTo>
                    <a:cubicBezTo>
                      <a:pt x="5148834" y="3228340"/>
                      <a:pt x="5181473" y="3209925"/>
                      <a:pt x="5214874" y="3196209"/>
                    </a:cubicBezTo>
                    <a:cubicBezTo>
                      <a:pt x="5248275" y="3182493"/>
                      <a:pt x="5284470" y="3172460"/>
                      <a:pt x="5320157" y="3167126"/>
                    </a:cubicBezTo>
                    <a:cubicBezTo>
                      <a:pt x="5355971" y="3161792"/>
                      <a:pt x="5393436" y="3160776"/>
                      <a:pt x="5429377" y="3164205"/>
                    </a:cubicBezTo>
                    <a:cubicBezTo>
                      <a:pt x="5465318" y="3167634"/>
                      <a:pt x="5501894" y="3175635"/>
                      <a:pt x="5536057" y="3187446"/>
                    </a:cubicBezTo>
                    <a:cubicBezTo>
                      <a:pt x="5570220" y="3199384"/>
                      <a:pt x="5603875" y="3215767"/>
                      <a:pt x="5634228" y="3235452"/>
                    </a:cubicBezTo>
                    <a:cubicBezTo>
                      <a:pt x="5664581" y="3255137"/>
                      <a:pt x="5693156" y="3279267"/>
                      <a:pt x="5717921" y="3305683"/>
                    </a:cubicBezTo>
                    <a:cubicBezTo>
                      <a:pt x="5742559" y="3332099"/>
                      <a:pt x="5764784" y="3362325"/>
                      <a:pt x="5782437" y="3393821"/>
                    </a:cubicBezTo>
                    <a:cubicBezTo>
                      <a:pt x="5800090" y="3425317"/>
                      <a:pt x="5814314" y="3459988"/>
                      <a:pt x="5823966" y="3494786"/>
                    </a:cubicBezTo>
                    <a:cubicBezTo>
                      <a:pt x="5833618" y="3529584"/>
                      <a:pt x="5836031" y="3551301"/>
                      <a:pt x="5840095" y="3602863"/>
                    </a:cubicBezTo>
                    <a:cubicBezTo>
                      <a:pt x="5850128" y="3730244"/>
                      <a:pt x="5946267" y="4124198"/>
                      <a:pt x="5845810" y="4269359"/>
                    </a:cubicBezTo>
                    <a:cubicBezTo>
                      <a:pt x="5750814" y="4406646"/>
                      <a:pt x="5433441" y="4500245"/>
                      <a:pt x="5286375" y="4474718"/>
                    </a:cubicBezTo>
                    <a:cubicBezTo>
                      <a:pt x="5173726" y="4455160"/>
                      <a:pt x="5086096" y="4342638"/>
                      <a:pt x="5017897" y="4250817"/>
                    </a:cubicBezTo>
                    <a:cubicBezTo>
                      <a:pt x="4948428" y="4157218"/>
                      <a:pt x="4928235" y="4031107"/>
                      <a:pt x="4875784" y="3916680"/>
                    </a:cubicBezTo>
                    <a:cubicBezTo>
                      <a:pt x="4819015" y="3792601"/>
                      <a:pt x="4740529" y="3654933"/>
                      <a:pt x="4687697" y="3533775"/>
                    </a:cubicBezTo>
                    <a:cubicBezTo>
                      <a:pt x="4641723" y="3428365"/>
                      <a:pt x="4616704" y="3337687"/>
                      <a:pt x="4572000" y="3232023"/>
                    </a:cubicBezTo>
                    <a:cubicBezTo>
                      <a:pt x="4521073" y="3111373"/>
                      <a:pt x="4442079" y="2976499"/>
                      <a:pt x="4395470" y="2850134"/>
                    </a:cubicBezTo>
                    <a:cubicBezTo>
                      <a:pt x="4352163" y="2732786"/>
                      <a:pt x="4344797" y="2609342"/>
                      <a:pt x="4297045" y="2500757"/>
                    </a:cubicBezTo>
                    <a:cubicBezTo>
                      <a:pt x="4250182" y="2394458"/>
                      <a:pt x="4193159" y="2288540"/>
                      <a:pt x="4113530" y="2204593"/>
                    </a:cubicBezTo>
                    <a:cubicBezTo>
                      <a:pt x="4030980" y="2117598"/>
                      <a:pt x="3913759" y="2051431"/>
                      <a:pt x="3806571" y="1990979"/>
                    </a:cubicBezTo>
                    <a:cubicBezTo>
                      <a:pt x="3701288" y="1931543"/>
                      <a:pt x="3587115" y="1892427"/>
                      <a:pt x="3476498" y="1843786"/>
                    </a:cubicBezTo>
                    <a:cubicBezTo>
                      <a:pt x="3365373" y="1794891"/>
                      <a:pt x="3252851" y="1750695"/>
                      <a:pt x="3141345" y="1698498"/>
                    </a:cubicBezTo>
                    <a:cubicBezTo>
                      <a:pt x="3027172" y="1645158"/>
                      <a:pt x="2879852" y="1623695"/>
                      <a:pt x="2799588" y="1526667"/>
                    </a:cubicBezTo>
                    <a:cubicBezTo>
                      <a:pt x="2705735" y="1413002"/>
                      <a:pt x="2677795" y="1025271"/>
                      <a:pt x="2656459" y="1022223"/>
                    </a:cubicBezTo>
                    <a:cubicBezTo>
                      <a:pt x="2652649" y="1021715"/>
                      <a:pt x="2648966" y="1036828"/>
                      <a:pt x="2647569" y="1036320"/>
                    </a:cubicBezTo>
                    <a:cubicBezTo>
                      <a:pt x="2644140" y="1034923"/>
                      <a:pt x="2656967" y="965835"/>
                      <a:pt x="2667762" y="932561"/>
                    </a:cubicBezTo>
                    <a:cubicBezTo>
                      <a:pt x="2678557" y="899287"/>
                      <a:pt x="2693670" y="866521"/>
                      <a:pt x="2712085" y="836803"/>
                    </a:cubicBezTo>
                    <a:cubicBezTo>
                      <a:pt x="2730500" y="807085"/>
                      <a:pt x="2753106" y="778764"/>
                      <a:pt x="2778125" y="754253"/>
                    </a:cubicBezTo>
                    <a:cubicBezTo>
                      <a:pt x="2803144" y="729742"/>
                      <a:pt x="2831846" y="707771"/>
                      <a:pt x="2861945" y="689991"/>
                    </a:cubicBezTo>
                    <a:cubicBezTo>
                      <a:pt x="2892044" y="672211"/>
                      <a:pt x="2925191" y="657733"/>
                      <a:pt x="2958719" y="647700"/>
                    </a:cubicBezTo>
                    <a:cubicBezTo>
                      <a:pt x="2992120" y="637667"/>
                      <a:pt x="3027807" y="631444"/>
                      <a:pt x="3062732" y="629666"/>
                    </a:cubicBezTo>
                    <a:cubicBezTo>
                      <a:pt x="3097657" y="627888"/>
                      <a:pt x="3133852" y="630428"/>
                      <a:pt x="3168142" y="637159"/>
                    </a:cubicBezTo>
                    <a:cubicBezTo>
                      <a:pt x="3202432" y="643890"/>
                      <a:pt x="3236849" y="654939"/>
                      <a:pt x="3268599" y="669671"/>
                    </a:cubicBezTo>
                    <a:cubicBezTo>
                      <a:pt x="3300349" y="684403"/>
                      <a:pt x="3331210" y="703453"/>
                      <a:pt x="3358515" y="725297"/>
                    </a:cubicBezTo>
                    <a:cubicBezTo>
                      <a:pt x="3385820" y="747141"/>
                      <a:pt x="3411093" y="773049"/>
                      <a:pt x="3432302" y="800735"/>
                    </a:cubicBezTo>
                    <a:cubicBezTo>
                      <a:pt x="3453511" y="828421"/>
                      <a:pt x="3472053" y="859663"/>
                      <a:pt x="3486023" y="891667"/>
                    </a:cubicBezTo>
                    <a:cubicBezTo>
                      <a:pt x="3499993" y="923671"/>
                      <a:pt x="3510407" y="958469"/>
                      <a:pt x="3516376" y="992886"/>
                    </a:cubicBezTo>
                    <a:cubicBezTo>
                      <a:pt x="3522345" y="1027303"/>
                      <a:pt x="3526917" y="1053465"/>
                      <a:pt x="3521710" y="1098423"/>
                    </a:cubicBezTo>
                    <a:cubicBezTo>
                      <a:pt x="3511931" y="1182751"/>
                      <a:pt x="3450844" y="1333373"/>
                      <a:pt x="3418840" y="1454785"/>
                    </a:cubicBezTo>
                    <a:cubicBezTo>
                      <a:pt x="3385820" y="1579880"/>
                      <a:pt x="3362579" y="1715643"/>
                      <a:pt x="3327273" y="1838452"/>
                    </a:cubicBezTo>
                    <a:cubicBezTo>
                      <a:pt x="3293872" y="1954657"/>
                      <a:pt x="3254121" y="2060956"/>
                      <a:pt x="3214116" y="2173224"/>
                    </a:cubicBezTo>
                    <a:cubicBezTo>
                      <a:pt x="3173222" y="2288032"/>
                      <a:pt x="3142488" y="2413000"/>
                      <a:pt x="3084195" y="2519553"/>
                    </a:cubicBezTo>
                    <a:cubicBezTo>
                      <a:pt x="3026537" y="2624963"/>
                      <a:pt x="2933065" y="2697861"/>
                      <a:pt x="2867025" y="2809367"/>
                    </a:cubicBezTo>
                    <a:cubicBezTo>
                      <a:pt x="2789555" y="2940304"/>
                      <a:pt x="2697480" y="3186303"/>
                      <a:pt x="2660904" y="3263900"/>
                    </a:cubicBezTo>
                    <a:cubicBezTo>
                      <a:pt x="2648204" y="3290951"/>
                      <a:pt x="2647442" y="3299460"/>
                      <a:pt x="2634361" y="3318129"/>
                    </a:cubicBezTo>
                    <a:cubicBezTo>
                      <a:pt x="2616962" y="3343021"/>
                      <a:pt x="2587117" y="3373120"/>
                      <a:pt x="2559431" y="3395599"/>
                    </a:cubicBezTo>
                    <a:cubicBezTo>
                      <a:pt x="2531745" y="3418078"/>
                      <a:pt x="2500376" y="3437763"/>
                      <a:pt x="2468118" y="3453003"/>
                    </a:cubicBezTo>
                    <a:cubicBezTo>
                      <a:pt x="2435860" y="3468243"/>
                      <a:pt x="2400681" y="3479927"/>
                      <a:pt x="2365756" y="3486912"/>
                    </a:cubicBezTo>
                    <a:cubicBezTo>
                      <a:pt x="2330704" y="3493897"/>
                      <a:pt x="2293874" y="3496691"/>
                      <a:pt x="2258187" y="3495167"/>
                    </a:cubicBezTo>
                    <a:cubicBezTo>
                      <a:pt x="2222500" y="3493643"/>
                      <a:pt x="2186051" y="3487674"/>
                      <a:pt x="2151761" y="3477641"/>
                    </a:cubicBezTo>
                    <a:cubicBezTo>
                      <a:pt x="2117471" y="3467608"/>
                      <a:pt x="2083562" y="3453003"/>
                      <a:pt x="2052701" y="3435096"/>
                    </a:cubicBezTo>
                    <a:cubicBezTo>
                      <a:pt x="2021840" y="3417189"/>
                      <a:pt x="1992376" y="3394837"/>
                      <a:pt x="1966722" y="3370072"/>
                    </a:cubicBezTo>
                    <a:cubicBezTo>
                      <a:pt x="1941068" y="3345307"/>
                      <a:pt x="1917827" y="3316478"/>
                      <a:pt x="1898777" y="3286252"/>
                    </a:cubicBezTo>
                    <a:cubicBezTo>
                      <a:pt x="1879854" y="3256026"/>
                      <a:pt x="1863979" y="3222625"/>
                      <a:pt x="1852803" y="3188716"/>
                    </a:cubicBezTo>
                    <a:cubicBezTo>
                      <a:pt x="1841627" y="3154807"/>
                      <a:pt x="1834388" y="3118612"/>
                      <a:pt x="1831594" y="3083052"/>
                    </a:cubicBezTo>
                    <a:cubicBezTo>
                      <a:pt x="1828800" y="3047492"/>
                      <a:pt x="1830451" y="3010408"/>
                      <a:pt x="1836293" y="2975229"/>
                    </a:cubicBezTo>
                    <a:cubicBezTo>
                      <a:pt x="1842135" y="2940050"/>
                      <a:pt x="1852422" y="2904617"/>
                      <a:pt x="1866519" y="2871851"/>
                    </a:cubicBezTo>
                    <a:cubicBezTo>
                      <a:pt x="1880616" y="2839085"/>
                      <a:pt x="1891411" y="2812923"/>
                      <a:pt x="1920748" y="2778506"/>
                    </a:cubicBezTo>
                    <a:cubicBezTo>
                      <a:pt x="1972691" y="2717546"/>
                      <a:pt x="2088388" y="2630805"/>
                      <a:pt x="2182876" y="2564638"/>
                    </a:cubicBezTo>
                    <a:cubicBezTo>
                      <a:pt x="2282317" y="2495042"/>
                      <a:pt x="2389378" y="2424684"/>
                      <a:pt x="2504821" y="2372741"/>
                    </a:cubicBezTo>
                    <a:cubicBezTo>
                      <a:pt x="2624836" y="2318766"/>
                      <a:pt x="2754884" y="2261616"/>
                      <a:pt x="2891028" y="2249678"/>
                    </a:cubicBezTo>
                    <a:cubicBezTo>
                      <a:pt x="3037713" y="2236724"/>
                      <a:pt x="3356483" y="2315718"/>
                      <a:pt x="3357118" y="2311908"/>
                    </a:cubicBezTo>
                    <a:cubicBezTo>
                      <a:pt x="3357753" y="2308225"/>
                      <a:pt x="2921762" y="2257171"/>
                      <a:pt x="2919349" y="2230882"/>
                    </a:cubicBezTo>
                    <a:cubicBezTo>
                      <a:pt x="2918206" y="2217928"/>
                      <a:pt x="2985389" y="2201164"/>
                      <a:pt x="3019933" y="2192528"/>
                    </a:cubicBezTo>
                    <a:cubicBezTo>
                      <a:pt x="3054477" y="2183892"/>
                      <a:pt x="3091180" y="2179447"/>
                      <a:pt x="3126867" y="2179320"/>
                    </a:cubicBezTo>
                    <a:cubicBezTo>
                      <a:pt x="3162554" y="2179193"/>
                      <a:pt x="3199130" y="2183638"/>
                      <a:pt x="3233801" y="2192020"/>
                    </a:cubicBezTo>
                    <a:cubicBezTo>
                      <a:pt x="3268472" y="2200529"/>
                      <a:pt x="3303016" y="2213483"/>
                      <a:pt x="3334639" y="2229993"/>
                    </a:cubicBezTo>
                    <a:cubicBezTo>
                      <a:pt x="3366262" y="2246503"/>
                      <a:pt x="3396742" y="2267331"/>
                      <a:pt x="3423412" y="2290953"/>
                    </a:cubicBezTo>
                    <a:cubicBezTo>
                      <a:pt x="3450082" y="2314575"/>
                      <a:pt x="3474593" y="2342134"/>
                      <a:pt x="3494913" y="2371471"/>
                    </a:cubicBezTo>
                    <a:cubicBezTo>
                      <a:pt x="3515233" y="2400808"/>
                      <a:pt x="3532505" y="2433447"/>
                      <a:pt x="3545205" y="2466721"/>
                    </a:cubicBezTo>
                    <a:cubicBezTo>
                      <a:pt x="3557905" y="2499995"/>
                      <a:pt x="3566922" y="2535809"/>
                      <a:pt x="3571240" y="2571242"/>
                    </a:cubicBezTo>
                    <a:cubicBezTo>
                      <a:pt x="3575558" y="2606548"/>
                      <a:pt x="3575685" y="2643505"/>
                      <a:pt x="3571494" y="2678938"/>
                    </a:cubicBezTo>
                    <a:cubicBezTo>
                      <a:pt x="3567303" y="2714371"/>
                      <a:pt x="3558413" y="2750185"/>
                      <a:pt x="3545840" y="2783586"/>
                    </a:cubicBezTo>
                    <a:cubicBezTo>
                      <a:pt x="3533267" y="2816987"/>
                      <a:pt x="3516249" y="2849753"/>
                      <a:pt x="3496056" y="2879090"/>
                    </a:cubicBezTo>
                    <a:cubicBezTo>
                      <a:pt x="3475863" y="2908427"/>
                      <a:pt x="3451479" y="2936113"/>
                      <a:pt x="3424809" y="2959862"/>
                    </a:cubicBezTo>
                    <a:cubicBezTo>
                      <a:pt x="3398139" y="2983484"/>
                      <a:pt x="3376676" y="3000629"/>
                      <a:pt x="3336290" y="3021203"/>
                    </a:cubicBezTo>
                    <a:cubicBezTo>
                      <a:pt x="3265424" y="3057398"/>
                      <a:pt x="3131820" y="3089275"/>
                      <a:pt x="3023362" y="3131566"/>
                    </a:cubicBezTo>
                    <a:cubicBezTo>
                      <a:pt x="2902585" y="3178683"/>
                      <a:pt x="2761488" y="3228721"/>
                      <a:pt x="2645537" y="3293364"/>
                    </a:cubicBezTo>
                    <a:cubicBezTo>
                      <a:pt x="2535428" y="3354832"/>
                      <a:pt x="2441321" y="3440684"/>
                      <a:pt x="2342388" y="3506724"/>
                    </a:cubicBezTo>
                    <a:cubicBezTo>
                      <a:pt x="2250567" y="3568065"/>
                      <a:pt x="2163191" y="3610864"/>
                      <a:pt x="2072513" y="3677793"/>
                    </a:cubicBezTo>
                    <a:cubicBezTo>
                      <a:pt x="1970151" y="3753358"/>
                      <a:pt x="1867662" y="3855593"/>
                      <a:pt x="1762506" y="3942080"/>
                    </a:cubicBezTo>
                    <a:cubicBezTo>
                      <a:pt x="1656588" y="4029202"/>
                      <a:pt x="1535430" y="4106164"/>
                      <a:pt x="1439164" y="4198747"/>
                    </a:cubicBezTo>
                    <a:cubicBezTo>
                      <a:pt x="1347470" y="4286885"/>
                      <a:pt x="1269492" y="4385564"/>
                      <a:pt x="1195451" y="4482465"/>
                    </a:cubicBezTo>
                    <a:cubicBezTo>
                      <a:pt x="1124331" y="4575556"/>
                      <a:pt x="1078230" y="4677918"/>
                      <a:pt x="1001776" y="4768342"/>
                    </a:cubicBezTo>
                    <a:cubicBezTo>
                      <a:pt x="919988" y="4865116"/>
                      <a:pt x="745998" y="5060315"/>
                      <a:pt x="715391" y="5041773"/>
                    </a:cubicBezTo>
                    <a:cubicBezTo>
                      <a:pt x="682498" y="5021834"/>
                      <a:pt x="795147" y="4602988"/>
                      <a:pt x="842264" y="4600321"/>
                    </a:cubicBezTo>
                    <a:cubicBezTo>
                      <a:pt x="883920" y="4598035"/>
                      <a:pt x="939419" y="4815586"/>
                      <a:pt x="978789" y="4932045"/>
                    </a:cubicBezTo>
                    <a:cubicBezTo>
                      <a:pt x="1020699" y="5055997"/>
                      <a:pt x="1061847" y="5198491"/>
                      <a:pt x="1083564" y="5323967"/>
                    </a:cubicBezTo>
                    <a:cubicBezTo>
                      <a:pt x="1102995" y="5436616"/>
                      <a:pt x="1151128" y="5626100"/>
                      <a:pt x="1109853" y="5649341"/>
                    </a:cubicBezTo>
                    <a:cubicBezTo>
                      <a:pt x="1065022" y="5674614"/>
                      <a:pt x="853948" y="5449316"/>
                      <a:pt x="798195" y="5423789"/>
                    </a:cubicBezTo>
                    <a:cubicBezTo>
                      <a:pt x="780161" y="5415534"/>
                      <a:pt x="759079" y="5415534"/>
                      <a:pt x="759206" y="5414645"/>
                    </a:cubicBezTo>
                    <a:cubicBezTo>
                      <a:pt x="759460" y="5413248"/>
                      <a:pt x="832358" y="5419217"/>
                      <a:pt x="867283" y="5427980"/>
                    </a:cubicBezTo>
                    <a:cubicBezTo>
                      <a:pt x="902208" y="5436743"/>
                      <a:pt x="937133" y="5450078"/>
                      <a:pt x="969010" y="5466969"/>
                    </a:cubicBezTo>
                    <a:cubicBezTo>
                      <a:pt x="1000887" y="5483860"/>
                      <a:pt x="1031621" y="5505069"/>
                      <a:pt x="1058545" y="5529072"/>
                    </a:cubicBezTo>
                    <a:cubicBezTo>
                      <a:pt x="1085469" y="5553075"/>
                      <a:pt x="1110107" y="5581142"/>
                      <a:pt x="1130554" y="5610860"/>
                    </a:cubicBezTo>
                    <a:cubicBezTo>
                      <a:pt x="1150874" y="5640578"/>
                      <a:pt x="1168146" y="5673725"/>
                      <a:pt x="1180846" y="5707507"/>
                    </a:cubicBezTo>
                    <a:cubicBezTo>
                      <a:pt x="1193546" y="5741289"/>
                      <a:pt x="1202436" y="5777484"/>
                      <a:pt x="1206627" y="5813298"/>
                    </a:cubicBezTo>
                    <a:cubicBezTo>
                      <a:pt x="1210818" y="5849112"/>
                      <a:pt x="1210691" y="5886450"/>
                      <a:pt x="1206246" y="5922264"/>
                    </a:cubicBezTo>
                    <a:cubicBezTo>
                      <a:pt x="1201801" y="5958078"/>
                      <a:pt x="1192784" y="5994273"/>
                      <a:pt x="1179830" y="6027928"/>
                    </a:cubicBezTo>
                    <a:cubicBezTo>
                      <a:pt x="1167003" y="6061583"/>
                      <a:pt x="1149477" y="6094603"/>
                      <a:pt x="1128903" y="6124194"/>
                    </a:cubicBezTo>
                    <a:cubicBezTo>
                      <a:pt x="1108329" y="6153785"/>
                      <a:pt x="1083564" y="6181725"/>
                      <a:pt x="1056513" y="6205601"/>
                    </a:cubicBezTo>
                    <a:cubicBezTo>
                      <a:pt x="1029462" y="6229477"/>
                      <a:pt x="998601" y="6250559"/>
                      <a:pt x="966597" y="6267196"/>
                    </a:cubicBezTo>
                    <a:cubicBezTo>
                      <a:pt x="934593" y="6283833"/>
                      <a:pt x="899668" y="6296914"/>
                      <a:pt x="864616" y="6305423"/>
                    </a:cubicBezTo>
                    <a:cubicBezTo>
                      <a:pt x="829564" y="6313932"/>
                      <a:pt x="799973" y="6333744"/>
                      <a:pt x="756539" y="6318250"/>
                    </a:cubicBezTo>
                    <a:cubicBezTo>
                      <a:pt x="650494" y="6280531"/>
                      <a:pt x="364744" y="6012561"/>
                      <a:pt x="305943" y="5851779"/>
                    </a:cubicBezTo>
                    <a:cubicBezTo>
                      <a:pt x="260985" y="5728970"/>
                      <a:pt x="313944" y="5597779"/>
                      <a:pt x="331089" y="5474081"/>
                    </a:cubicBezTo>
                    <a:cubicBezTo>
                      <a:pt x="347980" y="5352415"/>
                      <a:pt x="374904" y="5229860"/>
                      <a:pt x="406908" y="5115814"/>
                    </a:cubicBezTo>
                    <a:cubicBezTo>
                      <a:pt x="437134" y="5007737"/>
                      <a:pt x="470408" y="4908296"/>
                      <a:pt x="515747" y="4805934"/>
                    </a:cubicBezTo>
                    <a:cubicBezTo>
                      <a:pt x="563499" y="4697984"/>
                      <a:pt x="625475" y="4590288"/>
                      <a:pt x="689229" y="4485005"/>
                    </a:cubicBezTo>
                    <a:cubicBezTo>
                      <a:pt x="754634" y="4376801"/>
                      <a:pt x="840613" y="4272407"/>
                      <a:pt x="904240" y="4165600"/>
                    </a:cubicBezTo>
                    <a:cubicBezTo>
                      <a:pt x="964184" y="4065016"/>
                      <a:pt x="1001014" y="3957320"/>
                      <a:pt x="1062863" y="3863086"/>
                    </a:cubicBezTo>
                    <a:cubicBezTo>
                      <a:pt x="1124077" y="3769741"/>
                      <a:pt x="1200658" y="3693414"/>
                      <a:pt x="1272667" y="3602355"/>
                    </a:cubicBezTo>
                    <a:cubicBezTo>
                      <a:pt x="1350899" y="3503422"/>
                      <a:pt x="1427988" y="3385947"/>
                      <a:pt x="1514983" y="3290824"/>
                    </a:cubicBezTo>
                    <a:cubicBezTo>
                      <a:pt x="1599184" y="3198876"/>
                      <a:pt x="1706499" y="3129026"/>
                      <a:pt x="1785112" y="3039364"/>
                    </a:cubicBezTo>
                    <a:cubicBezTo>
                      <a:pt x="1859788" y="2954147"/>
                      <a:pt x="1911350" y="2860929"/>
                      <a:pt x="1978152" y="2767584"/>
                    </a:cubicBezTo>
                    <a:cubicBezTo>
                      <a:pt x="2049526" y="2667889"/>
                      <a:pt x="2125853" y="2553081"/>
                      <a:pt x="2200529" y="2459355"/>
                    </a:cubicBezTo>
                    <a:cubicBezTo>
                      <a:pt x="2267712" y="2375027"/>
                      <a:pt x="2344547" y="2285619"/>
                      <a:pt x="2403221" y="2228342"/>
                    </a:cubicBezTo>
                    <a:cubicBezTo>
                      <a:pt x="2442591" y="2189861"/>
                      <a:pt x="2470150" y="2162810"/>
                      <a:pt x="2509393" y="2139569"/>
                    </a:cubicBezTo>
                    <a:cubicBezTo>
                      <a:pt x="2548509" y="2116455"/>
                      <a:pt x="2593721" y="2098675"/>
                      <a:pt x="2638298" y="2089277"/>
                    </a:cubicBezTo>
                    <a:cubicBezTo>
                      <a:pt x="2682748" y="2079879"/>
                      <a:pt x="2731262" y="2077593"/>
                      <a:pt x="2776474" y="2082927"/>
                    </a:cubicBezTo>
                    <a:cubicBezTo>
                      <a:pt x="2821686" y="2088261"/>
                      <a:pt x="2868295" y="2101469"/>
                      <a:pt x="2909443" y="2120900"/>
                    </a:cubicBezTo>
                    <a:cubicBezTo>
                      <a:pt x="2950591" y="2140331"/>
                      <a:pt x="2990596" y="2167890"/>
                      <a:pt x="3023362" y="2199386"/>
                    </a:cubicBezTo>
                    <a:cubicBezTo>
                      <a:pt x="3056128" y="2230882"/>
                      <a:pt x="3085211" y="2269744"/>
                      <a:pt x="3106166" y="2310130"/>
                    </a:cubicBezTo>
                    <a:cubicBezTo>
                      <a:pt x="3127121" y="2350516"/>
                      <a:pt x="3142361" y="2396617"/>
                      <a:pt x="3149346" y="2441575"/>
                    </a:cubicBezTo>
                    <a:cubicBezTo>
                      <a:pt x="3156331" y="2486533"/>
                      <a:pt x="3156077" y="2535047"/>
                      <a:pt x="3148330" y="2579878"/>
                    </a:cubicBezTo>
                    <a:cubicBezTo>
                      <a:pt x="3140583" y="2624709"/>
                      <a:pt x="3124708" y="2670683"/>
                      <a:pt x="3103118" y="2710688"/>
                    </a:cubicBezTo>
                    <a:cubicBezTo>
                      <a:pt x="3081528" y="2750693"/>
                      <a:pt x="3051810" y="2789174"/>
                      <a:pt x="3018536" y="2820162"/>
                    </a:cubicBezTo>
                    <a:cubicBezTo>
                      <a:pt x="2985262" y="2851150"/>
                      <a:pt x="2944876" y="2878074"/>
                      <a:pt x="2903474" y="2896870"/>
                    </a:cubicBezTo>
                    <a:cubicBezTo>
                      <a:pt x="2862072" y="2915666"/>
                      <a:pt x="2815209" y="2928239"/>
                      <a:pt x="2769997" y="2932811"/>
                    </a:cubicBezTo>
                    <a:cubicBezTo>
                      <a:pt x="2724658" y="2937383"/>
                      <a:pt x="2676144" y="2934462"/>
                      <a:pt x="2631821" y="2924302"/>
                    </a:cubicBezTo>
                    <a:cubicBezTo>
                      <a:pt x="2587498" y="2914142"/>
                      <a:pt x="2542540" y="2895854"/>
                      <a:pt x="2503805" y="2872105"/>
                    </a:cubicBezTo>
                    <a:cubicBezTo>
                      <a:pt x="2464943" y="2848356"/>
                      <a:pt x="2428240" y="2816733"/>
                      <a:pt x="2399030" y="2781808"/>
                    </a:cubicBezTo>
                    <a:cubicBezTo>
                      <a:pt x="2369820" y="2746883"/>
                      <a:pt x="2345182" y="2705100"/>
                      <a:pt x="2328672" y="2662682"/>
                    </a:cubicBezTo>
                    <a:cubicBezTo>
                      <a:pt x="2312162" y="2620264"/>
                      <a:pt x="2302129" y="2572766"/>
                      <a:pt x="2299970" y="2527300"/>
                    </a:cubicBezTo>
                    <a:cubicBezTo>
                      <a:pt x="2297811" y="2481834"/>
                      <a:pt x="2303526" y="2433701"/>
                      <a:pt x="2315972" y="2390013"/>
                    </a:cubicBezTo>
                    <a:cubicBezTo>
                      <a:pt x="2328418" y="2346325"/>
                      <a:pt x="2349246" y="2302383"/>
                      <a:pt x="2375027" y="2264918"/>
                    </a:cubicBezTo>
                    <a:cubicBezTo>
                      <a:pt x="2400808" y="2227453"/>
                      <a:pt x="2434463" y="2192528"/>
                      <a:pt x="2470912" y="2165223"/>
                    </a:cubicBezTo>
                    <a:cubicBezTo>
                      <a:pt x="2507361" y="2137918"/>
                      <a:pt x="2550414" y="2115566"/>
                      <a:pt x="2593594" y="2101342"/>
                    </a:cubicBezTo>
                    <a:cubicBezTo>
                      <a:pt x="2636901" y="2087118"/>
                      <a:pt x="2684907" y="2079625"/>
                      <a:pt x="2730373" y="2080006"/>
                    </a:cubicBezTo>
                    <a:cubicBezTo>
                      <a:pt x="2775839" y="2080387"/>
                      <a:pt x="2823718" y="2088642"/>
                      <a:pt x="2866644" y="2103501"/>
                    </a:cubicBezTo>
                    <a:cubicBezTo>
                      <a:pt x="2909697" y="2118360"/>
                      <a:pt x="2952242" y="2141474"/>
                      <a:pt x="2988310" y="2169287"/>
                    </a:cubicBezTo>
                    <a:cubicBezTo>
                      <a:pt x="3024251" y="2197100"/>
                      <a:pt x="3057398" y="2232533"/>
                      <a:pt x="3082671" y="2270379"/>
                    </a:cubicBezTo>
                    <a:cubicBezTo>
                      <a:pt x="3107944" y="2308225"/>
                      <a:pt x="3128010" y="2352421"/>
                      <a:pt x="3139821" y="2396363"/>
                    </a:cubicBezTo>
                    <a:cubicBezTo>
                      <a:pt x="3151632" y="2440305"/>
                      <a:pt x="3156458" y="2488565"/>
                      <a:pt x="3153664" y="2534031"/>
                    </a:cubicBezTo>
                    <a:cubicBezTo>
                      <a:pt x="3150870" y="2579497"/>
                      <a:pt x="3139948" y="2626741"/>
                      <a:pt x="3122803" y="2668905"/>
                    </a:cubicBezTo>
                    <a:cubicBezTo>
                      <a:pt x="3105658" y="2711069"/>
                      <a:pt x="3051429" y="2787142"/>
                      <a:pt x="3050667" y="2786888"/>
                    </a:cubicBezTo>
                    <a:cubicBezTo>
                      <a:pt x="3050667" y="2786888"/>
                      <a:pt x="3050667" y="2786761"/>
                      <a:pt x="3050667" y="2786761"/>
                    </a:cubicBezTo>
                    <a:cubicBezTo>
                      <a:pt x="3049524" y="2786380"/>
                      <a:pt x="2947543" y="2900680"/>
                      <a:pt x="2896362" y="2969641"/>
                    </a:cubicBezTo>
                    <a:cubicBezTo>
                      <a:pt x="2836291" y="3050540"/>
                      <a:pt x="2779395" y="3152267"/>
                      <a:pt x="2717038" y="3245739"/>
                    </a:cubicBezTo>
                    <a:cubicBezTo>
                      <a:pt x="2651633" y="3343910"/>
                      <a:pt x="2586482" y="3451733"/>
                      <a:pt x="2512441" y="3545078"/>
                    </a:cubicBezTo>
                    <a:cubicBezTo>
                      <a:pt x="2440178" y="3636264"/>
                      <a:pt x="2358517" y="3712210"/>
                      <a:pt x="2278761" y="3799967"/>
                    </a:cubicBezTo>
                    <a:cubicBezTo>
                      <a:pt x="2194179" y="3892931"/>
                      <a:pt x="2102358" y="3990340"/>
                      <a:pt x="2018792" y="4088257"/>
                    </a:cubicBezTo>
                    <a:cubicBezTo>
                      <a:pt x="1935988" y="4185285"/>
                      <a:pt x="1852803" y="4277360"/>
                      <a:pt x="1779270" y="4384929"/>
                    </a:cubicBezTo>
                    <a:cubicBezTo>
                      <a:pt x="1701419" y="4498721"/>
                      <a:pt x="1637665" y="4632960"/>
                      <a:pt x="1566672" y="4755515"/>
                    </a:cubicBezTo>
                    <a:cubicBezTo>
                      <a:pt x="1496441" y="4876800"/>
                      <a:pt x="1411986" y="4992751"/>
                      <a:pt x="1355852" y="5116449"/>
                    </a:cubicBezTo>
                    <a:cubicBezTo>
                      <a:pt x="1301877" y="5235448"/>
                      <a:pt x="1257300" y="5358765"/>
                      <a:pt x="1233043" y="5482844"/>
                    </a:cubicBezTo>
                    <a:cubicBezTo>
                      <a:pt x="1209294" y="5604383"/>
                      <a:pt x="1264285" y="5831840"/>
                      <a:pt x="1209802" y="5852922"/>
                    </a:cubicBezTo>
                    <a:cubicBezTo>
                      <a:pt x="1138809" y="5880354"/>
                      <a:pt x="742188" y="5450078"/>
                      <a:pt x="759206" y="5414645"/>
                    </a:cubicBezTo>
                    <a:cubicBezTo>
                      <a:pt x="766318" y="5399913"/>
                      <a:pt x="832358" y="5419217"/>
                      <a:pt x="867283" y="5427980"/>
                    </a:cubicBezTo>
                    <a:cubicBezTo>
                      <a:pt x="902208" y="5436743"/>
                      <a:pt x="937133" y="5450078"/>
                      <a:pt x="969010" y="5466969"/>
                    </a:cubicBezTo>
                    <a:cubicBezTo>
                      <a:pt x="1000887" y="5483860"/>
                      <a:pt x="1031621" y="5505069"/>
                      <a:pt x="1058545" y="5529072"/>
                    </a:cubicBezTo>
                    <a:cubicBezTo>
                      <a:pt x="1085469" y="5553075"/>
                      <a:pt x="1110107" y="5581142"/>
                      <a:pt x="1130554" y="5610860"/>
                    </a:cubicBezTo>
                    <a:cubicBezTo>
                      <a:pt x="1150874" y="5640578"/>
                      <a:pt x="1168146" y="5673598"/>
                      <a:pt x="1180846" y="5707380"/>
                    </a:cubicBezTo>
                    <a:cubicBezTo>
                      <a:pt x="1193546" y="5741162"/>
                      <a:pt x="1202436" y="5777484"/>
                      <a:pt x="1206627" y="5813298"/>
                    </a:cubicBezTo>
                    <a:cubicBezTo>
                      <a:pt x="1210818" y="5849112"/>
                      <a:pt x="1210691" y="5886450"/>
                      <a:pt x="1206246" y="5922264"/>
                    </a:cubicBezTo>
                    <a:cubicBezTo>
                      <a:pt x="1201801" y="5958078"/>
                      <a:pt x="1192784" y="5994273"/>
                      <a:pt x="1179957" y="6027928"/>
                    </a:cubicBezTo>
                    <a:cubicBezTo>
                      <a:pt x="1167130" y="6061583"/>
                      <a:pt x="1149604" y="6094603"/>
                      <a:pt x="1129030" y="6124194"/>
                    </a:cubicBezTo>
                    <a:cubicBezTo>
                      <a:pt x="1108456" y="6153785"/>
                      <a:pt x="1083564" y="6181598"/>
                      <a:pt x="1056513" y="6205474"/>
                    </a:cubicBezTo>
                    <a:cubicBezTo>
                      <a:pt x="1029462" y="6229223"/>
                      <a:pt x="998728" y="6250432"/>
                      <a:pt x="966724" y="6267069"/>
                    </a:cubicBezTo>
                    <a:cubicBezTo>
                      <a:pt x="934720" y="6283706"/>
                      <a:pt x="899795" y="6296914"/>
                      <a:pt x="864743" y="6305423"/>
                    </a:cubicBezTo>
                    <a:cubicBezTo>
                      <a:pt x="829691" y="6313932"/>
                      <a:pt x="774192" y="6317361"/>
                      <a:pt x="756539" y="6318250"/>
                    </a:cubicBezTo>
                    <a:cubicBezTo>
                      <a:pt x="750824" y="6318504"/>
                      <a:pt x="751205" y="6319647"/>
                      <a:pt x="745236" y="6318123"/>
                    </a:cubicBezTo>
                    <a:cubicBezTo>
                      <a:pt x="713359" y="6309995"/>
                      <a:pt x="544449" y="6243447"/>
                      <a:pt x="460883" y="6166993"/>
                    </a:cubicBezTo>
                    <a:cubicBezTo>
                      <a:pt x="360807" y="6075426"/>
                      <a:pt x="258064" y="5909183"/>
                      <a:pt x="209296" y="5779770"/>
                    </a:cubicBezTo>
                    <a:cubicBezTo>
                      <a:pt x="167767" y="5669534"/>
                      <a:pt x="174752" y="5558282"/>
                      <a:pt x="161036" y="5448427"/>
                    </a:cubicBezTo>
                    <a:cubicBezTo>
                      <a:pt x="147574" y="5340223"/>
                      <a:pt x="153035" y="5230749"/>
                      <a:pt x="127381" y="5125466"/>
                    </a:cubicBezTo>
                    <a:cubicBezTo>
                      <a:pt x="101219" y="5018151"/>
                      <a:pt x="7112" y="4917567"/>
                      <a:pt x="3556" y="4811014"/>
                    </a:cubicBezTo>
                    <a:cubicBezTo>
                      <a:pt x="0" y="4703572"/>
                      <a:pt x="54356" y="4587621"/>
                      <a:pt x="107823" y="4483608"/>
                    </a:cubicBezTo>
                    <a:cubicBezTo>
                      <a:pt x="165227" y="4371975"/>
                      <a:pt x="270002" y="4269359"/>
                      <a:pt x="344932" y="4166362"/>
                    </a:cubicBezTo>
                    <a:cubicBezTo>
                      <a:pt x="414782" y="4070350"/>
                      <a:pt x="472313" y="3974465"/>
                      <a:pt x="543560" y="3885311"/>
                    </a:cubicBezTo>
                    <a:cubicBezTo>
                      <a:pt x="614299" y="3796792"/>
                      <a:pt x="693293" y="3714750"/>
                      <a:pt x="770890" y="3633470"/>
                    </a:cubicBezTo>
                    <a:cubicBezTo>
                      <a:pt x="847598" y="3553206"/>
                      <a:pt x="920877" y="3474085"/>
                      <a:pt x="1006348" y="3400679"/>
                    </a:cubicBezTo>
                    <a:cubicBezTo>
                      <a:pt x="1095756" y="3323844"/>
                      <a:pt x="1206373" y="3257169"/>
                      <a:pt x="1297686" y="3184271"/>
                    </a:cubicBezTo>
                    <a:cubicBezTo>
                      <a:pt x="1383157" y="3116072"/>
                      <a:pt x="1453261" y="3041904"/>
                      <a:pt x="1538859" y="2977388"/>
                    </a:cubicBezTo>
                    <a:cubicBezTo>
                      <a:pt x="1626743" y="2911094"/>
                      <a:pt x="1720723" y="2857246"/>
                      <a:pt x="1819021" y="2792857"/>
                    </a:cubicBezTo>
                    <a:cubicBezTo>
                      <a:pt x="1927860" y="2721610"/>
                      <a:pt x="2039620" y="2640330"/>
                      <a:pt x="2163572" y="2568575"/>
                    </a:cubicBezTo>
                    <a:cubicBezTo>
                      <a:pt x="2299589" y="2489835"/>
                      <a:pt x="2468245" y="2401951"/>
                      <a:pt x="2604643" y="2343023"/>
                    </a:cubicBezTo>
                    <a:cubicBezTo>
                      <a:pt x="2716657" y="2294636"/>
                      <a:pt x="2843657" y="2258822"/>
                      <a:pt x="2919349" y="2230882"/>
                    </a:cubicBezTo>
                    <a:cubicBezTo>
                      <a:pt x="2962275" y="2215007"/>
                      <a:pt x="2985389" y="2201164"/>
                      <a:pt x="3019933" y="2192528"/>
                    </a:cubicBezTo>
                    <a:cubicBezTo>
                      <a:pt x="3054477" y="2183892"/>
                      <a:pt x="3091180" y="2179447"/>
                      <a:pt x="3126867" y="2179320"/>
                    </a:cubicBezTo>
                    <a:cubicBezTo>
                      <a:pt x="3162554" y="2179193"/>
                      <a:pt x="3199130" y="2183511"/>
                      <a:pt x="3233801" y="2192020"/>
                    </a:cubicBezTo>
                    <a:cubicBezTo>
                      <a:pt x="3268345" y="2200402"/>
                      <a:pt x="3302889" y="2213483"/>
                      <a:pt x="3334512" y="2229993"/>
                    </a:cubicBezTo>
                    <a:cubicBezTo>
                      <a:pt x="3366135" y="2246503"/>
                      <a:pt x="3396615" y="2267331"/>
                      <a:pt x="3423285" y="2290953"/>
                    </a:cubicBezTo>
                    <a:cubicBezTo>
                      <a:pt x="3450082" y="2314575"/>
                      <a:pt x="3474593" y="2342134"/>
                      <a:pt x="3494913" y="2371471"/>
                    </a:cubicBezTo>
                    <a:cubicBezTo>
                      <a:pt x="3515233" y="2400808"/>
                      <a:pt x="3532505" y="2433447"/>
                      <a:pt x="3545205" y="2466721"/>
                    </a:cubicBezTo>
                    <a:cubicBezTo>
                      <a:pt x="3557905" y="2499995"/>
                      <a:pt x="3566922" y="2535809"/>
                      <a:pt x="3571240" y="2571242"/>
                    </a:cubicBezTo>
                    <a:cubicBezTo>
                      <a:pt x="3575558" y="2606548"/>
                      <a:pt x="3575685" y="2643505"/>
                      <a:pt x="3571494" y="2678938"/>
                    </a:cubicBezTo>
                    <a:cubicBezTo>
                      <a:pt x="3567303" y="2714371"/>
                      <a:pt x="3558540" y="2750185"/>
                      <a:pt x="3545967" y="2783586"/>
                    </a:cubicBezTo>
                    <a:cubicBezTo>
                      <a:pt x="3533394" y="2816987"/>
                      <a:pt x="3516249" y="2849753"/>
                      <a:pt x="3496056" y="2879090"/>
                    </a:cubicBezTo>
                    <a:cubicBezTo>
                      <a:pt x="3475863" y="2908427"/>
                      <a:pt x="3451479" y="2936113"/>
                      <a:pt x="3424809" y="2959862"/>
                    </a:cubicBezTo>
                    <a:cubicBezTo>
                      <a:pt x="3398139" y="2983484"/>
                      <a:pt x="3379851" y="3012694"/>
                      <a:pt x="3336290" y="3021203"/>
                    </a:cubicBezTo>
                    <a:cubicBezTo>
                      <a:pt x="3245739" y="3038983"/>
                      <a:pt x="2883789" y="2915666"/>
                      <a:pt x="2882519" y="2920492"/>
                    </a:cubicBezTo>
                    <a:cubicBezTo>
                      <a:pt x="2881376" y="2925064"/>
                      <a:pt x="3277616" y="2994152"/>
                      <a:pt x="3279140" y="3036570"/>
                    </a:cubicBezTo>
                    <a:cubicBezTo>
                      <a:pt x="3280537" y="3077210"/>
                      <a:pt x="3033776" y="3119501"/>
                      <a:pt x="2922651" y="3168650"/>
                    </a:cubicBezTo>
                    <a:cubicBezTo>
                      <a:pt x="2819908" y="3214116"/>
                      <a:pt x="2696972" y="3271393"/>
                      <a:pt x="2634361" y="3318002"/>
                    </a:cubicBezTo>
                    <a:cubicBezTo>
                      <a:pt x="2598293" y="3344926"/>
                      <a:pt x="2587117" y="3373120"/>
                      <a:pt x="2559431" y="3395599"/>
                    </a:cubicBezTo>
                    <a:cubicBezTo>
                      <a:pt x="2531745" y="3418078"/>
                      <a:pt x="2500376" y="3437763"/>
                      <a:pt x="2468118" y="3453003"/>
                    </a:cubicBezTo>
                    <a:cubicBezTo>
                      <a:pt x="2435860" y="3468243"/>
                      <a:pt x="2400681" y="3479800"/>
                      <a:pt x="2365756" y="3486785"/>
                    </a:cubicBezTo>
                    <a:cubicBezTo>
                      <a:pt x="2330831" y="3493770"/>
                      <a:pt x="2294001" y="3496691"/>
                      <a:pt x="2258314" y="3495167"/>
                    </a:cubicBezTo>
                    <a:cubicBezTo>
                      <a:pt x="2222627" y="3493643"/>
                      <a:pt x="2186178" y="3487674"/>
                      <a:pt x="2151888" y="3477641"/>
                    </a:cubicBezTo>
                    <a:cubicBezTo>
                      <a:pt x="2117598" y="3467608"/>
                      <a:pt x="2083689" y="3453003"/>
                      <a:pt x="2052828" y="3435096"/>
                    </a:cubicBezTo>
                    <a:cubicBezTo>
                      <a:pt x="2021967" y="3417189"/>
                      <a:pt x="1992376" y="3394837"/>
                      <a:pt x="1966722" y="3370072"/>
                    </a:cubicBezTo>
                    <a:cubicBezTo>
                      <a:pt x="1941068" y="3345307"/>
                      <a:pt x="1917700" y="3316605"/>
                      <a:pt x="1898777" y="3286379"/>
                    </a:cubicBezTo>
                    <a:cubicBezTo>
                      <a:pt x="1879727" y="3256153"/>
                      <a:pt x="1863979" y="3222625"/>
                      <a:pt x="1852803" y="3188716"/>
                    </a:cubicBezTo>
                    <a:cubicBezTo>
                      <a:pt x="1841627" y="3154807"/>
                      <a:pt x="1834388" y="3118612"/>
                      <a:pt x="1831594" y="3083052"/>
                    </a:cubicBezTo>
                    <a:cubicBezTo>
                      <a:pt x="1828800" y="3047492"/>
                      <a:pt x="1830451" y="3010535"/>
                      <a:pt x="1836293" y="2975356"/>
                    </a:cubicBezTo>
                    <a:cubicBezTo>
                      <a:pt x="1842135" y="2940177"/>
                      <a:pt x="1852422" y="2904617"/>
                      <a:pt x="1866519" y="2871851"/>
                    </a:cubicBezTo>
                    <a:cubicBezTo>
                      <a:pt x="1880616" y="2839085"/>
                      <a:pt x="1896999" y="2802763"/>
                      <a:pt x="1920748" y="2778633"/>
                    </a:cubicBezTo>
                    <a:cubicBezTo>
                      <a:pt x="1943227" y="2755900"/>
                      <a:pt x="1976755" y="2758567"/>
                      <a:pt x="2003298" y="2728976"/>
                    </a:cubicBezTo>
                    <a:cubicBezTo>
                      <a:pt x="2051812" y="2674874"/>
                      <a:pt x="2089150" y="2537206"/>
                      <a:pt x="2138807" y="2436241"/>
                    </a:cubicBezTo>
                    <a:cubicBezTo>
                      <a:pt x="2193290" y="2325497"/>
                      <a:pt x="2266061" y="2211959"/>
                      <a:pt x="2318131" y="2091690"/>
                    </a:cubicBezTo>
                    <a:cubicBezTo>
                      <a:pt x="2371852" y="1967611"/>
                      <a:pt x="2417318" y="1828165"/>
                      <a:pt x="2454529" y="1702181"/>
                    </a:cubicBezTo>
                    <a:cubicBezTo>
                      <a:pt x="2488565" y="1586738"/>
                      <a:pt x="2503805" y="1476375"/>
                      <a:pt x="2535936" y="1365504"/>
                    </a:cubicBezTo>
                    <a:cubicBezTo>
                      <a:pt x="2568067" y="1254379"/>
                      <a:pt x="2626487" y="1115695"/>
                      <a:pt x="2647569" y="1036320"/>
                    </a:cubicBezTo>
                    <a:cubicBezTo>
                      <a:pt x="2659253" y="992505"/>
                      <a:pt x="2656967" y="965962"/>
                      <a:pt x="2667762" y="932688"/>
                    </a:cubicBezTo>
                    <a:cubicBezTo>
                      <a:pt x="2678557" y="899414"/>
                      <a:pt x="2693670" y="866521"/>
                      <a:pt x="2712085" y="836803"/>
                    </a:cubicBezTo>
                    <a:cubicBezTo>
                      <a:pt x="2730500" y="807085"/>
                      <a:pt x="2753106" y="778764"/>
                      <a:pt x="2778125" y="754253"/>
                    </a:cubicBezTo>
                    <a:cubicBezTo>
                      <a:pt x="2803144" y="729742"/>
                      <a:pt x="2831846" y="707771"/>
                      <a:pt x="2861945" y="689991"/>
                    </a:cubicBezTo>
                    <a:cubicBezTo>
                      <a:pt x="2892044" y="672211"/>
                      <a:pt x="2925191" y="657733"/>
                      <a:pt x="2958592" y="647700"/>
                    </a:cubicBezTo>
                    <a:cubicBezTo>
                      <a:pt x="2992120" y="637667"/>
                      <a:pt x="3027807" y="631444"/>
                      <a:pt x="3062732" y="629666"/>
                    </a:cubicBezTo>
                    <a:cubicBezTo>
                      <a:pt x="3097657" y="627888"/>
                      <a:pt x="3133852" y="630428"/>
                      <a:pt x="3168142" y="637159"/>
                    </a:cubicBezTo>
                    <a:cubicBezTo>
                      <a:pt x="3202432" y="643890"/>
                      <a:pt x="3236849" y="654939"/>
                      <a:pt x="3268599" y="669671"/>
                    </a:cubicBezTo>
                    <a:cubicBezTo>
                      <a:pt x="3300349" y="684403"/>
                      <a:pt x="3331083" y="703453"/>
                      <a:pt x="3358388" y="725297"/>
                    </a:cubicBezTo>
                    <a:cubicBezTo>
                      <a:pt x="3385693" y="747141"/>
                      <a:pt x="3411093" y="773049"/>
                      <a:pt x="3432302" y="800735"/>
                    </a:cubicBezTo>
                    <a:cubicBezTo>
                      <a:pt x="3453638" y="828421"/>
                      <a:pt x="3472053" y="859663"/>
                      <a:pt x="3486023" y="891667"/>
                    </a:cubicBezTo>
                    <a:cubicBezTo>
                      <a:pt x="3499993" y="923671"/>
                      <a:pt x="3510407" y="958469"/>
                      <a:pt x="3516376" y="992886"/>
                    </a:cubicBezTo>
                    <a:cubicBezTo>
                      <a:pt x="3522345" y="1027303"/>
                      <a:pt x="3523615" y="1059434"/>
                      <a:pt x="3521710" y="1098296"/>
                    </a:cubicBezTo>
                    <a:cubicBezTo>
                      <a:pt x="3519424" y="1146937"/>
                      <a:pt x="3511169" y="1260856"/>
                      <a:pt x="3497580" y="1261618"/>
                    </a:cubicBezTo>
                    <a:cubicBezTo>
                      <a:pt x="3475482" y="1262888"/>
                      <a:pt x="3339846" y="880872"/>
                      <a:pt x="3386963" y="841375"/>
                    </a:cubicBezTo>
                    <a:cubicBezTo>
                      <a:pt x="3433826" y="802132"/>
                      <a:pt x="3654171" y="964565"/>
                      <a:pt x="3775837" y="1021080"/>
                    </a:cubicBezTo>
                    <a:cubicBezTo>
                      <a:pt x="3883660" y="1071118"/>
                      <a:pt x="3979926" y="1108710"/>
                      <a:pt x="4080383" y="1163193"/>
                    </a:cubicBezTo>
                    <a:cubicBezTo>
                      <a:pt x="4185285" y="1220089"/>
                      <a:pt x="4283964" y="1283970"/>
                      <a:pt x="4391660" y="1357376"/>
                    </a:cubicBezTo>
                    <a:cubicBezTo>
                      <a:pt x="4514723" y="1441323"/>
                      <a:pt x="4669917" y="1530985"/>
                      <a:pt x="4776216" y="1643126"/>
                    </a:cubicBezTo>
                    <a:cubicBezTo>
                      <a:pt x="4878832" y="1751330"/>
                      <a:pt x="4954524" y="1893951"/>
                      <a:pt x="5022850" y="2014855"/>
                    </a:cubicBezTo>
                    <a:cubicBezTo>
                      <a:pt x="5082921" y="2121281"/>
                      <a:pt x="5131562" y="2217928"/>
                      <a:pt x="5170678" y="2327021"/>
                    </a:cubicBezTo>
                    <a:cubicBezTo>
                      <a:pt x="5210683" y="2438654"/>
                      <a:pt x="5212715" y="2562479"/>
                      <a:pt x="5258689" y="2677922"/>
                    </a:cubicBezTo>
                    <a:cubicBezTo>
                      <a:pt x="5308473" y="2802890"/>
                      <a:pt x="5405247" y="2925318"/>
                      <a:pt x="5466588" y="3047619"/>
                    </a:cubicBezTo>
                    <a:cubicBezTo>
                      <a:pt x="5524246" y="3162681"/>
                      <a:pt x="5580380" y="3271266"/>
                      <a:pt x="5618734" y="3390265"/>
                    </a:cubicBezTo>
                    <a:cubicBezTo>
                      <a:pt x="5657469" y="3510788"/>
                      <a:pt x="5749036" y="3674491"/>
                      <a:pt x="5696839" y="3766439"/>
                    </a:cubicBezTo>
                    <a:cubicBezTo>
                      <a:pt x="5633085" y="3878707"/>
                      <a:pt x="5251831" y="3845179"/>
                      <a:pt x="5155057" y="3953383"/>
                    </a:cubicBezTo>
                    <a:cubicBezTo>
                      <a:pt x="5080635" y="4036568"/>
                      <a:pt x="5113401" y="4282186"/>
                      <a:pt x="5080635" y="4284472"/>
                    </a:cubicBezTo>
                    <a:cubicBezTo>
                      <a:pt x="5047488" y="4286885"/>
                      <a:pt x="4981194" y="4069969"/>
                      <a:pt x="4956937" y="3959225"/>
                    </a:cubicBezTo>
                    <a:cubicBezTo>
                      <a:pt x="4933188" y="3851021"/>
                      <a:pt x="4933188" y="3708273"/>
                      <a:pt x="4934204" y="3627882"/>
                    </a:cubicBezTo>
                    <a:cubicBezTo>
                      <a:pt x="4934712" y="3581781"/>
                      <a:pt x="4936617" y="3554349"/>
                      <a:pt x="4944364" y="3519043"/>
                    </a:cubicBezTo>
                    <a:cubicBezTo>
                      <a:pt x="4952111" y="3483737"/>
                      <a:pt x="4964430" y="3448304"/>
                      <a:pt x="4980305" y="3415919"/>
                    </a:cubicBezTo>
                    <a:cubicBezTo>
                      <a:pt x="4996180" y="3383407"/>
                      <a:pt x="5016627" y="3352038"/>
                      <a:pt x="5039868" y="3324352"/>
                    </a:cubicBezTo>
                    <a:cubicBezTo>
                      <a:pt x="5063109" y="3296666"/>
                      <a:pt x="5090414" y="3271012"/>
                      <a:pt x="5119624" y="3249676"/>
                    </a:cubicBezTo>
                    <a:cubicBezTo>
                      <a:pt x="5148834" y="3228340"/>
                      <a:pt x="5181473" y="3209925"/>
                      <a:pt x="5214874" y="3196209"/>
                    </a:cubicBezTo>
                    <a:cubicBezTo>
                      <a:pt x="5248275" y="3182493"/>
                      <a:pt x="5284470" y="3172587"/>
                      <a:pt x="5320157" y="3167253"/>
                    </a:cubicBezTo>
                    <a:cubicBezTo>
                      <a:pt x="5355971" y="3161919"/>
                      <a:pt x="5393436" y="3160903"/>
                      <a:pt x="5429377" y="3164205"/>
                    </a:cubicBezTo>
                    <a:cubicBezTo>
                      <a:pt x="5465318" y="3167507"/>
                      <a:pt x="5501894" y="3175508"/>
                      <a:pt x="5536057" y="3187319"/>
                    </a:cubicBezTo>
                    <a:cubicBezTo>
                      <a:pt x="5570220" y="3199257"/>
                      <a:pt x="5603748" y="3215767"/>
                      <a:pt x="5634101" y="3235452"/>
                    </a:cubicBezTo>
                    <a:cubicBezTo>
                      <a:pt x="5664454" y="3255137"/>
                      <a:pt x="5693156" y="3279140"/>
                      <a:pt x="5717921" y="3305556"/>
                    </a:cubicBezTo>
                    <a:cubicBezTo>
                      <a:pt x="5742686" y="3331972"/>
                      <a:pt x="5764784" y="3362198"/>
                      <a:pt x="5782437" y="3393694"/>
                    </a:cubicBezTo>
                    <a:cubicBezTo>
                      <a:pt x="5800090" y="3425190"/>
                      <a:pt x="5814314" y="3459988"/>
                      <a:pt x="5823966" y="3494786"/>
                    </a:cubicBezTo>
                    <a:cubicBezTo>
                      <a:pt x="5833618" y="3529584"/>
                      <a:pt x="5834761" y="3558921"/>
                      <a:pt x="5840095" y="3602736"/>
                    </a:cubicBezTo>
                    <a:cubicBezTo>
                      <a:pt x="5848350" y="3670554"/>
                      <a:pt x="5857240" y="3769360"/>
                      <a:pt x="5864606" y="3862832"/>
                    </a:cubicBezTo>
                    <a:cubicBezTo>
                      <a:pt x="5873242" y="3971671"/>
                      <a:pt x="5898134" y="4100576"/>
                      <a:pt x="5887085" y="4216781"/>
                    </a:cubicBezTo>
                    <a:cubicBezTo>
                      <a:pt x="5876036" y="4332986"/>
                      <a:pt x="5853938" y="4455795"/>
                      <a:pt x="5798312" y="4560189"/>
                    </a:cubicBezTo>
                    <a:cubicBezTo>
                      <a:pt x="5739257" y="4670933"/>
                      <a:pt x="5630672" y="4774692"/>
                      <a:pt x="5533136" y="4858385"/>
                    </a:cubicBezTo>
                    <a:cubicBezTo>
                      <a:pt x="5440426" y="4937887"/>
                      <a:pt x="5330190" y="4990084"/>
                      <a:pt x="5230368" y="5054219"/>
                    </a:cubicBezTo>
                    <a:cubicBezTo>
                      <a:pt x="5132959" y="5116830"/>
                      <a:pt x="5036312" y="5174107"/>
                      <a:pt x="4941189" y="5238623"/>
                    </a:cubicBezTo>
                    <a:cubicBezTo>
                      <a:pt x="4844923" y="5303901"/>
                      <a:pt x="4745736" y="5363845"/>
                      <a:pt x="4656074" y="5443601"/>
                    </a:cubicBezTo>
                    <a:cubicBezTo>
                      <a:pt x="4560824" y="5528437"/>
                      <a:pt x="4473448" y="5637530"/>
                      <a:pt x="4388739" y="5736971"/>
                    </a:cubicBezTo>
                    <a:cubicBezTo>
                      <a:pt x="4306062" y="5833999"/>
                      <a:pt x="4220591" y="5980303"/>
                      <a:pt x="4153027" y="6032881"/>
                    </a:cubicBezTo>
                    <a:cubicBezTo>
                      <a:pt x="4116705" y="6061202"/>
                      <a:pt x="4088003" y="6067044"/>
                      <a:pt x="4053586" y="6077839"/>
                    </a:cubicBezTo>
                    <a:cubicBezTo>
                      <a:pt x="4019042" y="6088634"/>
                      <a:pt x="3982212" y="6095365"/>
                      <a:pt x="3946144" y="6097524"/>
                    </a:cubicBezTo>
                    <a:cubicBezTo>
                      <a:pt x="3910076" y="6099683"/>
                      <a:pt x="3872611" y="6097524"/>
                      <a:pt x="3837051" y="6091047"/>
                    </a:cubicBezTo>
                    <a:cubicBezTo>
                      <a:pt x="3801491" y="6084570"/>
                      <a:pt x="3765677" y="6073521"/>
                      <a:pt x="3732784" y="6058662"/>
                    </a:cubicBezTo>
                    <a:cubicBezTo>
                      <a:pt x="3699764" y="6043803"/>
                      <a:pt x="3667760" y="6024372"/>
                      <a:pt x="3639312" y="6002147"/>
                    </a:cubicBezTo>
                    <a:cubicBezTo>
                      <a:pt x="3610864" y="5979922"/>
                      <a:pt x="3584448" y="5953506"/>
                      <a:pt x="3562096" y="5925058"/>
                    </a:cubicBezTo>
                    <a:cubicBezTo>
                      <a:pt x="3539744" y="5896610"/>
                      <a:pt x="3520313" y="5864606"/>
                      <a:pt x="3505454" y="5831586"/>
                    </a:cubicBezTo>
                    <a:cubicBezTo>
                      <a:pt x="3490595" y="5798693"/>
                      <a:pt x="3479419" y="5762879"/>
                      <a:pt x="3472942" y="5727319"/>
                    </a:cubicBezTo>
                    <a:cubicBezTo>
                      <a:pt x="3466465" y="5691759"/>
                      <a:pt x="3464179" y="5654421"/>
                      <a:pt x="3466338" y="5618353"/>
                    </a:cubicBezTo>
                    <a:cubicBezTo>
                      <a:pt x="3468497" y="5582285"/>
                      <a:pt x="3475228" y="5545455"/>
                      <a:pt x="3485896" y="5510911"/>
                    </a:cubicBezTo>
                    <a:cubicBezTo>
                      <a:pt x="3496564" y="5476367"/>
                      <a:pt x="3511931" y="5442331"/>
                      <a:pt x="3530600" y="5411343"/>
                    </a:cubicBezTo>
                    <a:cubicBezTo>
                      <a:pt x="3549269" y="5380355"/>
                      <a:pt x="3572383" y="5350764"/>
                      <a:pt x="3597910" y="5325237"/>
                    </a:cubicBezTo>
                    <a:cubicBezTo>
                      <a:pt x="3623437" y="5299710"/>
                      <a:pt x="3678809" y="5253228"/>
                      <a:pt x="3683889" y="5257927"/>
                    </a:cubicBezTo>
                    <a:cubicBezTo>
                      <a:pt x="3692144" y="5265674"/>
                      <a:pt x="3519551" y="5497449"/>
                      <a:pt x="3520186" y="5497830"/>
                    </a:cubicBezTo>
                    <a:cubicBezTo>
                      <a:pt x="3520948" y="5498338"/>
                      <a:pt x="3772408" y="5138547"/>
                      <a:pt x="3772789" y="5138801"/>
                    </a:cubicBezTo>
                    <a:cubicBezTo>
                      <a:pt x="3773170" y="5139055"/>
                      <a:pt x="3600577" y="5405882"/>
                      <a:pt x="3591306" y="5400675"/>
                    </a:cubicBezTo>
                    <a:cubicBezTo>
                      <a:pt x="3581908" y="5395468"/>
                      <a:pt x="3681984" y="5200777"/>
                      <a:pt x="3721100" y="5099431"/>
                    </a:cubicBezTo>
                    <a:cubicBezTo>
                      <a:pt x="3759708" y="4999228"/>
                      <a:pt x="3790315" y="4898644"/>
                      <a:pt x="3824605" y="4796282"/>
                    </a:cubicBezTo>
                    <a:cubicBezTo>
                      <a:pt x="3859657" y="4691634"/>
                      <a:pt x="3892423" y="4582287"/>
                      <a:pt x="3929126" y="4478020"/>
                    </a:cubicBezTo>
                    <a:cubicBezTo>
                      <a:pt x="3965067" y="4375658"/>
                      <a:pt x="3998722" y="4283456"/>
                      <a:pt x="4042156" y="4176141"/>
                    </a:cubicBezTo>
                    <a:cubicBezTo>
                      <a:pt x="4092829" y="4050792"/>
                      <a:pt x="4173220" y="3902202"/>
                      <a:pt x="4217543" y="3772535"/>
                    </a:cubicBezTo>
                    <a:cubicBezTo>
                      <a:pt x="4256659" y="3658235"/>
                      <a:pt x="4309745" y="3517519"/>
                      <a:pt x="4301871" y="3440811"/>
                    </a:cubicBezTo>
                    <a:cubicBezTo>
                      <a:pt x="4297426" y="3397758"/>
                      <a:pt x="4266311" y="3377565"/>
                      <a:pt x="4254754" y="3343783"/>
                    </a:cubicBezTo>
                    <a:cubicBezTo>
                      <a:pt x="4243197" y="3310001"/>
                      <a:pt x="4235450" y="3273806"/>
                      <a:pt x="4232275" y="3238246"/>
                    </a:cubicBezTo>
                    <a:cubicBezTo>
                      <a:pt x="4229100" y="3202686"/>
                      <a:pt x="4230243" y="3165856"/>
                      <a:pt x="4235704" y="3130550"/>
                    </a:cubicBezTo>
                    <a:cubicBezTo>
                      <a:pt x="4241165" y="3095244"/>
                      <a:pt x="4251071" y="3059557"/>
                      <a:pt x="4264787" y="3026664"/>
                    </a:cubicBezTo>
                    <a:cubicBezTo>
                      <a:pt x="4278503" y="2993644"/>
                      <a:pt x="4296791" y="2961513"/>
                      <a:pt x="4318000" y="2932811"/>
                    </a:cubicBezTo>
                    <a:cubicBezTo>
                      <a:pt x="4339209" y="2904109"/>
                      <a:pt x="4364609" y="2877185"/>
                      <a:pt x="4392041" y="2854325"/>
                    </a:cubicBezTo>
                    <a:cubicBezTo>
                      <a:pt x="4419473" y="2831465"/>
                      <a:pt x="4450588" y="2811526"/>
                      <a:pt x="4482719" y="2795905"/>
                    </a:cubicBezTo>
                    <a:cubicBezTo>
                      <a:pt x="4514850" y="2780284"/>
                      <a:pt x="4549775" y="2768346"/>
                      <a:pt x="4584700" y="2760853"/>
                    </a:cubicBezTo>
                    <a:cubicBezTo>
                      <a:pt x="4619625" y="2753360"/>
                      <a:pt x="4656455" y="2750185"/>
                      <a:pt x="4692142" y="2751328"/>
                    </a:cubicBezTo>
                    <a:cubicBezTo>
                      <a:pt x="4727829" y="2752471"/>
                      <a:pt x="4764405" y="2758059"/>
                      <a:pt x="4798695" y="2767711"/>
                    </a:cubicBezTo>
                    <a:cubicBezTo>
                      <a:pt x="4833112" y="2777363"/>
                      <a:pt x="4867148" y="2791587"/>
                      <a:pt x="4898263" y="2809113"/>
                    </a:cubicBezTo>
                    <a:cubicBezTo>
                      <a:pt x="4929378" y="2826639"/>
                      <a:pt x="4959223" y="2848610"/>
                      <a:pt x="4985131" y="2873121"/>
                    </a:cubicBezTo>
                    <a:cubicBezTo>
                      <a:pt x="5011039" y="2897632"/>
                      <a:pt x="5048504" y="2927604"/>
                      <a:pt x="5053965" y="2956052"/>
                    </a:cubicBezTo>
                    <a:cubicBezTo>
                      <a:pt x="5058537" y="2980436"/>
                      <a:pt x="5029962" y="2996057"/>
                      <a:pt x="5029454" y="3030855"/>
                    </a:cubicBezTo>
                    <a:cubicBezTo>
                      <a:pt x="5028184" y="3109341"/>
                      <a:pt x="5133721" y="3292348"/>
                      <a:pt x="5142611" y="3416554"/>
                    </a:cubicBezTo>
                    <a:cubicBezTo>
                      <a:pt x="5150739" y="3529203"/>
                      <a:pt x="5107813" y="3633343"/>
                      <a:pt x="5096002" y="3743706"/>
                    </a:cubicBezTo>
                    <a:cubicBezTo>
                      <a:pt x="5084064" y="3855974"/>
                      <a:pt x="5093843" y="4007739"/>
                      <a:pt x="5071745" y="4084828"/>
                    </a:cubicBezTo>
                    <a:cubicBezTo>
                      <a:pt x="5059299" y="4128135"/>
                      <a:pt x="5041646" y="4150741"/>
                      <a:pt x="5021199" y="4179951"/>
                    </a:cubicBezTo>
                    <a:cubicBezTo>
                      <a:pt x="5000879" y="4209161"/>
                      <a:pt x="4976241" y="4236593"/>
                      <a:pt x="4949444" y="4260088"/>
                    </a:cubicBezTo>
                    <a:cubicBezTo>
                      <a:pt x="4922647" y="4283583"/>
                      <a:pt x="4892167" y="4304411"/>
                      <a:pt x="4860544" y="4320794"/>
                    </a:cubicBezTo>
                    <a:cubicBezTo>
                      <a:pt x="4828921" y="4337177"/>
                      <a:pt x="4794377" y="4350131"/>
                      <a:pt x="4759706" y="4358513"/>
                    </a:cubicBezTo>
                    <a:cubicBezTo>
                      <a:pt x="4725035" y="4366895"/>
                      <a:pt x="4688332" y="4371086"/>
                      <a:pt x="4652772" y="4370959"/>
                    </a:cubicBezTo>
                    <a:cubicBezTo>
                      <a:pt x="4617085" y="4370832"/>
                      <a:pt x="4580509" y="4366133"/>
                      <a:pt x="4545965" y="4357370"/>
                    </a:cubicBezTo>
                    <a:cubicBezTo>
                      <a:pt x="4511421" y="4348607"/>
                      <a:pt x="4477004" y="4335399"/>
                      <a:pt x="4445508" y="4318635"/>
                    </a:cubicBezTo>
                    <a:cubicBezTo>
                      <a:pt x="4414012" y="4301871"/>
                      <a:pt x="4383786" y="4280789"/>
                      <a:pt x="4357243" y="4257040"/>
                    </a:cubicBezTo>
                    <a:cubicBezTo>
                      <a:pt x="4330700" y="4233291"/>
                      <a:pt x="4306316" y="4205605"/>
                      <a:pt x="4286250" y="4176141"/>
                    </a:cubicBezTo>
                    <a:cubicBezTo>
                      <a:pt x="4266184" y="4146677"/>
                      <a:pt x="4249166" y="4113911"/>
                      <a:pt x="4236720" y="4080510"/>
                    </a:cubicBezTo>
                    <a:cubicBezTo>
                      <a:pt x="4224274" y="4047109"/>
                      <a:pt x="4215511" y="4011295"/>
                      <a:pt x="4211447" y="3975862"/>
                    </a:cubicBezTo>
                    <a:cubicBezTo>
                      <a:pt x="4207383" y="3940429"/>
                      <a:pt x="4207637" y="3903472"/>
                      <a:pt x="4212082" y="3868166"/>
                    </a:cubicBezTo>
                    <a:cubicBezTo>
                      <a:pt x="4216527" y="3832860"/>
                      <a:pt x="4234053" y="3763391"/>
                      <a:pt x="4238371" y="3763899"/>
                    </a:cubicBezTo>
                    <a:cubicBezTo>
                      <a:pt x="4242689" y="3764407"/>
                      <a:pt x="4233799" y="3871341"/>
                      <a:pt x="4238244" y="3871722"/>
                    </a:cubicBezTo>
                    <a:cubicBezTo>
                      <a:pt x="4246245" y="3872484"/>
                      <a:pt x="4264533" y="3638550"/>
                      <a:pt x="4305808" y="3524377"/>
                    </a:cubicBezTo>
                    <a:cubicBezTo>
                      <a:pt x="4350639" y="3400171"/>
                      <a:pt x="4461764" y="3278886"/>
                      <a:pt x="4506722" y="3157347"/>
                    </a:cubicBezTo>
                    <a:cubicBezTo>
                      <a:pt x="4546473" y="3049778"/>
                      <a:pt x="4558665" y="2953893"/>
                      <a:pt x="4574159" y="2836799"/>
                    </a:cubicBezTo>
                    <a:cubicBezTo>
                      <a:pt x="4592447" y="2698242"/>
                      <a:pt x="4568444" y="2469134"/>
                      <a:pt x="4599432" y="2378075"/>
                    </a:cubicBezTo>
                    <a:cubicBezTo>
                      <a:pt x="4614418" y="2334006"/>
                      <a:pt x="4636770" y="2315972"/>
                      <a:pt x="4660392" y="2289302"/>
                    </a:cubicBezTo>
                    <a:cubicBezTo>
                      <a:pt x="4683887" y="2262632"/>
                      <a:pt x="4711573" y="2238121"/>
                      <a:pt x="4740783" y="2217801"/>
                    </a:cubicBezTo>
                    <a:cubicBezTo>
                      <a:pt x="4769993" y="2197481"/>
                      <a:pt x="4802632" y="2180336"/>
                      <a:pt x="4835906" y="2167636"/>
                    </a:cubicBezTo>
                    <a:cubicBezTo>
                      <a:pt x="4869180" y="2154936"/>
                      <a:pt x="4904994" y="2145919"/>
                      <a:pt x="4940300" y="2141601"/>
                    </a:cubicBezTo>
                    <a:cubicBezTo>
                      <a:pt x="4975606" y="2137283"/>
                      <a:pt x="5012563" y="2137283"/>
                      <a:pt x="5047996" y="2141474"/>
                    </a:cubicBezTo>
                    <a:cubicBezTo>
                      <a:pt x="5083302" y="2145665"/>
                      <a:pt x="5119243" y="2154428"/>
                      <a:pt x="5152517" y="2167001"/>
                    </a:cubicBezTo>
                    <a:cubicBezTo>
                      <a:pt x="5185791" y="2179574"/>
                      <a:pt x="5218557" y="2196592"/>
                      <a:pt x="5247894" y="2216785"/>
                    </a:cubicBezTo>
                    <a:cubicBezTo>
                      <a:pt x="5277231" y="2236978"/>
                      <a:pt x="5304917" y="2261362"/>
                      <a:pt x="5328539" y="2287905"/>
                    </a:cubicBezTo>
                    <a:cubicBezTo>
                      <a:pt x="5352161" y="2314575"/>
                      <a:pt x="5373243" y="2344928"/>
                      <a:pt x="5389880" y="2376424"/>
                    </a:cubicBezTo>
                    <a:cubicBezTo>
                      <a:pt x="5406517" y="2407920"/>
                      <a:pt x="5419598" y="2442337"/>
                      <a:pt x="5428234" y="2476881"/>
                    </a:cubicBezTo>
                    <a:cubicBezTo>
                      <a:pt x="5436870" y="2511425"/>
                      <a:pt x="5441315" y="2548128"/>
                      <a:pt x="5441442" y="2583688"/>
                    </a:cubicBezTo>
                    <a:cubicBezTo>
                      <a:pt x="5441569" y="2619375"/>
                      <a:pt x="5437124" y="2656078"/>
                      <a:pt x="5428615" y="2690622"/>
                    </a:cubicBezTo>
                    <a:cubicBezTo>
                      <a:pt x="5420106" y="2725166"/>
                      <a:pt x="5382768" y="2779141"/>
                      <a:pt x="5390642" y="2791206"/>
                    </a:cubicBezTo>
                    <a:cubicBezTo>
                      <a:pt x="5394706" y="2797429"/>
                      <a:pt x="5412232" y="2785237"/>
                      <a:pt x="5418836" y="2792984"/>
                    </a:cubicBezTo>
                    <a:cubicBezTo>
                      <a:pt x="5442458" y="2821051"/>
                      <a:pt x="5411851" y="3033141"/>
                      <a:pt x="5378958" y="3156966"/>
                    </a:cubicBezTo>
                    <a:cubicBezTo>
                      <a:pt x="5341747" y="3297047"/>
                      <a:pt x="5300853" y="3489071"/>
                      <a:pt x="5192141" y="3586861"/>
                    </a:cubicBezTo>
                    <a:cubicBezTo>
                      <a:pt x="5076952" y="3690366"/>
                      <a:pt x="4827651" y="3770122"/>
                      <a:pt x="4690364" y="3744087"/>
                    </a:cubicBezTo>
                    <a:cubicBezTo>
                      <a:pt x="4577207" y="3722624"/>
                      <a:pt x="4478782" y="3613531"/>
                      <a:pt x="4411980" y="3519805"/>
                    </a:cubicBezTo>
                    <a:cubicBezTo>
                      <a:pt x="4344670" y="3425444"/>
                      <a:pt x="4251960" y="3219831"/>
                      <a:pt x="4289044" y="3179318"/>
                    </a:cubicBezTo>
                    <a:cubicBezTo>
                      <a:pt x="4324731" y="3140329"/>
                      <a:pt x="4614799" y="3245231"/>
                      <a:pt x="4613148" y="3265170"/>
                    </a:cubicBezTo>
                    <a:cubicBezTo>
                      <a:pt x="4611370" y="3285998"/>
                      <a:pt x="4253611" y="3321685"/>
                      <a:pt x="4247261" y="3299333"/>
                    </a:cubicBezTo>
                    <a:cubicBezTo>
                      <a:pt x="4240403" y="3275457"/>
                      <a:pt x="4615180" y="3097276"/>
                      <a:pt x="4625721" y="3111246"/>
                    </a:cubicBezTo>
                    <a:cubicBezTo>
                      <a:pt x="4631055" y="3118231"/>
                      <a:pt x="4580255" y="3167634"/>
                      <a:pt x="4553204" y="3190875"/>
                    </a:cubicBezTo>
                    <a:cubicBezTo>
                      <a:pt x="4526153" y="3214116"/>
                      <a:pt x="4495419" y="3234690"/>
                      <a:pt x="4463669" y="3250819"/>
                    </a:cubicBezTo>
                    <a:cubicBezTo>
                      <a:pt x="4431919" y="3266948"/>
                      <a:pt x="4397121" y="3279648"/>
                      <a:pt x="4362450" y="3287649"/>
                    </a:cubicBezTo>
                    <a:cubicBezTo>
                      <a:pt x="4327779" y="3295650"/>
                      <a:pt x="4291076" y="3299714"/>
                      <a:pt x="4255389" y="3299206"/>
                    </a:cubicBezTo>
                    <a:cubicBezTo>
                      <a:pt x="4219702" y="3298698"/>
                      <a:pt x="4183126" y="3293745"/>
                      <a:pt x="4148582" y="3284728"/>
                    </a:cubicBezTo>
                    <a:cubicBezTo>
                      <a:pt x="4114038" y="3275711"/>
                      <a:pt x="4079748" y="3262249"/>
                      <a:pt x="4048379" y="3245231"/>
                    </a:cubicBezTo>
                    <a:cubicBezTo>
                      <a:pt x="4017010" y="3228213"/>
                      <a:pt x="3986911" y="3206750"/>
                      <a:pt x="3960495" y="3182747"/>
                    </a:cubicBezTo>
                    <a:cubicBezTo>
                      <a:pt x="3934079" y="3158744"/>
                      <a:pt x="3909949" y="3130677"/>
                      <a:pt x="3890137" y="3101086"/>
                    </a:cubicBezTo>
                    <a:cubicBezTo>
                      <a:pt x="3870325" y="3071495"/>
                      <a:pt x="3853561" y="3038602"/>
                      <a:pt x="3841369" y="3005074"/>
                    </a:cubicBezTo>
                    <a:cubicBezTo>
                      <a:pt x="3829177" y="2971546"/>
                      <a:pt x="3820922" y="2935478"/>
                      <a:pt x="3817112" y="2900045"/>
                    </a:cubicBezTo>
                    <a:cubicBezTo>
                      <a:pt x="3813302" y="2864612"/>
                      <a:pt x="3813683" y="2827655"/>
                      <a:pt x="3818509" y="2792349"/>
                    </a:cubicBezTo>
                    <a:cubicBezTo>
                      <a:pt x="3823335" y="2757043"/>
                      <a:pt x="3832733" y="2721229"/>
                      <a:pt x="3845814" y="2688082"/>
                    </a:cubicBezTo>
                    <a:cubicBezTo>
                      <a:pt x="3858895" y="2654935"/>
                      <a:pt x="3870071" y="2617470"/>
                      <a:pt x="3897122" y="2593467"/>
                    </a:cubicBezTo>
                    <a:cubicBezTo>
                      <a:pt x="3928364" y="2565781"/>
                      <a:pt x="3971925" y="2551938"/>
                      <a:pt x="4030980" y="2540889"/>
                    </a:cubicBezTo>
                    <a:cubicBezTo>
                      <a:pt x="4135247" y="2521458"/>
                      <a:pt x="4479290" y="2544191"/>
                      <a:pt x="4479290" y="2543302"/>
                    </a:cubicBezTo>
                    <a:cubicBezTo>
                      <a:pt x="4479290" y="2542540"/>
                      <a:pt x="4195445" y="2476754"/>
                      <a:pt x="4103878" y="2536698"/>
                    </a:cubicBezTo>
                    <a:cubicBezTo>
                      <a:pt x="4001135" y="2603881"/>
                      <a:pt x="3954526" y="2979039"/>
                      <a:pt x="3922014" y="2972816"/>
                    </a:cubicBezTo>
                    <a:cubicBezTo>
                      <a:pt x="3888105" y="2966339"/>
                      <a:pt x="3858895" y="2605278"/>
                      <a:pt x="3912235" y="2457196"/>
                    </a:cubicBezTo>
                    <a:cubicBezTo>
                      <a:pt x="3963543" y="2314829"/>
                      <a:pt x="4101719" y="2171065"/>
                      <a:pt x="4223131" y="2095754"/>
                    </a:cubicBezTo>
                    <a:cubicBezTo>
                      <a:pt x="4331335" y="2028571"/>
                      <a:pt x="4468368" y="1986788"/>
                      <a:pt x="4589907" y="2001774"/>
                    </a:cubicBezTo>
                    <a:cubicBezTo>
                      <a:pt x="4722114" y="2018030"/>
                      <a:pt x="4898898" y="2108454"/>
                      <a:pt x="4984115" y="2214880"/>
                    </a:cubicBezTo>
                    <a:cubicBezTo>
                      <a:pt x="5067681" y="2319274"/>
                      <a:pt x="5115687" y="2494534"/>
                      <a:pt x="5101590" y="2630043"/>
                    </a:cubicBezTo>
                    <a:cubicBezTo>
                      <a:pt x="5086858" y="2771140"/>
                      <a:pt x="4995672" y="2962529"/>
                      <a:pt x="4884166" y="3043936"/>
                    </a:cubicBezTo>
                    <a:cubicBezTo>
                      <a:pt x="4775708" y="3123057"/>
                      <a:pt x="4575048" y="3171825"/>
                      <a:pt x="4448048" y="3120644"/>
                    </a:cubicBezTo>
                    <a:cubicBezTo>
                      <a:pt x="4294886" y="3058922"/>
                      <a:pt x="4102481" y="2761107"/>
                      <a:pt x="4068445" y="2600579"/>
                    </a:cubicBezTo>
                    <a:cubicBezTo>
                      <a:pt x="4043807" y="2484882"/>
                      <a:pt x="4102481" y="2378456"/>
                      <a:pt x="4138930" y="2273300"/>
                    </a:cubicBezTo>
                    <a:cubicBezTo>
                      <a:pt x="4175760" y="2167001"/>
                      <a:pt x="4239260" y="2069973"/>
                      <a:pt x="4289298" y="1966214"/>
                    </a:cubicBezTo>
                    <a:cubicBezTo>
                      <a:pt x="4340479" y="1860169"/>
                      <a:pt x="4392295" y="1748028"/>
                      <a:pt x="4442587" y="1643507"/>
                    </a:cubicBezTo>
                    <a:cubicBezTo>
                      <a:pt x="4490212" y="1544447"/>
                      <a:pt x="4524629" y="1443609"/>
                      <a:pt x="4583303" y="1354582"/>
                    </a:cubicBezTo>
                    <a:cubicBezTo>
                      <a:pt x="4642358" y="1264920"/>
                      <a:pt x="4733798" y="1101090"/>
                      <a:pt x="4796282" y="1107567"/>
                    </a:cubicBezTo>
                    <a:cubicBezTo>
                      <a:pt x="4860163" y="1114171"/>
                      <a:pt x="4867910" y="1349883"/>
                      <a:pt x="4961382" y="1405001"/>
                    </a:cubicBezTo>
                    <a:cubicBezTo>
                      <a:pt x="5078222" y="1473835"/>
                      <a:pt x="5438140" y="1331595"/>
                      <a:pt x="5491988" y="1405763"/>
                    </a:cubicBezTo>
                    <a:cubicBezTo>
                      <a:pt x="5534279" y="1464183"/>
                      <a:pt x="5415661" y="1642237"/>
                      <a:pt x="5390388" y="1718310"/>
                    </a:cubicBezTo>
                    <a:cubicBezTo>
                      <a:pt x="5375783" y="1762125"/>
                      <a:pt x="5370957" y="1789176"/>
                      <a:pt x="5355336" y="1821688"/>
                    </a:cubicBezTo>
                    <a:cubicBezTo>
                      <a:pt x="5339715" y="1854200"/>
                      <a:pt x="5319395" y="1885823"/>
                      <a:pt x="5296408" y="1913636"/>
                    </a:cubicBezTo>
                    <a:cubicBezTo>
                      <a:pt x="5273421" y="1941576"/>
                      <a:pt x="5246243" y="1967357"/>
                      <a:pt x="5217287" y="1988947"/>
                    </a:cubicBezTo>
                    <a:cubicBezTo>
                      <a:pt x="5188331" y="2010537"/>
                      <a:pt x="5155692" y="2029079"/>
                      <a:pt x="5122418" y="2043049"/>
                    </a:cubicBezTo>
                    <a:cubicBezTo>
                      <a:pt x="5089144" y="2057019"/>
                      <a:pt x="5053076" y="2067306"/>
                      <a:pt x="5017389" y="2072894"/>
                    </a:cubicBezTo>
                    <a:cubicBezTo>
                      <a:pt x="4981702" y="2078482"/>
                      <a:pt x="4944237" y="2079879"/>
                      <a:pt x="4908169" y="2076704"/>
                    </a:cubicBezTo>
                    <a:cubicBezTo>
                      <a:pt x="4872228" y="2073529"/>
                      <a:pt x="4835525" y="2065782"/>
                      <a:pt x="4801362" y="2054225"/>
                    </a:cubicBezTo>
                    <a:cubicBezTo>
                      <a:pt x="4767199" y="2042541"/>
                      <a:pt x="4733417" y="2026412"/>
                      <a:pt x="4702937" y="2006981"/>
                    </a:cubicBezTo>
                    <a:cubicBezTo>
                      <a:pt x="4672457" y="1987550"/>
                      <a:pt x="4643501" y="1963547"/>
                      <a:pt x="4618609" y="1937385"/>
                    </a:cubicBezTo>
                    <a:cubicBezTo>
                      <a:pt x="4593717" y="1911223"/>
                      <a:pt x="4571365" y="1881124"/>
                      <a:pt x="4553458" y="1849755"/>
                    </a:cubicBezTo>
                    <a:cubicBezTo>
                      <a:pt x="4535551" y="1818386"/>
                      <a:pt x="4521200" y="1783842"/>
                      <a:pt x="4511294" y="1749044"/>
                    </a:cubicBezTo>
                    <a:cubicBezTo>
                      <a:pt x="4501388" y="1714246"/>
                      <a:pt x="4495546" y="1677289"/>
                      <a:pt x="4494276" y="1641221"/>
                    </a:cubicBezTo>
                    <a:cubicBezTo>
                      <a:pt x="4493006" y="1605153"/>
                      <a:pt x="4499483" y="1574800"/>
                      <a:pt x="4503674" y="1532382"/>
                    </a:cubicBezTo>
                    <a:cubicBezTo>
                      <a:pt x="4509516" y="1472819"/>
                      <a:pt x="4520819" y="1402842"/>
                      <a:pt x="4527169" y="1317371"/>
                    </a:cubicBezTo>
                    <a:cubicBezTo>
                      <a:pt x="4536440" y="1192022"/>
                      <a:pt x="4470273" y="928243"/>
                      <a:pt x="4544949" y="852551"/>
                    </a:cubicBezTo>
                    <a:cubicBezTo>
                      <a:pt x="4609592" y="786892"/>
                      <a:pt x="4892929" y="826008"/>
                      <a:pt x="4893945" y="834263"/>
                    </a:cubicBezTo>
                    <a:cubicBezTo>
                      <a:pt x="4894961" y="842391"/>
                      <a:pt x="4668393" y="890397"/>
                      <a:pt x="4555617" y="901192"/>
                    </a:cubicBezTo>
                    <a:cubicBezTo>
                      <a:pt x="4444873" y="911860"/>
                      <a:pt x="4335653" y="906780"/>
                      <a:pt x="4223512" y="899922"/>
                    </a:cubicBezTo>
                    <a:cubicBezTo>
                      <a:pt x="4107561" y="892810"/>
                      <a:pt x="3983355" y="835152"/>
                      <a:pt x="3870833" y="857631"/>
                    </a:cubicBezTo>
                    <a:cubicBezTo>
                      <a:pt x="3753993" y="880999"/>
                      <a:pt x="3619246" y="1029843"/>
                      <a:pt x="3536696" y="1046353"/>
                    </a:cubicBezTo>
                    <a:cubicBezTo>
                      <a:pt x="3493008" y="1055116"/>
                      <a:pt x="3464433" y="1042035"/>
                      <a:pt x="3429889" y="1033526"/>
                    </a:cubicBezTo>
                    <a:cubicBezTo>
                      <a:pt x="3395345" y="1025017"/>
                      <a:pt x="3360801" y="1012063"/>
                      <a:pt x="3329305" y="995553"/>
                    </a:cubicBezTo>
                    <a:cubicBezTo>
                      <a:pt x="3297809" y="979043"/>
                      <a:pt x="3267456" y="958088"/>
                      <a:pt x="3240786" y="934593"/>
                    </a:cubicBezTo>
                    <a:cubicBezTo>
                      <a:pt x="3214116" y="910971"/>
                      <a:pt x="3189605" y="883412"/>
                      <a:pt x="3169412" y="854202"/>
                    </a:cubicBezTo>
                    <a:cubicBezTo>
                      <a:pt x="3149219" y="824992"/>
                      <a:pt x="3132074" y="792353"/>
                      <a:pt x="3119374" y="759079"/>
                    </a:cubicBezTo>
                    <a:cubicBezTo>
                      <a:pt x="3106674" y="725805"/>
                      <a:pt x="3097784" y="689991"/>
                      <a:pt x="3093466" y="654685"/>
                    </a:cubicBezTo>
                    <a:cubicBezTo>
                      <a:pt x="3089148" y="619379"/>
                      <a:pt x="3089021" y="582422"/>
                      <a:pt x="3093339" y="547116"/>
                    </a:cubicBezTo>
                    <a:cubicBezTo>
                      <a:pt x="3097657" y="511810"/>
                      <a:pt x="3106420" y="475996"/>
                      <a:pt x="3118993" y="442722"/>
                    </a:cubicBezTo>
                    <a:cubicBezTo>
                      <a:pt x="3131566" y="409448"/>
                      <a:pt x="3148711" y="376809"/>
                      <a:pt x="3168904" y="347472"/>
                    </a:cubicBezTo>
                    <a:cubicBezTo>
                      <a:pt x="3189097" y="318135"/>
                      <a:pt x="3213481" y="290576"/>
                      <a:pt x="3240024" y="266954"/>
                    </a:cubicBezTo>
                    <a:cubicBezTo>
                      <a:pt x="3266694" y="243332"/>
                      <a:pt x="3297047" y="222377"/>
                      <a:pt x="3328543" y="205740"/>
                    </a:cubicBezTo>
                    <a:cubicBezTo>
                      <a:pt x="3360039" y="189230"/>
                      <a:pt x="3394456" y="176022"/>
                      <a:pt x="3429000" y="167513"/>
                    </a:cubicBezTo>
                    <a:cubicBezTo>
                      <a:pt x="3463544" y="159004"/>
                      <a:pt x="3490976" y="158750"/>
                      <a:pt x="3535680" y="154432"/>
                    </a:cubicBezTo>
                    <a:cubicBezTo>
                      <a:pt x="3610864" y="147193"/>
                      <a:pt x="3734816" y="135382"/>
                      <a:pt x="3839210" y="132715"/>
                    </a:cubicBezTo>
                    <a:cubicBezTo>
                      <a:pt x="3950335" y="129921"/>
                      <a:pt x="4070731" y="143002"/>
                      <a:pt x="4183761" y="140081"/>
                    </a:cubicBezTo>
                    <a:cubicBezTo>
                      <a:pt x="4293489" y="137287"/>
                      <a:pt x="4398264" y="97663"/>
                      <a:pt x="4507611" y="116713"/>
                    </a:cubicBezTo>
                    <a:cubicBezTo>
                      <a:pt x="4630420" y="138049"/>
                      <a:pt x="4796409" y="196850"/>
                      <a:pt x="4881372" y="282194"/>
                    </a:cubicBezTo>
                    <a:cubicBezTo>
                      <a:pt x="4957953" y="359156"/>
                      <a:pt x="5005832" y="473710"/>
                      <a:pt x="5014341" y="586486"/>
                    </a:cubicBezTo>
                    <a:cubicBezTo>
                      <a:pt x="5024374" y="719582"/>
                      <a:pt x="4963795" y="913511"/>
                      <a:pt x="4894707" y="1033018"/>
                    </a:cubicBezTo>
                    <a:cubicBezTo>
                      <a:pt x="4835017" y="1136269"/>
                      <a:pt x="4693031" y="1180846"/>
                      <a:pt x="4650232" y="1277112"/>
                    </a:cubicBezTo>
                    <a:cubicBezTo>
                      <a:pt x="4609084" y="1369568"/>
                      <a:pt x="4652772" y="1491107"/>
                      <a:pt x="4633976" y="1595628"/>
                    </a:cubicBezTo>
                    <a:cubicBezTo>
                      <a:pt x="4614926" y="1701673"/>
                      <a:pt x="4577588" y="1805051"/>
                      <a:pt x="4535424" y="1908810"/>
                    </a:cubicBezTo>
                    <a:cubicBezTo>
                      <a:pt x="4490974" y="2018157"/>
                      <a:pt x="4432173" y="2125980"/>
                      <a:pt x="4371086" y="2234438"/>
                    </a:cubicBezTo>
                    <a:cubicBezTo>
                      <a:pt x="4306824" y="2348484"/>
                      <a:pt x="4235450" y="2473071"/>
                      <a:pt x="4157218" y="2576322"/>
                    </a:cubicBezTo>
                    <a:cubicBezTo>
                      <a:pt x="4083939" y="2673096"/>
                      <a:pt x="4025392" y="2783078"/>
                      <a:pt x="3918966" y="2838323"/>
                    </a:cubicBezTo>
                    <a:cubicBezTo>
                      <a:pt x="3792982" y="2903728"/>
                      <a:pt x="3559937" y="2949067"/>
                      <a:pt x="3427603" y="2900172"/>
                    </a:cubicBezTo>
                    <a:cubicBezTo>
                      <a:pt x="3304667" y="2854706"/>
                      <a:pt x="3189224" y="2705354"/>
                      <a:pt x="3140329" y="2583942"/>
                    </a:cubicBezTo>
                    <a:cubicBezTo>
                      <a:pt x="3093339" y="2467356"/>
                      <a:pt x="3088513" y="2299589"/>
                      <a:pt x="3128899" y="2189988"/>
                    </a:cubicBezTo>
                    <a:cubicBezTo>
                      <a:pt x="3165983" y="2089277"/>
                      <a:pt x="3289046" y="1988439"/>
                      <a:pt x="3352292" y="1943100"/>
                    </a:cubicBezTo>
                    <a:cubicBezTo>
                      <a:pt x="3387725" y="1917700"/>
                      <a:pt x="3414903" y="1911477"/>
                      <a:pt x="3448050" y="1901698"/>
                    </a:cubicBezTo>
                    <a:cubicBezTo>
                      <a:pt x="3481197" y="1891919"/>
                      <a:pt x="3516503" y="1885950"/>
                      <a:pt x="3551047" y="1884426"/>
                    </a:cubicBezTo>
                    <a:cubicBezTo>
                      <a:pt x="3585591" y="1882902"/>
                      <a:pt x="3621278" y="1885569"/>
                      <a:pt x="3655187" y="1892300"/>
                    </a:cubicBezTo>
                    <a:cubicBezTo>
                      <a:pt x="3689096" y="1899031"/>
                      <a:pt x="3723132" y="1910207"/>
                      <a:pt x="3754501" y="1924812"/>
                    </a:cubicBezTo>
                    <a:cubicBezTo>
                      <a:pt x="3785743" y="1939417"/>
                      <a:pt x="3816096" y="1958467"/>
                      <a:pt x="3843020" y="1980184"/>
                    </a:cubicBezTo>
                    <a:cubicBezTo>
                      <a:pt x="3869944" y="2001901"/>
                      <a:pt x="3894836" y="2027555"/>
                      <a:pt x="3915791" y="2055114"/>
                    </a:cubicBezTo>
                    <a:cubicBezTo>
                      <a:pt x="3936746" y="2082673"/>
                      <a:pt x="3954780" y="2113534"/>
                      <a:pt x="3968496" y="2145284"/>
                    </a:cubicBezTo>
                    <a:cubicBezTo>
                      <a:pt x="3982212" y="2177034"/>
                      <a:pt x="3992245" y="2211451"/>
                      <a:pt x="3997960" y="2245487"/>
                    </a:cubicBezTo>
                    <a:cubicBezTo>
                      <a:pt x="4003675" y="2279523"/>
                      <a:pt x="4005326" y="2315337"/>
                      <a:pt x="4002786" y="2349754"/>
                    </a:cubicBezTo>
                    <a:cubicBezTo>
                      <a:pt x="4000246" y="2384171"/>
                      <a:pt x="3993134" y="2419350"/>
                      <a:pt x="3982339" y="2452243"/>
                    </a:cubicBezTo>
                    <a:cubicBezTo>
                      <a:pt x="3971544" y="2485136"/>
                      <a:pt x="3956431" y="2517521"/>
                      <a:pt x="3938143" y="2546858"/>
                    </a:cubicBezTo>
                    <a:cubicBezTo>
                      <a:pt x="3919855" y="2576195"/>
                      <a:pt x="3897249" y="2604008"/>
                      <a:pt x="3872484" y="2628011"/>
                    </a:cubicBezTo>
                    <a:cubicBezTo>
                      <a:pt x="3847719" y="2652141"/>
                      <a:pt x="3807079" y="2679700"/>
                      <a:pt x="3789299" y="2691257"/>
                    </a:cubicBezTo>
                    <a:cubicBezTo>
                      <a:pt x="3781552" y="2696337"/>
                      <a:pt x="3781552" y="2696845"/>
                      <a:pt x="3771773" y="2701036"/>
                    </a:cubicBezTo>
                    <a:cubicBezTo>
                      <a:pt x="3732149" y="2717800"/>
                      <a:pt x="3567303" y="2813304"/>
                      <a:pt x="3458718" y="2795524"/>
                    </a:cubicBezTo>
                    <a:cubicBezTo>
                      <a:pt x="3319018" y="2772537"/>
                      <a:pt x="3092958" y="2616200"/>
                      <a:pt x="3018536" y="2482215"/>
                    </a:cubicBezTo>
                    <a:cubicBezTo>
                      <a:pt x="2952115" y="2362581"/>
                      <a:pt x="2957322" y="2175129"/>
                      <a:pt x="2992120" y="2052701"/>
                    </a:cubicBezTo>
                    <a:cubicBezTo>
                      <a:pt x="3023108" y="1943989"/>
                      <a:pt x="3137789" y="1838325"/>
                      <a:pt x="3188208" y="1775841"/>
                    </a:cubicBezTo>
                    <a:cubicBezTo>
                      <a:pt x="3216021" y="1741424"/>
                      <a:pt x="3232150" y="1721993"/>
                      <a:pt x="3258185" y="1699768"/>
                    </a:cubicBezTo>
                    <a:cubicBezTo>
                      <a:pt x="3284220" y="1677543"/>
                      <a:pt x="3313684" y="1657985"/>
                      <a:pt x="3344291" y="1642618"/>
                    </a:cubicBezTo>
                    <a:cubicBezTo>
                      <a:pt x="3374898" y="1627251"/>
                      <a:pt x="3408172" y="1615313"/>
                      <a:pt x="3441573" y="1607693"/>
                    </a:cubicBezTo>
                    <a:cubicBezTo>
                      <a:pt x="3474974" y="1600073"/>
                      <a:pt x="3510280" y="1596517"/>
                      <a:pt x="3544443" y="1597152"/>
                    </a:cubicBezTo>
                    <a:cubicBezTo>
                      <a:pt x="3578606" y="1597787"/>
                      <a:pt x="3613785" y="1602740"/>
                      <a:pt x="3646805" y="1611503"/>
                    </a:cubicBezTo>
                    <a:cubicBezTo>
                      <a:pt x="3679825" y="1620266"/>
                      <a:pt x="3712845" y="1633474"/>
                      <a:pt x="3742817" y="1649984"/>
                    </a:cubicBezTo>
                    <a:cubicBezTo>
                      <a:pt x="3772789" y="1666367"/>
                      <a:pt x="3801618" y="1687068"/>
                      <a:pt x="3826764" y="1710182"/>
                    </a:cubicBezTo>
                    <a:cubicBezTo>
                      <a:pt x="3851910" y="1733296"/>
                      <a:pt x="3874897" y="1760347"/>
                      <a:pt x="3893820" y="1788795"/>
                    </a:cubicBezTo>
                    <a:cubicBezTo>
                      <a:pt x="3912743" y="1817370"/>
                      <a:pt x="3928618" y="1848993"/>
                      <a:pt x="3940175" y="1881251"/>
                    </a:cubicBezTo>
                    <a:cubicBezTo>
                      <a:pt x="3951732" y="1913382"/>
                      <a:pt x="3959479" y="1947926"/>
                      <a:pt x="3963035" y="1981962"/>
                    </a:cubicBezTo>
                    <a:cubicBezTo>
                      <a:pt x="3966591" y="2015998"/>
                      <a:pt x="3965829" y="2051431"/>
                      <a:pt x="3961130" y="2085340"/>
                    </a:cubicBezTo>
                    <a:cubicBezTo>
                      <a:pt x="3956431" y="2119249"/>
                      <a:pt x="3947287" y="2153539"/>
                      <a:pt x="3934587" y="2185289"/>
                    </a:cubicBezTo>
                    <a:cubicBezTo>
                      <a:pt x="3921887" y="2217039"/>
                      <a:pt x="3896995" y="2251964"/>
                      <a:pt x="3884803" y="2275840"/>
                    </a:cubicBezTo>
                    <a:cubicBezTo>
                      <a:pt x="3877056" y="2291080"/>
                      <a:pt x="3878707" y="2296922"/>
                      <a:pt x="3866769" y="2313940"/>
                    </a:cubicBezTo>
                    <a:cubicBezTo>
                      <a:pt x="3830955" y="2364740"/>
                      <a:pt x="3706114" y="2515743"/>
                      <a:pt x="3598926" y="2580767"/>
                    </a:cubicBezTo>
                    <a:cubicBezTo>
                      <a:pt x="3486658" y="2648839"/>
                      <a:pt x="3336798" y="2710307"/>
                      <a:pt x="3203194" y="2706116"/>
                    </a:cubicBezTo>
                    <a:cubicBezTo>
                      <a:pt x="3063113" y="2701798"/>
                      <a:pt x="2875153" y="2644394"/>
                      <a:pt x="2777236" y="2541524"/>
                    </a:cubicBezTo>
                    <a:cubicBezTo>
                      <a:pt x="2672969" y="2432050"/>
                      <a:pt x="2603754" y="2209165"/>
                      <a:pt x="2614295" y="2049907"/>
                    </a:cubicBezTo>
                    <a:cubicBezTo>
                      <a:pt x="2624836" y="1891284"/>
                      <a:pt x="2720594" y="1686306"/>
                      <a:pt x="2839085" y="1588008"/>
                    </a:cubicBezTo>
                    <a:cubicBezTo>
                      <a:pt x="2954655" y="1492250"/>
                      <a:pt x="3176524" y="1422908"/>
                      <a:pt x="3310255" y="1459484"/>
                    </a:cubicBezTo>
                    <a:cubicBezTo>
                      <a:pt x="3441319" y="1495425"/>
                      <a:pt x="3597910" y="1673860"/>
                      <a:pt x="3636391" y="1795907"/>
                    </a:cubicBezTo>
                    <a:cubicBezTo>
                      <a:pt x="3668903" y="1899158"/>
                      <a:pt x="3631311" y="2024888"/>
                      <a:pt x="3583178" y="2126996"/>
                    </a:cubicBezTo>
                    <a:cubicBezTo>
                      <a:pt x="3529838" y="2240153"/>
                      <a:pt x="3428492" y="2356739"/>
                      <a:pt x="3310890" y="2435860"/>
                    </a:cubicBezTo>
                    <a:cubicBezTo>
                      <a:pt x="3176143" y="2526538"/>
                      <a:pt x="2953258" y="2635250"/>
                      <a:pt x="2800731" y="2613914"/>
                    </a:cubicBezTo>
                    <a:cubicBezTo>
                      <a:pt x="2659507" y="2594102"/>
                      <a:pt x="2497074" y="2466340"/>
                      <a:pt x="2422017" y="2346960"/>
                    </a:cubicBezTo>
                    <a:cubicBezTo>
                      <a:pt x="2348611" y="2230247"/>
                      <a:pt x="2341118" y="2050796"/>
                      <a:pt x="2348992" y="1909572"/>
                    </a:cubicBezTo>
                    <a:cubicBezTo>
                      <a:pt x="2356485" y="1773682"/>
                      <a:pt x="2414143" y="1644777"/>
                      <a:pt x="2461006" y="1514729"/>
                    </a:cubicBezTo>
                    <a:cubicBezTo>
                      <a:pt x="2509139" y="1381125"/>
                      <a:pt x="2560447" y="1239012"/>
                      <a:pt x="2635250" y="1118870"/>
                    </a:cubicBezTo>
                    <a:cubicBezTo>
                      <a:pt x="2708783" y="1000760"/>
                      <a:pt x="2886202" y="787781"/>
                      <a:pt x="2904490" y="799084"/>
                    </a:cubicBezTo>
                    <a:cubicBezTo>
                      <a:pt x="2924937" y="811784"/>
                      <a:pt x="2724658" y="1285875"/>
                      <a:pt x="2696210" y="1281938"/>
                    </a:cubicBezTo>
                    <a:cubicBezTo>
                      <a:pt x="2683637" y="1280160"/>
                      <a:pt x="2683002" y="1213485"/>
                      <a:pt x="2682621" y="1179195"/>
                    </a:cubicBezTo>
                    <a:cubicBezTo>
                      <a:pt x="2682240" y="1144905"/>
                      <a:pt x="2686304" y="1109726"/>
                      <a:pt x="2694178" y="1076325"/>
                    </a:cubicBezTo>
                    <a:cubicBezTo>
                      <a:pt x="2702052" y="1043051"/>
                      <a:pt x="2714244" y="1009650"/>
                      <a:pt x="2729865" y="979170"/>
                    </a:cubicBezTo>
                    <a:cubicBezTo>
                      <a:pt x="2745486" y="948690"/>
                      <a:pt x="2765298" y="919226"/>
                      <a:pt x="2787777" y="893318"/>
                    </a:cubicBezTo>
                    <a:cubicBezTo>
                      <a:pt x="2810256" y="867410"/>
                      <a:pt x="2836672" y="843661"/>
                      <a:pt x="2864612" y="823976"/>
                    </a:cubicBezTo>
                    <a:cubicBezTo>
                      <a:pt x="2892679" y="804291"/>
                      <a:pt x="2923921" y="787400"/>
                      <a:pt x="2955798" y="774954"/>
                    </a:cubicBezTo>
                    <a:cubicBezTo>
                      <a:pt x="2987675" y="762508"/>
                      <a:pt x="3022092" y="753618"/>
                      <a:pt x="3056128" y="749173"/>
                    </a:cubicBezTo>
                    <a:cubicBezTo>
                      <a:pt x="3090037" y="744728"/>
                      <a:pt x="3125597" y="744347"/>
                      <a:pt x="3159633" y="748157"/>
                    </a:cubicBezTo>
                    <a:cubicBezTo>
                      <a:pt x="3193669" y="751967"/>
                      <a:pt x="3228213" y="760095"/>
                      <a:pt x="3260344" y="771906"/>
                    </a:cubicBezTo>
                    <a:cubicBezTo>
                      <a:pt x="3292475" y="783717"/>
                      <a:pt x="3324098" y="799846"/>
                      <a:pt x="3352546" y="819023"/>
                    </a:cubicBezTo>
                    <a:cubicBezTo>
                      <a:pt x="3380994" y="838200"/>
                      <a:pt x="3407791" y="861568"/>
                      <a:pt x="3430778" y="886968"/>
                    </a:cubicBezTo>
                    <a:cubicBezTo>
                      <a:pt x="3453765" y="912368"/>
                      <a:pt x="3474085" y="941324"/>
                      <a:pt x="3490341" y="971550"/>
                    </a:cubicBezTo>
                    <a:cubicBezTo>
                      <a:pt x="3506597" y="1001776"/>
                      <a:pt x="3522218" y="1049655"/>
                      <a:pt x="3528060" y="1068070"/>
                    </a:cubicBezTo>
                    <a:cubicBezTo>
                      <a:pt x="3530346" y="1075182"/>
                      <a:pt x="3531362" y="1074547"/>
                      <a:pt x="3531743" y="1083183"/>
                    </a:cubicBezTo>
                    <a:cubicBezTo>
                      <a:pt x="3533775" y="1129538"/>
                      <a:pt x="3519170" y="1411478"/>
                      <a:pt x="3461766" y="1533271"/>
                    </a:cubicBezTo>
                    <a:cubicBezTo>
                      <a:pt x="3412490" y="1637919"/>
                      <a:pt x="3336290" y="1736598"/>
                      <a:pt x="3238500" y="1784858"/>
                    </a:cubicBezTo>
                    <a:cubicBezTo>
                      <a:pt x="3130296" y="1838198"/>
                      <a:pt x="2944114" y="1853057"/>
                      <a:pt x="2828036" y="1814195"/>
                    </a:cubicBezTo>
                    <a:cubicBezTo>
                      <a:pt x="2719451" y="1777873"/>
                      <a:pt x="2609977" y="1675257"/>
                      <a:pt x="2556510" y="1577467"/>
                    </a:cubicBezTo>
                    <a:cubicBezTo>
                      <a:pt x="2504059" y="1481709"/>
                      <a:pt x="2493391" y="1348486"/>
                      <a:pt x="2505710" y="1235837"/>
                    </a:cubicBezTo>
                    <a:cubicBezTo>
                      <a:pt x="2518410" y="1119124"/>
                      <a:pt x="2571369" y="993648"/>
                      <a:pt x="2637790" y="889762"/>
                    </a:cubicBezTo>
                    <a:cubicBezTo>
                      <a:pt x="2706878" y="781558"/>
                      <a:pt x="2813431" y="674370"/>
                      <a:pt x="2917698" y="602361"/>
                    </a:cubicBezTo>
                    <a:cubicBezTo>
                      <a:pt x="3014980" y="535178"/>
                      <a:pt x="3163570" y="494919"/>
                      <a:pt x="3238373" y="463042"/>
                    </a:cubicBezTo>
                    <a:cubicBezTo>
                      <a:pt x="3278505" y="445897"/>
                      <a:pt x="3299079" y="433197"/>
                      <a:pt x="3331083" y="424180"/>
                    </a:cubicBezTo>
                    <a:cubicBezTo>
                      <a:pt x="3363087" y="415163"/>
                      <a:pt x="3396996" y="409829"/>
                      <a:pt x="3430270" y="408686"/>
                    </a:cubicBezTo>
                    <a:cubicBezTo>
                      <a:pt x="3463544" y="407543"/>
                      <a:pt x="3497961" y="410464"/>
                      <a:pt x="3530473" y="417322"/>
                    </a:cubicBezTo>
                    <a:cubicBezTo>
                      <a:pt x="3562985" y="424180"/>
                      <a:pt x="3595624" y="435229"/>
                      <a:pt x="3625596" y="449707"/>
                    </a:cubicBezTo>
                    <a:cubicBezTo>
                      <a:pt x="3655568" y="464185"/>
                      <a:pt x="3684524" y="482727"/>
                      <a:pt x="3710178" y="503936"/>
                    </a:cubicBezTo>
                    <a:cubicBezTo>
                      <a:pt x="3735832" y="525145"/>
                      <a:pt x="3759454" y="550164"/>
                      <a:pt x="3779266" y="576834"/>
                    </a:cubicBezTo>
                    <a:cubicBezTo>
                      <a:pt x="3799078" y="603504"/>
                      <a:pt x="3816223" y="633476"/>
                      <a:pt x="3829050" y="664083"/>
                    </a:cubicBezTo>
                    <a:cubicBezTo>
                      <a:pt x="3841877" y="694817"/>
                      <a:pt x="3851275" y="727964"/>
                      <a:pt x="3856355" y="760857"/>
                    </a:cubicBezTo>
                    <a:cubicBezTo>
                      <a:pt x="3861435" y="793750"/>
                      <a:pt x="3862705" y="828040"/>
                      <a:pt x="3859784" y="861187"/>
                    </a:cubicBezTo>
                    <a:cubicBezTo>
                      <a:pt x="3856863" y="894334"/>
                      <a:pt x="3849751" y="927989"/>
                      <a:pt x="3839083" y="959485"/>
                    </a:cubicBezTo>
                    <a:cubicBezTo>
                      <a:pt x="3828415" y="990981"/>
                      <a:pt x="3813429" y="1022096"/>
                      <a:pt x="3795522" y="1050036"/>
                    </a:cubicBezTo>
                    <a:cubicBezTo>
                      <a:pt x="3777615" y="1078103"/>
                      <a:pt x="3755644" y="1104646"/>
                      <a:pt x="3731514" y="1127506"/>
                    </a:cubicBezTo>
                    <a:cubicBezTo>
                      <a:pt x="3707384" y="1150366"/>
                      <a:pt x="3675126" y="1161034"/>
                      <a:pt x="3650742" y="1187323"/>
                    </a:cubicBezTo>
                    <a:cubicBezTo>
                      <a:pt x="3621532" y="1218819"/>
                      <a:pt x="3607562" y="1259713"/>
                      <a:pt x="3573780" y="1308989"/>
                    </a:cubicBezTo>
                    <a:cubicBezTo>
                      <a:pt x="3517773" y="1390650"/>
                      <a:pt x="3344418" y="1630172"/>
                      <a:pt x="3338703" y="1626362"/>
                    </a:cubicBezTo>
                    <a:cubicBezTo>
                      <a:pt x="3332988" y="1622552"/>
                      <a:pt x="3524885" y="1278255"/>
                      <a:pt x="3540887" y="1283970"/>
                    </a:cubicBezTo>
                    <a:cubicBezTo>
                      <a:pt x="3548888" y="1286764"/>
                      <a:pt x="3535299" y="1349756"/>
                      <a:pt x="3526790" y="1381125"/>
                    </a:cubicBezTo>
                    <a:cubicBezTo>
                      <a:pt x="3518281" y="1412494"/>
                      <a:pt x="3505581" y="1443609"/>
                      <a:pt x="3489833" y="1472057"/>
                    </a:cubicBezTo>
                    <a:cubicBezTo>
                      <a:pt x="3474085" y="1500378"/>
                      <a:pt x="3454273" y="1527683"/>
                      <a:pt x="3432175" y="1551432"/>
                    </a:cubicBezTo>
                    <a:cubicBezTo>
                      <a:pt x="3410077" y="1575181"/>
                      <a:pt x="3384423" y="1597025"/>
                      <a:pt x="3357245" y="1614805"/>
                    </a:cubicBezTo>
                    <a:cubicBezTo>
                      <a:pt x="3330067" y="1632585"/>
                      <a:pt x="3299968" y="1647571"/>
                      <a:pt x="3269361" y="1658366"/>
                    </a:cubicBezTo>
                    <a:cubicBezTo>
                      <a:pt x="3238754" y="1669161"/>
                      <a:pt x="3205861" y="1676400"/>
                      <a:pt x="3173476" y="1679575"/>
                    </a:cubicBezTo>
                    <a:cubicBezTo>
                      <a:pt x="3141218" y="1682750"/>
                      <a:pt x="3107563" y="1681861"/>
                      <a:pt x="3075432" y="1677162"/>
                    </a:cubicBezTo>
                    <a:cubicBezTo>
                      <a:pt x="3043301" y="1672463"/>
                      <a:pt x="3010789" y="1663700"/>
                      <a:pt x="2980690" y="1651508"/>
                    </a:cubicBezTo>
                    <a:cubicBezTo>
                      <a:pt x="2950591" y="1639316"/>
                      <a:pt x="2921254" y="1622933"/>
                      <a:pt x="2894965" y="1603883"/>
                    </a:cubicBezTo>
                    <a:cubicBezTo>
                      <a:pt x="2868676" y="1584833"/>
                      <a:pt x="2844038" y="1561846"/>
                      <a:pt x="2823083" y="1537081"/>
                    </a:cubicBezTo>
                    <a:cubicBezTo>
                      <a:pt x="2802128" y="1512316"/>
                      <a:pt x="2783586" y="1484122"/>
                      <a:pt x="2769235" y="1455039"/>
                    </a:cubicBezTo>
                    <a:cubicBezTo>
                      <a:pt x="2754757" y="1425956"/>
                      <a:pt x="2743581" y="1394206"/>
                      <a:pt x="2736596" y="1362456"/>
                    </a:cubicBezTo>
                    <a:cubicBezTo>
                      <a:pt x="2729611" y="1330706"/>
                      <a:pt x="2727452" y="1283589"/>
                      <a:pt x="2727071" y="1264793"/>
                    </a:cubicBezTo>
                    <a:cubicBezTo>
                      <a:pt x="2726944" y="1257173"/>
                      <a:pt x="2725801" y="1257427"/>
                      <a:pt x="2727960" y="1248791"/>
                    </a:cubicBezTo>
                    <a:cubicBezTo>
                      <a:pt x="2740025" y="1201928"/>
                      <a:pt x="2845181" y="928751"/>
                      <a:pt x="2934208" y="816864"/>
                    </a:cubicBezTo>
                    <a:cubicBezTo>
                      <a:pt x="3010027" y="721614"/>
                      <a:pt x="3102102" y="657606"/>
                      <a:pt x="3205861" y="600837"/>
                    </a:cubicBezTo>
                    <a:cubicBezTo>
                      <a:pt x="3317748" y="539623"/>
                      <a:pt x="3456940" y="470789"/>
                      <a:pt x="3587496" y="470281"/>
                    </a:cubicBezTo>
                    <a:cubicBezTo>
                      <a:pt x="3724783" y="469773"/>
                      <a:pt x="3929888" y="508508"/>
                      <a:pt x="4010406" y="611632"/>
                    </a:cubicBezTo>
                    <a:cubicBezTo>
                      <a:pt x="4100449" y="726821"/>
                      <a:pt x="4106672" y="1019683"/>
                      <a:pt x="4053967" y="1167003"/>
                    </a:cubicBezTo>
                    <a:cubicBezTo>
                      <a:pt x="4008755" y="1293495"/>
                      <a:pt x="3841877" y="1355471"/>
                      <a:pt x="3769614" y="1462786"/>
                    </a:cubicBezTo>
                    <a:cubicBezTo>
                      <a:pt x="3702812" y="1561846"/>
                      <a:pt x="3671062" y="1718945"/>
                      <a:pt x="3626739" y="1782064"/>
                    </a:cubicBezTo>
                    <a:cubicBezTo>
                      <a:pt x="3604260" y="1814068"/>
                      <a:pt x="3585718" y="1826641"/>
                      <a:pt x="3561969" y="1844548"/>
                    </a:cubicBezTo>
                    <a:cubicBezTo>
                      <a:pt x="3538220" y="1862455"/>
                      <a:pt x="3511550" y="1877949"/>
                      <a:pt x="3484118" y="1889760"/>
                    </a:cubicBezTo>
                    <a:cubicBezTo>
                      <a:pt x="3456813" y="1901444"/>
                      <a:pt x="3427095" y="1910207"/>
                      <a:pt x="3397758" y="1915033"/>
                    </a:cubicBezTo>
                    <a:cubicBezTo>
                      <a:pt x="3368421" y="1919859"/>
                      <a:pt x="3337560" y="1921129"/>
                      <a:pt x="3307842" y="1918843"/>
                    </a:cubicBezTo>
                    <a:cubicBezTo>
                      <a:pt x="3278124" y="1916557"/>
                      <a:pt x="3247898" y="1910461"/>
                      <a:pt x="3219704" y="1901063"/>
                    </a:cubicBezTo>
                    <a:cubicBezTo>
                      <a:pt x="3191383" y="1891665"/>
                      <a:pt x="3163443" y="1878584"/>
                      <a:pt x="3138297" y="1862709"/>
                    </a:cubicBezTo>
                    <a:cubicBezTo>
                      <a:pt x="3113024" y="1846834"/>
                      <a:pt x="3089148" y="1827403"/>
                      <a:pt x="3068447" y="1805940"/>
                    </a:cubicBezTo>
                    <a:cubicBezTo>
                      <a:pt x="3047746" y="1784477"/>
                      <a:pt x="3029204" y="1759966"/>
                      <a:pt x="3014218" y="1734185"/>
                    </a:cubicBezTo>
                    <a:cubicBezTo>
                      <a:pt x="2999232" y="1708404"/>
                      <a:pt x="2987040" y="1679956"/>
                      <a:pt x="2978658" y="1651381"/>
                    </a:cubicBezTo>
                    <a:cubicBezTo>
                      <a:pt x="2970276" y="1622806"/>
                      <a:pt x="2965323" y="1592326"/>
                      <a:pt x="2964053" y="1562608"/>
                    </a:cubicBezTo>
                    <a:cubicBezTo>
                      <a:pt x="2962783" y="1532890"/>
                      <a:pt x="2965196" y="1502156"/>
                      <a:pt x="2971038" y="1472946"/>
                    </a:cubicBezTo>
                    <a:cubicBezTo>
                      <a:pt x="2976880" y="1443736"/>
                      <a:pt x="2986659" y="1414399"/>
                      <a:pt x="2999359" y="1387475"/>
                    </a:cubicBezTo>
                    <a:cubicBezTo>
                      <a:pt x="3012059" y="1360551"/>
                      <a:pt x="3023743" y="1341374"/>
                      <a:pt x="3047238" y="1311275"/>
                    </a:cubicBezTo>
                    <a:cubicBezTo>
                      <a:pt x="3088767" y="1257935"/>
                      <a:pt x="3158490" y="1169289"/>
                      <a:pt x="3242056" y="1107313"/>
                    </a:cubicBezTo>
                    <a:cubicBezTo>
                      <a:pt x="3349244" y="1027811"/>
                      <a:pt x="3514344" y="936625"/>
                      <a:pt x="3655822" y="898144"/>
                    </a:cubicBezTo>
                    <a:cubicBezTo>
                      <a:pt x="3788537" y="861949"/>
                      <a:pt x="3943096" y="836422"/>
                      <a:pt x="4063111" y="872109"/>
                    </a:cubicBezTo>
                    <a:cubicBezTo>
                      <a:pt x="4178427" y="906399"/>
                      <a:pt x="4325112" y="989584"/>
                      <a:pt x="4365371" y="1097788"/>
                    </a:cubicBezTo>
                    <a:cubicBezTo>
                      <a:pt x="4413885" y="1227963"/>
                      <a:pt x="4308348" y="1480693"/>
                      <a:pt x="4248150" y="1631442"/>
                    </a:cubicBezTo>
                    <a:cubicBezTo>
                      <a:pt x="4198493" y="1755648"/>
                      <a:pt x="4130802" y="1848231"/>
                      <a:pt x="4056126" y="1948815"/>
                    </a:cubicBezTo>
                    <a:cubicBezTo>
                      <a:pt x="3978910" y="2052955"/>
                      <a:pt x="3893693" y="2176145"/>
                      <a:pt x="3790188" y="2244217"/>
                    </a:cubicBezTo>
                    <a:cubicBezTo>
                      <a:pt x="3693541" y="2307717"/>
                      <a:pt x="3565779" y="2377313"/>
                      <a:pt x="3461512" y="2355215"/>
                    </a:cubicBezTo>
                    <a:cubicBezTo>
                      <a:pt x="3341370" y="2329688"/>
                      <a:pt x="3164078" y="2167382"/>
                      <a:pt x="3122295" y="2043303"/>
                    </a:cubicBezTo>
                    <a:cubicBezTo>
                      <a:pt x="3082671" y="1925828"/>
                      <a:pt x="3136900" y="1756537"/>
                      <a:pt x="3195193" y="1636903"/>
                    </a:cubicBezTo>
                    <a:cubicBezTo>
                      <a:pt x="3254121" y="1516126"/>
                      <a:pt x="3378073" y="1405001"/>
                      <a:pt x="3476244" y="1322959"/>
                    </a:cubicBezTo>
                    <a:cubicBezTo>
                      <a:pt x="3559937" y="1253109"/>
                      <a:pt x="3683381" y="1192657"/>
                      <a:pt x="3737102" y="1162685"/>
                    </a:cubicBezTo>
                    <a:cubicBezTo>
                      <a:pt x="3760343" y="1149731"/>
                      <a:pt x="3770376" y="1143381"/>
                      <a:pt x="3788156" y="1136904"/>
                    </a:cubicBezTo>
                    <a:cubicBezTo>
                      <a:pt x="3805936" y="1130427"/>
                      <a:pt x="3824986" y="1126109"/>
                      <a:pt x="3843782" y="1124077"/>
                    </a:cubicBezTo>
                    <a:cubicBezTo>
                      <a:pt x="3862578" y="1122045"/>
                      <a:pt x="3882263" y="1122553"/>
                      <a:pt x="3900932" y="1125093"/>
                    </a:cubicBezTo>
                    <a:cubicBezTo>
                      <a:pt x="3919601" y="1127633"/>
                      <a:pt x="3938524" y="1132586"/>
                      <a:pt x="3956050" y="1139571"/>
                    </a:cubicBezTo>
                    <a:cubicBezTo>
                      <a:pt x="3973576" y="1146556"/>
                      <a:pt x="3990848" y="1155954"/>
                      <a:pt x="4006215" y="1167003"/>
                    </a:cubicBezTo>
                    <a:cubicBezTo>
                      <a:pt x="4021582" y="1177925"/>
                      <a:pt x="4036060" y="1191133"/>
                      <a:pt x="4048379" y="1205484"/>
                    </a:cubicBezTo>
                    <a:cubicBezTo>
                      <a:pt x="4060698" y="1219835"/>
                      <a:pt x="4071493" y="1236091"/>
                      <a:pt x="4080002" y="1252982"/>
                    </a:cubicBezTo>
                    <a:cubicBezTo>
                      <a:pt x="4088511" y="1269873"/>
                      <a:pt x="4095242" y="1288288"/>
                      <a:pt x="4099433" y="1306703"/>
                    </a:cubicBezTo>
                    <a:cubicBezTo>
                      <a:pt x="4103624" y="1325118"/>
                      <a:pt x="4105783" y="1344676"/>
                      <a:pt x="4105402" y="1363599"/>
                    </a:cubicBezTo>
                    <a:cubicBezTo>
                      <a:pt x="4105021" y="1382522"/>
                      <a:pt x="4102354" y="1401826"/>
                      <a:pt x="4097528" y="1420114"/>
                    </a:cubicBezTo>
                    <a:cubicBezTo>
                      <a:pt x="4092702" y="1438402"/>
                      <a:pt x="4085463" y="1456563"/>
                      <a:pt x="4076446" y="1473200"/>
                    </a:cubicBezTo>
                    <a:cubicBezTo>
                      <a:pt x="4067429" y="1489837"/>
                      <a:pt x="4055999" y="1505712"/>
                      <a:pt x="4043299" y="1519682"/>
                    </a:cubicBezTo>
                    <a:cubicBezTo>
                      <a:pt x="4030472" y="1533652"/>
                      <a:pt x="3999865" y="1556766"/>
                      <a:pt x="3999865" y="1556766"/>
                    </a:cubicBezTo>
                  </a:path>
                </a:pathLst>
              </a:custGeom>
              <a:solidFill>
                <a:srgbClr val="FDABAB">
                  <a:alpha val="18824"/>
                </a:srgbClr>
              </a:solidFill>
              <a:ln>
                <a:noFill/>
              </a:ln>
            </p:spPr>
          </p:sp>
        </p:grpSp>
        <p:pic>
          <p:nvPicPr>
            <p:cNvPr id="70" name="Picture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660892" y="73217"/>
              <a:ext cx="1858100" cy="2183664"/>
            </a:xfrm>
            <a:prstGeom prst="rect">
              <a:avLst/>
            </a:prstGeom>
          </p:spPr>
        </p:pic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330121" y="0"/>
              <a:ext cx="1858100" cy="2183664"/>
            </a:xfrm>
            <a:prstGeom prst="rect">
              <a:avLst/>
            </a:prstGeom>
          </p:spPr>
        </p:pic>
        <p:pic>
          <p:nvPicPr>
            <p:cNvPr id="72" name="Picture 7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095560" y="15033"/>
              <a:ext cx="1858100" cy="2183664"/>
            </a:xfrm>
            <a:prstGeom prst="rect">
              <a:avLst/>
            </a:prstGeom>
          </p:spPr>
        </p:pic>
        <p:pic>
          <p:nvPicPr>
            <p:cNvPr id="73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41027" cy="1515985"/>
            </a:xfrm>
            <a:prstGeom prst="rect">
              <a:avLst/>
            </a:prstGeom>
          </p:spPr>
        </p:pic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8802211">
              <a:off x="4028001" y="5053286"/>
              <a:ext cx="852447" cy="257865"/>
            </a:xfrm>
            <a:prstGeom prst="rect">
              <a:avLst/>
            </a:prstGeom>
          </p:spPr>
        </p:pic>
        <p:sp>
          <p:nvSpPr>
            <p:cNvPr id="75" name="TextBox 75"/>
            <p:cNvSpPr txBox="1"/>
            <p:nvPr/>
          </p:nvSpPr>
          <p:spPr>
            <a:xfrm>
              <a:off x="11524242" y="5599469"/>
              <a:ext cx="3805979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0.3 &lt; Drainage area &lt; 0.8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0330121" y="6406987"/>
              <a:ext cx="297285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Drainage area &gt; 0.8</a:t>
              </a:r>
            </a:p>
          </p:txBody>
        </p:sp>
        <p:pic>
          <p:nvPicPr>
            <p:cNvPr id="77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8802211">
              <a:off x="2370813" y="6215676"/>
              <a:ext cx="852447" cy="257865"/>
            </a:xfrm>
            <a:prstGeom prst="rect">
              <a:avLst/>
            </a:prstGeom>
          </p:spPr>
        </p:pic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8802211">
              <a:off x="11735013" y="5295150"/>
              <a:ext cx="852447" cy="257865"/>
            </a:xfrm>
            <a:prstGeom prst="rect">
              <a:avLst/>
            </a:prstGeom>
          </p:spPr>
        </p:pic>
        <p:pic>
          <p:nvPicPr>
            <p:cNvPr id="79" name="Picture 7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8802211">
              <a:off x="10483541" y="6131972"/>
              <a:ext cx="852447" cy="257865"/>
            </a:xfrm>
            <a:prstGeom prst="rect">
              <a:avLst/>
            </a:prstGeom>
          </p:spPr>
        </p:pic>
        <p:sp>
          <p:nvSpPr>
            <p:cNvPr id="80" name="TextBox 80"/>
            <p:cNvSpPr txBox="1"/>
            <p:nvPr/>
          </p:nvSpPr>
          <p:spPr>
            <a:xfrm>
              <a:off x="438771" y="7628484"/>
              <a:ext cx="5422586" cy="157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67" lvl="1" indent="-248284" algn="ctr">
                <a:lnSpc>
                  <a:spcPts val="321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Median of ksn for A and B zones (ksn-A and ksn-B)</a:t>
              </a:r>
            </a:p>
            <a:p>
              <a:pPr marL="496567" lvl="1" indent="-248284" algn="ctr">
                <a:lnSpc>
                  <a:spcPts val="321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Roboto Condensed"/>
                </a:rPr>
                <a:t>Ratio of ksn-A/ksn-B (ksn-AB) </a:t>
              </a: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7934547" y="7662098"/>
              <a:ext cx="5584444" cy="157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ctr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Roboto Condensed"/>
                </a:rPr>
                <a:t>Median of ksn for C and D zones (ksn-C and ksn-D)</a:t>
              </a:r>
            </a:p>
            <a:p>
              <a:pPr marL="496571" lvl="1" indent="-248285" algn="ctr">
                <a:lnSpc>
                  <a:spcPts val="322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Roboto Condensed"/>
                </a:rPr>
                <a:t>Ratio of ksn-C/ksn-D (ksn-CD)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11307649" y="2859652"/>
              <a:ext cx="50890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Roboto Condensed"/>
                </a:rPr>
                <a:t>C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2418508" y="5130071"/>
              <a:ext cx="50890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Roboto Condensed"/>
                </a:rPr>
                <a:t>B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3340282" y="2859652"/>
              <a:ext cx="50890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Roboto Condensed"/>
                </a:rPr>
                <a:t>A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10228278" y="5180220"/>
              <a:ext cx="50890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Roboto Condensed"/>
                </a:rPr>
                <a:t>D</a:t>
              </a:r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740729" y="230483"/>
            <a:ext cx="5430674" cy="2797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</a:rPr>
              <a:t>KSN DISTORTION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81817" y="4462209"/>
            <a:ext cx="6289225" cy="365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Roboto Condensed Bold"/>
              </a:rPr>
              <a:t>Distortions in ksn can lead to bias in erosion rate calculations</a:t>
            </a:r>
          </a:p>
          <a:p>
            <a:pPr algn="ctr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Roboto Condensed Bold"/>
            </a:endParaRP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How much bias do rainfall gradients introduce? </a:t>
            </a:r>
          </a:p>
          <a:p>
            <a:pPr algn="ctr">
              <a:lnSpc>
                <a:spcPts val="2520"/>
              </a:lnSpc>
            </a:pPr>
            <a:endParaRPr lang="en-US" sz="380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88" name="Picture 8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89" name="Picture 8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184FBBCC-8B9F-C401-B7FF-18DA98940658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32788" y="5249693"/>
            <a:ext cx="8955212" cy="5037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43500"/>
            <a:ext cx="9206629" cy="517872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0908" y="748556"/>
            <a:ext cx="17259300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b="1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</a:rPr>
              <a:t>DISORDER: FINDING THE OPITIMAL CONCAVITY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04188" y="5462465"/>
            <a:ext cx="189912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Roboto Condensed"/>
              </a:rPr>
              <a:t>High disorder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82531" y="5666300"/>
            <a:ext cx="183134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Condensed"/>
              </a:rPr>
              <a:t>Low disorder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7938" y="2454609"/>
            <a:ext cx="17072124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Disorder explains how much the concavity differs between tributaries and the main stem.</a:t>
            </a:r>
          </a:p>
          <a:p>
            <a:pPr algn="ctr">
              <a:lnSpc>
                <a:spcPts val="5320"/>
              </a:lnSpc>
            </a:pPr>
            <a:endParaRPr lang="en-US" sz="3800" dirty="0">
              <a:solidFill>
                <a:srgbClr val="000000"/>
              </a:solidFill>
              <a:latin typeface="Roboto Condensed"/>
            </a:endParaRPr>
          </a:p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The optimal concavity is found by </a:t>
            </a:r>
            <a:r>
              <a:rPr lang="en-US" sz="3800" dirty="0" err="1">
                <a:solidFill>
                  <a:srgbClr val="000000"/>
                </a:solidFill>
                <a:latin typeface="Roboto Condensed"/>
              </a:rPr>
              <a:t>minimising</a:t>
            </a:r>
            <a:r>
              <a:rPr lang="en-US" sz="3800" dirty="0">
                <a:solidFill>
                  <a:srgbClr val="000000"/>
                </a:solidFill>
                <a:latin typeface="Roboto Condensed"/>
              </a:rPr>
              <a:t> the disorder of a basin.</a:t>
            </a:r>
          </a:p>
        </p:txBody>
      </p:sp>
      <p:pic>
        <p:nvPicPr>
          <p:cNvPr id="8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F7D7D6-782E-1575-AEAF-8C156561F387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967" y="1331189"/>
            <a:ext cx="8854453" cy="45572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64104" y="5629023"/>
            <a:ext cx="11505389" cy="4319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219200"/>
            <a:ext cx="8645397" cy="44784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7979" y="-9525"/>
            <a:ext cx="1906617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QUANTIFYING CHANGE: DISORDER MINIMISATION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3178" y="9782868"/>
            <a:ext cx="1257658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Roboto Condensed"/>
              </a:rPr>
              <a:t>Figure adapted from Gailleton, B. et al (2021). Impact of changing concavity indices on channel steepness and divide migration metrics. JGR: Earth Surface.</a:t>
            </a:r>
          </a:p>
        </p:txBody>
      </p:sp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0E323A-D4A8-8355-A634-465DF9238079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0664" y="2509134"/>
            <a:ext cx="5648653" cy="16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Roboto Condensed"/>
              </a:rPr>
              <a:t>Linear Rainfall Gradient (0-10m/</a:t>
            </a:r>
            <a:r>
              <a:rPr lang="en-US" sz="2799" dirty="0" err="1">
                <a:solidFill>
                  <a:srgbClr val="000000"/>
                </a:solidFill>
                <a:latin typeface="Roboto Condensed"/>
              </a:rPr>
              <a:t>yr</a:t>
            </a:r>
            <a:r>
              <a:rPr lang="en-US" sz="2799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Roboto Condensed"/>
              </a:rPr>
              <a:t>4 Lithological scenarios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Roboto Condensed"/>
              </a:rPr>
              <a:t>3 m/n scenarios (0.35, 0.45, 0.55)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80664" y="2146971"/>
            <a:ext cx="16754989" cy="7971583"/>
            <a:chOff x="0" y="2037"/>
            <a:chExt cx="22339986" cy="1062877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068752"/>
              <a:ext cx="13697255" cy="248097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7644079"/>
              <a:ext cx="13697255" cy="26263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676928" y="2037"/>
              <a:ext cx="7917384" cy="180606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993139" y="2735885"/>
              <a:ext cx="7768057" cy="15392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993139" y="4325214"/>
              <a:ext cx="7768057" cy="153926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993139" y="7125132"/>
              <a:ext cx="7768057" cy="153926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993139" y="9091549"/>
              <a:ext cx="7768057" cy="1539265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410616" y="4096664"/>
              <a:ext cx="6001739" cy="6452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Open Sans"/>
                </a:rPr>
                <a:t>Incision rule: </a:t>
              </a:r>
              <a:r>
                <a:rPr lang="en-US" sz="2799" dirty="0">
                  <a:solidFill>
                    <a:srgbClr val="000000"/>
                  </a:solidFill>
                  <a:latin typeface="Open Sans Bold"/>
                </a:rPr>
                <a:t>discharge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23926" y="8171383"/>
              <a:ext cx="5145100" cy="1146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2799">
                  <a:solidFill>
                    <a:srgbClr val="000000"/>
                  </a:solidFill>
                  <a:latin typeface="Open Sans"/>
                </a:rPr>
                <a:t>Incision rule: </a:t>
              </a:r>
              <a:r>
                <a:rPr lang="en-US" sz="2799">
                  <a:solidFill>
                    <a:srgbClr val="000000"/>
                  </a:solidFill>
                  <a:latin typeface="Open Sans Bold"/>
                </a:rPr>
                <a:t>drainage area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454085" y="4140225"/>
              <a:ext cx="2733853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"/>
                </a:rPr>
                <a:t>Steady State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54085" y="8455025"/>
              <a:ext cx="2733853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"/>
                </a:rPr>
                <a:t>Steady State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06576" y="648233"/>
              <a:ext cx="8433410" cy="620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Open Sans"/>
                </a:rPr>
                <a:t>Calculate metrics: 𝜃, </a:t>
              </a:r>
              <a:r>
                <a:rPr lang="en-US" sz="2799" dirty="0" err="1">
                  <a:solidFill>
                    <a:srgbClr val="000000"/>
                  </a:solidFill>
                  <a:latin typeface="Open Sans"/>
                </a:rPr>
                <a:t>ksn</a:t>
              </a:r>
              <a:r>
                <a:rPr lang="en-US" sz="2799" dirty="0">
                  <a:solidFill>
                    <a:srgbClr val="000000"/>
                  </a:solidFill>
                  <a:latin typeface="Open Sans"/>
                </a:rPr>
                <a:t>, disorder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403756" y="7524979"/>
              <a:ext cx="4043680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 Bold"/>
                </a:rPr>
                <a:t>With </a:t>
              </a:r>
              <a:r>
                <a:rPr lang="en-US" sz="2799">
                  <a:solidFill>
                    <a:srgbClr val="000000"/>
                  </a:solidFill>
                  <a:latin typeface="Open Sans"/>
                </a:rPr>
                <a:t>precipitation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403756" y="3135706"/>
              <a:ext cx="4166489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 Bold"/>
                </a:rPr>
                <a:t>With </a:t>
              </a:r>
              <a:r>
                <a:rPr lang="en-US" sz="2799">
                  <a:solidFill>
                    <a:srgbClr val="000000"/>
                  </a:solidFill>
                  <a:latin typeface="Open Sans"/>
                </a:rPr>
                <a:t>precipitation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403756" y="4725035"/>
              <a:ext cx="4854219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 Bold"/>
                </a:rPr>
                <a:t>Without </a:t>
              </a:r>
              <a:r>
                <a:rPr lang="en-US" sz="2799">
                  <a:solidFill>
                    <a:srgbClr val="000000"/>
                  </a:solidFill>
                  <a:latin typeface="Open Sans"/>
                </a:rPr>
                <a:t>precipitation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403756" y="9491370"/>
              <a:ext cx="4854219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Open Sans Bold"/>
                </a:rPr>
                <a:t>Without </a:t>
              </a:r>
              <a:r>
                <a:rPr lang="en-US" sz="2799">
                  <a:solidFill>
                    <a:srgbClr val="000000"/>
                  </a:solidFill>
                  <a:latin typeface="Open Sans"/>
                </a:rPr>
                <a:t>precipitation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9090488" y="648233"/>
              <a:ext cx="2241220" cy="645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8130746" y="4242102"/>
            <a:ext cx="1561850" cy="2801077"/>
            <a:chOff x="0" y="0"/>
            <a:chExt cx="2082467" cy="373476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6"/>
            <a:srcRect l="6" t="192" r="525"/>
            <a:stretch>
              <a:fillRect/>
            </a:stretch>
          </p:blipFill>
          <p:spPr>
            <a:xfrm flipV="1">
              <a:off x="416963" y="26924"/>
              <a:ext cx="1625550" cy="334933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7">
              <a:alphaModFix amt="60000"/>
            </a:blip>
            <a:srcRect l="6" t="192" r="525"/>
            <a:stretch>
              <a:fillRect/>
            </a:stretch>
          </p:blipFill>
          <p:spPr>
            <a:xfrm flipV="1">
              <a:off x="416963" y="26924"/>
              <a:ext cx="1625550" cy="334933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/>
            <a:srcRect t="340"/>
            <a:stretch>
              <a:fillRect/>
            </a:stretch>
          </p:blipFill>
          <p:spPr>
            <a:xfrm>
              <a:off x="352035" y="0"/>
              <a:ext cx="1730432" cy="3442112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175259" y="362050"/>
              <a:ext cx="211812" cy="2594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25</a:t>
              </a:r>
            </a:p>
            <a:p>
              <a:pPr algn="r">
                <a:lnSpc>
                  <a:spcPts val="1183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20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15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10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r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5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81665" y="3417641"/>
              <a:ext cx="1096146" cy="31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4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5         10</a:t>
              </a:r>
            </a:p>
            <a:p>
              <a:pPr algn="l">
                <a:lnSpc>
                  <a:spcPts val="962"/>
                </a:lnSpc>
              </a:pPr>
              <a:r>
                <a:rPr lang="en-US" sz="868">
                  <a:solidFill>
                    <a:srgbClr val="000000"/>
                  </a:solidFill>
                  <a:latin typeface="DejaVu Sans Bold"/>
                </a:rPr>
                <a:t>Easting (km)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5400000">
              <a:off x="-506484" y="1604437"/>
              <a:ext cx="1169178" cy="194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16"/>
                </a:lnSpc>
              </a:pPr>
              <a:r>
                <a:rPr lang="en-US" sz="868">
                  <a:solidFill>
                    <a:srgbClr val="000000"/>
                  </a:solidFill>
                  <a:latin typeface="DejaVu Sans Bold"/>
                </a:rPr>
                <a:t>Northing (km)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8070275" y="7505420"/>
            <a:ext cx="1561850" cy="2801077"/>
            <a:chOff x="0" y="0"/>
            <a:chExt cx="2082467" cy="3734769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6"/>
            <a:srcRect l="6" t="192" r="525"/>
            <a:stretch>
              <a:fillRect/>
            </a:stretch>
          </p:blipFill>
          <p:spPr>
            <a:xfrm flipV="1">
              <a:off x="416963" y="26924"/>
              <a:ext cx="1625550" cy="3349335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7">
              <a:alphaModFix amt="60000"/>
            </a:blip>
            <a:srcRect l="6" t="192" r="525"/>
            <a:stretch>
              <a:fillRect/>
            </a:stretch>
          </p:blipFill>
          <p:spPr>
            <a:xfrm flipV="1">
              <a:off x="416963" y="26924"/>
              <a:ext cx="1625550" cy="3349335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/>
            <a:srcRect t="340"/>
            <a:stretch>
              <a:fillRect/>
            </a:stretch>
          </p:blipFill>
          <p:spPr>
            <a:xfrm>
              <a:off x="352035" y="0"/>
              <a:ext cx="1730432" cy="3442112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175259" y="362050"/>
              <a:ext cx="211812" cy="2594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25</a:t>
              </a:r>
            </a:p>
            <a:p>
              <a:pPr algn="r">
                <a:lnSpc>
                  <a:spcPts val="1183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20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15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l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10</a:t>
              </a:r>
            </a:p>
            <a:p>
              <a:pPr algn="r">
                <a:lnSpc>
                  <a:spcPts val="1815"/>
                </a:lnSpc>
              </a:pPr>
              <a:endParaRPr lang="en-US" sz="726">
                <a:solidFill>
                  <a:srgbClr val="000000"/>
                </a:solidFill>
                <a:latin typeface="DejaVu Sans Bold"/>
              </a:endParaRPr>
            </a:p>
            <a:p>
              <a:pPr algn="r">
                <a:lnSpc>
                  <a:spcPts val="1815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5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81665" y="3417641"/>
              <a:ext cx="1096146" cy="31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4"/>
                </a:lnSpc>
              </a:pPr>
              <a:r>
                <a:rPr lang="en-US" sz="726">
                  <a:solidFill>
                    <a:srgbClr val="000000"/>
                  </a:solidFill>
                  <a:latin typeface="DejaVu Sans Bold"/>
                </a:rPr>
                <a:t>5         10</a:t>
              </a:r>
            </a:p>
            <a:p>
              <a:pPr algn="l">
                <a:lnSpc>
                  <a:spcPts val="962"/>
                </a:lnSpc>
              </a:pPr>
              <a:r>
                <a:rPr lang="en-US" sz="868">
                  <a:solidFill>
                    <a:srgbClr val="000000"/>
                  </a:solidFill>
                  <a:latin typeface="DejaVu Sans Bold"/>
                </a:rPr>
                <a:t>Easting (km)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5400000">
              <a:off x="-506484" y="1604437"/>
              <a:ext cx="1169178" cy="194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16"/>
                </a:lnSpc>
              </a:pPr>
              <a:r>
                <a:rPr lang="en-US" sz="868">
                  <a:solidFill>
                    <a:srgbClr val="000000"/>
                  </a:solidFill>
                  <a:latin typeface="DejaVu Sans Bold"/>
                </a:rPr>
                <a:t>Northing (km)</a:t>
              </a:r>
            </a:p>
          </p:txBody>
        </p:sp>
      </p:grpSp>
      <p:pic>
        <p:nvPicPr>
          <p:cNvPr id="37" name="Picture 3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9218099"/>
            <a:ext cx="1068901" cy="1068901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93919" y="207048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FFBD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Bold"/>
              </a:rPr>
              <a:t>SIMULATION SET UP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7763293" y="9552747"/>
            <a:ext cx="524707" cy="73425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6639520" y="9350122"/>
            <a:ext cx="936878" cy="936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85A204-7F12-ED79-C9F6-CD3C1BCCCD55}"/>
              </a:ext>
            </a:extLst>
          </p:cNvPr>
          <p:cNvSpPr txBox="1"/>
          <p:nvPr/>
        </p:nvSpPr>
        <p:spPr>
          <a:xfrm>
            <a:off x="16710506" y="9025605"/>
            <a:ext cx="79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OSPP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Microsoft Office PowerPoint</Application>
  <PresentationFormat>Custom</PresentationFormat>
  <Paragraphs>168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Open Sans</vt:lpstr>
      <vt:lpstr>Roboto Condensed Bold</vt:lpstr>
      <vt:lpstr>Calibri</vt:lpstr>
      <vt:lpstr>Roboto Condensed</vt:lpstr>
      <vt:lpstr>Open Sans Bold</vt:lpstr>
      <vt:lpstr>Arial</vt:lpstr>
      <vt:lpstr>DejaVu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cool presentation wooooo</dc:title>
  <cp:lastModifiedBy>Marina Ruiz Sánchez-Oro</cp:lastModifiedBy>
  <cp:revision>4</cp:revision>
  <dcterms:created xsi:type="dcterms:W3CDTF">2006-08-16T00:00:00Z</dcterms:created>
  <dcterms:modified xsi:type="dcterms:W3CDTF">2023-04-24T21:10:57Z</dcterms:modified>
  <dc:identifier>DAFgWWHXf74</dc:identifier>
</cp:coreProperties>
</file>