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3" r:id="rId2"/>
  </p:sldMasterIdLst>
  <p:notesMasterIdLst>
    <p:notesMasterId r:id="rId4"/>
  </p:notesMasterIdLst>
  <p:handoutMasterIdLst>
    <p:handoutMasterId r:id="rId5"/>
  </p:handoutMasterIdLst>
  <p:sldIdLst>
    <p:sldId id="258" r:id="rId3"/>
  </p:sldIdLst>
  <p:sldSz cx="43891200" cy="32918400"/>
  <p:notesSz cx="6858000" cy="9144000"/>
  <p:defaultText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18">
          <p15:clr>
            <a:srgbClr val="A4A3A4"/>
          </p15:clr>
        </p15:guide>
        <p15:guide id="2" orient="horz" pos="288">
          <p15:clr>
            <a:srgbClr val="A4A3A4"/>
          </p15:clr>
        </p15:guide>
        <p15:guide id="3" orient="horz" pos="20160">
          <p15:clr>
            <a:srgbClr val="A4A3A4"/>
          </p15:clr>
        </p15:guide>
        <p15:guide id="4" orient="horz">
          <p15:clr>
            <a:srgbClr val="A4A3A4"/>
          </p15:clr>
        </p15:guide>
        <p15:guide id="5" pos="264" userDrawn="1">
          <p15:clr>
            <a:srgbClr val="A4A3A4"/>
          </p15:clr>
        </p15:guide>
        <p15:guide id="6" pos="27384"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5FA"/>
    <a:srgbClr val="CDD2DE"/>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266" autoAdjust="0"/>
    <p:restoredTop sz="90688" autoAdjust="0"/>
  </p:normalViewPr>
  <p:slideViewPr>
    <p:cSldViewPr snapToGrid="0" snapToObjects="1" showGuides="1">
      <p:cViewPr>
        <p:scale>
          <a:sx n="20" d="100"/>
          <a:sy n="20" d="100"/>
        </p:scale>
        <p:origin x="1435" y="-413"/>
      </p:cViewPr>
      <p:guideLst>
        <p:guide orient="horz" pos="3318"/>
        <p:guide orient="horz" pos="288"/>
        <p:guide orient="horz" pos="20160"/>
        <p:guide orient="horz"/>
        <p:guide pos="264"/>
        <p:guide pos="27384"/>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snapToObjects="1" showGuides="1">
      <p:cViewPr varScale="1">
        <p:scale>
          <a:sx n="79" d="100"/>
          <a:sy n="79" d="100"/>
        </p:scale>
        <p:origin x="-3768"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4/10/2023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39740682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4/10/2023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2414637987"/>
      </p:ext>
    </p:extLst>
  </p:cSld>
  <p:clrMap bg1="lt1" tx1="dk1" bg2="lt2" tx2="dk2" accent1="accent1" accent2="accent2" accent3="accent3" accent4="accent4" accent5="accent5" accent6="accent6" hlink="hlink" folHlink="folHlink"/>
  <p:notesStyle>
    <a:lvl1pPr marL="0" algn="l" defTabSz="4388900" rtl="0" eaLnBrk="1" latinLnBrk="0" hangingPunct="1">
      <a:defRPr sz="5800" kern="1200">
        <a:solidFill>
          <a:schemeClr val="tx1"/>
        </a:solidFill>
        <a:latin typeface="+mn-lt"/>
        <a:ea typeface="+mn-ea"/>
        <a:cs typeface="+mn-cs"/>
      </a:defRPr>
    </a:lvl1pPr>
    <a:lvl2pPr marL="2194451" algn="l" defTabSz="4388900" rtl="0" eaLnBrk="1" latinLnBrk="0" hangingPunct="1">
      <a:defRPr sz="5800" kern="1200">
        <a:solidFill>
          <a:schemeClr val="tx1"/>
        </a:solidFill>
        <a:latin typeface="+mn-lt"/>
        <a:ea typeface="+mn-ea"/>
        <a:cs typeface="+mn-cs"/>
      </a:defRPr>
    </a:lvl2pPr>
    <a:lvl3pPr marL="4388900" algn="l" defTabSz="4388900" rtl="0" eaLnBrk="1" latinLnBrk="0" hangingPunct="1">
      <a:defRPr sz="5800" kern="1200">
        <a:solidFill>
          <a:schemeClr val="tx1"/>
        </a:solidFill>
        <a:latin typeface="+mn-lt"/>
        <a:ea typeface="+mn-ea"/>
        <a:cs typeface="+mn-cs"/>
      </a:defRPr>
    </a:lvl3pPr>
    <a:lvl4pPr marL="6583351" algn="l" defTabSz="4388900" rtl="0" eaLnBrk="1" latinLnBrk="0" hangingPunct="1">
      <a:defRPr sz="5800" kern="1200">
        <a:solidFill>
          <a:schemeClr val="tx1"/>
        </a:solidFill>
        <a:latin typeface="+mn-lt"/>
        <a:ea typeface="+mn-ea"/>
        <a:cs typeface="+mn-cs"/>
      </a:defRPr>
    </a:lvl4pPr>
    <a:lvl5pPr marL="8777801" algn="l" defTabSz="4388900" rtl="0" eaLnBrk="1" latinLnBrk="0" hangingPunct="1">
      <a:defRPr sz="5800" kern="1200">
        <a:solidFill>
          <a:schemeClr val="tx1"/>
        </a:solidFill>
        <a:latin typeface="+mn-lt"/>
        <a:ea typeface="+mn-ea"/>
        <a:cs typeface="+mn-cs"/>
      </a:defRPr>
    </a:lvl5pPr>
    <a:lvl6pPr marL="10972252" algn="l" defTabSz="4388900" rtl="0" eaLnBrk="1" latinLnBrk="0" hangingPunct="1">
      <a:defRPr sz="5800" kern="1200">
        <a:solidFill>
          <a:schemeClr val="tx1"/>
        </a:solidFill>
        <a:latin typeface="+mn-lt"/>
        <a:ea typeface="+mn-ea"/>
        <a:cs typeface="+mn-cs"/>
      </a:defRPr>
    </a:lvl6pPr>
    <a:lvl7pPr marL="13166703" algn="l" defTabSz="4388900" rtl="0" eaLnBrk="1" latinLnBrk="0" hangingPunct="1">
      <a:defRPr sz="5800" kern="1200">
        <a:solidFill>
          <a:schemeClr val="tx1"/>
        </a:solidFill>
        <a:latin typeface="+mn-lt"/>
        <a:ea typeface="+mn-ea"/>
        <a:cs typeface="+mn-cs"/>
      </a:defRPr>
    </a:lvl7pPr>
    <a:lvl8pPr marL="15361152" algn="l" defTabSz="4388900" rtl="0" eaLnBrk="1" latinLnBrk="0" hangingPunct="1">
      <a:defRPr sz="5800" kern="1200">
        <a:solidFill>
          <a:schemeClr val="tx1"/>
        </a:solidFill>
        <a:latin typeface="+mn-lt"/>
        <a:ea typeface="+mn-ea"/>
        <a:cs typeface="+mn-cs"/>
      </a:defRPr>
    </a:lvl8pPr>
    <a:lvl9pPr marL="17555603" algn="l" defTabSz="4388900" rtl="0" eaLnBrk="1" latinLnBrk="0" hangingPunct="1">
      <a:defRPr sz="58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36x48 templat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59674" y="6378481"/>
            <a:ext cx="10056813"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77827" y="5548749"/>
            <a:ext cx="10048875" cy="754045"/>
          </a:xfrm>
          <a:prstGeom prst="rect">
            <a:avLst/>
          </a:prstGeom>
          <a:noFill/>
        </p:spPr>
        <p:txBody>
          <a:bodyPr lIns="91436" tIns="91436" rIns="91436" bIns="91436" anchor="ctr" anchorCtr="0">
            <a:spAutoFit/>
          </a:bodyPr>
          <a:lstStyle>
            <a:lvl1pPr marL="0" indent="0" algn="l">
              <a:buClr>
                <a:schemeClr val="accent1"/>
              </a:buClr>
              <a:buSzPct val="100000"/>
              <a:buFont typeface="Wingdings" pitchFamily="2" charset="2"/>
              <a:buNone/>
              <a:defRPr sz="3700" b="1" u="sng" baseline="0">
                <a:solidFill>
                  <a:schemeClr val="accent1"/>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477825" y="14212513"/>
            <a:ext cx="10050462" cy="754045"/>
          </a:xfrm>
          <a:prstGeom prst="rect">
            <a:avLst/>
          </a:prstGeom>
          <a:noFill/>
        </p:spPr>
        <p:txBody>
          <a:bodyPr wrap="square" lIns="91436" tIns="91436" rIns="91436" bIns="91436" anchor="ctr" anchorCtr="0">
            <a:spAutoFit/>
          </a:bodyPr>
          <a:lstStyle>
            <a:lvl1pPr marL="0" indent="0" algn="l">
              <a:buClr>
                <a:schemeClr val="accent1"/>
              </a:buClr>
              <a:buSzPct val="100000"/>
              <a:buFont typeface="Wingdings" pitchFamily="2" charset="2"/>
              <a:buNone/>
              <a:defRPr sz="3700" b="1" u="sng" baseline="0">
                <a:solidFill>
                  <a:schemeClr val="accent1"/>
                </a:solidFill>
              </a:defRPr>
            </a:lvl1pPr>
          </a:lstStyle>
          <a:p>
            <a:pPr lvl="0"/>
            <a:r>
              <a:rPr lang="en-US" dirty="0"/>
              <a:t>(click to edit)  OBJECTIVES</a:t>
            </a:r>
          </a:p>
        </p:txBody>
      </p:sp>
      <p:sp>
        <p:nvSpPr>
          <p:cNvPr id="21" name="Text Placeholder 3"/>
          <p:cNvSpPr>
            <a:spLocks noGrp="1"/>
          </p:cNvSpPr>
          <p:nvPr>
            <p:ph type="body" sz="quarter" idx="21" hasCustomPrompt="1"/>
          </p:nvPr>
        </p:nvSpPr>
        <p:spPr>
          <a:xfrm>
            <a:off x="11460161" y="6378481"/>
            <a:ext cx="10048874"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1460162" y="5548749"/>
            <a:ext cx="10048875" cy="754045"/>
          </a:xfrm>
          <a:prstGeom prst="rect">
            <a:avLst/>
          </a:prstGeom>
          <a:noFill/>
        </p:spPr>
        <p:txBody>
          <a:bodyPr lIns="91436" tIns="91436" rIns="91436" bIns="91436" anchor="ctr" anchorCtr="0">
            <a:spAutoFit/>
          </a:bodyPr>
          <a:lstStyle>
            <a:lvl1pPr marL="0" indent="0" algn="l">
              <a:buClr>
                <a:schemeClr val="accent1"/>
              </a:buClr>
              <a:buSzPct val="100000"/>
              <a:buFont typeface="Wingdings" pitchFamily="2" charset="2"/>
              <a:buNone/>
              <a:defRPr sz="3700" b="1" u="sng" baseline="0">
                <a:solidFill>
                  <a:schemeClr val="accent1"/>
                </a:solidFill>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22385343" y="6378481"/>
            <a:ext cx="10048874"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22377404" y="5548749"/>
            <a:ext cx="10058400" cy="754045"/>
          </a:xfrm>
          <a:prstGeom prst="rect">
            <a:avLst/>
          </a:prstGeom>
          <a:noFill/>
        </p:spPr>
        <p:txBody>
          <a:bodyPr lIns="91436" tIns="91436" rIns="91436" bIns="91436" anchor="ctr" anchorCtr="0">
            <a:spAutoFit/>
          </a:bodyPr>
          <a:lstStyle>
            <a:lvl1pPr marL="0" indent="0" algn="l">
              <a:buClr>
                <a:schemeClr val="accent1"/>
              </a:buClr>
              <a:buSzPct val="100000"/>
              <a:buFont typeface="Wingdings" pitchFamily="2" charset="2"/>
              <a:buNone/>
              <a:defRPr sz="3700" b="1" u="sng" baseline="0">
                <a:solidFill>
                  <a:schemeClr val="accent1"/>
                </a:solidFill>
              </a:defRPr>
            </a:lvl1pPr>
          </a:lstStyle>
          <a:p>
            <a:pPr lvl="0"/>
            <a:r>
              <a:rPr lang="en-US" dirty="0"/>
              <a:t>(click to edit)  RESULTS</a:t>
            </a:r>
          </a:p>
        </p:txBody>
      </p:sp>
      <p:sp>
        <p:nvSpPr>
          <p:cNvPr id="25" name="Text Placeholder 5"/>
          <p:cNvSpPr>
            <a:spLocks noGrp="1"/>
          </p:cNvSpPr>
          <p:nvPr>
            <p:ph type="body" sz="quarter" idx="25" hasCustomPrompt="1"/>
          </p:nvPr>
        </p:nvSpPr>
        <p:spPr>
          <a:xfrm>
            <a:off x="33390292" y="5548749"/>
            <a:ext cx="10047018" cy="754045"/>
          </a:xfrm>
          <a:prstGeom prst="rect">
            <a:avLst/>
          </a:prstGeom>
          <a:noFill/>
        </p:spPr>
        <p:txBody>
          <a:bodyPr wrap="square" lIns="91436" tIns="91436" rIns="91436" bIns="91436" anchor="ctr" anchorCtr="0">
            <a:spAutoFit/>
          </a:bodyPr>
          <a:lstStyle>
            <a:lvl1pPr marL="0" indent="0" algn="l">
              <a:buClr>
                <a:schemeClr val="accent1"/>
              </a:buClr>
              <a:buSzPct val="100000"/>
              <a:buFont typeface="Wingdings" pitchFamily="2" charset="2"/>
              <a:buNone/>
              <a:defRPr sz="3700" b="1" u="sng" baseline="0">
                <a:solidFill>
                  <a:schemeClr val="accent1"/>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33390292" y="6378481"/>
            <a:ext cx="10047018"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33390292" y="14272738"/>
            <a:ext cx="10047018" cy="754045"/>
          </a:xfrm>
          <a:prstGeom prst="rect">
            <a:avLst/>
          </a:prstGeom>
          <a:noFill/>
        </p:spPr>
        <p:txBody>
          <a:bodyPr wrap="square" lIns="91436" tIns="91436" rIns="91436" bIns="91436" anchor="ctr" anchorCtr="0">
            <a:spAutoFit/>
          </a:bodyPr>
          <a:lstStyle>
            <a:lvl1pPr marL="0" indent="0" algn="l">
              <a:buClr>
                <a:schemeClr val="accent1"/>
              </a:buClr>
              <a:buSzPct val="100000"/>
              <a:buFont typeface="Wingdings" pitchFamily="2" charset="2"/>
              <a:buNone/>
              <a:defRPr sz="3700" b="1" u="sng" baseline="0">
                <a:solidFill>
                  <a:schemeClr val="accent1"/>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33390292" y="15011402"/>
            <a:ext cx="10052050"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33390292" y="25679401"/>
            <a:ext cx="10047018" cy="754045"/>
          </a:xfrm>
          <a:prstGeom prst="rect">
            <a:avLst/>
          </a:prstGeom>
          <a:noFill/>
        </p:spPr>
        <p:txBody>
          <a:bodyPr wrap="square" lIns="91436" tIns="91436" rIns="91436" bIns="91436" anchor="ctr" anchorCtr="0">
            <a:spAutoFit/>
          </a:bodyPr>
          <a:lstStyle>
            <a:lvl1pPr marL="0" indent="0" algn="l">
              <a:buClr>
                <a:schemeClr val="accent1"/>
              </a:buClr>
              <a:buSzPct val="100000"/>
              <a:buFont typeface="Wingdings" pitchFamily="2" charset="2"/>
              <a:buNone/>
              <a:defRPr sz="3700" b="1" u="sng" baseline="0">
                <a:solidFill>
                  <a:schemeClr val="accent1"/>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33390292" y="26433446"/>
            <a:ext cx="10052050"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459674" y="14951552"/>
            <a:ext cx="10056813"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77" name="Text Placeholder 76"/>
          <p:cNvSpPr>
            <a:spLocks noGrp="1"/>
          </p:cNvSpPr>
          <p:nvPr>
            <p:ph type="body" sz="quarter" idx="150" hasCustomPrompt="1"/>
          </p:nvPr>
        </p:nvSpPr>
        <p:spPr>
          <a:xfrm>
            <a:off x="5932593" y="3127915"/>
            <a:ext cx="31998968" cy="1280160"/>
          </a:xfrm>
          <a:prstGeom prst="rect">
            <a:avLst/>
          </a:prstGeom>
        </p:spPr>
        <p:txBody>
          <a:bodyPr>
            <a:normAutofit/>
          </a:bodyPr>
          <a:lstStyle>
            <a:lvl1pPr marL="0" indent="0" algn="ctr">
              <a:buFontTx/>
              <a:buNone/>
              <a:defRPr sz="54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78" name="Text Placeholder 76"/>
          <p:cNvSpPr>
            <a:spLocks noGrp="1"/>
          </p:cNvSpPr>
          <p:nvPr>
            <p:ph type="body" sz="quarter" idx="151" hasCustomPrompt="1"/>
          </p:nvPr>
        </p:nvSpPr>
        <p:spPr>
          <a:xfrm>
            <a:off x="5932593" y="1847755"/>
            <a:ext cx="31998968" cy="1280160"/>
          </a:xfrm>
          <a:prstGeom prst="rect">
            <a:avLst/>
          </a:prstGeom>
        </p:spPr>
        <p:txBody>
          <a:bodyPr anchor="t" anchorCtr="1">
            <a:normAutofit/>
          </a:bodyPr>
          <a:lstStyle>
            <a:lvl1pPr marL="0" indent="0" algn="ctr">
              <a:buFontTx/>
              <a:buNone/>
              <a:defRPr sz="80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79" name="Text Placeholder 76"/>
          <p:cNvSpPr>
            <a:spLocks noGrp="1"/>
          </p:cNvSpPr>
          <p:nvPr>
            <p:ph type="body" sz="quarter" idx="153" hasCustomPrompt="1"/>
          </p:nvPr>
        </p:nvSpPr>
        <p:spPr>
          <a:xfrm>
            <a:off x="5932593" y="209781"/>
            <a:ext cx="31998968" cy="1637973"/>
          </a:xfrm>
          <a:prstGeom prst="rect">
            <a:avLst/>
          </a:prstGeom>
        </p:spPr>
        <p:txBody>
          <a:bodyPr anchor="t" anchorCtr="1">
            <a:normAutofit/>
          </a:bodyPr>
          <a:lstStyle>
            <a:lvl1pPr marL="0" indent="0" algn="ctr">
              <a:buFontTx/>
              <a:buNone/>
              <a:defRPr sz="9600" b="1">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out guide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59674" y="6378481"/>
            <a:ext cx="10056813"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77827" y="5548749"/>
            <a:ext cx="10048875" cy="754045"/>
          </a:xfrm>
          <a:prstGeom prst="rect">
            <a:avLst/>
          </a:prstGeom>
          <a:noFill/>
        </p:spPr>
        <p:txBody>
          <a:bodyPr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477825" y="14212513"/>
            <a:ext cx="10050462"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OBJECTIVES</a:t>
            </a:r>
          </a:p>
        </p:txBody>
      </p:sp>
      <p:sp>
        <p:nvSpPr>
          <p:cNvPr id="21" name="Text Placeholder 3"/>
          <p:cNvSpPr>
            <a:spLocks noGrp="1"/>
          </p:cNvSpPr>
          <p:nvPr>
            <p:ph type="body" sz="quarter" idx="21" hasCustomPrompt="1"/>
          </p:nvPr>
        </p:nvSpPr>
        <p:spPr>
          <a:xfrm>
            <a:off x="11460161" y="6378481"/>
            <a:ext cx="10048874"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1460162" y="5548749"/>
            <a:ext cx="10048875" cy="754045"/>
          </a:xfrm>
          <a:prstGeom prst="rect">
            <a:avLst/>
          </a:prstGeom>
          <a:noFill/>
        </p:spPr>
        <p:txBody>
          <a:bodyPr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22385343" y="6378481"/>
            <a:ext cx="10048874"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22377404" y="5548749"/>
            <a:ext cx="10058400" cy="754045"/>
          </a:xfrm>
          <a:prstGeom prst="rect">
            <a:avLst/>
          </a:prstGeom>
          <a:noFill/>
        </p:spPr>
        <p:txBody>
          <a:bodyPr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RESULTS</a:t>
            </a:r>
          </a:p>
        </p:txBody>
      </p:sp>
      <p:sp>
        <p:nvSpPr>
          <p:cNvPr id="25" name="Text Placeholder 5"/>
          <p:cNvSpPr>
            <a:spLocks noGrp="1"/>
          </p:cNvSpPr>
          <p:nvPr>
            <p:ph type="body" sz="quarter" idx="25" hasCustomPrompt="1"/>
          </p:nvPr>
        </p:nvSpPr>
        <p:spPr>
          <a:xfrm>
            <a:off x="33390292" y="5548749"/>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33390292" y="6378481"/>
            <a:ext cx="10047018"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33390292" y="14272738"/>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33390292" y="15011402"/>
            <a:ext cx="10052050"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33390292" y="25679401"/>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33390292" y="26433446"/>
            <a:ext cx="10052050"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459674" y="14951552"/>
            <a:ext cx="10056813"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77" name="Text Placeholder 76"/>
          <p:cNvSpPr>
            <a:spLocks noGrp="1"/>
          </p:cNvSpPr>
          <p:nvPr>
            <p:ph type="body" sz="quarter" idx="150" hasCustomPrompt="1"/>
          </p:nvPr>
        </p:nvSpPr>
        <p:spPr>
          <a:xfrm>
            <a:off x="5932593" y="3383947"/>
            <a:ext cx="31998968" cy="1280160"/>
          </a:xfrm>
          <a:prstGeom prst="rect">
            <a:avLst/>
          </a:prstGeom>
        </p:spPr>
        <p:txBody>
          <a:bodyPr>
            <a:normAutofit/>
          </a:bodyPr>
          <a:lstStyle>
            <a:lvl1pPr marL="0" indent="0" algn="ctr">
              <a:buFontTx/>
              <a:buNone/>
              <a:defRPr sz="60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78" name="Text Placeholder 76"/>
          <p:cNvSpPr>
            <a:spLocks noGrp="1"/>
          </p:cNvSpPr>
          <p:nvPr>
            <p:ph type="body" sz="quarter" idx="151" hasCustomPrompt="1"/>
          </p:nvPr>
        </p:nvSpPr>
        <p:spPr>
          <a:xfrm>
            <a:off x="5932593" y="2103787"/>
            <a:ext cx="31998968" cy="1280160"/>
          </a:xfrm>
          <a:prstGeom prst="rect">
            <a:avLst/>
          </a:prstGeom>
        </p:spPr>
        <p:txBody>
          <a:bodyPr anchor="t" anchorCtr="1">
            <a:normAutofit/>
          </a:bodyPr>
          <a:lstStyle>
            <a:lvl1pPr marL="0" indent="0" algn="ctr">
              <a:buFontTx/>
              <a:buNone/>
              <a:defRPr sz="88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79" name="Text Placeholder 76"/>
          <p:cNvSpPr>
            <a:spLocks noGrp="1"/>
          </p:cNvSpPr>
          <p:nvPr>
            <p:ph type="body" sz="quarter" idx="153" hasCustomPrompt="1"/>
          </p:nvPr>
        </p:nvSpPr>
        <p:spPr>
          <a:xfrm>
            <a:off x="5932593" y="465813"/>
            <a:ext cx="31998968" cy="1637973"/>
          </a:xfrm>
          <a:prstGeom prst="rect">
            <a:avLst/>
          </a:prstGeom>
        </p:spPr>
        <p:txBody>
          <a:bodyPr anchor="t" anchorCtr="1">
            <a:normAutofit/>
          </a:bodyPr>
          <a:lstStyle>
            <a:lvl1pPr marL="0" indent="0" algn="ctr">
              <a:buFontTx/>
              <a:buNone/>
              <a:defRPr sz="11500" b="1">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extLst>
      <p:ext uri="{BB962C8B-B14F-4D97-AF65-F5344CB8AC3E}">
        <p14:creationId xmlns:p14="http://schemas.microsoft.com/office/powerpoint/2010/main" val="4388646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36598284-F28D-A64F-83EE-A86CA6EC938B}"/>
              </a:ext>
            </a:extLst>
          </p:cNvPr>
          <p:cNvSpPr/>
          <p:nvPr userDrawn="1"/>
        </p:nvSpPr>
        <p:spPr>
          <a:xfrm rot="10800000">
            <a:off x="0" y="31365486"/>
            <a:ext cx="43891200" cy="15497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0A8CE8E3-AE08-7141-8144-8FB830A2D4B4}"/>
              </a:ext>
            </a:extLst>
          </p:cNvPr>
          <p:cNvSpPr/>
          <p:nvPr userDrawn="1"/>
        </p:nvSpPr>
        <p:spPr>
          <a:xfrm>
            <a:off x="0" y="1"/>
            <a:ext cx="43891200" cy="449275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4">
            <a:extLst>
              <a:ext uri="{FF2B5EF4-FFF2-40B4-BE49-F238E27FC236}">
                <a16:creationId xmlns:a16="http://schemas.microsoft.com/office/drawing/2014/main" id="{3FFCB1CF-053D-954E-8947-A06DFECB49EC}"/>
              </a:ext>
            </a:extLst>
          </p:cNvPr>
          <p:cNvSpPr txBox="1">
            <a:spLocks noChangeArrowheads="1"/>
          </p:cNvSpPr>
          <p:nvPr userDrawn="1"/>
        </p:nvSpPr>
        <p:spPr bwMode="auto">
          <a:xfrm>
            <a:off x="1128393" y="31971938"/>
            <a:ext cx="2514600" cy="336819"/>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500" b="1" dirty="0">
                <a:solidFill>
                  <a:schemeClr val="bg1">
                    <a:lumMod val="75000"/>
                  </a:schemeClr>
                </a:solidFill>
                <a:latin typeface="Arial" charset="0"/>
              </a:rPr>
              <a:t>RESEARCH POSTER PRESENTATION DESIGN © 2015</a:t>
            </a: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graphicFrame>
        <p:nvGraphicFramePr>
          <p:cNvPr id="7" name="Table 6">
            <a:extLst>
              <a:ext uri="{FF2B5EF4-FFF2-40B4-BE49-F238E27FC236}">
                <a16:creationId xmlns:a16="http://schemas.microsoft.com/office/drawing/2014/main" id="{F996620D-E92A-774B-8741-82D96712A9A9}"/>
              </a:ext>
            </a:extLst>
          </p:cNvPr>
          <p:cNvGraphicFramePr>
            <a:graphicFrameLocks noGrp="1"/>
          </p:cNvGraphicFramePr>
          <p:nvPr userDrawn="1">
            <p:extLst>
              <p:ext uri="{D42A27DB-BD31-4B8C-83A1-F6EECF244321}">
                <p14:modId xmlns:p14="http://schemas.microsoft.com/office/powerpoint/2010/main" val="1591189193"/>
              </p:ext>
            </p:extLst>
          </p:nvPr>
        </p:nvGraphicFramePr>
        <p:xfrm>
          <a:off x="-10611120" y="14098"/>
          <a:ext cx="9776869" cy="32679220"/>
        </p:xfrm>
        <a:graphic>
          <a:graphicData uri="http://schemas.openxmlformats.org/drawingml/2006/table">
            <a:tbl>
              <a:tblPr firstRow="1" bandRow="1">
                <a:tableStyleId>{5C22544A-7EE6-4342-B048-85BDC9FD1C3A}</a:tableStyleId>
              </a:tblPr>
              <a:tblGrid>
                <a:gridCol w="4192245">
                  <a:extLst>
                    <a:ext uri="{9D8B030D-6E8A-4147-A177-3AD203B41FA5}">
                      <a16:colId xmlns:a16="http://schemas.microsoft.com/office/drawing/2014/main" val="20000"/>
                    </a:ext>
                  </a:extLst>
                </a:gridCol>
                <a:gridCol w="5584624">
                  <a:extLst>
                    <a:ext uri="{9D8B030D-6E8A-4147-A177-3AD203B41FA5}">
                      <a16:colId xmlns:a16="http://schemas.microsoft.com/office/drawing/2014/main" val="20001"/>
                    </a:ext>
                  </a:extLst>
                </a:gridCol>
              </a:tblGrid>
              <a:tr h="1329113">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600" b="0" spc="600" dirty="0">
                          <a:solidFill>
                            <a:srgbClr val="1F3A4E"/>
                          </a:solidFill>
                          <a:latin typeface="Arial Black" panose="020B0A04020102020204" pitchFamily="34" charset="0"/>
                        </a:rPr>
                        <a:t>QUICK START GUIDE</a:t>
                      </a:r>
                      <a:br>
                        <a:rPr lang="en-US" sz="3600" b="0" spc="600" dirty="0">
                          <a:solidFill>
                            <a:srgbClr val="1F3A4E"/>
                          </a:solidFill>
                          <a:latin typeface="Arial Black" panose="020B0A04020102020204" pitchFamily="34" charset="0"/>
                        </a:rPr>
                      </a:br>
                      <a:r>
                        <a:rPr lang="en-US" sz="2800" b="1" spc="0" dirty="0">
                          <a:solidFill>
                            <a:srgbClr val="FF0000"/>
                          </a:solidFill>
                          <a:latin typeface="Trebuchet MS" pitchFamily="34" charset="0"/>
                        </a:rPr>
                        <a:t>(THIS SIDEBAR WILL NOT PRINT)</a:t>
                      </a:r>
                      <a:endParaRPr lang="en-US" sz="36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4206624">
                <a:tc gridSpan="2">
                  <a:txBody>
                    <a:bodyPr/>
                    <a:lstStyle/>
                    <a:p>
                      <a:pPr defTabSz="3765639"/>
                      <a:r>
                        <a:rPr lang="en-US" sz="2000" i="0" dirty="0">
                          <a:solidFill>
                            <a:srgbClr val="D9D9D9"/>
                          </a:solidFill>
                          <a:latin typeface="Arial"/>
                          <a:cs typeface="Arial"/>
                        </a:rPr>
                        <a:t>This PowerPoint template produces a </a:t>
                      </a:r>
                      <a:r>
                        <a:rPr lang="en-US" sz="2000" i="0" dirty="0">
                          <a:solidFill>
                            <a:srgbClr val="FFC000"/>
                          </a:solidFill>
                          <a:latin typeface="Arial"/>
                          <a:cs typeface="Arial"/>
                        </a:rPr>
                        <a:t>standard screen size (4:3 Ratio) virtual </a:t>
                      </a:r>
                      <a:r>
                        <a:rPr lang="en-US" sz="20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2000" i="0" dirty="0">
                        <a:solidFill>
                          <a:srgbClr val="D9D9D9"/>
                        </a:solidFill>
                        <a:latin typeface="Arial"/>
                        <a:cs typeface="Arial"/>
                      </a:endParaRPr>
                    </a:p>
                    <a:p>
                      <a:pPr defTabSz="3765639"/>
                      <a:r>
                        <a:rPr lang="en-US" sz="20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2000" i="0" dirty="0" err="1">
                          <a:solidFill>
                            <a:srgbClr val="FFC000"/>
                          </a:solidFill>
                          <a:latin typeface="Arial"/>
                          <a:cs typeface="Arial"/>
                        </a:rPr>
                        <a:t>PosterPresentations.com</a:t>
                      </a:r>
                      <a:r>
                        <a:rPr lang="en-US" sz="2000" i="0" dirty="0">
                          <a:solidFill>
                            <a:srgbClr val="D9D9D9"/>
                          </a:solidFill>
                          <a:latin typeface="Arial"/>
                          <a:cs typeface="Arial"/>
                        </a:rPr>
                        <a:t> and click on the  </a:t>
                      </a:r>
                      <a:r>
                        <a:rPr lang="en-US" sz="2000" i="0" dirty="0">
                          <a:solidFill>
                            <a:srgbClr val="FFC000"/>
                          </a:solidFill>
                          <a:latin typeface="Arial"/>
                          <a:cs typeface="Arial"/>
                        </a:rPr>
                        <a:t>HELP DESK</a:t>
                      </a:r>
                      <a:r>
                        <a:rPr lang="en-US" sz="2000" i="0" baseline="0" dirty="0">
                          <a:solidFill>
                            <a:srgbClr val="D9D9D9"/>
                          </a:solidFill>
                          <a:latin typeface="Arial"/>
                          <a:cs typeface="Arial"/>
                        </a:rPr>
                        <a:t> </a:t>
                      </a:r>
                      <a:r>
                        <a:rPr lang="en-US" sz="2000" i="0" dirty="0">
                          <a:solidFill>
                            <a:srgbClr val="D9D9D9"/>
                          </a:solidFill>
                          <a:latin typeface="Arial"/>
                          <a:cs typeface="Arial"/>
                        </a:rPr>
                        <a:t>tab.</a:t>
                      </a:r>
                    </a:p>
                    <a:p>
                      <a:pPr defTabSz="3765639"/>
                      <a:endParaRPr lang="en-US" sz="2000" i="0" dirty="0">
                        <a:solidFill>
                          <a:srgbClr val="D9D9D9"/>
                        </a:solidFill>
                        <a:latin typeface="Arial"/>
                        <a:cs typeface="Arial"/>
                      </a:endParaRPr>
                    </a:p>
                    <a:p>
                      <a:pPr defTabSz="3765639"/>
                      <a:r>
                        <a:rPr lang="en-US" sz="2000" i="0" dirty="0">
                          <a:solidFill>
                            <a:srgbClr val="D9D9D9"/>
                          </a:solidFill>
                          <a:latin typeface="Arial"/>
                          <a:cs typeface="Arial"/>
                        </a:rPr>
                        <a:t>To print your poster using our same-day professional printing service, go online to </a:t>
                      </a:r>
                      <a:r>
                        <a:rPr lang="en-US" sz="2000" i="0" dirty="0" err="1">
                          <a:solidFill>
                            <a:srgbClr val="FFC000"/>
                          </a:solidFill>
                          <a:latin typeface="Arial"/>
                          <a:cs typeface="Arial"/>
                        </a:rPr>
                        <a:t>PosterPresentations.com</a:t>
                      </a:r>
                      <a:r>
                        <a:rPr lang="en-US" sz="2000" i="0" dirty="0">
                          <a:solidFill>
                            <a:srgbClr val="D9D9D9"/>
                          </a:solidFill>
                          <a:latin typeface="Arial"/>
                          <a:cs typeface="Arial"/>
                        </a:rPr>
                        <a:t> and click on "</a:t>
                      </a:r>
                      <a:r>
                        <a:rPr lang="en-US" sz="2000" i="0" dirty="0">
                          <a:solidFill>
                            <a:srgbClr val="FFC000"/>
                          </a:solidFill>
                          <a:latin typeface="Arial"/>
                          <a:cs typeface="Arial"/>
                        </a:rPr>
                        <a:t>Order your poster</a:t>
                      </a:r>
                      <a:r>
                        <a:rPr lang="en-US" sz="2000" i="0" dirty="0">
                          <a:solidFill>
                            <a:srgbClr val="D9D9D9"/>
                          </a:solidFill>
                          <a:latin typeface="Arial"/>
                          <a:cs typeface="Arial"/>
                        </a:rPr>
                        <a:t>".</a:t>
                      </a:r>
                      <a:endParaRPr lang="en-US" sz="20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4572417">
                <a:tc>
                  <a:txBody>
                    <a:bodyPr/>
                    <a:lstStyle/>
                    <a:p>
                      <a:pPr algn="ctr"/>
                      <a:endParaRPr lang="en-US" sz="2000" dirty="0">
                        <a:solidFill>
                          <a:srgbClr val="1F3A4E"/>
                        </a:solidFill>
                      </a:endParaRPr>
                    </a:p>
                    <a:p>
                      <a:pPr algn="ctr"/>
                      <a:endParaRPr lang="en-US" sz="2000" dirty="0">
                        <a:solidFill>
                          <a:srgbClr val="1F3A4E"/>
                        </a:solidFill>
                      </a:endParaRPr>
                    </a:p>
                    <a:p>
                      <a:pPr algn="ctr"/>
                      <a:r>
                        <a:rPr lang="en-US" sz="2000" dirty="0">
                          <a:solidFill>
                            <a:schemeClr val="bg1"/>
                          </a:solidFill>
                          <a:latin typeface="Arial" panose="020B0604020202020204" pitchFamily="34" charset="0"/>
                          <a:cs typeface="Arial" panose="020B0604020202020204" pitchFamily="34" charset="0"/>
                        </a:rPr>
                        <a:t>This is a template for a </a:t>
                      </a:r>
                    </a:p>
                    <a:p>
                      <a:pPr algn="ctr"/>
                      <a:r>
                        <a:rPr lang="en-US" sz="2000" dirty="0">
                          <a:solidFill>
                            <a:schemeClr val="bg1"/>
                          </a:solidFill>
                          <a:latin typeface="Arial" panose="020B0604020202020204" pitchFamily="34" charset="0"/>
                          <a:cs typeface="Arial" panose="020B0604020202020204" pitchFamily="34" charset="0"/>
                        </a:rPr>
                        <a:t>presentation poster</a:t>
                      </a:r>
                      <a:br>
                        <a:rPr lang="en-US" sz="2000" dirty="0">
                          <a:solidFill>
                            <a:schemeClr val="bg1"/>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Virtual</a:t>
                      </a:r>
                      <a:br>
                        <a:rPr lang="en-US" sz="3600" b="1" dirty="0">
                          <a:solidFill>
                            <a:srgbClr val="FFC000"/>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Standard Size</a:t>
                      </a:r>
                      <a:br>
                        <a:rPr lang="en-US" sz="3600" b="1" dirty="0">
                          <a:solidFill>
                            <a:srgbClr val="FFC000"/>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(4:3 Ratio)</a:t>
                      </a:r>
                      <a:br>
                        <a:rPr lang="en-US" sz="2000" dirty="0">
                          <a:solidFill>
                            <a:schemeClr val="bg1"/>
                          </a:solidFill>
                          <a:latin typeface="Arial" panose="020B0604020202020204" pitchFamily="34" charset="0"/>
                          <a:cs typeface="Arial" panose="020B0604020202020204" pitchFamily="34" charset="0"/>
                        </a:rPr>
                      </a:br>
                      <a:endParaRPr lang="en-US" sz="20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baseline="0" dirty="0">
                          <a:solidFill>
                            <a:srgbClr val="FFC000"/>
                          </a:solidFill>
                          <a:latin typeface="Arial" panose="020B0604020202020204" pitchFamily="34" charset="0"/>
                          <a:cs typeface="Arial" panose="020B0604020202020204" pitchFamily="34" charset="0"/>
                        </a:rPr>
                        <a:t>Important: Check the template size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30 tall x 40 wide</a:t>
                      </a:r>
                    </a:p>
                    <a:p>
                      <a:pPr marL="0" marR="0" indent="0" algn="l" defTabSz="4388900" rtl="0" eaLnBrk="1" fontAlgn="auto" latinLnBrk="0" hangingPunct="1">
                        <a:lnSpc>
                          <a:spcPct val="100000"/>
                        </a:lnSpc>
                        <a:spcBef>
                          <a:spcPts val="0"/>
                        </a:spcBef>
                        <a:spcAft>
                          <a:spcPts val="0"/>
                        </a:spcAft>
                        <a:buClrTx/>
                        <a:buSzTx/>
                        <a:buFontTx/>
                        <a:buNone/>
                        <a:tabLst/>
                        <a:defRPr/>
                      </a:pPr>
                      <a:r>
                        <a:rPr lang="en-US" sz="2000" b="0" baseline="0" dirty="0">
                          <a:solidFill>
                            <a:srgbClr val="FFC000"/>
                          </a:solidFill>
                          <a:latin typeface="Arial" panose="020B0604020202020204" pitchFamily="34" charset="0"/>
                          <a:cs typeface="Arial" panose="020B0604020202020204" pitchFamily="34" charset="0"/>
                        </a:rPr>
                        <a:t>36 tall x 48 wide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42 tall x 56 wide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48 tall x 64 wide</a:t>
                      </a:r>
                    </a:p>
                  </a:txBody>
                  <a:tcPr marL="182880" marT="137160">
                    <a:solidFill>
                      <a:srgbClr val="010101"/>
                    </a:solidFill>
                  </a:tcPr>
                </a:tc>
                <a:extLst>
                  <a:ext uri="{0D108BD9-81ED-4DB2-BD59-A6C34878D82A}">
                    <a16:rowId xmlns:a16="http://schemas.microsoft.com/office/drawing/2014/main" val="10008"/>
                  </a:ext>
                </a:extLst>
              </a:tr>
              <a:tr h="4288692">
                <a:tc>
                  <a:txBody>
                    <a:bodyPr/>
                    <a:lstStyle/>
                    <a:p>
                      <a:endParaRPr lang="en-US" sz="2000" dirty="0">
                        <a:solidFill>
                          <a:srgbClr val="1F3A4E"/>
                        </a:solidFill>
                      </a:endParaRPr>
                    </a:p>
                  </a:txBody>
                  <a:tcPr>
                    <a:blipFill rotWithShape="1">
                      <a:blip r:embed="rId3"/>
                      <a:stretch>
                        <a:fillRect/>
                      </a:stretch>
                    </a:blipFill>
                  </a:tcPr>
                </a:tc>
                <a:tc>
                  <a:txBody>
                    <a:bodyPr/>
                    <a:lstStyle/>
                    <a:p>
                      <a:pPr algn="l"/>
                      <a:r>
                        <a:rPr lang="en-US" sz="2400" b="1" baseline="0" dirty="0">
                          <a:solidFill>
                            <a:srgbClr val="FFC000"/>
                          </a:solidFill>
                          <a:latin typeface="Arial" panose="020B0604020202020204" pitchFamily="34" charset="0"/>
                          <a:cs typeface="Arial" panose="020B0604020202020204" pitchFamily="34" charset="0"/>
                        </a:rPr>
                        <a:t>How to </a:t>
                      </a:r>
                      <a:r>
                        <a:rPr lang="en-US" sz="4000" b="1" baseline="0" dirty="0">
                          <a:solidFill>
                            <a:srgbClr val="FFC000"/>
                          </a:solidFill>
                          <a:latin typeface="Arial" panose="020B0604020202020204" pitchFamily="34" charset="0"/>
                          <a:cs typeface="Arial" panose="020B0604020202020204" pitchFamily="34" charset="0"/>
                        </a:rPr>
                        <a:t>Zoom in </a:t>
                      </a:r>
                      <a:r>
                        <a:rPr lang="en-US" sz="2400" b="1" baseline="0" dirty="0">
                          <a:solidFill>
                            <a:srgbClr val="FFC000"/>
                          </a:solidFill>
                          <a:latin typeface="Arial" panose="020B0604020202020204" pitchFamily="34" charset="0"/>
                          <a:cs typeface="Arial" panose="020B0604020202020204" pitchFamily="34" charset="0"/>
                        </a:rPr>
                        <a:t>and </a:t>
                      </a:r>
                      <a:r>
                        <a:rPr lang="en-US" sz="1800" b="1" baseline="0" dirty="0">
                          <a:solidFill>
                            <a:srgbClr val="FFC000"/>
                          </a:solidFill>
                          <a:latin typeface="Arial" panose="020B0604020202020204" pitchFamily="34" charset="0"/>
                          <a:cs typeface="Arial" panose="020B0604020202020204" pitchFamily="34" charset="0"/>
                        </a:rPr>
                        <a:t>out</a:t>
                      </a:r>
                      <a:endParaRPr lang="en-US" sz="2400" b="1" baseline="0" dirty="0">
                        <a:solidFill>
                          <a:srgbClr val="FFC000"/>
                        </a:solidFill>
                        <a:latin typeface="Arial" panose="020B0604020202020204" pitchFamily="34" charset="0"/>
                        <a:cs typeface="Arial" panose="020B0604020202020204" pitchFamily="34" charset="0"/>
                      </a:endParaRPr>
                    </a:p>
                    <a:p>
                      <a:pPr algn="l"/>
                      <a:r>
                        <a:rPr lang="en-US" sz="20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1. </a:t>
                      </a:r>
                      <a:r>
                        <a:rPr lang="en-US" sz="20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2. </a:t>
                      </a:r>
                      <a:r>
                        <a:rPr lang="en-US" sz="20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1800526">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400" b="1" baseline="0" dirty="0">
                          <a:solidFill>
                            <a:srgbClr val="FFC000"/>
                          </a:solidFill>
                          <a:latin typeface="Arial" panose="020B0604020202020204" pitchFamily="34" charset="0"/>
                          <a:cs typeface="Arial" panose="020B0604020202020204" pitchFamily="34" charset="0"/>
                        </a:rPr>
                        <a:t>Ruler and Guides</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3824339">
                <a:tc>
                  <a:txBody>
                    <a:bodyPr/>
                    <a:lstStyle/>
                    <a:p>
                      <a:endParaRPr lang="en-US" sz="2000" dirty="0">
                        <a:solidFill>
                          <a:srgbClr val="1F3A4E"/>
                        </a:solidFill>
                      </a:endParaRPr>
                    </a:p>
                  </a:txBody>
                  <a:tcPr>
                    <a:blipFill rotWithShape="1">
                      <a:blip r:embed="rId4"/>
                      <a:stretch>
                        <a:fillRect/>
                      </a:stretch>
                    </a:blipFill>
                  </a:tcPr>
                </a:tc>
                <a:tc>
                  <a:txBody>
                    <a:bodyPr/>
                    <a:lstStyle/>
                    <a:p>
                      <a:pPr marL="0" lvl="1" indent="0" algn="l" defTabSz="114300"/>
                      <a:r>
                        <a:rPr lang="en-US" sz="2400" b="1" baseline="0" dirty="0">
                          <a:solidFill>
                            <a:srgbClr val="FFC000"/>
                          </a:solidFill>
                          <a:latin typeface="Arial" panose="020B0604020202020204" pitchFamily="34" charset="0"/>
                          <a:cs typeface="Arial" panose="020B0604020202020204" pitchFamily="34" charset="0"/>
                        </a:rPr>
                        <a:t>Headers and text containers</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3519135">
                <a:tc gridSpan="2">
                  <a:txBody>
                    <a:bodyPr/>
                    <a:lstStyle/>
                    <a:p>
                      <a:r>
                        <a:rPr lang="en-US" sz="2400" b="1" dirty="0">
                          <a:solidFill>
                            <a:srgbClr val="FFC000"/>
                          </a:solidFill>
                          <a:latin typeface="Arial" panose="020B0604020202020204" pitchFamily="34" charset="0"/>
                          <a:cs typeface="Arial" panose="020B0604020202020204" pitchFamily="34" charset="0"/>
                        </a:rPr>
                        <a:t>Adding content to the poster</a:t>
                      </a:r>
                    </a:p>
                    <a:p>
                      <a:r>
                        <a:rPr lang="en-US" sz="20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20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20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37765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293170">
                <a:tc gridSpan="2">
                  <a:txBody>
                    <a:bodyPr/>
                    <a:lstStyle/>
                    <a:p>
                      <a:endParaRPr lang="en-US" sz="20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28027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0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3187270">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9" name="Table 8">
            <a:extLst>
              <a:ext uri="{FF2B5EF4-FFF2-40B4-BE49-F238E27FC236}">
                <a16:creationId xmlns:a16="http://schemas.microsoft.com/office/drawing/2014/main" id="{905EDBB6-780F-FD49-9538-B30724256FC5}"/>
              </a:ext>
            </a:extLst>
          </p:cNvPr>
          <p:cNvGraphicFramePr>
            <a:graphicFrameLocks noGrp="1"/>
          </p:cNvGraphicFramePr>
          <p:nvPr userDrawn="1">
            <p:extLst>
              <p:ext uri="{D42A27DB-BD31-4B8C-83A1-F6EECF244321}">
                <p14:modId xmlns:p14="http://schemas.microsoft.com/office/powerpoint/2010/main" val="141159618"/>
              </p:ext>
            </p:extLst>
          </p:nvPr>
        </p:nvGraphicFramePr>
        <p:xfrm>
          <a:off x="44635119" y="14098"/>
          <a:ext cx="9619281" cy="32847657"/>
        </p:xfrm>
        <a:graphic>
          <a:graphicData uri="http://schemas.openxmlformats.org/drawingml/2006/table">
            <a:tbl>
              <a:tblPr firstRow="1" bandRow="1">
                <a:tableStyleId>{5C22544A-7EE6-4342-B048-85BDC9FD1C3A}</a:tableStyleId>
              </a:tblPr>
              <a:tblGrid>
                <a:gridCol w="3585856">
                  <a:extLst>
                    <a:ext uri="{9D8B030D-6E8A-4147-A177-3AD203B41FA5}">
                      <a16:colId xmlns:a16="http://schemas.microsoft.com/office/drawing/2014/main" val="20000"/>
                    </a:ext>
                  </a:extLst>
                </a:gridCol>
                <a:gridCol w="1199648">
                  <a:extLst>
                    <a:ext uri="{9D8B030D-6E8A-4147-A177-3AD203B41FA5}">
                      <a16:colId xmlns:a16="http://schemas.microsoft.com/office/drawing/2014/main" val="997673227"/>
                    </a:ext>
                  </a:extLst>
                </a:gridCol>
                <a:gridCol w="4833777">
                  <a:extLst>
                    <a:ext uri="{9D8B030D-6E8A-4147-A177-3AD203B41FA5}">
                      <a16:colId xmlns:a16="http://schemas.microsoft.com/office/drawing/2014/main" val="4164475170"/>
                    </a:ext>
                  </a:extLst>
                </a:gridCol>
              </a:tblGrid>
              <a:tr h="1296236">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000" b="0" spc="600" dirty="0">
                          <a:solidFill>
                            <a:srgbClr val="1F3A4E"/>
                          </a:solidFill>
                          <a:latin typeface="Arial Black" panose="020B0A04020102020204" pitchFamily="34" charset="0"/>
                        </a:rPr>
                        <a:t>QUICK START GUIDE</a:t>
                      </a:r>
                      <a:br>
                        <a:rPr lang="en-US" sz="4000" b="0" spc="600" dirty="0">
                          <a:solidFill>
                            <a:srgbClr val="1F3A4E"/>
                          </a:solidFill>
                          <a:latin typeface="Arial Black" panose="020B0A04020102020204" pitchFamily="34" charset="0"/>
                        </a:rPr>
                      </a:br>
                      <a:r>
                        <a:rPr lang="en-US" sz="3200" b="1" spc="0" dirty="0">
                          <a:solidFill>
                            <a:srgbClr val="FF0000"/>
                          </a:solidFill>
                          <a:latin typeface="Trebuchet MS" pitchFamily="34" charset="0"/>
                        </a:rPr>
                        <a:t>(THIS SIDEBAR WILL NOT PRINT)</a:t>
                      </a:r>
                      <a:endParaRPr lang="en-US" sz="40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076923">
                <a:tc gridSpan="3">
                  <a:txBody>
                    <a:bodyPr/>
                    <a:lstStyle/>
                    <a:p>
                      <a:pPr algn="l"/>
                      <a:r>
                        <a:rPr lang="en-US" sz="29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24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2400" dirty="0">
                        <a:solidFill>
                          <a:srgbClr val="FFC000"/>
                        </a:solidFill>
                      </a:endParaRP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sz="2400" dirty="0">
                        <a:solidFill>
                          <a:srgbClr val="1F3A4E"/>
                        </a:solidFill>
                      </a:endParaRPr>
                    </a:p>
                  </a:txBody>
                  <a:tcPr marL="182880" marT="137160">
                    <a:blipFill rotWithShape="1">
                      <a:blip r:embed="rId8"/>
                      <a:stretch>
                        <a:fillRect/>
                      </a:stretch>
                    </a:blipFill>
                  </a:tcPr>
                </a:tc>
                <a:tc hMerge="1">
                  <a:txBody>
                    <a:bodyPr/>
                    <a:lstStyle/>
                    <a:p>
                      <a:endParaRPr lang="en-US"/>
                    </a:p>
                  </a:txBody>
                  <a:tcPr/>
                </a:tc>
                <a:extLst>
                  <a:ext uri="{0D108BD9-81ED-4DB2-BD59-A6C34878D82A}">
                    <a16:rowId xmlns:a16="http://schemas.microsoft.com/office/drawing/2014/main" val="10001"/>
                  </a:ext>
                </a:extLst>
              </a:tr>
              <a:tr h="2854805">
                <a:tc gridSpan="3">
                  <a:txBody>
                    <a:bodyPr/>
                    <a:lstStyle/>
                    <a:p>
                      <a:r>
                        <a:rPr lang="en-US" sz="2900" b="1" dirty="0">
                          <a:solidFill>
                            <a:srgbClr val="FFC000"/>
                          </a:solidFill>
                          <a:latin typeface="Arial" panose="020B0604020202020204" pitchFamily="34" charset="0"/>
                          <a:cs typeface="Arial" panose="020B0604020202020204" pitchFamily="34" charset="0"/>
                        </a:rPr>
                        <a:t>How to change the column layout configuration</a:t>
                      </a:r>
                    </a:p>
                    <a:p>
                      <a:r>
                        <a:rPr lang="en-US" sz="24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2400" dirty="0">
                          <a:solidFill>
                            <a:srgbClr val="D9D9D9"/>
                          </a:solidFill>
                          <a:latin typeface="Arial" panose="020B0604020202020204" pitchFamily="34" charset="0"/>
                          <a:cs typeface="Arial" panose="020B0604020202020204" pitchFamily="34" charset="0"/>
                        </a:rPr>
                        <a:t>You can see a tutorial here: </a:t>
                      </a:r>
                      <a:r>
                        <a:rPr lang="en-US" sz="2400" u="sng" dirty="0">
                          <a:solidFill>
                            <a:srgbClr val="FFC000"/>
                          </a:solidFill>
                          <a:latin typeface="Arial" panose="020B0604020202020204" pitchFamily="34" charset="0"/>
                          <a:cs typeface="Arial" panose="020B0604020202020204" pitchFamily="34" charset="0"/>
                        </a:rPr>
                        <a:t>https://</a:t>
                      </a:r>
                      <a:r>
                        <a:rPr lang="en-US" sz="2400" u="sng" dirty="0" err="1">
                          <a:solidFill>
                            <a:srgbClr val="FFC000"/>
                          </a:solidFill>
                          <a:latin typeface="Arial" panose="020B0604020202020204" pitchFamily="34" charset="0"/>
                          <a:cs typeface="Arial" panose="020B0604020202020204" pitchFamily="34" charset="0"/>
                        </a:rPr>
                        <a:t>www.posterpresentations.com</a:t>
                      </a:r>
                      <a:r>
                        <a:rPr lang="en-US" sz="2400" u="sng" dirty="0">
                          <a:solidFill>
                            <a:srgbClr val="FFC000"/>
                          </a:solidFill>
                          <a:latin typeface="Arial" panose="020B0604020202020204" pitchFamily="34" charset="0"/>
                          <a:cs typeface="Arial" panose="020B0604020202020204" pitchFamily="34" charset="0"/>
                        </a:rPr>
                        <a:t>/how-to-change-the-column-</a:t>
                      </a:r>
                      <a:r>
                        <a:rPr lang="en-US" sz="2400" u="sng" dirty="0" err="1">
                          <a:solidFill>
                            <a:srgbClr val="FFC000"/>
                          </a:solidFill>
                          <a:latin typeface="Arial" panose="020B0604020202020204" pitchFamily="34" charset="0"/>
                          <a:cs typeface="Arial" panose="020B0604020202020204" pitchFamily="34" charset="0"/>
                        </a:rPr>
                        <a:t>configuration.html</a:t>
                      </a:r>
                      <a:endParaRPr lang="en-US" sz="8600" u="sng" dirty="0">
                        <a:solidFill>
                          <a:srgbClr val="FFC000"/>
                        </a:solidFill>
                      </a:endParaRPr>
                    </a:p>
                  </a:txBody>
                  <a:tcPr marL="182880" marT="137160">
                    <a:solidFill>
                      <a:schemeClr val="tx1"/>
                    </a:solidFill>
                  </a:tcPr>
                </a:tc>
                <a:tc hMerge="1">
                  <a:txBody>
                    <a:bodyPr/>
                    <a:lstStyle/>
                    <a:p>
                      <a:endParaRPr lang="en-US" sz="2400" dirty="0">
                        <a:solidFill>
                          <a:srgbClr val="1F3A4E"/>
                        </a:solidFill>
                      </a:endParaRPr>
                    </a:p>
                  </a:txBody>
                  <a:tcPr marL="182880" marT="137160">
                    <a:blipFill rotWithShape="1">
                      <a:blip r:embed="rId9"/>
                      <a:stretch>
                        <a:fillRect/>
                      </a:stretch>
                    </a:blipFill>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3536163">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9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a:t>
                      </a:r>
                      <a:r>
                        <a:rPr lang="en-US" sz="2400" baseline="0" noProof="0" dirty="0">
                          <a:solidFill>
                            <a:srgbClr val="D9D9D9"/>
                          </a:solidFill>
                          <a:latin typeface="Arial" panose="020B0604020202020204" pitchFamily="34" charset="0"/>
                          <a:cs typeface="Arial" panose="020B0604020202020204" pitchFamily="34" charset="0"/>
                        </a:rPr>
                        <a:t> Guides</a:t>
                      </a:r>
                      <a:r>
                        <a:rPr lang="en-US" sz="2400" noProof="0" dirty="0">
                          <a:solidFill>
                            <a:srgbClr val="D9D9D9"/>
                          </a:solidFill>
                          <a:latin typeface="Arial" panose="020B0604020202020204" pitchFamily="34" charset="0"/>
                          <a:cs typeface="Arial" panose="020B0604020202020204" pitchFamily="34" charset="0"/>
                        </a:rPr>
                        <a:t> </a:t>
                      </a:r>
                      <a:r>
                        <a:rPr lang="en-US" sz="2400" u="sng" noProof="0" dirty="0">
                          <a:solidFill>
                            <a:srgbClr val="D9D9D9"/>
                          </a:solidFill>
                          <a:latin typeface="Arial" panose="020B0604020202020204" pitchFamily="34" charset="0"/>
                          <a:cs typeface="Arial" panose="020B0604020202020204" pitchFamily="34" charset="0"/>
                        </a:rPr>
                        <a:t>are outside the template’s printable area</a:t>
                      </a:r>
                      <a:r>
                        <a:rPr lang="en-US" sz="2400" noProof="0" dirty="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To hide the guides click on the </a:t>
                      </a:r>
                      <a:r>
                        <a:rPr lang="en-US" sz="2400" b="1" baseline="0" noProof="0" dirty="0">
                          <a:solidFill>
                            <a:srgbClr val="D9D9D9"/>
                          </a:solidFill>
                          <a:latin typeface="Arial" panose="020B0604020202020204" pitchFamily="34" charset="0"/>
                          <a:cs typeface="Arial" panose="020B0604020202020204" pitchFamily="34" charset="0"/>
                        </a:rPr>
                        <a:t>Home</a:t>
                      </a:r>
                      <a:r>
                        <a:rPr lang="en-US" sz="24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2400" b="1"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2400" b="1" baseline="0" noProof="0" dirty="0">
                          <a:solidFill>
                            <a:srgbClr val="D9D9D9"/>
                          </a:solidFill>
                          <a:latin typeface="Arial" panose="020B0604020202020204" pitchFamily="34" charset="0"/>
                          <a:cs typeface="Arial" panose="020B0604020202020204" pitchFamily="34" charset="0"/>
                        </a:rPr>
                        <a:t>Without Guides </a:t>
                      </a:r>
                      <a:r>
                        <a:rPr lang="en-US" sz="2400" b="0"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a:t>
                      </a: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3917193">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766341567"/>
                  </a:ext>
                </a:extLst>
              </a:tr>
              <a:tr h="3672668">
                <a:tc gridSpan="2">
                  <a:txBody>
                    <a:bodyPr/>
                    <a:lstStyle/>
                    <a:p>
                      <a:r>
                        <a:rPr lang="en-US" sz="2900" b="1" dirty="0">
                          <a:solidFill>
                            <a:srgbClr val="FFC000"/>
                          </a:solidFill>
                          <a:latin typeface="Arial" panose="020B0604020202020204" pitchFamily="34" charset="0"/>
                          <a:cs typeface="Arial" panose="020B0604020202020204" pitchFamily="34" charset="0"/>
                        </a:rPr>
                        <a:t>How to</a:t>
                      </a:r>
                      <a:r>
                        <a:rPr lang="en-US" sz="2900" b="1" baseline="0" dirty="0">
                          <a:solidFill>
                            <a:srgbClr val="FFC000"/>
                          </a:solidFill>
                          <a:latin typeface="Arial" panose="020B0604020202020204" pitchFamily="34" charset="0"/>
                          <a:cs typeface="Arial" panose="020B0604020202020204" pitchFamily="34" charset="0"/>
                        </a:rPr>
                        <a:t> preview your poster prior to presenting</a:t>
                      </a:r>
                      <a:endParaRPr lang="en-US" sz="2900" b="1" dirty="0">
                        <a:solidFill>
                          <a:srgbClr val="FFC000"/>
                        </a:solidFill>
                        <a:latin typeface="Arial" panose="020B0604020202020204" pitchFamily="34" charset="0"/>
                        <a:cs typeface="Arial" panose="020B0604020202020204" pitchFamily="34" charset="0"/>
                      </a:endParaRPr>
                    </a:p>
                    <a:p>
                      <a:r>
                        <a:rPr lang="en-US" sz="2400" dirty="0">
                          <a:solidFill>
                            <a:srgbClr val="D9D9D9"/>
                          </a:solidFill>
                          <a:latin typeface="Arial" panose="020B0604020202020204" pitchFamily="34" charset="0"/>
                          <a:cs typeface="Arial" panose="020B0604020202020204" pitchFamily="34" charset="0"/>
                        </a:rPr>
                        <a:t>You can preview your poster at any time by pressing the </a:t>
                      </a:r>
                      <a:r>
                        <a:rPr lang="en-US" sz="2400" dirty="0">
                          <a:solidFill>
                            <a:srgbClr val="FFC000"/>
                          </a:solidFill>
                          <a:latin typeface="Arial" panose="020B0604020202020204" pitchFamily="34" charset="0"/>
                          <a:cs typeface="Arial" panose="020B0604020202020204" pitchFamily="34" charset="0"/>
                        </a:rPr>
                        <a:t>F5 key</a:t>
                      </a:r>
                      <a:r>
                        <a:rPr lang="en-US" sz="24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400" dirty="0">
                          <a:solidFill>
                            <a:srgbClr val="FFC000"/>
                          </a:solidFill>
                          <a:latin typeface="Arial" panose="020B0604020202020204" pitchFamily="34" charset="0"/>
                          <a:cs typeface="Arial" panose="020B0604020202020204" pitchFamily="34" charset="0"/>
                        </a:rPr>
                        <a:t>ESC key </a:t>
                      </a:r>
                      <a:r>
                        <a:rPr lang="en-US" sz="24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hMerge="1">
                  <a:txBody>
                    <a:bodyPr/>
                    <a:lstStyle/>
                    <a:p>
                      <a:endParaRPr lang="en-US"/>
                    </a:p>
                  </a:txBody>
                  <a:tcPr/>
                </a:tc>
                <a:tc>
                  <a:txBody>
                    <a:bodyPr/>
                    <a:lstStyle/>
                    <a:p>
                      <a:pPr algn="ctr"/>
                      <a:r>
                        <a:rPr lang="en-US" sz="11500" b="1" dirty="0">
                          <a:solidFill>
                            <a:srgbClr val="D9D9D9"/>
                          </a:solidFill>
                          <a:latin typeface="Arial" panose="020B0604020202020204" pitchFamily="34" charset="0"/>
                          <a:cs typeface="Arial" panose="020B0604020202020204" pitchFamily="34" charset="0"/>
                        </a:rPr>
                        <a:t>F5</a:t>
                      </a:r>
                      <a:r>
                        <a:rPr lang="en-US" sz="2400" baseline="0" dirty="0">
                          <a:solidFill>
                            <a:srgbClr val="D9D9D9"/>
                          </a:solidFill>
                          <a:latin typeface="Arial" panose="020B0604020202020204" pitchFamily="34" charset="0"/>
                          <a:cs typeface="Arial" panose="020B0604020202020204" pitchFamily="34" charset="0"/>
                        </a:rPr>
                        <a:t> </a:t>
                      </a:r>
                      <a:endParaRPr lang="en-US" sz="8600"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1743746">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900" b="1" noProof="0" dirty="0">
                          <a:solidFill>
                            <a:srgbClr val="FFC000"/>
                          </a:solidFill>
                          <a:latin typeface="Arial"/>
                          <a:cs typeface="Arial"/>
                        </a:rPr>
                        <a:t>How to present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When you finish designing your poster and are ready to virtually present it, follow the conference organizers' instructions.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a:cs typeface="Arial"/>
                      </a:endParaRP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8073404">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dirty="0">
                          <a:solidFill>
                            <a:srgbClr val="FFC000"/>
                          </a:solidFill>
                          <a:latin typeface="Arial"/>
                          <a:cs typeface="Arial"/>
                        </a:rPr>
                        <a:t>Publish, present virtually, share, and discuss!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0" noProof="0" dirty="0">
                          <a:solidFill>
                            <a:schemeClr val="bg1"/>
                          </a:solidFill>
                          <a:latin typeface="Arial"/>
                          <a:cs typeface="Arial"/>
                        </a:rPr>
                        <a:t>Submit your poster and add it to the Research Poster Virtual Library.</a:t>
                      </a:r>
                      <a:br>
                        <a:rPr lang="en-US" sz="2400" b="0" noProof="0" dirty="0">
                          <a:solidFill>
                            <a:srgbClr val="FFC000"/>
                          </a:solidFill>
                          <a:latin typeface="Arial"/>
                          <a:cs typeface="Arial"/>
                        </a:rPr>
                      </a:br>
                      <a:br>
                        <a:rPr lang="en-US" sz="2400" b="0" noProof="0" dirty="0">
                          <a:solidFill>
                            <a:srgbClr val="FFC000"/>
                          </a:solidFill>
                          <a:latin typeface="Arial"/>
                          <a:cs typeface="Arial"/>
                        </a:rPr>
                      </a:br>
                      <a:r>
                        <a:rPr lang="en-US" sz="2400" b="1" noProof="0" dirty="0">
                          <a:solidFill>
                            <a:srgbClr val="FFC000"/>
                          </a:solidFill>
                          <a:latin typeface="Arial"/>
                          <a:cs typeface="Arial"/>
                        </a:rPr>
                        <a:t>Continuous global reach</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0" noProof="0" dirty="0">
                          <a:solidFill>
                            <a:schemeClr val="bg1"/>
                          </a:solidFill>
                          <a:latin typeface="Arial"/>
                          <a:cs typeface="Arial"/>
                        </a:rPr>
                        <a:t>Share your research with thousands of students, educators, scientists, and researchers from all over the United States and the World.</a:t>
                      </a: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b="0" noProof="0" dirty="0">
                        <a:solidFill>
                          <a:srgbClr val="FFC000"/>
                        </a:solidFill>
                        <a:latin typeface="Arial"/>
                        <a:cs typeface="Arial"/>
                      </a:endParaRPr>
                    </a:p>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a:cs typeface="Arial"/>
                        </a:rPr>
                        <a:t>Full-featured poster showcase included</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0" noProof="0" dirty="0">
                          <a:solidFill>
                            <a:schemeClr val="bg1"/>
                          </a:solidFill>
                          <a:latin typeface="Arial"/>
                          <a:cs typeface="Arial"/>
                        </a:rPr>
                        <a:t>Present your poster on a  professional full-featured and customizable web page that includes full screen functions, social sharing, your own discussion board, private contact form, narration and more.</a:t>
                      </a: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b="0" noProof="0" dirty="0">
                        <a:solidFill>
                          <a:srgbClr val="FFC000"/>
                        </a:solidFill>
                        <a:latin typeface="Arial"/>
                        <a:cs typeface="Arial"/>
                      </a:endParaRPr>
                    </a:p>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a:cs typeface="Arial"/>
                        </a:rPr>
                        <a:t>Convenience for presenter groups and conference coordinators </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0" noProof="0" dirty="0">
                          <a:solidFill>
                            <a:schemeClr val="bg1"/>
                          </a:solidFill>
                          <a:latin typeface="Arial"/>
                          <a:cs typeface="Arial"/>
                        </a:rPr>
                        <a:t>Published posters can easily be presented at virtual conferences. Perfect solution for organizers of meetings and conferences.</a:t>
                      </a:r>
                      <a:br>
                        <a:rPr lang="en-US" sz="2400" b="0" noProof="0" dirty="0">
                          <a:solidFill>
                            <a:srgbClr val="FFC000"/>
                          </a:solidFill>
                          <a:latin typeface="Arial"/>
                          <a:cs typeface="Arial"/>
                        </a:rPr>
                      </a:br>
                      <a:endParaRPr lang="en-US" sz="2400" b="0" noProof="0" dirty="0">
                        <a:solidFill>
                          <a:srgbClr val="FFC000"/>
                        </a:solidFill>
                        <a:latin typeface="Arial"/>
                        <a:cs typeface="Arial"/>
                      </a:endParaRPr>
                    </a:p>
                    <a:p>
                      <a:pPr marL="0" marR="0" lvl="0" indent="0" algn="l" defTabSz="1518341" rtl="0" eaLnBrk="1" fontAlgn="auto" latinLnBrk="0" hangingPunct="1">
                        <a:lnSpc>
                          <a:spcPct val="100000"/>
                        </a:lnSpc>
                        <a:spcBef>
                          <a:spcPts val="0"/>
                        </a:spcBef>
                        <a:spcAft>
                          <a:spcPts val="0"/>
                        </a:spcAft>
                        <a:buClrTx/>
                        <a:buSzTx/>
                        <a:buFontTx/>
                        <a:buNone/>
                        <a:tabLst/>
                        <a:defRPr/>
                      </a:pPr>
                      <a:r>
                        <a:rPr lang="en-US" sz="2900" b="1" noProof="0" dirty="0">
                          <a:solidFill>
                            <a:srgbClr val="FFC000"/>
                          </a:solidFill>
                          <a:latin typeface="Arial"/>
                          <a:cs typeface="Arial"/>
                        </a:rPr>
                        <a:t>https://</a:t>
                      </a:r>
                      <a:r>
                        <a:rPr lang="en-US" sz="2900" b="1" noProof="0" dirty="0" err="1">
                          <a:solidFill>
                            <a:srgbClr val="FFC000"/>
                          </a:solidFill>
                          <a:latin typeface="Arial"/>
                          <a:cs typeface="Arial"/>
                        </a:rPr>
                        <a:t>www.PosterPresentations.com</a:t>
                      </a:r>
                      <a:r>
                        <a:rPr lang="en-US" sz="2900" b="1" noProof="0" dirty="0">
                          <a:solidFill>
                            <a:srgbClr val="FFC000"/>
                          </a:solidFill>
                          <a:latin typeface="Arial"/>
                          <a:cs typeface="Arial"/>
                        </a:rPr>
                        <a:t>/research</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1" noProof="0" dirty="0">
                        <a:solidFill>
                          <a:srgbClr val="FFC000"/>
                        </a:solidFill>
                        <a:latin typeface="Arial"/>
                        <a:cs typeface="Arial"/>
                      </a:endParaRPr>
                    </a:p>
                  </a:txBody>
                  <a:tcPr marL="182880" marT="137160">
                    <a:solidFill>
                      <a:srgbClr val="003366"/>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448051497"/>
                  </a:ext>
                </a:extLst>
              </a:tr>
              <a:tr h="1176075">
                <a:tc gridSpan="3">
                  <a:txBody>
                    <a:bodyPr/>
                    <a:lstStyle/>
                    <a:p>
                      <a:endParaRPr lang="en-US" sz="2400" dirty="0">
                        <a:solidFill>
                          <a:srgbClr val="1F3A4E"/>
                        </a:solidFill>
                      </a:endParaRPr>
                    </a:p>
                  </a:txBody>
                  <a:tcPr marL="182880" marT="137160">
                    <a:blipFill dpi="0" rotWithShape="1">
                      <a:blip r:embed="rId11">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1500444">
                <a:tc>
                  <a:txBody>
                    <a:bodyPr/>
                    <a:lstStyle/>
                    <a:p>
                      <a:pPr>
                        <a:lnSpc>
                          <a:spcPts val="2600"/>
                        </a:lnSpc>
                      </a:pPr>
                      <a:r>
                        <a:rPr lang="en-US" sz="2100" dirty="0">
                          <a:solidFill>
                            <a:schemeClr val="bg1">
                              <a:lumMod val="85000"/>
                            </a:schemeClr>
                          </a:solidFill>
                          <a:latin typeface="Arial"/>
                          <a:cs typeface="Arial"/>
                        </a:rPr>
                        <a:t>© 2020</a:t>
                      </a:r>
                      <a:r>
                        <a:rPr lang="en-US" sz="2100" baseline="0" dirty="0">
                          <a:solidFill>
                            <a:schemeClr val="bg1">
                              <a:lumMod val="85000"/>
                            </a:schemeClr>
                          </a:solidFill>
                          <a:latin typeface="Arial"/>
                          <a:cs typeface="Arial"/>
                        </a:rPr>
                        <a:t> </a:t>
                      </a:r>
                      <a:r>
                        <a:rPr lang="en-US" sz="2100" dirty="0" err="1">
                          <a:solidFill>
                            <a:schemeClr val="bg1">
                              <a:lumMod val="85000"/>
                            </a:schemeClr>
                          </a:solidFill>
                          <a:latin typeface="Arial"/>
                          <a:cs typeface="Arial"/>
                        </a:rPr>
                        <a:t>PosterPresentations.com</a:t>
                      </a:r>
                      <a:br>
                        <a:rPr lang="en-US" sz="2100" dirty="0">
                          <a:solidFill>
                            <a:schemeClr val="bg1">
                              <a:lumMod val="85000"/>
                            </a:schemeClr>
                          </a:solidFill>
                          <a:latin typeface="Arial"/>
                          <a:cs typeface="Arial"/>
                        </a:rPr>
                      </a:br>
                      <a:r>
                        <a:rPr lang="en-US" sz="2100" dirty="0">
                          <a:solidFill>
                            <a:schemeClr val="bg1">
                              <a:lumMod val="85000"/>
                            </a:schemeClr>
                          </a:solidFill>
                          <a:latin typeface="Arial"/>
                          <a:cs typeface="Arial"/>
                        </a:rPr>
                        <a:t>2117 Fourth Street ,</a:t>
                      </a:r>
                      <a:r>
                        <a:rPr lang="en-US" sz="2100" baseline="0" dirty="0">
                          <a:solidFill>
                            <a:schemeClr val="bg1">
                              <a:lumMod val="85000"/>
                            </a:schemeClr>
                          </a:solidFill>
                          <a:latin typeface="Arial"/>
                          <a:cs typeface="Arial"/>
                        </a:rPr>
                        <a:t> STE C        </a:t>
                      </a:r>
                    </a:p>
                    <a:p>
                      <a:pPr>
                        <a:lnSpc>
                          <a:spcPts val="2600"/>
                        </a:lnSpc>
                      </a:pPr>
                      <a:r>
                        <a:rPr lang="en-US" sz="2100" baseline="0" dirty="0">
                          <a:solidFill>
                            <a:schemeClr val="bg1">
                              <a:lumMod val="85000"/>
                            </a:schemeClr>
                          </a:solidFill>
                          <a:latin typeface="Arial"/>
                          <a:cs typeface="Arial"/>
                        </a:rPr>
                        <a:t>Berkeley CA 94710 USA</a:t>
                      </a:r>
                      <a:endParaRPr lang="en-US" sz="2100" dirty="0">
                        <a:solidFill>
                          <a:schemeClr val="bg1">
                            <a:lumMod val="85000"/>
                          </a:schemeClr>
                        </a:solidFill>
                        <a:latin typeface="Arial"/>
                        <a:cs typeface="Arial"/>
                      </a:endParaRPr>
                    </a:p>
                  </a:txBody>
                  <a:tcPr marL="182880" marT="137160">
                    <a:solidFill>
                      <a:srgbClr val="010101"/>
                    </a:solidFill>
                  </a:tcPr>
                </a:tc>
                <a:tc gridSpan="2">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dirty="0">
                          <a:solidFill>
                            <a:srgbClr val="D0D0D0"/>
                          </a:solidFill>
                          <a:latin typeface="Arial"/>
                          <a:cs typeface="Arial"/>
                        </a:rPr>
                        <a:t>For complete tutorials</a:t>
                      </a:r>
                      <a:r>
                        <a:rPr lang="en-US" sz="24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800" b="1" dirty="0">
                          <a:solidFill>
                            <a:srgbClr val="FFC000"/>
                          </a:solidFill>
                          <a:latin typeface="Arial"/>
                          <a:cs typeface="Arial"/>
                        </a:rPr>
                        <a:t>https://</a:t>
                      </a:r>
                      <a:r>
                        <a:rPr lang="en-US" sz="1800" b="1" dirty="0" err="1">
                          <a:solidFill>
                            <a:srgbClr val="FFC000"/>
                          </a:solidFill>
                          <a:latin typeface="Arial"/>
                          <a:cs typeface="Arial"/>
                        </a:rPr>
                        <a:t>www.posterpresentations.com</a:t>
                      </a:r>
                      <a:r>
                        <a:rPr lang="en-US" sz="1800" b="1" dirty="0">
                          <a:solidFill>
                            <a:srgbClr val="FFC000"/>
                          </a:solidFill>
                          <a:latin typeface="Arial"/>
                          <a:cs typeface="Arial"/>
                        </a:rPr>
                        <a:t>/</a:t>
                      </a:r>
                      <a:r>
                        <a:rPr lang="en-US" sz="1800" b="1" dirty="0" err="1">
                          <a:solidFill>
                            <a:srgbClr val="FFC000"/>
                          </a:solidFill>
                          <a:latin typeface="Arial"/>
                          <a:cs typeface="Arial"/>
                        </a:rPr>
                        <a:t>helpdesk.html</a:t>
                      </a:r>
                      <a:endParaRPr lang="en-US" sz="1800" dirty="0">
                        <a:solidFill>
                          <a:schemeClr val="bg1">
                            <a:lumMod val="85000"/>
                          </a:schemeClr>
                        </a:solidFill>
                        <a:latin typeface="Arial"/>
                        <a:cs typeface="Arial"/>
                      </a:endParaRPr>
                    </a:p>
                  </a:txBody>
                  <a:tcPr marL="182880" marT="137160">
                    <a:solidFill>
                      <a:srgbClr val="010101"/>
                    </a:solidFill>
                  </a:tcPr>
                </a:tc>
                <a:tc hMerge="1">
                  <a:txBody>
                    <a:bodyPr/>
                    <a:lstStyle/>
                    <a:p>
                      <a:endParaRPr lang="en-US"/>
                    </a:p>
                  </a:txBody>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2" r:id="rId1"/>
  </p:sldLayoutIdLst>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0B91B61-1BF7-CF4F-A115-F49A79331A94}"/>
              </a:ext>
            </a:extLst>
          </p:cNvPr>
          <p:cNvSpPr/>
          <p:nvPr userDrawn="1"/>
        </p:nvSpPr>
        <p:spPr>
          <a:xfrm rot="10800000">
            <a:off x="0" y="31365486"/>
            <a:ext cx="43891200" cy="15497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33DC4674-0CF7-354A-A116-FE36983B2F8A}"/>
              </a:ext>
            </a:extLst>
          </p:cNvPr>
          <p:cNvSpPr/>
          <p:nvPr userDrawn="1"/>
        </p:nvSpPr>
        <p:spPr>
          <a:xfrm>
            <a:off x="0" y="1"/>
            <a:ext cx="43891200" cy="449275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Box 14">
            <a:extLst>
              <a:ext uri="{FF2B5EF4-FFF2-40B4-BE49-F238E27FC236}">
                <a16:creationId xmlns:a16="http://schemas.microsoft.com/office/drawing/2014/main" id="{DE33BC39-810B-224F-8803-2E61979327C9}"/>
              </a:ext>
            </a:extLst>
          </p:cNvPr>
          <p:cNvSpPr txBox="1">
            <a:spLocks noChangeArrowheads="1"/>
          </p:cNvSpPr>
          <p:nvPr userDrawn="1"/>
        </p:nvSpPr>
        <p:spPr bwMode="auto">
          <a:xfrm>
            <a:off x="1128393" y="31971938"/>
            <a:ext cx="2514600" cy="336819"/>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500" b="1" dirty="0">
                <a:solidFill>
                  <a:schemeClr val="bg1">
                    <a:lumMod val="75000"/>
                  </a:schemeClr>
                </a:solidFill>
                <a:latin typeface="Arial" charset="0"/>
              </a:rPr>
              <a:t>RESEARCH POSTER PRESENTATION DESIGN © 2015</a:t>
            </a: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sp>
        <p:nvSpPr>
          <p:cNvPr id="8" name="Text Placeholder 3">
            <a:extLst>
              <a:ext uri="{FF2B5EF4-FFF2-40B4-BE49-F238E27FC236}">
                <a16:creationId xmlns:a16="http://schemas.microsoft.com/office/drawing/2014/main" id="{5DD732AC-3E9E-AA4A-B182-B91BD39117A4}"/>
              </a:ext>
            </a:extLst>
          </p:cNvPr>
          <p:cNvSpPr txBox="1">
            <a:spLocks/>
          </p:cNvSpPr>
          <p:nvPr userDrawn="1"/>
        </p:nvSpPr>
        <p:spPr>
          <a:xfrm>
            <a:off x="459674" y="6378481"/>
            <a:ext cx="10056813" cy="846363"/>
          </a:xfrm>
          <a:prstGeom prst="rect">
            <a:avLst/>
          </a:prstGeom>
        </p:spPr>
        <p:txBody>
          <a:bodyPr wrap="square" lIns="228589" tIns="228589" rIns="228589" bIns="228589">
            <a:spAutoFit/>
          </a:bodyPr>
          <a:lstStyle>
            <a:lvl1pPr marL="0" indent="0" algn="l" defTabSz="4388900" rtl="0" eaLnBrk="1" latinLnBrk="0" hangingPunct="1">
              <a:spcBef>
                <a:spcPct val="20000"/>
              </a:spcBef>
              <a:buFont typeface="Arial" pitchFamily="34" charset="0"/>
              <a:buNone/>
              <a:defRPr sz="2500" kern="1200">
                <a:solidFill>
                  <a:schemeClr val="accent5">
                    <a:lumMod val="50000"/>
                  </a:schemeClr>
                </a:solidFill>
                <a:latin typeface="Times New Roman" pitchFamily="18" charset="0"/>
                <a:ea typeface="+mn-ea"/>
                <a:cs typeface="Times New Roman" pitchFamily="18" charset="0"/>
              </a:defRPr>
            </a:lvl1pPr>
            <a:lvl2pPr marL="1485825"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2pPr>
            <a:lvl3pPr marL="2057297"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3pPr>
            <a:lvl4pPr marL="2685916" indent="-628619"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4pPr>
            <a:lvl5pPr marL="3143093" indent="-457177"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r>
              <a:rPr lang="en-US"/>
              <a:t>Type in or paste your text here</a:t>
            </a:r>
            <a:endParaRPr lang="en-US" dirty="0"/>
          </a:p>
        </p:txBody>
      </p:sp>
      <p:sp>
        <p:nvSpPr>
          <p:cNvPr id="9" name="Text Placeholder 5">
            <a:extLst>
              <a:ext uri="{FF2B5EF4-FFF2-40B4-BE49-F238E27FC236}">
                <a16:creationId xmlns:a16="http://schemas.microsoft.com/office/drawing/2014/main" id="{609F4039-E820-734C-ADDF-D84CC5DAE2AE}"/>
              </a:ext>
            </a:extLst>
          </p:cNvPr>
          <p:cNvSpPr txBox="1">
            <a:spLocks/>
          </p:cNvSpPr>
          <p:nvPr userDrawn="1"/>
        </p:nvSpPr>
        <p:spPr>
          <a:xfrm>
            <a:off x="477827" y="5548749"/>
            <a:ext cx="10048875" cy="754045"/>
          </a:xfrm>
          <a:prstGeom prst="rect">
            <a:avLst/>
          </a:prstGeom>
          <a:noFill/>
        </p:spPr>
        <p:txBody>
          <a:bodyPr lIns="91436" tIns="91436" rIns="91436" bIns="91436" anchor="ctr" anchorCtr="0">
            <a:spAutoFit/>
          </a:bodyPr>
          <a:lstStyle>
            <a:lvl1pPr marL="0" indent="0" algn="l" defTabSz="4388900" rtl="0" eaLnBrk="1" latinLnBrk="0" hangingPunct="1">
              <a:spcBef>
                <a:spcPct val="20000"/>
              </a:spcBef>
              <a:buClr>
                <a:schemeClr val="accent1"/>
              </a:buClr>
              <a:buSzPct val="100000"/>
              <a:buFont typeface="Wingdings" pitchFamily="2" charset="2"/>
              <a:buNone/>
              <a:defRPr sz="3700" b="1" u="sng" kern="1200" baseline="0">
                <a:solidFill>
                  <a:schemeClr val="accent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r>
              <a:rPr lang="en-US"/>
              <a:t>(click to edit) INTRODUCTION or ABSTRACT</a:t>
            </a:r>
            <a:endParaRPr lang="en-US" dirty="0"/>
          </a:p>
        </p:txBody>
      </p:sp>
      <p:sp>
        <p:nvSpPr>
          <p:cNvPr id="11" name="Text Placeholder 5">
            <a:extLst>
              <a:ext uri="{FF2B5EF4-FFF2-40B4-BE49-F238E27FC236}">
                <a16:creationId xmlns:a16="http://schemas.microsoft.com/office/drawing/2014/main" id="{9E0C7155-99EC-7148-984A-9AED97984EBE}"/>
              </a:ext>
            </a:extLst>
          </p:cNvPr>
          <p:cNvSpPr txBox="1">
            <a:spLocks/>
          </p:cNvSpPr>
          <p:nvPr userDrawn="1"/>
        </p:nvSpPr>
        <p:spPr>
          <a:xfrm>
            <a:off x="477825" y="14212513"/>
            <a:ext cx="10050462" cy="754045"/>
          </a:xfrm>
          <a:prstGeom prst="rect">
            <a:avLst/>
          </a:prstGeom>
          <a:noFill/>
        </p:spPr>
        <p:txBody>
          <a:bodyPr wrap="square" lIns="91436" tIns="91436" rIns="91436" bIns="91436" anchor="ctr" anchorCtr="0">
            <a:spAutoFit/>
          </a:bodyPr>
          <a:lstStyle>
            <a:lvl1pPr marL="0" indent="0" algn="l" defTabSz="4388900" rtl="0" eaLnBrk="1" latinLnBrk="0" hangingPunct="1">
              <a:spcBef>
                <a:spcPct val="20000"/>
              </a:spcBef>
              <a:buClr>
                <a:schemeClr val="accent1"/>
              </a:buClr>
              <a:buSzPct val="100000"/>
              <a:buFont typeface="Wingdings" pitchFamily="2" charset="2"/>
              <a:buNone/>
              <a:defRPr sz="3700" b="1" u="sng" kern="1200" baseline="0">
                <a:solidFill>
                  <a:schemeClr val="accent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r>
              <a:rPr lang="en-US"/>
              <a:t>(click to edit)  OBJECTIVES</a:t>
            </a:r>
            <a:endParaRPr lang="en-US" dirty="0"/>
          </a:p>
        </p:txBody>
      </p:sp>
      <p:sp>
        <p:nvSpPr>
          <p:cNvPr id="12" name="Text Placeholder 3">
            <a:extLst>
              <a:ext uri="{FF2B5EF4-FFF2-40B4-BE49-F238E27FC236}">
                <a16:creationId xmlns:a16="http://schemas.microsoft.com/office/drawing/2014/main" id="{FD6EF4D6-BCDF-0E4D-8328-4D5259E0E1AF}"/>
              </a:ext>
            </a:extLst>
          </p:cNvPr>
          <p:cNvSpPr txBox="1">
            <a:spLocks/>
          </p:cNvSpPr>
          <p:nvPr userDrawn="1"/>
        </p:nvSpPr>
        <p:spPr>
          <a:xfrm>
            <a:off x="11460161" y="6378481"/>
            <a:ext cx="10048874" cy="846363"/>
          </a:xfrm>
          <a:prstGeom prst="rect">
            <a:avLst/>
          </a:prstGeom>
        </p:spPr>
        <p:txBody>
          <a:bodyPr wrap="square" lIns="228589" tIns="228589" rIns="228589" bIns="228589">
            <a:spAutoFit/>
          </a:bodyPr>
          <a:lstStyle>
            <a:lvl1pPr marL="0" indent="0" algn="l" defTabSz="4388900" rtl="0" eaLnBrk="1" latinLnBrk="0" hangingPunct="1">
              <a:spcBef>
                <a:spcPct val="20000"/>
              </a:spcBef>
              <a:buFont typeface="Arial" pitchFamily="34" charset="0"/>
              <a:buNone/>
              <a:defRPr sz="2500" kern="1200">
                <a:solidFill>
                  <a:schemeClr val="accent5">
                    <a:lumMod val="50000"/>
                  </a:schemeClr>
                </a:solidFill>
                <a:latin typeface="Times New Roman" pitchFamily="18" charset="0"/>
                <a:ea typeface="+mn-ea"/>
                <a:cs typeface="Times New Roman" pitchFamily="18" charset="0"/>
              </a:defRPr>
            </a:lvl1pPr>
            <a:lvl2pPr marL="1485825"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2pPr>
            <a:lvl3pPr marL="2057297"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3pPr>
            <a:lvl4pPr marL="2685916" indent="-628619"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4pPr>
            <a:lvl5pPr marL="3143093" indent="-457177"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r>
              <a:rPr lang="en-US"/>
              <a:t>Type in or paste your text here</a:t>
            </a:r>
            <a:endParaRPr lang="en-US" dirty="0"/>
          </a:p>
        </p:txBody>
      </p:sp>
      <p:sp>
        <p:nvSpPr>
          <p:cNvPr id="13" name="Text Placeholder 5">
            <a:extLst>
              <a:ext uri="{FF2B5EF4-FFF2-40B4-BE49-F238E27FC236}">
                <a16:creationId xmlns:a16="http://schemas.microsoft.com/office/drawing/2014/main" id="{F03D84C9-4789-2645-A0D4-1041D18D8A3D}"/>
              </a:ext>
            </a:extLst>
          </p:cNvPr>
          <p:cNvSpPr txBox="1">
            <a:spLocks/>
          </p:cNvSpPr>
          <p:nvPr userDrawn="1"/>
        </p:nvSpPr>
        <p:spPr>
          <a:xfrm>
            <a:off x="11460162" y="5548749"/>
            <a:ext cx="10048875" cy="754045"/>
          </a:xfrm>
          <a:prstGeom prst="rect">
            <a:avLst/>
          </a:prstGeom>
          <a:noFill/>
        </p:spPr>
        <p:txBody>
          <a:bodyPr lIns="91436" tIns="91436" rIns="91436" bIns="91436" anchor="ctr" anchorCtr="0">
            <a:spAutoFit/>
          </a:bodyPr>
          <a:lstStyle>
            <a:lvl1pPr marL="0" indent="0" algn="l" defTabSz="4388900" rtl="0" eaLnBrk="1" latinLnBrk="0" hangingPunct="1">
              <a:spcBef>
                <a:spcPct val="20000"/>
              </a:spcBef>
              <a:buClr>
                <a:schemeClr val="accent1"/>
              </a:buClr>
              <a:buSzPct val="100000"/>
              <a:buFont typeface="Wingdings" pitchFamily="2" charset="2"/>
              <a:buNone/>
              <a:defRPr sz="3700" b="1" u="sng" kern="1200" baseline="0">
                <a:solidFill>
                  <a:schemeClr val="accent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r>
              <a:rPr lang="en-US"/>
              <a:t>(click to edit)  MATERIALS &amp; METHODS</a:t>
            </a:r>
            <a:endParaRPr lang="en-US" dirty="0"/>
          </a:p>
        </p:txBody>
      </p:sp>
      <p:sp>
        <p:nvSpPr>
          <p:cNvPr id="14" name="Text Placeholder 3">
            <a:extLst>
              <a:ext uri="{FF2B5EF4-FFF2-40B4-BE49-F238E27FC236}">
                <a16:creationId xmlns:a16="http://schemas.microsoft.com/office/drawing/2014/main" id="{48B0F29A-1496-164F-B7A8-A71F3831EAD6}"/>
              </a:ext>
            </a:extLst>
          </p:cNvPr>
          <p:cNvSpPr txBox="1">
            <a:spLocks/>
          </p:cNvSpPr>
          <p:nvPr userDrawn="1"/>
        </p:nvSpPr>
        <p:spPr>
          <a:xfrm>
            <a:off x="22385343" y="6378481"/>
            <a:ext cx="10048874" cy="846363"/>
          </a:xfrm>
          <a:prstGeom prst="rect">
            <a:avLst/>
          </a:prstGeom>
        </p:spPr>
        <p:txBody>
          <a:bodyPr wrap="square" lIns="228589" tIns="228589" rIns="228589" bIns="228589">
            <a:spAutoFit/>
          </a:bodyPr>
          <a:lstStyle>
            <a:lvl1pPr marL="0" indent="0" algn="l" defTabSz="4388900" rtl="0" eaLnBrk="1" latinLnBrk="0" hangingPunct="1">
              <a:spcBef>
                <a:spcPct val="20000"/>
              </a:spcBef>
              <a:buFont typeface="Arial" pitchFamily="34" charset="0"/>
              <a:buNone/>
              <a:defRPr sz="2500" kern="1200">
                <a:solidFill>
                  <a:schemeClr val="accent5">
                    <a:lumMod val="50000"/>
                  </a:schemeClr>
                </a:solidFill>
                <a:latin typeface="Times New Roman" pitchFamily="18" charset="0"/>
                <a:ea typeface="+mn-ea"/>
                <a:cs typeface="Times New Roman" pitchFamily="18" charset="0"/>
              </a:defRPr>
            </a:lvl1pPr>
            <a:lvl2pPr marL="1485825"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2pPr>
            <a:lvl3pPr marL="2057297"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3pPr>
            <a:lvl4pPr marL="2685916" indent="-628619"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4pPr>
            <a:lvl5pPr marL="3143093" indent="-457177"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r>
              <a:rPr lang="en-US"/>
              <a:t>Type in or paste your text here</a:t>
            </a:r>
            <a:endParaRPr lang="en-US" dirty="0"/>
          </a:p>
        </p:txBody>
      </p:sp>
      <p:sp>
        <p:nvSpPr>
          <p:cNvPr id="15" name="Text Placeholder 5">
            <a:extLst>
              <a:ext uri="{FF2B5EF4-FFF2-40B4-BE49-F238E27FC236}">
                <a16:creationId xmlns:a16="http://schemas.microsoft.com/office/drawing/2014/main" id="{F8EF562C-EBD7-054A-A2AC-2878C2B07911}"/>
              </a:ext>
            </a:extLst>
          </p:cNvPr>
          <p:cNvSpPr txBox="1">
            <a:spLocks/>
          </p:cNvSpPr>
          <p:nvPr userDrawn="1"/>
        </p:nvSpPr>
        <p:spPr>
          <a:xfrm>
            <a:off x="22377404" y="5548749"/>
            <a:ext cx="10058400" cy="754045"/>
          </a:xfrm>
          <a:prstGeom prst="rect">
            <a:avLst/>
          </a:prstGeom>
          <a:noFill/>
        </p:spPr>
        <p:txBody>
          <a:bodyPr lIns="91436" tIns="91436" rIns="91436" bIns="91436" anchor="ctr" anchorCtr="0">
            <a:spAutoFit/>
          </a:bodyPr>
          <a:lstStyle>
            <a:lvl1pPr marL="0" indent="0" algn="l" defTabSz="4388900" rtl="0" eaLnBrk="1" latinLnBrk="0" hangingPunct="1">
              <a:spcBef>
                <a:spcPct val="20000"/>
              </a:spcBef>
              <a:buClr>
                <a:schemeClr val="accent1"/>
              </a:buClr>
              <a:buSzPct val="100000"/>
              <a:buFont typeface="Wingdings" pitchFamily="2" charset="2"/>
              <a:buNone/>
              <a:defRPr sz="3700" b="1" u="sng" kern="1200" baseline="0">
                <a:solidFill>
                  <a:schemeClr val="accent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r>
              <a:rPr lang="en-US"/>
              <a:t>(click to edit)  RESULTS</a:t>
            </a:r>
            <a:endParaRPr lang="en-US" dirty="0"/>
          </a:p>
        </p:txBody>
      </p:sp>
      <p:sp>
        <p:nvSpPr>
          <p:cNvPr id="16" name="Text Placeholder 5">
            <a:extLst>
              <a:ext uri="{FF2B5EF4-FFF2-40B4-BE49-F238E27FC236}">
                <a16:creationId xmlns:a16="http://schemas.microsoft.com/office/drawing/2014/main" id="{6EBFD6E6-D930-EE40-8FC7-D76AF1D0E745}"/>
              </a:ext>
            </a:extLst>
          </p:cNvPr>
          <p:cNvSpPr txBox="1">
            <a:spLocks/>
          </p:cNvSpPr>
          <p:nvPr userDrawn="1"/>
        </p:nvSpPr>
        <p:spPr>
          <a:xfrm>
            <a:off x="33390292" y="5548749"/>
            <a:ext cx="10047018" cy="754045"/>
          </a:xfrm>
          <a:prstGeom prst="rect">
            <a:avLst/>
          </a:prstGeom>
          <a:noFill/>
        </p:spPr>
        <p:txBody>
          <a:bodyPr wrap="square" lIns="91436" tIns="91436" rIns="91436" bIns="91436" anchor="ctr" anchorCtr="0">
            <a:spAutoFit/>
          </a:bodyPr>
          <a:lstStyle>
            <a:lvl1pPr marL="0" indent="0" algn="l" defTabSz="4388900" rtl="0" eaLnBrk="1" latinLnBrk="0" hangingPunct="1">
              <a:spcBef>
                <a:spcPct val="20000"/>
              </a:spcBef>
              <a:buClr>
                <a:schemeClr val="accent1"/>
              </a:buClr>
              <a:buSzPct val="100000"/>
              <a:buFont typeface="Wingdings" pitchFamily="2" charset="2"/>
              <a:buNone/>
              <a:defRPr sz="3700" b="1" u="sng" kern="1200" baseline="0">
                <a:solidFill>
                  <a:schemeClr val="accent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r>
              <a:rPr lang="en-US"/>
              <a:t>(click to edit)  CONCLUSIONS</a:t>
            </a:r>
            <a:endParaRPr lang="en-US" dirty="0"/>
          </a:p>
        </p:txBody>
      </p:sp>
      <p:sp>
        <p:nvSpPr>
          <p:cNvPr id="17" name="Text Placeholder 3">
            <a:extLst>
              <a:ext uri="{FF2B5EF4-FFF2-40B4-BE49-F238E27FC236}">
                <a16:creationId xmlns:a16="http://schemas.microsoft.com/office/drawing/2014/main" id="{802A46EB-776F-BF46-A88D-CF9AB67DA71E}"/>
              </a:ext>
            </a:extLst>
          </p:cNvPr>
          <p:cNvSpPr txBox="1">
            <a:spLocks/>
          </p:cNvSpPr>
          <p:nvPr userDrawn="1"/>
        </p:nvSpPr>
        <p:spPr>
          <a:xfrm>
            <a:off x="33390292" y="6378481"/>
            <a:ext cx="10047018" cy="846363"/>
          </a:xfrm>
          <a:prstGeom prst="rect">
            <a:avLst/>
          </a:prstGeom>
        </p:spPr>
        <p:txBody>
          <a:bodyPr wrap="square" lIns="228589" tIns="228589" rIns="228589" bIns="228589">
            <a:spAutoFit/>
          </a:bodyPr>
          <a:lstStyle>
            <a:lvl1pPr marL="0" indent="0" algn="l" defTabSz="4388900" rtl="0" eaLnBrk="1" latinLnBrk="0" hangingPunct="1">
              <a:spcBef>
                <a:spcPct val="20000"/>
              </a:spcBef>
              <a:buFont typeface="Arial" pitchFamily="34" charset="0"/>
              <a:buNone/>
              <a:defRPr sz="2500" kern="1200">
                <a:solidFill>
                  <a:schemeClr val="accent5">
                    <a:lumMod val="50000"/>
                  </a:schemeClr>
                </a:solidFill>
                <a:latin typeface="Times New Roman" pitchFamily="18" charset="0"/>
                <a:ea typeface="+mn-ea"/>
                <a:cs typeface="Times New Roman" pitchFamily="18" charset="0"/>
              </a:defRPr>
            </a:lvl1pPr>
            <a:lvl2pPr marL="1485825"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2pPr>
            <a:lvl3pPr marL="2057297"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3pPr>
            <a:lvl4pPr marL="2685916" indent="-628619"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4pPr>
            <a:lvl5pPr marL="3143093" indent="-457177"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r>
              <a:rPr lang="en-US"/>
              <a:t>Type in or paste your text here</a:t>
            </a:r>
            <a:endParaRPr lang="en-US" dirty="0"/>
          </a:p>
        </p:txBody>
      </p:sp>
      <p:sp>
        <p:nvSpPr>
          <p:cNvPr id="18" name="Text Placeholder 5">
            <a:extLst>
              <a:ext uri="{FF2B5EF4-FFF2-40B4-BE49-F238E27FC236}">
                <a16:creationId xmlns:a16="http://schemas.microsoft.com/office/drawing/2014/main" id="{25460E65-74E6-8846-A727-BB6BBAD071AE}"/>
              </a:ext>
            </a:extLst>
          </p:cNvPr>
          <p:cNvSpPr txBox="1">
            <a:spLocks/>
          </p:cNvSpPr>
          <p:nvPr userDrawn="1"/>
        </p:nvSpPr>
        <p:spPr>
          <a:xfrm>
            <a:off x="33390292" y="14272738"/>
            <a:ext cx="10047018" cy="754045"/>
          </a:xfrm>
          <a:prstGeom prst="rect">
            <a:avLst/>
          </a:prstGeom>
          <a:noFill/>
        </p:spPr>
        <p:txBody>
          <a:bodyPr wrap="square" lIns="91436" tIns="91436" rIns="91436" bIns="91436" anchor="ctr" anchorCtr="0">
            <a:spAutoFit/>
          </a:bodyPr>
          <a:lstStyle>
            <a:lvl1pPr marL="0" indent="0" algn="l" defTabSz="4388900" rtl="0" eaLnBrk="1" latinLnBrk="0" hangingPunct="1">
              <a:spcBef>
                <a:spcPct val="20000"/>
              </a:spcBef>
              <a:buClr>
                <a:schemeClr val="accent1"/>
              </a:buClr>
              <a:buSzPct val="100000"/>
              <a:buFont typeface="Wingdings" pitchFamily="2" charset="2"/>
              <a:buNone/>
              <a:defRPr sz="3700" b="1" u="sng" kern="1200" baseline="0">
                <a:solidFill>
                  <a:schemeClr val="accent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r>
              <a:rPr lang="en-US"/>
              <a:t>(click to edit)  REFERENCES</a:t>
            </a:r>
            <a:endParaRPr lang="en-US" dirty="0"/>
          </a:p>
        </p:txBody>
      </p:sp>
      <p:sp>
        <p:nvSpPr>
          <p:cNvPr id="19" name="Text Placeholder 3">
            <a:extLst>
              <a:ext uri="{FF2B5EF4-FFF2-40B4-BE49-F238E27FC236}">
                <a16:creationId xmlns:a16="http://schemas.microsoft.com/office/drawing/2014/main" id="{4F37FE17-0EC4-9F4C-9A7E-25D1C6169A89}"/>
              </a:ext>
            </a:extLst>
          </p:cNvPr>
          <p:cNvSpPr txBox="1">
            <a:spLocks/>
          </p:cNvSpPr>
          <p:nvPr userDrawn="1"/>
        </p:nvSpPr>
        <p:spPr>
          <a:xfrm>
            <a:off x="33390292" y="15011402"/>
            <a:ext cx="10052050" cy="846363"/>
          </a:xfrm>
          <a:prstGeom prst="rect">
            <a:avLst/>
          </a:prstGeom>
        </p:spPr>
        <p:txBody>
          <a:bodyPr wrap="square" lIns="228589" tIns="228589" rIns="228589" bIns="228589">
            <a:spAutoFit/>
          </a:bodyPr>
          <a:lstStyle>
            <a:lvl1pPr marL="0" indent="0" algn="l" defTabSz="4388900" rtl="0" eaLnBrk="1" latinLnBrk="0" hangingPunct="1">
              <a:spcBef>
                <a:spcPct val="20000"/>
              </a:spcBef>
              <a:buFont typeface="Arial" pitchFamily="34" charset="0"/>
              <a:buNone/>
              <a:defRPr sz="2500" kern="1200">
                <a:solidFill>
                  <a:schemeClr val="accent5">
                    <a:lumMod val="50000"/>
                  </a:schemeClr>
                </a:solidFill>
                <a:latin typeface="Times New Roman" pitchFamily="18" charset="0"/>
                <a:ea typeface="+mn-ea"/>
                <a:cs typeface="Times New Roman" pitchFamily="18" charset="0"/>
              </a:defRPr>
            </a:lvl1pPr>
            <a:lvl2pPr marL="1485825"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2pPr>
            <a:lvl3pPr marL="2057297"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3pPr>
            <a:lvl4pPr marL="2685916" indent="-628619"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4pPr>
            <a:lvl5pPr marL="3143093" indent="-457177"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r>
              <a:rPr lang="en-US"/>
              <a:t>Type in or paste your text here</a:t>
            </a:r>
            <a:endParaRPr lang="en-US" dirty="0"/>
          </a:p>
        </p:txBody>
      </p:sp>
      <p:sp>
        <p:nvSpPr>
          <p:cNvPr id="20" name="Text Placeholder 5">
            <a:extLst>
              <a:ext uri="{FF2B5EF4-FFF2-40B4-BE49-F238E27FC236}">
                <a16:creationId xmlns:a16="http://schemas.microsoft.com/office/drawing/2014/main" id="{99AB85CB-8CCD-D64F-BB54-7D62FBC4C219}"/>
              </a:ext>
            </a:extLst>
          </p:cNvPr>
          <p:cNvSpPr txBox="1">
            <a:spLocks/>
          </p:cNvSpPr>
          <p:nvPr userDrawn="1"/>
        </p:nvSpPr>
        <p:spPr>
          <a:xfrm>
            <a:off x="33390292" y="25679401"/>
            <a:ext cx="10047018" cy="754045"/>
          </a:xfrm>
          <a:prstGeom prst="rect">
            <a:avLst/>
          </a:prstGeom>
          <a:noFill/>
        </p:spPr>
        <p:txBody>
          <a:bodyPr wrap="square" lIns="91436" tIns="91436" rIns="91436" bIns="91436" anchor="ctr" anchorCtr="0">
            <a:spAutoFit/>
          </a:bodyPr>
          <a:lstStyle>
            <a:lvl1pPr marL="0" indent="0" algn="l" defTabSz="4388900" rtl="0" eaLnBrk="1" latinLnBrk="0" hangingPunct="1">
              <a:spcBef>
                <a:spcPct val="20000"/>
              </a:spcBef>
              <a:buClr>
                <a:schemeClr val="accent1"/>
              </a:buClr>
              <a:buSzPct val="100000"/>
              <a:buFont typeface="Wingdings" pitchFamily="2" charset="2"/>
              <a:buNone/>
              <a:defRPr sz="3700" b="1" u="sng" kern="1200" baseline="0">
                <a:solidFill>
                  <a:schemeClr val="accent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r>
              <a:rPr lang="en-US"/>
              <a:t>(click to edit)  ACKNOWLEDGEMENTS or  CONTACT</a:t>
            </a:r>
            <a:endParaRPr lang="en-US" dirty="0"/>
          </a:p>
        </p:txBody>
      </p:sp>
      <p:sp>
        <p:nvSpPr>
          <p:cNvPr id="21" name="Text Placeholder 3">
            <a:extLst>
              <a:ext uri="{FF2B5EF4-FFF2-40B4-BE49-F238E27FC236}">
                <a16:creationId xmlns:a16="http://schemas.microsoft.com/office/drawing/2014/main" id="{13FCCE08-C822-FD48-95EB-FFA5C8601F56}"/>
              </a:ext>
            </a:extLst>
          </p:cNvPr>
          <p:cNvSpPr txBox="1">
            <a:spLocks/>
          </p:cNvSpPr>
          <p:nvPr userDrawn="1"/>
        </p:nvSpPr>
        <p:spPr>
          <a:xfrm>
            <a:off x="33390292" y="26433446"/>
            <a:ext cx="10052050" cy="846363"/>
          </a:xfrm>
          <a:prstGeom prst="rect">
            <a:avLst/>
          </a:prstGeom>
        </p:spPr>
        <p:txBody>
          <a:bodyPr wrap="square" lIns="228589" tIns="228589" rIns="228589" bIns="228589">
            <a:spAutoFit/>
          </a:bodyPr>
          <a:lstStyle>
            <a:lvl1pPr marL="0" indent="0" algn="l" defTabSz="4388900" rtl="0" eaLnBrk="1" latinLnBrk="0" hangingPunct="1">
              <a:spcBef>
                <a:spcPct val="20000"/>
              </a:spcBef>
              <a:buFont typeface="Arial" pitchFamily="34" charset="0"/>
              <a:buNone/>
              <a:defRPr sz="2500" kern="1200">
                <a:solidFill>
                  <a:schemeClr val="accent5">
                    <a:lumMod val="50000"/>
                  </a:schemeClr>
                </a:solidFill>
                <a:latin typeface="Times New Roman" pitchFamily="18" charset="0"/>
                <a:ea typeface="+mn-ea"/>
                <a:cs typeface="Times New Roman" pitchFamily="18" charset="0"/>
              </a:defRPr>
            </a:lvl1pPr>
            <a:lvl2pPr marL="1485825"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2pPr>
            <a:lvl3pPr marL="2057297"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3pPr>
            <a:lvl4pPr marL="2685916" indent="-628619"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4pPr>
            <a:lvl5pPr marL="3143093" indent="-457177"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r>
              <a:rPr lang="en-US"/>
              <a:t>Type in or paste your text here</a:t>
            </a:r>
            <a:endParaRPr lang="en-US" dirty="0"/>
          </a:p>
        </p:txBody>
      </p:sp>
      <p:sp>
        <p:nvSpPr>
          <p:cNvPr id="22" name="Text Placeholder 3">
            <a:extLst>
              <a:ext uri="{FF2B5EF4-FFF2-40B4-BE49-F238E27FC236}">
                <a16:creationId xmlns:a16="http://schemas.microsoft.com/office/drawing/2014/main" id="{84E05100-FF55-554B-9C62-0172D9F4627E}"/>
              </a:ext>
            </a:extLst>
          </p:cNvPr>
          <p:cNvSpPr txBox="1">
            <a:spLocks/>
          </p:cNvSpPr>
          <p:nvPr userDrawn="1"/>
        </p:nvSpPr>
        <p:spPr>
          <a:xfrm>
            <a:off x="459674" y="14951552"/>
            <a:ext cx="10056813" cy="846363"/>
          </a:xfrm>
          <a:prstGeom prst="rect">
            <a:avLst/>
          </a:prstGeom>
        </p:spPr>
        <p:txBody>
          <a:bodyPr wrap="square" lIns="228589" tIns="228589" rIns="228589" bIns="228589">
            <a:spAutoFit/>
          </a:bodyPr>
          <a:lstStyle>
            <a:lvl1pPr marL="0" indent="0" algn="l" defTabSz="4388900" rtl="0" eaLnBrk="1" latinLnBrk="0" hangingPunct="1">
              <a:spcBef>
                <a:spcPct val="20000"/>
              </a:spcBef>
              <a:buFont typeface="Arial" pitchFamily="34" charset="0"/>
              <a:buNone/>
              <a:defRPr sz="2500" kern="1200">
                <a:solidFill>
                  <a:schemeClr val="accent5">
                    <a:lumMod val="50000"/>
                  </a:schemeClr>
                </a:solidFill>
                <a:latin typeface="Times New Roman" pitchFamily="18" charset="0"/>
                <a:ea typeface="+mn-ea"/>
                <a:cs typeface="Times New Roman" pitchFamily="18" charset="0"/>
              </a:defRPr>
            </a:lvl1pPr>
            <a:lvl2pPr marL="1485825"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2pPr>
            <a:lvl3pPr marL="2057297"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3pPr>
            <a:lvl4pPr marL="2685916" indent="-628619"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4pPr>
            <a:lvl5pPr marL="3143093" indent="-457177"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r>
              <a:rPr lang="en-US"/>
              <a:t>Type in or paste your text here</a:t>
            </a:r>
            <a:endParaRPr lang="en-US" dirty="0"/>
          </a:p>
        </p:txBody>
      </p:sp>
      <p:sp>
        <p:nvSpPr>
          <p:cNvPr id="23" name="Text Placeholder 76">
            <a:extLst>
              <a:ext uri="{FF2B5EF4-FFF2-40B4-BE49-F238E27FC236}">
                <a16:creationId xmlns:a16="http://schemas.microsoft.com/office/drawing/2014/main" id="{0F455A0D-C545-4747-8E3B-634B87BC0696}"/>
              </a:ext>
            </a:extLst>
          </p:cNvPr>
          <p:cNvSpPr txBox="1">
            <a:spLocks/>
          </p:cNvSpPr>
          <p:nvPr userDrawn="1"/>
        </p:nvSpPr>
        <p:spPr>
          <a:xfrm>
            <a:off x="5932593" y="3127915"/>
            <a:ext cx="31998968" cy="1280160"/>
          </a:xfrm>
          <a:prstGeom prst="rect">
            <a:avLst/>
          </a:prstGeom>
        </p:spPr>
        <p:txBody>
          <a:bodyPr>
            <a:normAutofit/>
          </a:bodyPr>
          <a:lstStyle>
            <a:lvl1pPr marL="0" indent="0" algn="ctr" defTabSz="4388900" rtl="0" eaLnBrk="1" latinLnBrk="0" hangingPunct="1">
              <a:spcBef>
                <a:spcPct val="20000"/>
              </a:spcBef>
              <a:buFontTx/>
              <a:buNone/>
              <a:defRPr sz="5400" kern="1200">
                <a:solidFill>
                  <a:schemeClr val="bg1"/>
                </a:solidFill>
                <a:latin typeface="+mj-lt"/>
                <a:ea typeface="+mn-ea"/>
                <a:cs typeface="+mn-cs"/>
              </a:defRPr>
            </a:lvl1pPr>
            <a:lvl2pPr marL="3565982" indent="-1371531" algn="l" defTabSz="4388900" rtl="0" eaLnBrk="1" latinLnBrk="0" hangingPunct="1">
              <a:spcBef>
                <a:spcPct val="20000"/>
              </a:spcBef>
              <a:buFontTx/>
              <a:buNone/>
              <a:defRPr sz="7200" kern="1200">
                <a:solidFill>
                  <a:schemeClr val="tx1"/>
                </a:solidFill>
                <a:latin typeface="+mn-lt"/>
                <a:ea typeface="+mn-ea"/>
                <a:cs typeface="+mn-cs"/>
              </a:defRPr>
            </a:lvl2pPr>
            <a:lvl3pPr marL="5486126" indent="-1097226" algn="l" defTabSz="4388900" rtl="0" eaLnBrk="1" latinLnBrk="0" hangingPunct="1">
              <a:spcBef>
                <a:spcPct val="20000"/>
              </a:spcBef>
              <a:buFontTx/>
              <a:buNone/>
              <a:defRPr sz="7200" kern="1200">
                <a:solidFill>
                  <a:schemeClr val="tx1"/>
                </a:solidFill>
                <a:latin typeface="+mn-lt"/>
                <a:ea typeface="+mn-ea"/>
                <a:cs typeface="+mn-cs"/>
              </a:defRPr>
            </a:lvl3pPr>
            <a:lvl4pPr marL="7680577" indent="-1097226" algn="l" defTabSz="4388900" rtl="0" eaLnBrk="1" latinLnBrk="0" hangingPunct="1">
              <a:spcBef>
                <a:spcPct val="20000"/>
              </a:spcBef>
              <a:buFontTx/>
              <a:buNone/>
              <a:defRPr sz="7200" kern="1200">
                <a:solidFill>
                  <a:schemeClr val="tx1"/>
                </a:solidFill>
                <a:latin typeface="+mn-lt"/>
                <a:ea typeface="+mn-ea"/>
                <a:cs typeface="+mn-cs"/>
              </a:defRPr>
            </a:lvl4pPr>
            <a:lvl5pPr marL="9875026" indent="-1097226" algn="l" defTabSz="4388900" rtl="0" eaLnBrk="1" latinLnBrk="0" hangingPunct="1">
              <a:spcBef>
                <a:spcPct val="20000"/>
              </a:spcBef>
              <a:buFontTx/>
              <a:buNone/>
              <a:defRPr sz="72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r>
              <a:rPr lang="en-US"/>
              <a:t>Click here to add affiliations</a:t>
            </a:r>
            <a:endParaRPr lang="en-US" dirty="0"/>
          </a:p>
        </p:txBody>
      </p:sp>
      <p:sp>
        <p:nvSpPr>
          <p:cNvPr id="24" name="Text Placeholder 76">
            <a:extLst>
              <a:ext uri="{FF2B5EF4-FFF2-40B4-BE49-F238E27FC236}">
                <a16:creationId xmlns:a16="http://schemas.microsoft.com/office/drawing/2014/main" id="{007FCA07-B2D2-8D4C-8FC8-0CA2ED81515C}"/>
              </a:ext>
            </a:extLst>
          </p:cNvPr>
          <p:cNvSpPr txBox="1">
            <a:spLocks/>
          </p:cNvSpPr>
          <p:nvPr userDrawn="1"/>
        </p:nvSpPr>
        <p:spPr>
          <a:xfrm>
            <a:off x="5932593" y="1847755"/>
            <a:ext cx="31998968" cy="1280160"/>
          </a:xfrm>
          <a:prstGeom prst="rect">
            <a:avLst/>
          </a:prstGeom>
        </p:spPr>
        <p:txBody>
          <a:bodyPr anchor="t" anchorCtr="1">
            <a:normAutofit lnSpcReduction="10000"/>
          </a:bodyPr>
          <a:lstStyle>
            <a:lvl1pPr marL="0" indent="0" algn="ctr" defTabSz="4388900" rtl="0" eaLnBrk="1" latinLnBrk="0" hangingPunct="1">
              <a:spcBef>
                <a:spcPct val="20000"/>
              </a:spcBef>
              <a:buFontTx/>
              <a:buNone/>
              <a:defRPr sz="8000" kern="1200">
                <a:solidFill>
                  <a:schemeClr val="bg1"/>
                </a:solidFill>
                <a:latin typeface="+mj-lt"/>
                <a:ea typeface="+mn-ea"/>
                <a:cs typeface="+mn-cs"/>
              </a:defRPr>
            </a:lvl1pPr>
            <a:lvl2pPr marL="3565982" indent="-1371531" algn="l" defTabSz="4388900" rtl="0" eaLnBrk="1" latinLnBrk="0" hangingPunct="1">
              <a:spcBef>
                <a:spcPct val="20000"/>
              </a:spcBef>
              <a:buFontTx/>
              <a:buNone/>
              <a:defRPr sz="7200" kern="1200">
                <a:solidFill>
                  <a:schemeClr val="tx1"/>
                </a:solidFill>
                <a:latin typeface="+mn-lt"/>
                <a:ea typeface="+mn-ea"/>
                <a:cs typeface="+mn-cs"/>
              </a:defRPr>
            </a:lvl2pPr>
            <a:lvl3pPr marL="5486126" indent="-1097226" algn="l" defTabSz="4388900" rtl="0" eaLnBrk="1" latinLnBrk="0" hangingPunct="1">
              <a:spcBef>
                <a:spcPct val="20000"/>
              </a:spcBef>
              <a:buFontTx/>
              <a:buNone/>
              <a:defRPr sz="7200" kern="1200">
                <a:solidFill>
                  <a:schemeClr val="tx1"/>
                </a:solidFill>
                <a:latin typeface="+mn-lt"/>
                <a:ea typeface="+mn-ea"/>
                <a:cs typeface="+mn-cs"/>
              </a:defRPr>
            </a:lvl3pPr>
            <a:lvl4pPr marL="7680577" indent="-1097226" algn="l" defTabSz="4388900" rtl="0" eaLnBrk="1" latinLnBrk="0" hangingPunct="1">
              <a:spcBef>
                <a:spcPct val="20000"/>
              </a:spcBef>
              <a:buFontTx/>
              <a:buNone/>
              <a:defRPr sz="7200" kern="1200">
                <a:solidFill>
                  <a:schemeClr val="tx1"/>
                </a:solidFill>
                <a:latin typeface="+mn-lt"/>
                <a:ea typeface="+mn-ea"/>
                <a:cs typeface="+mn-cs"/>
              </a:defRPr>
            </a:lvl4pPr>
            <a:lvl5pPr marL="9875026" indent="-1097226" algn="l" defTabSz="4388900" rtl="0" eaLnBrk="1" latinLnBrk="0" hangingPunct="1">
              <a:spcBef>
                <a:spcPct val="20000"/>
              </a:spcBef>
              <a:buFontTx/>
              <a:buNone/>
              <a:defRPr sz="72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r>
              <a:rPr lang="en-US"/>
              <a:t>Click here to add authors</a:t>
            </a:r>
            <a:endParaRPr lang="en-US" dirty="0"/>
          </a:p>
        </p:txBody>
      </p:sp>
      <p:sp>
        <p:nvSpPr>
          <p:cNvPr id="25" name="Text Placeholder 76">
            <a:extLst>
              <a:ext uri="{FF2B5EF4-FFF2-40B4-BE49-F238E27FC236}">
                <a16:creationId xmlns:a16="http://schemas.microsoft.com/office/drawing/2014/main" id="{7C518942-3AE3-994C-8E67-4A9277D25E95}"/>
              </a:ext>
            </a:extLst>
          </p:cNvPr>
          <p:cNvSpPr txBox="1">
            <a:spLocks/>
          </p:cNvSpPr>
          <p:nvPr userDrawn="1"/>
        </p:nvSpPr>
        <p:spPr>
          <a:xfrm>
            <a:off x="5932593" y="209781"/>
            <a:ext cx="31998968" cy="1637973"/>
          </a:xfrm>
          <a:prstGeom prst="rect">
            <a:avLst/>
          </a:prstGeom>
        </p:spPr>
        <p:txBody>
          <a:bodyPr anchor="t" anchorCtr="1">
            <a:normAutofit/>
          </a:bodyPr>
          <a:lstStyle>
            <a:lvl1pPr marL="0" indent="0" algn="ctr" defTabSz="4388900" rtl="0" eaLnBrk="1" latinLnBrk="0" hangingPunct="1">
              <a:spcBef>
                <a:spcPct val="20000"/>
              </a:spcBef>
              <a:buFontTx/>
              <a:buNone/>
              <a:defRPr sz="9600" b="1" kern="1200">
                <a:solidFill>
                  <a:schemeClr val="bg1"/>
                </a:solidFill>
                <a:latin typeface="+mj-lt"/>
                <a:ea typeface="+mn-ea"/>
                <a:cs typeface="+mn-cs"/>
              </a:defRPr>
            </a:lvl1pPr>
            <a:lvl2pPr marL="3565982" indent="-1371531" algn="l" defTabSz="4388900" rtl="0" eaLnBrk="1" latinLnBrk="0" hangingPunct="1">
              <a:spcBef>
                <a:spcPct val="20000"/>
              </a:spcBef>
              <a:buFontTx/>
              <a:buNone/>
              <a:defRPr sz="7200" kern="1200">
                <a:solidFill>
                  <a:schemeClr val="tx1"/>
                </a:solidFill>
                <a:latin typeface="+mn-lt"/>
                <a:ea typeface="+mn-ea"/>
                <a:cs typeface="+mn-cs"/>
              </a:defRPr>
            </a:lvl2pPr>
            <a:lvl3pPr marL="5486126" indent="-1097226" algn="l" defTabSz="4388900" rtl="0" eaLnBrk="1" latinLnBrk="0" hangingPunct="1">
              <a:spcBef>
                <a:spcPct val="20000"/>
              </a:spcBef>
              <a:buFontTx/>
              <a:buNone/>
              <a:defRPr sz="7200" kern="1200">
                <a:solidFill>
                  <a:schemeClr val="tx1"/>
                </a:solidFill>
                <a:latin typeface="+mn-lt"/>
                <a:ea typeface="+mn-ea"/>
                <a:cs typeface="+mn-cs"/>
              </a:defRPr>
            </a:lvl3pPr>
            <a:lvl4pPr marL="7680577" indent="-1097226" algn="l" defTabSz="4388900" rtl="0" eaLnBrk="1" latinLnBrk="0" hangingPunct="1">
              <a:spcBef>
                <a:spcPct val="20000"/>
              </a:spcBef>
              <a:buFontTx/>
              <a:buNone/>
              <a:defRPr sz="7200" kern="1200">
                <a:solidFill>
                  <a:schemeClr val="tx1"/>
                </a:solidFill>
                <a:latin typeface="+mn-lt"/>
                <a:ea typeface="+mn-ea"/>
                <a:cs typeface="+mn-cs"/>
              </a:defRPr>
            </a:lvl4pPr>
            <a:lvl5pPr marL="9875026" indent="-1097226" algn="l" defTabSz="4388900" rtl="0" eaLnBrk="1" latinLnBrk="0" hangingPunct="1">
              <a:spcBef>
                <a:spcPct val="20000"/>
              </a:spcBef>
              <a:buFontTx/>
              <a:buNone/>
              <a:defRPr sz="72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r>
              <a:rPr lang="en-US"/>
              <a:t>Click here to add title</a:t>
            </a:r>
            <a:endParaRPr lang="en-US" dirty="0"/>
          </a:p>
        </p:txBody>
      </p:sp>
    </p:spTree>
    <p:extLst>
      <p:ext uri="{BB962C8B-B14F-4D97-AF65-F5344CB8AC3E}">
        <p14:creationId xmlns:p14="http://schemas.microsoft.com/office/powerpoint/2010/main" val="717728416"/>
      </p:ext>
    </p:extLst>
  </p:cSld>
  <p:clrMap bg1="lt1" tx1="dk1" bg2="lt2" tx2="dk2" accent1="accent1" accent2="accent2" accent3="accent3" accent4="accent4" accent5="accent5" accent6="accent6" hlink="hlink" folHlink="folHlink"/>
  <p:sldLayoutIdLst>
    <p:sldLayoutId id="2147483654" r:id="rId1"/>
  </p:sldLayoutIdLst>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18" Type="http://schemas.openxmlformats.org/officeDocument/2006/relationships/image" Target="../media/image23.png"/><Relationship Id="rId3" Type="http://schemas.openxmlformats.org/officeDocument/2006/relationships/hyperlink" Target="mailto:carcady.dyskin@uwa.edu.au" TargetMode="External"/><Relationship Id="rId7" Type="http://schemas.openxmlformats.org/officeDocument/2006/relationships/image" Target="../media/image12.png"/><Relationship Id="rId12" Type="http://schemas.openxmlformats.org/officeDocument/2006/relationships/image" Target="../media/image17.png"/><Relationship Id="rId17" Type="http://schemas.openxmlformats.org/officeDocument/2006/relationships/image" Target="../media/image22.png"/><Relationship Id="rId2" Type="http://schemas.openxmlformats.org/officeDocument/2006/relationships/hyperlink" Target="mailto:belena.pasternak@uwa.edu.au" TargetMode="External"/><Relationship Id="rId16" Type="http://schemas.openxmlformats.org/officeDocument/2006/relationships/image" Target="../media/image21.png"/><Relationship Id="rId1" Type="http://schemas.openxmlformats.org/officeDocument/2006/relationships/slideLayout" Target="../slideLayouts/slideLayout1.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5" Type="http://schemas.openxmlformats.org/officeDocument/2006/relationships/image" Target="../media/image20.svg"/><Relationship Id="rId10" Type="http://schemas.openxmlformats.org/officeDocument/2006/relationships/image" Target="../media/image15.png"/><Relationship Id="rId19" Type="http://schemas.openxmlformats.org/officeDocument/2006/relationships/image" Target="../media/image24.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A34E9BB9-91CA-A088-A517-2001735277F7}"/>
              </a:ext>
            </a:extLst>
          </p:cNvPr>
          <p:cNvSpPr/>
          <p:nvPr/>
        </p:nvSpPr>
        <p:spPr>
          <a:xfrm>
            <a:off x="0" y="31012268"/>
            <a:ext cx="43864153" cy="1906132"/>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559BAA5F-70A4-4257-80A2-2D96FBC3E344}"/>
              </a:ext>
            </a:extLst>
          </p:cNvPr>
          <p:cNvSpPr/>
          <p:nvPr/>
        </p:nvSpPr>
        <p:spPr>
          <a:xfrm>
            <a:off x="1" y="-31304"/>
            <a:ext cx="40108568" cy="4108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ext Placeholder 1">
            <a:extLst>
              <a:ext uri="{FF2B5EF4-FFF2-40B4-BE49-F238E27FC236}">
                <a16:creationId xmlns:a16="http://schemas.microsoft.com/office/drawing/2014/main" id="{3A31384A-E981-0946-ADDC-4722A18960F3}"/>
              </a:ext>
            </a:extLst>
          </p:cNvPr>
          <p:cNvSpPr>
            <a:spLocks noGrp="1"/>
          </p:cNvSpPr>
          <p:nvPr>
            <p:ph type="body" sz="quarter" idx="10"/>
          </p:nvPr>
        </p:nvSpPr>
        <p:spPr>
          <a:xfrm>
            <a:off x="459674" y="6378481"/>
            <a:ext cx="10056813" cy="7355838"/>
          </a:xfrm>
        </p:spPr>
        <p:txBody>
          <a:bodyPr/>
          <a:lstStyle/>
          <a:p>
            <a:pPr algn="just"/>
            <a:r>
              <a:rPr lang="en-US" sz="4000" dirty="0"/>
              <a:t>Rock masses are often fragmented, split into blocks which can exhibit relatively independent displacement and/or rotation. Modelling deformation of blocky/fragmented rocks is complicated by the phenomenon of </a:t>
            </a:r>
            <a:r>
              <a:rPr lang="en-US" sz="4000" i="1" dirty="0"/>
              <a:t>elbowing</a:t>
            </a:r>
            <a:r>
              <a:rPr lang="en-US" sz="4000" dirty="0"/>
              <a:t> [1] whereby the rotating block pushes away the neighboring blocks. The direction of the push can be independent of the direction of block rotation making the problem strongly non-linear (the “absolute value” type non-linearity). </a:t>
            </a:r>
          </a:p>
        </p:txBody>
      </p:sp>
      <p:sp>
        <p:nvSpPr>
          <p:cNvPr id="3" name="Text Placeholder 2">
            <a:extLst>
              <a:ext uri="{FF2B5EF4-FFF2-40B4-BE49-F238E27FC236}">
                <a16:creationId xmlns:a16="http://schemas.microsoft.com/office/drawing/2014/main" id="{BB9651DF-245B-DE47-A8E1-DE4F451C0B9E}"/>
              </a:ext>
            </a:extLst>
          </p:cNvPr>
          <p:cNvSpPr>
            <a:spLocks noGrp="1"/>
          </p:cNvSpPr>
          <p:nvPr>
            <p:ph type="body" sz="quarter" idx="11"/>
          </p:nvPr>
        </p:nvSpPr>
        <p:spPr>
          <a:xfrm>
            <a:off x="477827" y="5494889"/>
            <a:ext cx="10048875" cy="861766"/>
          </a:xfrm>
        </p:spPr>
        <p:txBody>
          <a:bodyPr/>
          <a:lstStyle/>
          <a:p>
            <a:r>
              <a:rPr lang="en-US" sz="4400" dirty="0"/>
              <a:t>Introduction</a:t>
            </a:r>
          </a:p>
        </p:txBody>
      </p:sp>
      <p:sp>
        <p:nvSpPr>
          <p:cNvPr id="4" name="Text Placeholder 3">
            <a:extLst>
              <a:ext uri="{FF2B5EF4-FFF2-40B4-BE49-F238E27FC236}">
                <a16:creationId xmlns:a16="http://schemas.microsoft.com/office/drawing/2014/main" id="{B3A75B69-B887-494F-8354-19A97A084D60}"/>
              </a:ext>
            </a:extLst>
          </p:cNvPr>
          <p:cNvSpPr>
            <a:spLocks noGrp="1"/>
          </p:cNvSpPr>
          <p:nvPr>
            <p:ph type="body" sz="quarter" idx="20"/>
          </p:nvPr>
        </p:nvSpPr>
        <p:spPr>
          <a:xfrm>
            <a:off x="563143" y="13647023"/>
            <a:ext cx="10050462" cy="861766"/>
          </a:xfrm>
        </p:spPr>
        <p:txBody>
          <a:bodyPr/>
          <a:lstStyle/>
          <a:p>
            <a:r>
              <a:rPr lang="en-US" sz="4400" dirty="0"/>
              <a:t>Objectives</a:t>
            </a:r>
          </a:p>
        </p:txBody>
      </p:sp>
      <p:sp>
        <p:nvSpPr>
          <p:cNvPr id="5" name="Text Placeholder 4">
            <a:extLst>
              <a:ext uri="{FF2B5EF4-FFF2-40B4-BE49-F238E27FC236}">
                <a16:creationId xmlns:a16="http://schemas.microsoft.com/office/drawing/2014/main" id="{734D45A7-2E10-C448-9D0E-72B47E945C7F}"/>
              </a:ext>
            </a:extLst>
          </p:cNvPr>
          <p:cNvSpPr>
            <a:spLocks noGrp="1"/>
          </p:cNvSpPr>
          <p:nvPr>
            <p:ph type="body" sz="quarter" idx="21"/>
          </p:nvPr>
        </p:nvSpPr>
        <p:spPr>
          <a:xfrm>
            <a:off x="11255811" y="5344425"/>
            <a:ext cx="10048874" cy="7355838"/>
          </a:xfrm>
        </p:spPr>
        <p:txBody>
          <a:bodyPr/>
          <a:lstStyle/>
          <a:p>
            <a:pPr algn="just"/>
            <a:r>
              <a:rPr lang="en-AU" sz="4000" dirty="0">
                <a:solidFill>
                  <a:srgbClr val="00B0F0"/>
                </a:solidFill>
              </a:rPr>
              <a:t>Physical Model</a:t>
            </a:r>
          </a:p>
          <a:p>
            <a:pPr algn="just"/>
            <a:r>
              <a:rPr lang="en-AU" sz="4000" dirty="0"/>
              <a:t>The device developed by I. </a:t>
            </a:r>
            <a:r>
              <a:rPr lang="en-AU" sz="4000" dirty="0" err="1"/>
              <a:t>Shufrin</a:t>
            </a:r>
            <a:r>
              <a:rPr lang="en-AU" sz="4000" dirty="0"/>
              <a:t>, E. Pasternak and AV Dyskin is used to demonstrate the effect of elbowing (</a:t>
            </a:r>
            <a:r>
              <a:rPr lang="en-AU" sz="4000" dirty="0">
                <a:solidFill>
                  <a:srgbClr val="00B050"/>
                </a:solidFill>
              </a:rPr>
              <a:t>Fig. 2</a:t>
            </a:r>
            <a:r>
              <a:rPr lang="en-AU" sz="4000" dirty="0"/>
              <a:t>). Blocks can be installed or removed from the </a:t>
            </a:r>
            <a:r>
              <a:rPr lang="en-AU" sz="4000" dirty="0">
                <a:solidFill>
                  <a:schemeClr val="tx1"/>
                </a:solidFill>
              </a:rPr>
              <a:t>device; the maximum number of blocks is seven including the driving block which is fixed on the left side. The blocks can be connected by tension springs or rubber bands which provide resistance to the block displacement. </a:t>
            </a:r>
            <a:endParaRPr lang="en-US" sz="4000" dirty="0">
              <a:solidFill>
                <a:schemeClr val="tx1"/>
              </a:solidFill>
            </a:endParaRPr>
          </a:p>
        </p:txBody>
      </p:sp>
      <p:sp>
        <p:nvSpPr>
          <p:cNvPr id="6" name="Text Placeholder 5">
            <a:extLst>
              <a:ext uri="{FF2B5EF4-FFF2-40B4-BE49-F238E27FC236}">
                <a16:creationId xmlns:a16="http://schemas.microsoft.com/office/drawing/2014/main" id="{8AFEEE7D-41C4-3B45-BFE6-D61F77CAFF9F}"/>
              </a:ext>
            </a:extLst>
          </p:cNvPr>
          <p:cNvSpPr>
            <a:spLocks noGrp="1"/>
          </p:cNvSpPr>
          <p:nvPr>
            <p:ph type="body" sz="quarter" idx="22"/>
          </p:nvPr>
        </p:nvSpPr>
        <p:spPr>
          <a:xfrm>
            <a:off x="11255811" y="4460833"/>
            <a:ext cx="10048875" cy="861766"/>
          </a:xfrm>
        </p:spPr>
        <p:txBody>
          <a:bodyPr/>
          <a:lstStyle/>
          <a:p>
            <a:r>
              <a:rPr lang="en-US" sz="4400" dirty="0"/>
              <a:t>Models and Results</a:t>
            </a:r>
          </a:p>
        </p:txBody>
      </p:sp>
      <p:sp>
        <p:nvSpPr>
          <p:cNvPr id="7" name="Text Placeholder 6">
            <a:extLst>
              <a:ext uri="{FF2B5EF4-FFF2-40B4-BE49-F238E27FC236}">
                <a16:creationId xmlns:a16="http://schemas.microsoft.com/office/drawing/2014/main" id="{AFF5B475-9F52-1146-91E8-20386B9076AF}"/>
              </a:ext>
            </a:extLst>
          </p:cNvPr>
          <p:cNvSpPr>
            <a:spLocks noGrp="1"/>
          </p:cNvSpPr>
          <p:nvPr>
            <p:ph type="body" sz="quarter" idx="23"/>
          </p:nvPr>
        </p:nvSpPr>
        <p:spPr>
          <a:xfrm>
            <a:off x="11409675" y="18196609"/>
            <a:ext cx="10048874" cy="2923855"/>
          </a:xfrm>
        </p:spPr>
        <p:txBody>
          <a:bodyPr/>
          <a:lstStyle/>
          <a:p>
            <a:pPr algn="just"/>
            <a:r>
              <a:rPr lang="en-AU" sz="4000" dirty="0">
                <a:solidFill>
                  <a:srgbClr val="FF0000"/>
                </a:solidFill>
              </a:rPr>
              <a:t>Result</a:t>
            </a:r>
            <a:r>
              <a:rPr lang="en-AU" sz="4000" dirty="0"/>
              <a:t>: Schematics of two typical modes of block motion (a four-block case and a seven-block case). A pair of springs of stiffness around 1N/cm is applied.</a:t>
            </a:r>
            <a:endParaRPr lang="en-US" sz="4000" dirty="0"/>
          </a:p>
        </p:txBody>
      </p:sp>
      <p:sp>
        <p:nvSpPr>
          <p:cNvPr id="9" name="Text Placeholder 8">
            <a:extLst>
              <a:ext uri="{FF2B5EF4-FFF2-40B4-BE49-F238E27FC236}">
                <a16:creationId xmlns:a16="http://schemas.microsoft.com/office/drawing/2014/main" id="{027FBB48-301F-E54B-9C0F-B0AF4F8F13C3}"/>
              </a:ext>
            </a:extLst>
          </p:cNvPr>
          <p:cNvSpPr>
            <a:spLocks noGrp="1"/>
          </p:cNvSpPr>
          <p:nvPr>
            <p:ph type="body" sz="quarter" idx="25"/>
          </p:nvPr>
        </p:nvSpPr>
        <p:spPr>
          <a:xfrm>
            <a:off x="33225296" y="5877728"/>
            <a:ext cx="10047018" cy="861766"/>
          </a:xfrm>
        </p:spPr>
        <p:txBody>
          <a:bodyPr/>
          <a:lstStyle/>
          <a:p>
            <a:r>
              <a:rPr lang="en-US" sz="4400" dirty="0"/>
              <a:t>Conclusions</a:t>
            </a:r>
          </a:p>
        </p:txBody>
      </p:sp>
      <p:sp>
        <p:nvSpPr>
          <p:cNvPr id="10" name="Text Placeholder 9">
            <a:extLst>
              <a:ext uri="{FF2B5EF4-FFF2-40B4-BE49-F238E27FC236}">
                <a16:creationId xmlns:a16="http://schemas.microsoft.com/office/drawing/2014/main" id="{A84428BB-306F-7648-8365-865D8442AB50}"/>
              </a:ext>
            </a:extLst>
          </p:cNvPr>
          <p:cNvSpPr>
            <a:spLocks noGrp="1"/>
          </p:cNvSpPr>
          <p:nvPr>
            <p:ph type="body" sz="quarter" idx="26"/>
          </p:nvPr>
        </p:nvSpPr>
        <p:spPr>
          <a:xfrm>
            <a:off x="32814855" y="6652121"/>
            <a:ext cx="10721006" cy="13142037"/>
          </a:xfrm>
        </p:spPr>
        <p:txBody>
          <a:bodyPr/>
          <a:lstStyle/>
          <a:p>
            <a:pPr marL="571500" indent="-571500" algn="just">
              <a:buClr>
                <a:srgbClr val="92D050"/>
              </a:buClr>
              <a:buFont typeface="Wingdings" panose="05000000000000000000" pitchFamily="2" charset="2"/>
              <a:buChar char="ü"/>
            </a:pPr>
            <a:r>
              <a:rPr lang="en-AU" sz="4000" dirty="0"/>
              <a:t>In experiments, it is found that when one block (the initial block) is rotated, the neighbouring blocks may not rotate, only displace. This depends on the magnitude of friction and the number of blocks in the chain. </a:t>
            </a:r>
          </a:p>
          <a:p>
            <a:pPr marL="571500" indent="-571500" algn="just">
              <a:buClr>
                <a:srgbClr val="92D050"/>
              </a:buClr>
              <a:buFont typeface="Wingdings" panose="05000000000000000000" pitchFamily="2" charset="2"/>
              <a:buChar char="ü"/>
            </a:pPr>
            <a:r>
              <a:rPr lang="en-AU" sz="4000" dirty="0"/>
              <a:t>Developed DEM model in UDEC demonstrates that the instantaneous application of the rotating moment to the first block introduces rotational wave.</a:t>
            </a:r>
          </a:p>
          <a:p>
            <a:pPr marL="571500" indent="-571500" algn="just">
              <a:buClr>
                <a:srgbClr val="92D050"/>
              </a:buClr>
              <a:buFont typeface="Wingdings" panose="05000000000000000000" pitchFamily="2" charset="2"/>
              <a:buChar char="ü"/>
            </a:pPr>
            <a:r>
              <a:rPr lang="en-AU" sz="4000" dirty="0"/>
              <a:t>The velocity of wave propagation among the 1D model in UDEC is 165m/s, which has a good agreement with the analytical solution (158m/s). The relative error between the numerical result and analytical solution is around 4.4%.</a:t>
            </a:r>
          </a:p>
          <a:p>
            <a:pPr marL="571500" indent="-571500" algn="just">
              <a:buClr>
                <a:srgbClr val="92D050"/>
              </a:buClr>
              <a:buFont typeface="Wingdings" panose="05000000000000000000" pitchFamily="2" charset="2"/>
              <a:buChar char="ü"/>
            </a:pPr>
            <a:r>
              <a:rPr lang="en-AU" sz="4000" dirty="0"/>
              <a:t> The rotational wave velocity is independent of the magnitude of the initiation moment, which confirms the initial assumption that the in unidirectional rotation the system behaviour is linear.</a:t>
            </a:r>
          </a:p>
        </p:txBody>
      </p:sp>
      <p:sp>
        <p:nvSpPr>
          <p:cNvPr id="11" name="Text Placeholder 10">
            <a:extLst>
              <a:ext uri="{FF2B5EF4-FFF2-40B4-BE49-F238E27FC236}">
                <a16:creationId xmlns:a16="http://schemas.microsoft.com/office/drawing/2014/main" id="{38D54E99-CD09-EA42-AB77-4AB0DEE80F55}"/>
              </a:ext>
            </a:extLst>
          </p:cNvPr>
          <p:cNvSpPr>
            <a:spLocks noGrp="1"/>
          </p:cNvSpPr>
          <p:nvPr>
            <p:ph type="body" sz="quarter" idx="27"/>
          </p:nvPr>
        </p:nvSpPr>
        <p:spPr>
          <a:xfrm>
            <a:off x="33397840" y="20591949"/>
            <a:ext cx="10047018" cy="861766"/>
          </a:xfrm>
        </p:spPr>
        <p:txBody>
          <a:bodyPr/>
          <a:lstStyle/>
          <a:p>
            <a:r>
              <a:rPr lang="en-US" sz="4400" dirty="0"/>
              <a:t>References</a:t>
            </a:r>
          </a:p>
        </p:txBody>
      </p:sp>
      <p:sp>
        <p:nvSpPr>
          <p:cNvPr id="12" name="Text Placeholder 11">
            <a:extLst>
              <a:ext uri="{FF2B5EF4-FFF2-40B4-BE49-F238E27FC236}">
                <a16:creationId xmlns:a16="http://schemas.microsoft.com/office/drawing/2014/main" id="{D11F3E96-6F91-E14D-AC57-F39AA9727DD5}"/>
              </a:ext>
            </a:extLst>
          </p:cNvPr>
          <p:cNvSpPr>
            <a:spLocks noGrp="1"/>
          </p:cNvSpPr>
          <p:nvPr>
            <p:ph type="body" sz="quarter" idx="28"/>
          </p:nvPr>
        </p:nvSpPr>
        <p:spPr>
          <a:xfrm>
            <a:off x="33328072" y="21503951"/>
            <a:ext cx="10052050" cy="2923855"/>
          </a:xfrm>
        </p:spPr>
        <p:txBody>
          <a:bodyPr/>
          <a:lstStyle/>
          <a:p>
            <a:r>
              <a:rPr lang="en-US" sz="4000" dirty="0"/>
              <a:t>[1] </a:t>
            </a:r>
            <a:r>
              <a:rPr lang="en-AU" sz="4000" dirty="0"/>
              <a:t>Pasternak, E., Dyskin, A.V., Estrin, Y. (2006) Deformations in transform Faults with rotating crustal blocks. </a:t>
            </a:r>
            <a:r>
              <a:rPr lang="en-AU" sz="4000" i="1" dirty="0"/>
              <a:t>Pure Appl. </a:t>
            </a:r>
            <a:r>
              <a:rPr lang="en-AU" sz="4000" i="1" dirty="0" err="1"/>
              <a:t>Geophys</a:t>
            </a:r>
            <a:r>
              <a:rPr lang="en-AU" sz="4000" i="1" dirty="0"/>
              <a:t>.</a:t>
            </a:r>
            <a:r>
              <a:rPr lang="en-AU" sz="4000" dirty="0"/>
              <a:t> 163 2011–2030.</a:t>
            </a:r>
          </a:p>
        </p:txBody>
      </p:sp>
      <p:sp>
        <p:nvSpPr>
          <p:cNvPr id="13" name="Text Placeholder 12">
            <a:extLst>
              <a:ext uri="{FF2B5EF4-FFF2-40B4-BE49-F238E27FC236}">
                <a16:creationId xmlns:a16="http://schemas.microsoft.com/office/drawing/2014/main" id="{43E79531-0049-6141-B5CA-58A1EF687D2C}"/>
              </a:ext>
            </a:extLst>
          </p:cNvPr>
          <p:cNvSpPr>
            <a:spLocks noGrp="1"/>
          </p:cNvSpPr>
          <p:nvPr>
            <p:ph type="body" sz="quarter" idx="29"/>
          </p:nvPr>
        </p:nvSpPr>
        <p:spPr>
          <a:xfrm>
            <a:off x="33306836" y="24709440"/>
            <a:ext cx="10047018" cy="861766"/>
          </a:xfrm>
        </p:spPr>
        <p:txBody>
          <a:bodyPr/>
          <a:lstStyle/>
          <a:p>
            <a:r>
              <a:rPr lang="en-US" sz="4400" dirty="0"/>
              <a:t>Acknowledgment</a:t>
            </a:r>
          </a:p>
        </p:txBody>
      </p:sp>
      <p:sp>
        <p:nvSpPr>
          <p:cNvPr id="14" name="Text Placeholder 13">
            <a:extLst>
              <a:ext uri="{FF2B5EF4-FFF2-40B4-BE49-F238E27FC236}">
                <a16:creationId xmlns:a16="http://schemas.microsoft.com/office/drawing/2014/main" id="{D746C96D-B21A-EA44-A733-07A4BF375FD4}"/>
              </a:ext>
            </a:extLst>
          </p:cNvPr>
          <p:cNvSpPr>
            <a:spLocks noGrp="1"/>
          </p:cNvSpPr>
          <p:nvPr>
            <p:ph type="body" sz="quarter" idx="30"/>
          </p:nvPr>
        </p:nvSpPr>
        <p:spPr>
          <a:xfrm>
            <a:off x="33306836" y="25517345"/>
            <a:ext cx="10052050" cy="4154961"/>
          </a:xfrm>
        </p:spPr>
        <p:txBody>
          <a:bodyPr/>
          <a:lstStyle/>
          <a:p>
            <a:r>
              <a:rPr lang="en-US" sz="4000" dirty="0"/>
              <a:t>The authors are grateful to Dr I. </a:t>
            </a:r>
            <a:r>
              <a:rPr lang="en-US" sz="4000" dirty="0" err="1"/>
              <a:t>Shufrin</a:t>
            </a:r>
            <a:r>
              <a:rPr lang="en-US" sz="4000" dirty="0"/>
              <a:t> and School of Engineering workshop for help with designing and manufacturing of the physical model. EP and AVD acknowledge support from the Australian Research Council through project DP210102224.</a:t>
            </a:r>
          </a:p>
        </p:txBody>
      </p:sp>
      <p:sp>
        <p:nvSpPr>
          <p:cNvPr id="15" name="Text Placeholder 14">
            <a:extLst>
              <a:ext uri="{FF2B5EF4-FFF2-40B4-BE49-F238E27FC236}">
                <a16:creationId xmlns:a16="http://schemas.microsoft.com/office/drawing/2014/main" id="{E88D1D93-1749-134C-B259-6CB1F13ABE6B}"/>
              </a:ext>
            </a:extLst>
          </p:cNvPr>
          <p:cNvSpPr>
            <a:spLocks noGrp="1"/>
          </p:cNvSpPr>
          <p:nvPr>
            <p:ph type="body" sz="quarter" idx="96"/>
          </p:nvPr>
        </p:nvSpPr>
        <p:spPr>
          <a:xfrm>
            <a:off x="488501" y="14636626"/>
            <a:ext cx="10056813" cy="4770515"/>
          </a:xfrm>
        </p:spPr>
        <p:txBody>
          <a:bodyPr/>
          <a:lstStyle/>
          <a:p>
            <a:pPr algn="just"/>
            <a:r>
              <a:rPr lang="en-US" sz="4000" dirty="0"/>
              <a:t>This study aims to investigate the elbowing through a simple 1D model (shown in </a:t>
            </a:r>
            <a:r>
              <a:rPr lang="en-US" sz="4000" dirty="0">
                <a:solidFill>
                  <a:srgbClr val="00B050"/>
                </a:solidFill>
              </a:rPr>
              <a:t>Fig. 1</a:t>
            </a:r>
            <a:r>
              <a:rPr lang="en-US" sz="4000" dirty="0"/>
              <a:t>) of a chain of blocks with one translational and one rotational degrees of freedom by experimental approach. </a:t>
            </a:r>
            <a:r>
              <a:rPr lang="en-US" sz="4000" dirty="0">
                <a:solidFill>
                  <a:schemeClr val="tx1"/>
                </a:solidFill>
              </a:rPr>
              <a:t>Then</a:t>
            </a:r>
            <a:r>
              <a:rPr lang="en-US" sz="4000" dirty="0"/>
              <a:t>, the model is extended and numerically modelled in UDEC to study the wave propagation.</a:t>
            </a:r>
          </a:p>
        </p:txBody>
      </p:sp>
      <p:sp>
        <p:nvSpPr>
          <p:cNvPr id="16" name="Text Placeholder 15">
            <a:extLst>
              <a:ext uri="{FF2B5EF4-FFF2-40B4-BE49-F238E27FC236}">
                <a16:creationId xmlns:a16="http://schemas.microsoft.com/office/drawing/2014/main" id="{06B6F172-D328-DF42-880A-89E335C89DF1}"/>
              </a:ext>
            </a:extLst>
          </p:cNvPr>
          <p:cNvSpPr>
            <a:spLocks noGrp="1"/>
          </p:cNvSpPr>
          <p:nvPr>
            <p:ph type="body" sz="quarter" idx="150"/>
          </p:nvPr>
        </p:nvSpPr>
        <p:spPr>
          <a:xfrm>
            <a:off x="6563642" y="2697840"/>
            <a:ext cx="30763917" cy="1280160"/>
          </a:xfrm>
        </p:spPr>
        <p:txBody>
          <a:bodyPr>
            <a:normAutofit fontScale="77500" lnSpcReduction="20000"/>
          </a:bodyPr>
          <a:lstStyle/>
          <a:p>
            <a:pPr algn="l"/>
            <a:r>
              <a:rPr lang="en-US" sz="5400" baseline="30000" dirty="0">
                <a:effectLst/>
                <a:latin typeface="Times New Roman" panose="02020603050405020304" pitchFamily="18" charset="0"/>
                <a:ea typeface="Times New Roman" panose="02020603050405020304" pitchFamily="18" charset="0"/>
              </a:rPr>
              <a:t>1</a:t>
            </a:r>
            <a:r>
              <a:rPr lang="en-AU" sz="5400" dirty="0">
                <a:effectLst/>
                <a:latin typeface="Times New Roman" panose="02020603050405020304" pitchFamily="18" charset="0"/>
                <a:ea typeface="Times New Roman" panose="02020603050405020304" pitchFamily="18" charset="0"/>
              </a:rPr>
              <a:t>Department of Civil, Environmental and Mining Engineering, UWA, Australia; </a:t>
            </a:r>
            <a:r>
              <a:rPr lang="en-AU" sz="5400" baseline="30000" dirty="0">
                <a:effectLst/>
                <a:latin typeface="Times New Roman" panose="02020603050405020304" pitchFamily="18" charset="0"/>
                <a:ea typeface="Times New Roman" panose="02020603050405020304" pitchFamily="18" charset="0"/>
              </a:rPr>
              <a:t>2</a:t>
            </a:r>
            <a:r>
              <a:rPr lang="en-AU" sz="5400" dirty="0">
                <a:effectLst/>
                <a:latin typeface="Times New Roman" panose="02020603050405020304" pitchFamily="18" charset="0"/>
                <a:ea typeface="Times New Roman" panose="02020603050405020304" pitchFamily="18" charset="0"/>
              </a:rPr>
              <a:t>Department of Mechanical Engineering, UWA, Australia; </a:t>
            </a:r>
            <a:r>
              <a:rPr lang="en-AU" sz="5400" baseline="30000" dirty="0">
                <a:effectLst/>
                <a:latin typeface="Times New Roman" panose="02020603050405020304" pitchFamily="18" charset="0"/>
                <a:ea typeface="Times New Roman" panose="02020603050405020304" pitchFamily="18" charset="0"/>
              </a:rPr>
              <a:t>3</a:t>
            </a:r>
            <a:r>
              <a:rPr lang="en-AU" sz="5400" dirty="0">
                <a:effectLst/>
                <a:latin typeface="Times New Roman" panose="02020603050405020304" pitchFamily="18" charset="0"/>
                <a:ea typeface="Times New Roman" panose="02020603050405020304" pitchFamily="18" charset="0"/>
              </a:rPr>
              <a:t>International Space Centre, UWA, Australia; </a:t>
            </a:r>
            <a:r>
              <a:rPr lang="en-AU" sz="5400" u="sng" baseline="30000" dirty="0">
                <a:effectLst/>
                <a:latin typeface="Times New Roman" panose="02020603050405020304" pitchFamily="18" charset="0"/>
                <a:ea typeface="Times New Roman" panose="02020603050405020304" pitchFamily="18" charset="0"/>
              </a:rPr>
              <a:t>a</a:t>
            </a:r>
            <a:r>
              <a:rPr lang="en-AU" sz="5400" u="sng" dirty="0">
                <a:effectLst/>
                <a:latin typeface="Times New Roman" panose="02020603050405020304" pitchFamily="18" charset="0"/>
                <a:ea typeface="Times New Roman" panose="02020603050405020304" pitchFamily="18" charset="0"/>
              </a:rPr>
              <a:t> 22407361@student.uwa.edu.au</a:t>
            </a:r>
            <a:r>
              <a:rPr lang="en-AU" sz="5400" dirty="0">
                <a:effectLst/>
                <a:latin typeface="Times New Roman" panose="02020603050405020304" pitchFamily="18" charset="0"/>
                <a:ea typeface="Times New Roman" panose="02020603050405020304" pitchFamily="18" charset="0"/>
              </a:rPr>
              <a:t>; </a:t>
            </a:r>
            <a:r>
              <a:rPr lang="en-US" sz="5400" u="sng" baseline="30000" dirty="0">
                <a:effectLst/>
                <a:latin typeface="Times New Roman" panose="02020603050405020304" pitchFamily="18" charset="0"/>
                <a:ea typeface="Times New Roman" panose="02020603050405020304" pitchFamily="18" charset="0"/>
                <a:hlinkClick r:id="rId2">
                  <a:extLst>
                    <a:ext uri="{A12FA001-AC4F-418D-AE19-62706E023703}">
                      <ahyp:hlinkClr xmlns:ahyp="http://schemas.microsoft.com/office/drawing/2018/hyperlinkcolor" val="tx"/>
                    </a:ext>
                  </a:extLst>
                </a:hlinkClick>
              </a:rPr>
              <a:t>b</a:t>
            </a:r>
            <a:r>
              <a:rPr lang="en-US" sz="5400" u="sng" dirty="0">
                <a:effectLst/>
                <a:latin typeface="Times New Roman" panose="02020603050405020304" pitchFamily="18" charset="0"/>
                <a:ea typeface="Times New Roman" panose="02020603050405020304" pitchFamily="18" charset="0"/>
                <a:hlinkClick r:id="rId2">
                  <a:extLst>
                    <a:ext uri="{A12FA001-AC4F-418D-AE19-62706E023703}">
                      <ahyp:hlinkClr xmlns:ahyp="http://schemas.microsoft.com/office/drawing/2018/hyperlinkcolor" val="tx"/>
                    </a:ext>
                  </a:extLst>
                </a:hlinkClick>
              </a:rPr>
              <a:t>elena.pasternak@uwa.edu.au</a:t>
            </a:r>
            <a:r>
              <a:rPr lang="en-US" sz="5400" u="sng" dirty="0">
                <a:latin typeface="Times New Roman" panose="02020603050405020304" pitchFamily="18" charset="0"/>
                <a:ea typeface="Times New Roman" panose="02020603050405020304" pitchFamily="18" charset="0"/>
              </a:rPr>
              <a:t>; </a:t>
            </a:r>
            <a:r>
              <a:rPr lang="en-US" sz="5400" baseline="30000" dirty="0">
                <a:effectLst/>
                <a:latin typeface="Times New Roman" panose="02020603050405020304" pitchFamily="18" charset="0"/>
                <a:ea typeface="Times New Roman" panose="02020603050405020304" pitchFamily="18" charset="0"/>
              </a:rPr>
              <a:t> </a:t>
            </a:r>
            <a:r>
              <a:rPr lang="en-US" sz="5400" u="sng" baseline="30000" dirty="0">
                <a:effectLst/>
                <a:latin typeface="Times New Roman" panose="02020603050405020304" pitchFamily="18" charset="0"/>
                <a:ea typeface="Times New Roman" panose="02020603050405020304" pitchFamily="18" charset="0"/>
                <a:hlinkClick r:id="rId3">
                  <a:extLst>
                    <a:ext uri="{A12FA001-AC4F-418D-AE19-62706E023703}">
                      <ahyp:hlinkClr xmlns:ahyp="http://schemas.microsoft.com/office/drawing/2018/hyperlinkcolor" val="tx"/>
                    </a:ext>
                  </a:extLst>
                </a:hlinkClick>
              </a:rPr>
              <a:t>c</a:t>
            </a:r>
            <a:r>
              <a:rPr lang="en-US" sz="5400" u="sng" dirty="0">
                <a:effectLst/>
                <a:latin typeface="Times New Roman" panose="02020603050405020304" pitchFamily="18" charset="0"/>
                <a:ea typeface="Times New Roman" panose="02020603050405020304" pitchFamily="18" charset="0"/>
                <a:hlinkClick r:id="rId3">
                  <a:extLst>
                    <a:ext uri="{A12FA001-AC4F-418D-AE19-62706E023703}">
                      <ahyp:hlinkClr xmlns:ahyp="http://schemas.microsoft.com/office/drawing/2018/hyperlinkcolor" val="tx"/>
                    </a:ext>
                  </a:extLst>
                </a:hlinkClick>
              </a:rPr>
              <a:t>arcady.dyskin@uwa.edu.au</a:t>
            </a:r>
            <a:r>
              <a:rPr lang="en-US" sz="5400" u="sng" dirty="0">
                <a:effectLst/>
                <a:latin typeface="Times New Roman" panose="02020603050405020304" pitchFamily="18" charset="0"/>
                <a:ea typeface="Times New Roman" panose="02020603050405020304" pitchFamily="18" charset="0"/>
              </a:rPr>
              <a:t>; </a:t>
            </a:r>
            <a:endParaRPr lang="en-US" sz="5400" dirty="0"/>
          </a:p>
          <a:p>
            <a:endParaRPr lang="en-US" dirty="0"/>
          </a:p>
        </p:txBody>
      </p:sp>
      <p:sp>
        <p:nvSpPr>
          <p:cNvPr id="17" name="Text Placeholder 16">
            <a:extLst>
              <a:ext uri="{FF2B5EF4-FFF2-40B4-BE49-F238E27FC236}">
                <a16:creationId xmlns:a16="http://schemas.microsoft.com/office/drawing/2014/main" id="{151933EC-B042-8942-9D9C-760FADF42540}"/>
              </a:ext>
            </a:extLst>
          </p:cNvPr>
          <p:cNvSpPr>
            <a:spLocks noGrp="1"/>
          </p:cNvSpPr>
          <p:nvPr>
            <p:ph type="body" sz="quarter" idx="151"/>
          </p:nvPr>
        </p:nvSpPr>
        <p:spPr>
          <a:xfrm>
            <a:off x="6422381" y="1315486"/>
            <a:ext cx="31998968" cy="1280160"/>
          </a:xfrm>
        </p:spPr>
        <p:txBody>
          <a:bodyPr>
            <a:normAutofit/>
          </a:bodyPr>
          <a:lstStyle/>
          <a:p>
            <a:r>
              <a:rPr lang="en-AU" sz="6000" dirty="0">
                <a:effectLst/>
                <a:latin typeface="Times New Roman" panose="02020603050405020304" pitchFamily="18" charset="0"/>
                <a:ea typeface="Times New Roman" panose="02020603050405020304" pitchFamily="18" charset="0"/>
              </a:rPr>
              <a:t>M. Zhang</a:t>
            </a:r>
            <a:r>
              <a:rPr lang="en-AU" sz="6000" baseline="30000" dirty="0">
                <a:effectLst/>
                <a:latin typeface="Times New Roman" panose="02020603050405020304" pitchFamily="18" charset="0"/>
                <a:ea typeface="Times New Roman" panose="02020603050405020304" pitchFamily="18" charset="0"/>
              </a:rPr>
              <a:t>1,3,a*</a:t>
            </a:r>
            <a:r>
              <a:rPr lang="en-AU" sz="6000" dirty="0">
                <a:effectLst/>
                <a:latin typeface="Times New Roman" panose="02020603050405020304" pitchFamily="18" charset="0"/>
                <a:ea typeface="Times New Roman" panose="02020603050405020304" pitchFamily="18" charset="0"/>
              </a:rPr>
              <a:t>, E. Pasternak</a:t>
            </a:r>
            <a:r>
              <a:rPr lang="en-AU" sz="6000" baseline="30000" dirty="0">
                <a:effectLst/>
                <a:latin typeface="Times New Roman" panose="02020603050405020304" pitchFamily="18" charset="0"/>
                <a:ea typeface="Times New Roman" panose="02020603050405020304" pitchFamily="18" charset="0"/>
              </a:rPr>
              <a:t>2,3,b</a:t>
            </a:r>
            <a:r>
              <a:rPr lang="en-AU" sz="6000" dirty="0">
                <a:effectLst/>
                <a:latin typeface="Times New Roman" panose="02020603050405020304" pitchFamily="18" charset="0"/>
                <a:ea typeface="Times New Roman" panose="02020603050405020304" pitchFamily="18" charset="0"/>
              </a:rPr>
              <a:t>, A.V. Dyskin</a:t>
            </a:r>
            <a:r>
              <a:rPr lang="en-AU" sz="6000" baseline="30000" dirty="0">
                <a:effectLst/>
                <a:latin typeface="Times New Roman" panose="02020603050405020304" pitchFamily="18" charset="0"/>
                <a:ea typeface="Times New Roman" panose="02020603050405020304" pitchFamily="18" charset="0"/>
              </a:rPr>
              <a:t>1,3,c</a:t>
            </a:r>
            <a:r>
              <a:rPr lang="en-AU" sz="6000" dirty="0">
                <a:effectLst/>
                <a:latin typeface="Times New Roman" panose="02020603050405020304" pitchFamily="18" charset="0"/>
                <a:ea typeface="Times New Roman" panose="02020603050405020304" pitchFamily="18" charset="0"/>
              </a:rPr>
              <a:t> </a:t>
            </a:r>
            <a:endParaRPr lang="en-US" sz="6000" dirty="0">
              <a:effectLst/>
              <a:latin typeface="Times New Roman" panose="02020603050405020304" pitchFamily="18" charset="0"/>
              <a:ea typeface="Times New Roman" panose="02020603050405020304" pitchFamily="18" charset="0"/>
            </a:endParaRPr>
          </a:p>
          <a:p>
            <a:endParaRPr lang="en-US" sz="7200" dirty="0"/>
          </a:p>
        </p:txBody>
      </p:sp>
      <p:sp>
        <p:nvSpPr>
          <p:cNvPr id="18" name="Text Placeholder 17">
            <a:extLst>
              <a:ext uri="{FF2B5EF4-FFF2-40B4-BE49-F238E27FC236}">
                <a16:creationId xmlns:a16="http://schemas.microsoft.com/office/drawing/2014/main" id="{4D173F97-16EA-804F-A097-81BA0AA49E2D}"/>
              </a:ext>
            </a:extLst>
          </p:cNvPr>
          <p:cNvSpPr>
            <a:spLocks noGrp="1"/>
          </p:cNvSpPr>
          <p:nvPr>
            <p:ph type="body" sz="quarter" idx="153"/>
          </p:nvPr>
        </p:nvSpPr>
        <p:spPr>
          <a:xfrm>
            <a:off x="5932593" y="209782"/>
            <a:ext cx="31998968" cy="1271842"/>
          </a:xfrm>
        </p:spPr>
        <p:txBody>
          <a:bodyPr>
            <a:normAutofit/>
          </a:bodyPr>
          <a:lstStyle/>
          <a:p>
            <a:r>
              <a:rPr lang="en-US" sz="7200" dirty="0"/>
              <a:t>Rocks With Rotating Blocks: 1D Displacement, Rotation and Wave Propagation</a:t>
            </a:r>
          </a:p>
          <a:p>
            <a:pPr>
              <a:spcBef>
                <a:spcPts val="600"/>
              </a:spcBef>
            </a:pPr>
            <a:endParaRPr lang="en-US" dirty="0"/>
          </a:p>
        </p:txBody>
      </p:sp>
      <p:pic>
        <p:nvPicPr>
          <p:cNvPr id="19" name="Picture 18">
            <a:extLst>
              <a:ext uri="{FF2B5EF4-FFF2-40B4-BE49-F238E27FC236}">
                <a16:creationId xmlns:a16="http://schemas.microsoft.com/office/drawing/2014/main" id="{4BA9D2F0-4A52-2436-17D5-42C9DDB3A424}"/>
              </a:ext>
            </a:extLst>
          </p:cNvPr>
          <p:cNvPicPr>
            <a:picLocks noChangeAspect="1"/>
          </p:cNvPicPr>
          <p:nvPr/>
        </p:nvPicPr>
        <p:blipFill>
          <a:blip r:embed="rId4"/>
          <a:stretch>
            <a:fillRect/>
          </a:stretch>
        </p:blipFill>
        <p:spPr>
          <a:xfrm>
            <a:off x="0" y="-31304"/>
            <a:ext cx="6563642" cy="4748695"/>
          </a:xfrm>
          <a:prstGeom prst="rect">
            <a:avLst/>
          </a:prstGeom>
        </p:spPr>
      </p:pic>
      <p:pic>
        <p:nvPicPr>
          <p:cNvPr id="22" name="Picture 21">
            <a:extLst>
              <a:ext uri="{FF2B5EF4-FFF2-40B4-BE49-F238E27FC236}">
                <a16:creationId xmlns:a16="http://schemas.microsoft.com/office/drawing/2014/main" id="{B90136AB-3C3F-1D1C-22B7-4941435E8D7C}"/>
              </a:ext>
            </a:extLst>
          </p:cNvPr>
          <p:cNvPicPr>
            <a:picLocks noChangeAspect="1"/>
          </p:cNvPicPr>
          <p:nvPr/>
        </p:nvPicPr>
        <p:blipFill>
          <a:blip r:embed="rId5"/>
          <a:stretch>
            <a:fillRect/>
          </a:stretch>
        </p:blipFill>
        <p:spPr>
          <a:xfrm>
            <a:off x="41986136" y="30972487"/>
            <a:ext cx="1944162" cy="1944162"/>
          </a:xfrm>
          <a:prstGeom prst="rect">
            <a:avLst/>
          </a:prstGeom>
        </p:spPr>
      </p:pic>
      <p:pic>
        <p:nvPicPr>
          <p:cNvPr id="23" name="Picture 22">
            <a:extLst>
              <a:ext uri="{FF2B5EF4-FFF2-40B4-BE49-F238E27FC236}">
                <a16:creationId xmlns:a16="http://schemas.microsoft.com/office/drawing/2014/main" id="{A71C5D06-7231-E844-4C60-8BB2FE6164DC}"/>
              </a:ext>
            </a:extLst>
          </p:cNvPr>
          <p:cNvPicPr>
            <a:picLocks noChangeAspect="1"/>
          </p:cNvPicPr>
          <p:nvPr/>
        </p:nvPicPr>
        <p:blipFill>
          <a:blip r:embed="rId5"/>
          <a:stretch>
            <a:fillRect/>
          </a:stretch>
        </p:blipFill>
        <p:spPr>
          <a:xfrm>
            <a:off x="-20739" y="30982295"/>
            <a:ext cx="1944163" cy="1944163"/>
          </a:xfrm>
          <a:prstGeom prst="rect">
            <a:avLst/>
          </a:prstGeom>
        </p:spPr>
      </p:pic>
      <p:sp>
        <p:nvSpPr>
          <p:cNvPr id="26" name="Text Placeholder 4">
            <a:extLst>
              <a:ext uri="{FF2B5EF4-FFF2-40B4-BE49-F238E27FC236}">
                <a16:creationId xmlns:a16="http://schemas.microsoft.com/office/drawing/2014/main" id="{112B6A2A-A060-4D2F-8DD5-20815012FD28}"/>
              </a:ext>
            </a:extLst>
          </p:cNvPr>
          <p:cNvSpPr txBox="1">
            <a:spLocks/>
          </p:cNvSpPr>
          <p:nvPr/>
        </p:nvSpPr>
        <p:spPr>
          <a:xfrm>
            <a:off x="11136308" y="25746757"/>
            <a:ext cx="10370297" cy="4893625"/>
          </a:xfrm>
          <a:prstGeom prst="rect">
            <a:avLst/>
          </a:prstGeom>
        </p:spPr>
        <p:txBody>
          <a:bodyPr wrap="square" lIns="228589" tIns="228589" rIns="228589" bIns="228589">
            <a:spAutoFit/>
          </a:bodyPr>
          <a:lstStyle>
            <a:lvl1pPr marL="0" indent="0" algn="l" defTabSz="4388900" rtl="0" eaLnBrk="1" latinLnBrk="0" hangingPunct="1">
              <a:spcBef>
                <a:spcPct val="20000"/>
              </a:spcBef>
              <a:buFont typeface="Arial" pitchFamily="34" charset="0"/>
              <a:buNone/>
              <a:defRPr sz="2500" kern="1200">
                <a:solidFill>
                  <a:schemeClr val="accent5">
                    <a:lumMod val="50000"/>
                  </a:schemeClr>
                </a:solidFill>
                <a:latin typeface="Times New Roman" pitchFamily="18" charset="0"/>
                <a:ea typeface="+mn-ea"/>
                <a:cs typeface="Times New Roman" pitchFamily="18" charset="0"/>
              </a:defRPr>
            </a:lvl1pPr>
            <a:lvl2pPr marL="1485825"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2pPr>
            <a:lvl3pPr marL="2057297"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3pPr>
            <a:lvl4pPr marL="2685916" indent="-628619"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4pPr>
            <a:lvl5pPr marL="3143093" indent="-457177"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pPr algn="just"/>
            <a:r>
              <a:rPr lang="en-AU" sz="4000" dirty="0">
                <a:solidFill>
                  <a:srgbClr val="00B0F0"/>
                </a:solidFill>
              </a:rPr>
              <a:t>Numerical model of rotational wave propagation</a:t>
            </a:r>
          </a:p>
          <a:p>
            <a:pPr algn="just"/>
            <a:r>
              <a:rPr lang="en-AU" sz="4000" dirty="0"/>
              <a:t>The discrete element method (DEM) software, UDEC is used to model the elbowing between blocks. The model includes up to 30 blocks. The model shows the rotational wave propagation following a pulse rotation of the initial block.</a:t>
            </a:r>
          </a:p>
        </p:txBody>
      </p:sp>
      <p:cxnSp>
        <p:nvCxnSpPr>
          <p:cNvPr id="32" name="Straight Connector 31">
            <a:extLst>
              <a:ext uri="{FF2B5EF4-FFF2-40B4-BE49-F238E27FC236}">
                <a16:creationId xmlns:a16="http://schemas.microsoft.com/office/drawing/2014/main" id="{13CDA429-014D-4768-9675-53BEB5170209}"/>
              </a:ext>
            </a:extLst>
          </p:cNvPr>
          <p:cNvCxnSpPr>
            <a:cxnSpLocks/>
          </p:cNvCxnSpPr>
          <p:nvPr/>
        </p:nvCxnSpPr>
        <p:spPr>
          <a:xfrm>
            <a:off x="10802679" y="4424045"/>
            <a:ext cx="0" cy="26930432"/>
          </a:xfrm>
          <a:prstGeom prst="line">
            <a:avLst/>
          </a:prstGeom>
        </p:spPr>
        <p:style>
          <a:lnRef idx="3">
            <a:schemeClr val="accent1"/>
          </a:lnRef>
          <a:fillRef idx="0">
            <a:schemeClr val="accent1"/>
          </a:fillRef>
          <a:effectRef idx="2">
            <a:schemeClr val="accent1"/>
          </a:effectRef>
          <a:fontRef idx="minor">
            <a:schemeClr val="tx1"/>
          </a:fontRef>
        </p:style>
      </p:cxnSp>
      <p:cxnSp>
        <p:nvCxnSpPr>
          <p:cNvPr id="35" name="Straight Connector 34">
            <a:extLst>
              <a:ext uri="{FF2B5EF4-FFF2-40B4-BE49-F238E27FC236}">
                <a16:creationId xmlns:a16="http://schemas.microsoft.com/office/drawing/2014/main" id="{5FEC7898-0051-4D30-91D0-548F7EB2D3D4}"/>
              </a:ext>
            </a:extLst>
          </p:cNvPr>
          <p:cNvCxnSpPr>
            <a:cxnSpLocks/>
          </p:cNvCxnSpPr>
          <p:nvPr/>
        </p:nvCxnSpPr>
        <p:spPr>
          <a:xfrm>
            <a:off x="21736493" y="4375182"/>
            <a:ext cx="0" cy="26930432"/>
          </a:xfrm>
          <a:prstGeom prst="line">
            <a:avLst/>
          </a:prstGeom>
        </p:spPr>
        <p:style>
          <a:lnRef idx="3">
            <a:schemeClr val="accent1"/>
          </a:lnRef>
          <a:fillRef idx="0">
            <a:schemeClr val="accent1"/>
          </a:fillRef>
          <a:effectRef idx="2">
            <a:schemeClr val="accent1"/>
          </a:effectRef>
          <a:fontRef idx="minor">
            <a:schemeClr val="tx1"/>
          </a:fontRef>
        </p:style>
      </p:cxnSp>
      <p:cxnSp>
        <p:nvCxnSpPr>
          <p:cNvPr id="36" name="Straight Connector 35">
            <a:extLst>
              <a:ext uri="{FF2B5EF4-FFF2-40B4-BE49-F238E27FC236}">
                <a16:creationId xmlns:a16="http://schemas.microsoft.com/office/drawing/2014/main" id="{A114211B-37B6-4AA7-BDF5-E81754691736}"/>
              </a:ext>
            </a:extLst>
          </p:cNvPr>
          <p:cNvCxnSpPr>
            <a:cxnSpLocks/>
          </p:cNvCxnSpPr>
          <p:nvPr/>
        </p:nvCxnSpPr>
        <p:spPr>
          <a:xfrm>
            <a:off x="32724253" y="4424045"/>
            <a:ext cx="0" cy="26930432"/>
          </a:xfrm>
          <a:prstGeom prst="line">
            <a:avLst/>
          </a:prstGeom>
        </p:spPr>
        <p:style>
          <a:lnRef idx="3">
            <a:schemeClr val="accent1"/>
          </a:lnRef>
          <a:fillRef idx="0">
            <a:schemeClr val="accent1"/>
          </a:fillRef>
          <a:effectRef idx="2">
            <a:schemeClr val="accent1"/>
          </a:effectRef>
          <a:fontRef idx="minor">
            <a:schemeClr val="tx1"/>
          </a:fontRef>
        </p:style>
      </p:cxnSp>
      <p:sp>
        <p:nvSpPr>
          <p:cNvPr id="37" name="Text Placeholder 4">
            <a:extLst>
              <a:ext uri="{FF2B5EF4-FFF2-40B4-BE49-F238E27FC236}">
                <a16:creationId xmlns:a16="http://schemas.microsoft.com/office/drawing/2014/main" id="{3FCFB50D-357A-4F37-ACE4-9DC3675C063E}"/>
              </a:ext>
            </a:extLst>
          </p:cNvPr>
          <p:cNvSpPr txBox="1">
            <a:spLocks/>
          </p:cNvSpPr>
          <p:nvPr/>
        </p:nvSpPr>
        <p:spPr>
          <a:xfrm>
            <a:off x="22082779" y="4628017"/>
            <a:ext cx="10048874" cy="5386068"/>
          </a:xfrm>
          <a:prstGeom prst="rect">
            <a:avLst/>
          </a:prstGeom>
        </p:spPr>
        <p:txBody>
          <a:bodyPr wrap="square" lIns="228589" tIns="228589" rIns="228589" bIns="228589">
            <a:spAutoFit/>
          </a:bodyPr>
          <a:lstStyle>
            <a:lvl1pPr marL="0" indent="0" algn="l" defTabSz="4388900" rtl="0" eaLnBrk="1" latinLnBrk="0" hangingPunct="1">
              <a:spcBef>
                <a:spcPct val="20000"/>
              </a:spcBef>
              <a:buFont typeface="Arial" pitchFamily="34" charset="0"/>
              <a:buNone/>
              <a:defRPr sz="2500" kern="1200">
                <a:solidFill>
                  <a:schemeClr val="accent5">
                    <a:lumMod val="50000"/>
                  </a:schemeClr>
                </a:solidFill>
                <a:latin typeface="Times New Roman" pitchFamily="18" charset="0"/>
                <a:ea typeface="+mn-ea"/>
                <a:cs typeface="Times New Roman" pitchFamily="18" charset="0"/>
              </a:defRPr>
            </a:lvl1pPr>
            <a:lvl2pPr marL="1485825"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2pPr>
            <a:lvl3pPr marL="2057297"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3pPr>
            <a:lvl4pPr marL="2685916" indent="-628619"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4pPr>
            <a:lvl5pPr marL="3143093" indent="-457177"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pPr algn="just"/>
            <a:r>
              <a:rPr lang="en-AU" sz="4000" dirty="0">
                <a:solidFill>
                  <a:srgbClr val="FF0000"/>
                </a:solidFill>
              </a:rPr>
              <a:t>Result</a:t>
            </a:r>
            <a:r>
              <a:rPr lang="en-AU" sz="4000" dirty="0"/>
              <a:t>: A typical result of numerical modelling of wave motion is shown in </a:t>
            </a:r>
            <a:r>
              <a:rPr lang="en-AU" sz="4000" dirty="0">
                <a:solidFill>
                  <a:srgbClr val="00B050"/>
                </a:solidFill>
              </a:rPr>
              <a:t>Fig. 3</a:t>
            </a:r>
            <a:r>
              <a:rPr lang="en-AU" sz="4000" dirty="0"/>
              <a:t>. The wave velocity is calculated under different moment which activated the initial blocks. </a:t>
            </a:r>
            <a:r>
              <a:rPr lang="en-AU" sz="4000" dirty="0">
                <a:solidFill>
                  <a:srgbClr val="00B050"/>
                </a:solidFill>
              </a:rPr>
              <a:t>Fig. 4</a:t>
            </a:r>
            <a:r>
              <a:rPr lang="en-AU" sz="4000" dirty="0"/>
              <a:t> shows the relationship between driving moment and rotational wave velocity. The wave velocity is 165m/s and is independent of the magnitude of initiation moment. </a:t>
            </a:r>
            <a:endParaRPr lang="en-US" sz="4000" dirty="0"/>
          </a:p>
        </p:txBody>
      </p:sp>
      <p:grpSp>
        <p:nvGrpSpPr>
          <p:cNvPr id="39" name="Group 38">
            <a:extLst>
              <a:ext uri="{FF2B5EF4-FFF2-40B4-BE49-F238E27FC236}">
                <a16:creationId xmlns:a16="http://schemas.microsoft.com/office/drawing/2014/main" id="{43452FB6-24E0-43C9-87CA-0CEB41CC5707}"/>
              </a:ext>
            </a:extLst>
          </p:cNvPr>
          <p:cNvGrpSpPr/>
          <p:nvPr/>
        </p:nvGrpSpPr>
        <p:grpSpPr>
          <a:xfrm>
            <a:off x="11583505" y="21396691"/>
            <a:ext cx="8193734" cy="4275750"/>
            <a:chOff x="22690982" y="10470821"/>
            <a:chExt cx="8193734" cy="4275750"/>
          </a:xfrm>
        </p:grpSpPr>
        <p:pic>
          <p:nvPicPr>
            <p:cNvPr id="40" name="Picture 39">
              <a:extLst>
                <a:ext uri="{FF2B5EF4-FFF2-40B4-BE49-F238E27FC236}">
                  <a16:creationId xmlns:a16="http://schemas.microsoft.com/office/drawing/2014/main" id="{6A887369-1403-44B9-89C1-2175E5C8F633}"/>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22729314" y="10470821"/>
              <a:ext cx="4767486" cy="1207112"/>
            </a:xfrm>
            <a:prstGeom prst="rect">
              <a:avLst/>
            </a:prstGeom>
          </p:spPr>
        </p:pic>
        <p:pic>
          <p:nvPicPr>
            <p:cNvPr id="41" name="Picture 40">
              <a:extLst>
                <a:ext uri="{FF2B5EF4-FFF2-40B4-BE49-F238E27FC236}">
                  <a16:creationId xmlns:a16="http://schemas.microsoft.com/office/drawing/2014/main" id="{31C51FFC-B8CE-47B2-8D80-61934DC6F49D}"/>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22690982" y="12642827"/>
              <a:ext cx="8193734" cy="1194920"/>
            </a:xfrm>
            <a:prstGeom prst="rect">
              <a:avLst/>
            </a:prstGeom>
          </p:spPr>
        </p:pic>
        <p:sp>
          <p:nvSpPr>
            <p:cNvPr id="42" name="TextBox 41">
              <a:extLst>
                <a:ext uri="{FF2B5EF4-FFF2-40B4-BE49-F238E27FC236}">
                  <a16:creationId xmlns:a16="http://schemas.microsoft.com/office/drawing/2014/main" id="{C187B28A-6A61-4DBE-85F5-AD8560E7F02F}"/>
                </a:ext>
              </a:extLst>
            </p:cNvPr>
            <p:cNvSpPr txBox="1"/>
            <p:nvPr/>
          </p:nvSpPr>
          <p:spPr>
            <a:xfrm>
              <a:off x="22775742" y="11820536"/>
              <a:ext cx="5899371" cy="584775"/>
            </a:xfrm>
            <a:prstGeom prst="rect">
              <a:avLst/>
            </a:prstGeom>
            <a:noFill/>
          </p:spPr>
          <p:txBody>
            <a:bodyPr wrap="square" rtlCol="0">
              <a:spAutoFit/>
            </a:bodyPr>
            <a:lstStyle/>
            <a:p>
              <a:r>
                <a:rPr lang="en-AU" sz="3200" dirty="0">
                  <a:solidFill>
                    <a:srgbClr val="92D050"/>
                  </a:solidFill>
                  <a:latin typeface="Times New Roman" panose="02020603050405020304" pitchFamily="18" charset="0"/>
                  <a:cs typeface="Times New Roman" panose="02020603050405020304" pitchFamily="18" charset="0"/>
                </a:rPr>
                <a:t>Motion in the 4-block case</a:t>
              </a:r>
            </a:p>
          </p:txBody>
        </p:sp>
        <p:sp>
          <p:nvSpPr>
            <p:cNvPr id="43" name="TextBox 42">
              <a:extLst>
                <a:ext uri="{FF2B5EF4-FFF2-40B4-BE49-F238E27FC236}">
                  <a16:creationId xmlns:a16="http://schemas.microsoft.com/office/drawing/2014/main" id="{00B0256D-1AF7-4715-AEA5-4BBD16590E85}"/>
                </a:ext>
              </a:extLst>
            </p:cNvPr>
            <p:cNvSpPr txBox="1"/>
            <p:nvPr/>
          </p:nvSpPr>
          <p:spPr>
            <a:xfrm>
              <a:off x="22759272" y="14161796"/>
              <a:ext cx="6216489" cy="584775"/>
            </a:xfrm>
            <a:prstGeom prst="rect">
              <a:avLst/>
            </a:prstGeom>
            <a:noFill/>
          </p:spPr>
          <p:txBody>
            <a:bodyPr wrap="square" rtlCol="0">
              <a:spAutoFit/>
            </a:bodyPr>
            <a:lstStyle/>
            <a:p>
              <a:r>
                <a:rPr lang="en-AU" sz="3200" dirty="0">
                  <a:solidFill>
                    <a:srgbClr val="92D050"/>
                  </a:solidFill>
                  <a:latin typeface="Times New Roman" panose="02020603050405020304" pitchFamily="18" charset="0"/>
                  <a:cs typeface="Times New Roman" panose="02020603050405020304" pitchFamily="18" charset="0"/>
                </a:rPr>
                <a:t>Motion in the 7-block case</a:t>
              </a:r>
            </a:p>
          </p:txBody>
        </p:sp>
      </p:grpSp>
      <mc:AlternateContent xmlns:mc="http://schemas.openxmlformats.org/markup-compatibility/2006" xmlns:a14="http://schemas.microsoft.com/office/drawing/2010/main">
        <mc:Choice Requires="a14">
          <p:sp>
            <p:nvSpPr>
              <p:cNvPr id="44" name="Text Placeholder 4">
                <a:extLst>
                  <a:ext uri="{FF2B5EF4-FFF2-40B4-BE49-F238E27FC236}">
                    <a16:creationId xmlns:a16="http://schemas.microsoft.com/office/drawing/2014/main" id="{0342EDC4-016F-E331-B9E7-36DF8DBEE5AD}"/>
                  </a:ext>
                </a:extLst>
              </p:cNvPr>
              <p:cNvSpPr txBox="1">
                <a:spLocks/>
              </p:cNvSpPr>
              <p:nvPr/>
            </p:nvSpPr>
            <p:spPr>
              <a:xfrm>
                <a:off x="22177675" y="23433814"/>
                <a:ext cx="10453055" cy="4278072"/>
              </a:xfrm>
              <a:prstGeom prst="rect">
                <a:avLst/>
              </a:prstGeom>
            </p:spPr>
            <p:txBody>
              <a:bodyPr wrap="square" lIns="228589" tIns="228589" rIns="228589" bIns="228589">
                <a:spAutoFit/>
              </a:bodyPr>
              <a:lstStyle>
                <a:lvl1pPr marL="0" indent="0" algn="l" defTabSz="4388900" rtl="0" eaLnBrk="1" latinLnBrk="0" hangingPunct="1">
                  <a:spcBef>
                    <a:spcPct val="20000"/>
                  </a:spcBef>
                  <a:buFont typeface="Arial" pitchFamily="34" charset="0"/>
                  <a:buNone/>
                  <a:defRPr sz="2500" kern="1200">
                    <a:solidFill>
                      <a:schemeClr val="accent5">
                        <a:lumMod val="50000"/>
                      </a:schemeClr>
                    </a:solidFill>
                    <a:latin typeface="Times New Roman" pitchFamily="18" charset="0"/>
                    <a:ea typeface="+mn-ea"/>
                    <a:cs typeface="Times New Roman" pitchFamily="18" charset="0"/>
                  </a:defRPr>
                </a:lvl1pPr>
                <a:lvl2pPr marL="1485825"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2pPr>
                <a:lvl3pPr marL="2057297"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3pPr>
                <a:lvl4pPr marL="2685916" indent="-628619"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4pPr>
                <a:lvl5pPr marL="3143093" indent="-457177"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pPr algn="just"/>
                <a:r>
                  <a:rPr lang="en-AU" sz="4000" dirty="0">
                    <a:solidFill>
                      <a:srgbClr val="00B0F0"/>
                    </a:solidFill>
                  </a:rPr>
                  <a:t>Analytical Model of rotational wave propagation</a:t>
                </a:r>
              </a:p>
              <a:p>
                <a:pPr algn="just"/>
                <a:r>
                  <a:rPr lang="en-AU" sz="4000" dirty="0"/>
                  <a:t>As the blocks rotate in one direction and rotation is small the model is linear. The interface stiffness is </a:t>
                </a:r>
                <a14:m>
                  <m:oMath xmlns:m="http://schemas.openxmlformats.org/officeDocument/2006/math">
                    <m:sSub>
                      <m:sSubPr>
                        <m:ctrlPr>
                          <a:rPr lang="en-AU" sz="4000" i="1" smtClean="0">
                            <a:latin typeface="Cambria Math" panose="02040503050406030204" pitchFamily="18" charset="0"/>
                            <a:cs typeface="Times New Roman" panose="02020603050405020304" pitchFamily="18" charset="0"/>
                          </a:rPr>
                        </m:ctrlPr>
                      </m:sSubPr>
                      <m:e>
                        <m:r>
                          <a:rPr lang="en-AU" sz="4000" b="0" i="1" smtClean="0">
                            <a:latin typeface="Cambria Math" panose="02040503050406030204" pitchFamily="18" charset="0"/>
                            <a:cs typeface="Times New Roman" panose="02020603050405020304" pitchFamily="18" charset="0"/>
                          </a:rPr>
                          <m:t>𝑘</m:t>
                        </m:r>
                      </m:e>
                      <m:sub>
                        <m:r>
                          <a:rPr lang="en-AU" sz="4000" b="0" i="1" smtClean="0">
                            <a:latin typeface="Cambria Math" panose="02040503050406030204" pitchFamily="18" charset="0"/>
                            <a:cs typeface="Times New Roman" panose="02020603050405020304" pitchFamily="18" charset="0"/>
                          </a:rPr>
                          <m:t>𝑁</m:t>
                        </m:r>
                      </m:sub>
                    </m:sSub>
                  </m:oMath>
                </a14:m>
                <a:r>
                  <a:rPr lang="en-AU" sz="4000" dirty="0"/>
                  <a:t>. The interface length is </a:t>
                </a:r>
                <a:r>
                  <a:rPr lang="en-AU" sz="4000" i="1" dirty="0"/>
                  <a:t>a</a:t>
                </a:r>
                <a:r>
                  <a:rPr lang="en-AU" sz="4000" dirty="0"/>
                  <a:t>/2 due to delamination in rotation. Block density is </a:t>
                </a:r>
                <a14:m>
                  <m:oMath xmlns:m="http://schemas.openxmlformats.org/officeDocument/2006/math">
                    <m:r>
                      <a:rPr lang="en-AU" sz="4000" i="1">
                        <a:latin typeface="Cambria Math" panose="02040503050406030204" pitchFamily="18" charset="0"/>
                        <a:ea typeface="Cambria Math" panose="02040503050406030204" pitchFamily="18" charset="0"/>
                      </a:rPr>
                      <m:t>𝜌</m:t>
                    </m:r>
                  </m:oMath>
                </a14:m>
                <a:r>
                  <a:rPr lang="en-AU" sz="4000" dirty="0"/>
                  <a:t>. The rotational wave velocity is calculated by:</a:t>
                </a:r>
              </a:p>
            </p:txBody>
          </p:sp>
        </mc:Choice>
        <mc:Fallback xmlns="">
          <p:sp>
            <p:nvSpPr>
              <p:cNvPr id="44" name="Text Placeholder 4">
                <a:extLst>
                  <a:ext uri="{FF2B5EF4-FFF2-40B4-BE49-F238E27FC236}">
                    <a16:creationId xmlns:a16="http://schemas.microsoft.com/office/drawing/2014/main" id="{0342EDC4-016F-E331-B9E7-36DF8DBEE5AD}"/>
                  </a:ext>
                </a:extLst>
              </p:cNvPr>
              <p:cNvSpPr txBox="1">
                <a:spLocks noRot="1" noChangeAspect="1" noMove="1" noResize="1" noEditPoints="1" noAdjustHandles="1" noChangeArrowheads="1" noChangeShapeType="1" noTextEdit="1"/>
              </p:cNvSpPr>
              <p:nvPr/>
            </p:nvSpPr>
            <p:spPr>
              <a:xfrm>
                <a:off x="22177675" y="23433814"/>
                <a:ext cx="10453055" cy="4278072"/>
              </a:xfrm>
              <a:prstGeom prst="rect">
                <a:avLst/>
              </a:prstGeom>
              <a:blipFill>
                <a:blip r:embed="rId8"/>
                <a:stretch>
                  <a:fillRect l="-728" r="-728" b="-592"/>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61" name="TextBox 60">
                <a:extLst>
                  <a:ext uri="{FF2B5EF4-FFF2-40B4-BE49-F238E27FC236}">
                    <a16:creationId xmlns:a16="http://schemas.microsoft.com/office/drawing/2014/main" id="{1B1B0B71-8080-7E01-FBE9-E0EF79F01E29}"/>
                  </a:ext>
                </a:extLst>
              </p:cNvPr>
              <p:cNvSpPr txBox="1"/>
              <p:nvPr/>
            </p:nvSpPr>
            <p:spPr>
              <a:xfrm>
                <a:off x="27190629" y="28231784"/>
                <a:ext cx="5534336" cy="191103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AU" sz="4000" b="0" i="1" smtClean="0">
                              <a:latin typeface="Cambria Math" panose="02040503050406030204" pitchFamily="18" charset="0"/>
                              <a:cs typeface="Times New Roman" panose="02020603050405020304" pitchFamily="18" charset="0"/>
                            </a:rPr>
                          </m:ctrlPr>
                        </m:sSubSupPr>
                        <m:e>
                          <m:r>
                            <a:rPr lang="en-AU" sz="4000" b="0" i="1" smtClean="0">
                              <a:latin typeface="Cambria Math" panose="02040503050406030204" pitchFamily="18" charset="0"/>
                              <a:cs typeface="Times New Roman" panose="02020603050405020304" pitchFamily="18" charset="0"/>
                            </a:rPr>
                            <m:t>𝑐</m:t>
                          </m:r>
                        </m:e>
                        <m:sub>
                          <m:r>
                            <a:rPr lang="en-AU" sz="4000" i="1" smtClean="0">
                              <a:latin typeface="Cambria Math" panose="02040503050406030204" pitchFamily="18" charset="0"/>
                              <a:ea typeface="Cambria Math" panose="02040503050406030204" pitchFamily="18" charset="0"/>
                              <a:cs typeface="Times New Roman" panose="02020603050405020304" pitchFamily="18" charset="0"/>
                            </a:rPr>
                            <m:t>𝜑</m:t>
                          </m:r>
                        </m:sub>
                        <m:sup/>
                      </m:sSubSup>
                      <m:r>
                        <a:rPr lang="en-AU" sz="4000" b="0" i="1" smtClean="0">
                          <a:latin typeface="Cambria Math" panose="02040503050406030204" pitchFamily="18" charset="0"/>
                          <a:cs typeface="Times New Roman" panose="02020603050405020304" pitchFamily="18" charset="0"/>
                        </a:rPr>
                        <m:t>=</m:t>
                      </m:r>
                      <m:rad>
                        <m:radPr>
                          <m:degHide m:val="on"/>
                          <m:ctrlPr>
                            <a:rPr lang="en-AU" sz="4000" b="0" i="1" smtClean="0">
                              <a:latin typeface="Cambria Math" panose="02040503050406030204" pitchFamily="18" charset="0"/>
                              <a:ea typeface="Cambria Math" panose="02040503050406030204" pitchFamily="18" charset="0"/>
                              <a:cs typeface="Times New Roman" panose="02020603050405020304" pitchFamily="18" charset="0"/>
                            </a:rPr>
                          </m:ctrlPr>
                        </m:radPr>
                        <m:deg/>
                        <m:e>
                          <m:f>
                            <m:fPr>
                              <m:ctrlPr>
                                <a:rPr lang="en-AU" sz="4000" i="1">
                                  <a:latin typeface="Cambria Math" panose="02040503050406030204" pitchFamily="18" charset="0"/>
                                  <a:ea typeface="Cambria Math" panose="02040503050406030204" pitchFamily="18" charset="0"/>
                                  <a:cs typeface="Times New Roman" panose="02020603050405020304" pitchFamily="18" charset="0"/>
                                </a:rPr>
                              </m:ctrlPr>
                            </m:fPr>
                            <m:num>
                              <m:r>
                                <a:rPr lang="en-AU" sz="4000" i="1">
                                  <a:latin typeface="Cambria Math" panose="02040503050406030204" pitchFamily="18" charset="0"/>
                                  <a:cs typeface="Times New Roman" panose="02020603050405020304" pitchFamily="18" charset="0"/>
                                </a:rPr>
                                <m:t>𝑏</m:t>
                              </m:r>
                              <m:sSub>
                                <m:sSubPr>
                                  <m:ctrlPr>
                                    <a:rPr lang="en-AU" sz="4000" i="1">
                                      <a:latin typeface="Cambria Math" panose="02040503050406030204" pitchFamily="18" charset="0"/>
                                      <a:cs typeface="Times New Roman" panose="02020603050405020304" pitchFamily="18" charset="0"/>
                                    </a:rPr>
                                  </m:ctrlPr>
                                </m:sSubPr>
                                <m:e>
                                  <m:r>
                                    <a:rPr lang="en-AU" sz="4000" i="1">
                                      <a:latin typeface="Cambria Math" panose="02040503050406030204" pitchFamily="18" charset="0"/>
                                      <a:cs typeface="Times New Roman" panose="02020603050405020304" pitchFamily="18" charset="0"/>
                                    </a:rPr>
                                    <m:t>𝑘</m:t>
                                  </m:r>
                                </m:e>
                                <m:sub>
                                  <m:r>
                                    <a:rPr lang="en-AU" sz="4000" i="1">
                                      <a:latin typeface="Cambria Math" panose="02040503050406030204" pitchFamily="18" charset="0"/>
                                      <a:cs typeface="Times New Roman" panose="02020603050405020304" pitchFamily="18" charset="0"/>
                                    </a:rPr>
                                    <m:t>𝑁</m:t>
                                  </m:r>
                                </m:sub>
                              </m:sSub>
                            </m:num>
                            <m:den>
                              <m:r>
                                <a:rPr lang="en-AU" sz="4000" i="1">
                                  <a:latin typeface="Cambria Math" panose="02040503050406030204" pitchFamily="18" charset="0"/>
                                  <a:cs typeface="Times New Roman" panose="02020603050405020304" pitchFamily="18" charset="0"/>
                                </a:rPr>
                                <m:t>8</m:t>
                              </m:r>
                              <m:r>
                                <a:rPr lang="en-AU" sz="4000" i="1">
                                  <a:latin typeface="Cambria Math" panose="02040503050406030204" pitchFamily="18" charset="0"/>
                                  <a:ea typeface="Cambria Math" panose="02040503050406030204" pitchFamily="18" charset="0"/>
                                  <a:cs typeface="Times New Roman" panose="02020603050405020304" pitchFamily="18" charset="0"/>
                                </a:rPr>
                                <m:t>𝜌</m:t>
                              </m:r>
                            </m:den>
                          </m:f>
                        </m:e>
                      </m:rad>
                      <m:r>
                        <a:rPr lang="en-AU" sz="4000" b="0" i="1" smtClean="0">
                          <a:latin typeface="Cambria Math" panose="02040503050406030204" pitchFamily="18" charset="0"/>
                          <a:cs typeface="Times New Roman" panose="02020603050405020304" pitchFamily="18" charset="0"/>
                        </a:rPr>
                        <m:t>=158</m:t>
                      </m:r>
                      <m:r>
                        <a:rPr lang="en-US" sz="4000" b="0" i="1" smtClean="0">
                          <a:latin typeface="Cambria Math" panose="02040503050406030204" pitchFamily="18" charset="0"/>
                          <a:cs typeface="Times New Roman" panose="02020603050405020304" pitchFamily="18" charset="0"/>
                        </a:rPr>
                        <m:t> </m:t>
                      </m:r>
                      <m:r>
                        <a:rPr lang="en-AU" sz="4000" b="0" i="1" smtClean="0">
                          <a:latin typeface="Cambria Math" panose="02040503050406030204" pitchFamily="18" charset="0"/>
                          <a:cs typeface="Times New Roman" panose="02020603050405020304" pitchFamily="18" charset="0"/>
                        </a:rPr>
                        <m:t>𝑚</m:t>
                      </m:r>
                      <m:r>
                        <a:rPr lang="en-AU" sz="4000" b="0" i="1" smtClean="0">
                          <a:latin typeface="Cambria Math" panose="02040503050406030204" pitchFamily="18" charset="0"/>
                          <a:cs typeface="Times New Roman" panose="02020603050405020304" pitchFamily="18" charset="0"/>
                        </a:rPr>
                        <m:t>/</m:t>
                      </m:r>
                      <m:r>
                        <a:rPr lang="en-AU" sz="4000" b="0" i="1" smtClean="0">
                          <a:latin typeface="Cambria Math" panose="02040503050406030204" pitchFamily="18" charset="0"/>
                          <a:cs typeface="Times New Roman" panose="02020603050405020304" pitchFamily="18" charset="0"/>
                        </a:rPr>
                        <m:t>𝑠</m:t>
                      </m:r>
                    </m:oMath>
                  </m:oMathPara>
                </a14:m>
                <a:endParaRPr lang="en-AU" sz="4000" dirty="0">
                  <a:latin typeface="Times New Roman" panose="02020603050405020304" pitchFamily="18" charset="0"/>
                  <a:cs typeface="Times New Roman" panose="02020603050405020304" pitchFamily="18" charset="0"/>
                </a:endParaRPr>
              </a:p>
            </p:txBody>
          </p:sp>
        </mc:Choice>
        <mc:Fallback xmlns="">
          <p:sp>
            <p:nvSpPr>
              <p:cNvPr id="61" name="TextBox 60">
                <a:extLst>
                  <a:ext uri="{FF2B5EF4-FFF2-40B4-BE49-F238E27FC236}">
                    <a16:creationId xmlns:a16="http://schemas.microsoft.com/office/drawing/2014/main" id="{1B1B0B71-8080-7E01-FBE9-E0EF79F01E29}"/>
                  </a:ext>
                </a:extLst>
              </p:cNvPr>
              <p:cNvSpPr txBox="1">
                <a:spLocks noRot="1" noChangeAspect="1" noMove="1" noResize="1" noEditPoints="1" noAdjustHandles="1" noChangeArrowheads="1" noChangeShapeType="1" noTextEdit="1"/>
              </p:cNvSpPr>
              <p:nvPr/>
            </p:nvSpPr>
            <p:spPr>
              <a:xfrm>
                <a:off x="27190629" y="28231784"/>
                <a:ext cx="5534336" cy="1911036"/>
              </a:xfrm>
              <a:prstGeom prst="rect">
                <a:avLst/>
              </a:prstGeom>
              <a:blipFill>
                <a:blip r:embed="rId9"/>
                <a:stretch>
                  <a:fillRect/>
                </a:stretch>
              </a:blipFill>
            </p:spPr>
            <p:txBody>
              <a:bodyPr/>
              <a:lstStyle/>
              <a:p>
                <a:r>
                  <a:rPr lang="en-AU">
                    <a:noFill/>
                  </a:rPr>
                  <a:t> </a:t>
                </a:r>
              </a:p>
            </p:txBody>
          </p:sp>
        </mc:Fallback>
      </mc:AlternateContent>
      <p:grpSp>
        <p:nvGrpSpPr>
          <p:cNvPr id="65" name="Group 64">
            <a:extLst>
              <a:ext uri="{FF2B5EF4-FFF2-40B4-BE49-F238E27FC236}">
                <a16:creationId xmlns:a16="http://schemas.microsoft.com/office/drawing/2014/main" id="{02CE49AA-8112-76AC-CB56-F22D30F62280}"/>
              </a:ext>
            </a:extLst>
          </p:cNvPr>
          <p:cNvGrpSpPr/>
          <p:nvPr/>
        </p:nvGrpSpPr>
        <p:grpSpPr>
          <a:xfrm>
            <a:off x="380035" y="19949596"/>
            <a:ext cx="10434388" cy="9035729"/>
            <a:chOff x="380035" y="19949596"/>
            <a:chExt cx="10434388" cy="9035729"/>
          </a:xfrm>
        </p:grpSpPr>
        <p:pic>
          <p:nvPicPr>
            <p:cNvPr id="25" name="Picture 24">
              <a:extLst>
                <a:ext uri="{FF2B5EF4-FFF2-40B4-BE49-F238E27FC236}">
                  <a16:creationId xmlns:a16="http://schemas.microsoft.com/office/drawing/2014/main" id="{99925DA1-06E8-2CDB-CE0C-B52911DD7687}"/>
                </a:ext>
              </a:extLst>
            </p:cNvPr>
            <p:cNvPicPr>
              <a:picLocks noChangeAspect="1"/>
            </p:cNvPicPr>
            <p:nvPr/>
          </p:nvPicPr>
          <p:blipFill>
            <a:blip r:embed="rId10">
              <a:extLst>
                <a:ext uri="{28A0092B-C50C-407E-A947-70E740481C1C}">
                  <a14:useLocalDpi xmlns:a14="http://schemas.microsoft.com/office/drawing/2010/main" val="0"/>
                </a:ext>
              </a:extLst>
            </a:blip>
            <a:srcRect/>
            <a:stretch/>
          </p:blipFill>
          <p:spPr>
            <a:xfrm>
              <a:off x="380035" y="19949596"/>
              <a:ext cx="10434388" cy="3420000"/>
            </a:xfrm>
            <a:prstGeom prst="rect">
              <a:avLst/>
            </a:prstGeom>
          </p:spPr>
        </p:pic>
        <p:pic>
          <p:nvPicPr>
            <p:cNvPr id="38" name="Picture 37">
              <a:extLst>
                <a:ext uri="{FF2B5EF4-FFF2-40B4-BE49-F238E27FC236}">
                  <a16:creationId xmlns:a16="http://schemas.microsoft.com/office/drawing/2014/main" id="{B364785E-57B4-4393-BED9-11F0713EF7E3}"/>
                </a:ext>
              </a:extLst>
            </p:cNvPr>
            <p:cNvPicPr/>
            <p:nvPr/>
          </p:nvPicPr>
          <p:blipFill>
            <a:blip r:embed="rId11">
              <a:extLst>
                <a:ext uri="{28A0092B-C50C-407E-A947-70E740481C1C}">
                  <a14:useLocalDpi xmlns:a14="http://schemas.microsoft.com/office/drawing/2010/main" val="0"/>
                </a:ext>
              </a:extLst>
            </a:blip>
            <a:srcRect/>
            <a:stretch/>
          </p:blipFill>
          <p:spPr bwMode="auto">
            <a:xfrm>
              <a:off x="385048" y="24187786"/>
              <a:ext cx="10115746" cy="3975927"/>
            </a:xfrm>
            <a:prstGeom prst="rect">
              <a:avLst/>
            </a:prstGeom>
            <a:noFill/>
          </p:spPr>
        </p:pic>
        <p:sp>
          <p:nvSpPr>
            <p:cNvPr id="46" name="TextBox 45">
              <a:extLst>
                <a:ext uri="{FF2B5EF4-FFF2-40B4-BE49-F238E27FC236}">
                  <a16:creationId xmlns:a16="http://schemas.microsoft.com/office/drawing/2014/main" id="{4A9C7A49-4F61-C8C0-8C77-33A307CF584C}"/>
                </a:ext>
              </a:extLst>
            </p:cNvPr>
            <p:cNvSpPr txBox="1"/>
            <p:nvPr/>
          </p:nvSpPr>
          <p:spPr>
            <a:xfrm>
              <a:off x="849093" y="28400550"/>
              <a:ext cx="9168414" cy="584775"/>
            </a:xfrm>
            <a:prstGeom prst="rect">
              <a:avLst/>
            </a:prstGeom>
            <a:noFill/>
          </p:spPr>
          <p:txBody>
            <a:bodyPr wrap="square" rtlCol="0">
              <a:spAutoFit/>
            </a:bodyPr>
            <a:lstStyle/>
            <a:p>
              <a:pPr algn="ctr"/>
              <a:r>
                <a:rPr lang="en-US" sz="3200" dirty="0">
                  <a:solidFill>
                    <a:srgbClr val="00B050"/>
                  </a:solidFill>
                  <a:latin typeface="Times New Roman" panose="02020603050405020304" pitchFamily="18" charset="0"/>
                  <a:cs typeface="Times New Roman" panose="02020603050405020304" pitchFamily="18" charset="0"/>
                </a:rPr>
                <a:t>Fig. 1 One dimensional model of fragmented rock</a:t>
              </a:r>
            </a:p>
          </p:txBody>
        </p:sp>
      </p:grpSp>
      <p:grpSp>
        <p:nvGrpSpPr>
          <p:cNvPr id="64" name="Group 63">
            <a:extLst>
              <a:ext uri="{FF2B5EF4-FFF2-40B4-BE49-F238E27FC236}">
                <a16:creationId xmlns:a16="http://schemas.microsoft.com/office/drawing/2014/main" id="{BCBFB8C0-A040-A829-B626-3EC8A44CDE91}"/>
              </a:ext>
            </a:extLst>
          </p:cNvPr>
          <p:cNvGrpSpPr/>
          <p:nvPr/>
        </p:nvGrpSpPr>
        <p:grpSpPr>
          <a:xfrm>
            <a:off x="11587853" y="12593718"/>
            <a:ext cx="9483734" cy="5521444"/>
            <a:chOff x="11587853" y="12593718"/>
            <a:chExt cx="9483734" cy="5521444"/>
          </a:xfrm>
        </p:grpSpPr>
        <p:grpSp>
          <p:nvGrpSpPr>
            <p:cNvPr id="29" name="Group 28">
              <a:extLst>
                <a:ext uri="{FF2B5EF4-FFF2-40B4-BE49-F238E27FC236}">
                  <a16:creationId xmlns:a16="http://schemas.microsoft.com/office/drawing/2014/main" id="{92979DA7-D7AA-4AB7-B7C7-E4425C4DE550}"/>
                </a:ext>
              </a:extLst>
            </p:cNvPr>
            <p:cNvGrpSpPr/>
            <p:nvPr/>
          </p:nvGrpSpPr>
          <p:grpSpPr>
            <a:xfrm>
              <a:off x="11587853" y="12593718"/>
              <a:ext cx="9483734" cy="4762334"/>
              <a:chOff x="11462868" y="8239311"/>
              <a:chExt cx="7903112" cy="3968612"/>
            </a:xfrm>
          </p:grpSpPr>
          <p:pic>
            <p:nvPicPr>
              <p:cNvPr id="27" name="Picture 26">
                <a:extLst>
                  <a:ext uri="{FF2B5EF4-FFF2-40B4-BE49-F238E27FC236}">
                    <a16:creationId xmlns:a16="http://schemas.microsoft.com/office/drawing/2014/main" id="{E83029F8-B19B-4181-B69A-82AF63E4CE2B}"/>
                  </a:ext>
                </a:extLst>
              </p:cNvPr>
              <p:cNvPicPr>
                <a:picLocks noChangeAspect="1"/>
              </p:cNvPicPr>
              <p:nvPr/>
            </p:nvPicPr>
            <p:blipFill>
              <a:blip r:embed="rId12"/>
              <a:stretch>
                <a:fillRect/>
              </a:stretch>
            </p:blipFill>
            <p:spPr>
              <a:xfrm>
                <a:off x="11462868" y="8239311"/>
                <a:ext cx="5287694" cy="3968612"/>
              </a:xfrm>
              <a:prstGeom prst="rect">
                <a:avLst/>
              </a:prstGeom>
            </p:spPr>
          </p:pic>
          <p:pic>
            <p:nvPicPr>
              <p:cNvPr id="28" name="Picture 27">
                <a:extLst>
                  <a:ext uri="{FF2B5EF4-FFF2-40B4-BE49-F238E27FC236}">
                    <a16:creationId xmlns:a16="http://schemas.microsoft.com/office/drawing/2014/main" id="{1D55AC4A-1EFC-45F2-B0B1-26D466A7DA0B}"/>
                  </a:ext>
                </a:extLst>
              </p:cNvPr>
              <p:cNvPicPr>
                <a:picLocks noChangeAspect="1"/>
              </p:cNvPicPr>
              <p:nvPr/>
            </p:nvPicPr>
            <p:blipFill>
              <a:blip r:embed="rId13"/>
              <a:stretch>
                <a:fillRect/>
              </a:stretch>
            </p:blipFill>
            <p:spPr>
              <a:xfrm>
                <a:off x="16750561" y="8239311"/>
                <a:ext cx="2615419" cy="3968612"/>
              </a:xfrm>
              <a:prstGeom prst="rect">
                <a:avLst/>
              </a:prstGeom>
            </p:spPr>
          </p:pic>
        </p:grpSp>
        <p:sp>
          <p:nvSpPr>
            <p:cNvPr id="51" name="TextBox 50">
              <a:extLst>
                <a:ext uri="{FF2B5EF4-FFF2-40B4-BE49-F238E27FC236}">
                  <a16:creationId xmlns:a16="http://schemas.microsoft.com/office/drawing/2014/main" id="{7ABDBB33-78B9-EF03-9AF2-83F8934807EE}"/>
                </a:ext>
              </a:extLst>
            </p:cNvPr>
            <p:cNvSpPr txBox="1"/>
            <p:nvPr/>
          </p:nvSpPr>
          <p:spPr>
            <a:xfrm>
              <a:off x="14132268" y="17530387"/>
              <a:ext cx="5370067" cy="584775"/>
            </a:xfrm>
            <a:prstGeom prst="rect">
              <a:avLst/>
            </a:prstGeom>
            <a:noFill/>
          </p:spPr>
          <p:txBody>
            <a:bodyPr wrap="square" rtlCol="0">
              <a:spAutoFit/>
            </a:bodyPr>
            <a:lstStyle/>
            <a:p>
              <a:r>
                <a:rPr lang="en-US" sz="3200" dirty="0">
                  <a:solidFill>
                    <a:srgbClr val="00B050"/>
                  </a:solidFill>
                  <a:latin typeface="Times New Roman" panose="02020603050405020304" pitchFamily="18" charset="0"/>
                  <a:cs typeface="Times New Roman" panose="02020603050405020304" pitchFamily="18" charset="0"/>
                </a:rPr>
                <a:t>Fig. 2 Physical 1D model</a:t>
              </a:r>
            </a:p>
          </p:txBody>
        </p:sp>
      </p:grpSp>
      <p:grpSp>
        <p:nvGrpSpPr>
          <p:cNvPr id="31" name="Group 30">
            <a:extLst>
              <a:ext uri="{FF2B5EF4-FFF2-40B4-BE49-F238E27FC236}">
                <a16:creationId xmlns:a16="http://schemas.microsoft.com/office/drawing/2014/main" id="{990C638F-1ACF-893A-11CA-F66B868B0D0D}"/>
              </a:ext>
            </a:extLst>
          </p:cNvPr>
          <p:cNvGrpSpPr/>
          <p:nvPr/>
        </p:nvGrpSpPr>
        <p:grpSpPr>
          <a:xfrm>
            <a:off x="22178149" y="9932675"/>
            <a:ext cx="10060349" cy="5632519"/>
            <a:chOff x="22178149" y="9573448"/>
            <a:chExt cx="10060349" cy="5632519"/>
          </a:xfrm>
        </p:grpSpPr>
        <p:pic>
          <p:nvPicPr>
            <p:cNvPr id="33" name="Picture 32">
              <a:extLst>
                <a:ext uri="{FF2B5EF4-FFF2-40B4-BE49-F238E27FC236}">
                  <a16:creationId xmlns:a16="http://schemas.microsoft.com/office/drawing/2014/main" id="{D0D8A823-313F-48F9-B5EF-042526F7AD25}"/>
                </a:ext>
              </a:extLst>
            </p:cNvPr>
            <p:cNvPicPr>
              <a:picLocks noChangeAspect="1"/>
            </p:cNvPicPr>
            <p:nvPr/>
          </p:nvPicPr>
          <p:blipFill rotWithShape="1">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l="94" r="94"/>
            <a:stretch/>
          </p:blipFill>
          <p:spPr>
            <a:xfrm>
              <a:off x="22178149" y="9573448"/>
              <a:ext cx="10060349" cy="5032287"/>
            </a:xfrm>
            <a:prstGeom prst="rect">
              <a:avLst/>
            </a:prstGeom>
            <a:ln>
              <a:solidFill>
                <a:schemeClr val="bg1"/>
              </a:solidFill>
            </a:ln>
          </p:spPr>
        </p:pic>
        <p:sp>
          <p:nvSpPr>
            <p:cNvPr id="57" name="TextBox 56">
              <a:extLst>
                <a:ext uri="{FF2B5EF4-FFF2-40B4-BE49-F238E27FC236}">
                  <a16:creationId xmlns:a16="http://schemas.microsoft.com/office/drawing/2014/main" id="{E7C9979C-66C5-FF90-3A59-5B9617196469}"/>
                </a:ext>
              </a:extLst>
            </p:cNvPr>
            <p:cNvSpPr txBox="1"/>
            <p:nvPr/>
          </p:nvSpPr>
          <p:spPr>
            <a:xfrm>
              <a:off x="24592209" y="14621192"/>
              <a:ext cx="5370067" cy="584775"/>
            </a:xfrm>
            <a:prstGeom prst="rect">
              <a:avLst/>
            </a:prstGeom>
            <a:noFill/>
          </p:spPr>
          <p:txBody>
            <a:bodyPr wrap="square" rtlCol="0">
              <a:spAutoFit/>
            </a:bodyPr>
            <a:lstStyle/>
            <a:p>
              <a:pPr algn="ctr"/>
              <a:r>
                <a:rPr lang="en-US" sz="3200" dirty="0">
                  <a:solidFill>
                    <a:srgbClr val="00B050"/>
                  </a:solidFill>
                  <a:latin typeface="Times New Roman" panose="02020603050405020304" pitchFamily="18" charset="0"/>
                  <a:cs typeface="Times New Roman" panose="02020603050405020304" pitchFamily="18" charset="0"/>
                </a:rPr>
                <a:t>Fig. 3 Numerical 1D model</a:t>
              </a:r>
            </a:p>
          </p:txBody>
        </p:sp>
      </p:grpSp>
      <p:pic>
        <p:nvPicPr>
          <p:cNvPr id="30" name="Picture 29">
            <a:extLst>
              <a:ext uri="{FF2B5EF4-FFF2-40B4-BE49-F238E27FC236}">
                <a16:creationId xmlns:a16="http://schemas.microsoft.com/office/drawing/2014/main" id="{C5FEEA50-3F45-4635-83F6-C1831A32BDCF}"/>
              </a:ext>
            </a:extLst>
          </p:cNvPr>
          <p:cNvPicPr>
            <a:picLocks noChangeAspect="1"/>
          </p:cNvPicPr>
          <p:nvPr/>
        </p:nvPicPr>
        <p:blipFill>
          <a:blip r:embed="rId16">
            <a:extLst>
              <a:ext uri="{28A0092B-C50C-407E-A947-70E740481C1C}">
                <a14:useLocalDpi xmlns:a14="http://schemas.microsoft.com/office/drawing/2010/main" val="0"/>
              </a:ext>
            </a:extLst>
          </a:blip>
          <a:srcRect/>
          <a:stretch/>
        </p:blipFill>
        <p:spPr>
          <a:xfrm>
            <a:off x="22158046" y="16201801"/>
            <a:ext cx="10065165" cy="6049808"/>
          </a:xfrm>
          <a:prstGeom prst="rect">
            <a:avLst/>
          </a:prstGeom>
          <a:ln>
            <a:solidFill>
              <a:schemeClr val="tx1"/>
            </a:solidFill>
          </a:ln>
        </p:spPr>
      </p:pic>
      <p:sp>
        <p:nvSpPr>
          <p:cNvPr id="62" name="TextBox 61">
            <a:extLst>
              <a:ext uri="{FF2B5EF4-FFF2-40B4-BE49-F238E27FC236}">
                <a16:creationId xmlns:a16="http://schemas.microsoft.com/office/drawing/2014/main" id="{734A625B-5F5F-47A4-1C35-98A72E4E40EA}"/>
              </a:ext>
            </a:extLst>
          </p:cNvPr>
          <p:cNvSpPr txBox="1"/>
          <p:nvPr/>
        </p:nvSpPr>
        <p:spPr>
          <a:xfrm>
            <a:off x="21604054" y="22369202"/>
            <a:ext cx="11173150" cy="584775"/>
          </a:xfrm>
          <a:prstGeom prst="rect">
            <a:avLst/>
          </a:prstGeom>
          <a:noFill/>
        </p:spPr>
        <p:txBody>
          <a:bodyPr wrap="square" rtlCol="0">
            <a:spAutoFit/>
          </a:bodyPr>
          <a:lstStyle/>
          <a:p>
            <a:pPr algn="ctr"/>
            <a:r>
              <a:rPr lang="en-US" sz="3200" dirty="0">
                <a:solidFill>
                  <a:srgbClr val="00B050"/>
                </a:solidFill>
                <a:latin typeface="Times New Roman" panose="02020603050405020304" pitchFamily="18" charset="0"/>
                <a:cs typeface="Times New Roman" panose="02020603050405020304" pitchFamily="18" charset="0"/>
              </a:rPr>
              <a:t>Fig. 4 Driving moment vs wave velocity</a:t>
            </a:r>
          </a:p>
        </p:txBody>
      </p:sp>
      <p:pic>
        <p:nvPicPr>
          <p:cNvPr id="66" name="Picture 65">
            <a:extLst>
              <a:ext uri="{FF2B5EF4-FFF2-40B4-BE49-F238E27FC236}">
                <a16:creationId xmlns:a16="http://schemas.microsoft.com/office/drawing/2014/main" id="{9369F2FA-D6C2-A654-E594-56446B2F1815}"/>
              </a:ext>
            </a:extLst>
          </p:cNvPr>
          <p:cNvPicPr>
            <a:picLocks noChangeAspect="1"/>
          </p:cNvPicPr>
          <p:nvPr/>
        </p:nvPicPr>
        <p:blipFill>
          <a:blip r:embed="rId17"/>
          <a:stretch>
            <a:fillRect/>
          </a:stretch>
        </p:blipFill>
        <p:spPr>
          <a:xfrm>
            <a:off x="22245247" y="28146102"/>
            <a:ext cx="4628618" cy="2328420"/>
          </a:xfrm>
          <a:prstGeom prst="rect">
            <a:avLst/>
          </a:prstGeom>
        </p:spPr>
      </p:pic>
      <p:pic>
        <p:nvPicPr>
          <p:cNvPr id="67" name="Picture 66">
            <a:extLst>
              <a:ext uri="{FF2B5EF4-FFF2-40B4-BE49-F238E27FC236}">
                <a16:creationId xmlns:a16="http://schemas.microsoft.com/office/drawing/2014/main" id="{88E6B744-2D5C-3BFE-98B2-6DEF0A6F1EB9}"/>
              </a:ext>
            </a:extLst>
          </p:cNvPr>
          <p:cNvPicPr>
            <a:picLocks noChangeAspect="1"/>
          </p:cNvPicPr>
          <p:nvPr/>
        </p:nvPicPr>
        <p:blipFill>
          <a:blip r:embed="rId18"/>
          <a:stretch>
            <a:fillRect/>
          </a:stretch>
        </p:blipFill>
        <p:spPr>
          <a:xfrm>
            <a:off x="37292430" y="0"/>
            <a:ext cx="3061033" cy="4077596"/>
          </a:xfrm>
          <a:prstGeom prst="rect">
            <a:avLst/>
          </a:prstGeom>
          <a:ln>
            <a:solidFill>
              <a:srgbClr val="0070C0"/>
            </a:solidFill>
          </a:ln>
        </p:spPr>
      </p:pic>
      <p:pic>
        <p:nvPicPr>
          <p:cNvPr id="69" name="Picture 68">
            <a:extLst>
              <a:ext uri="{FF2B5EF4-FFF2-40B4-BE49-F238E27FC236}">
                <a16:creationId xmlns:a16="http://schemas.microsoft.com/office/drawing/2014/main" id="{3B513724-3214-7917-90FD-8AA5498E44FA}"/>
              </a:ext>
            </a:extLst>
          </p:cNvPr>
          <p:cNvPicPr>
            <a:picLocks noChangeAspect="1"/>
          </p:cNvPicPr>
          <p:nvPr/>
        </p:nvPicPr>
        <p:blipFill>
          <a:blip r:embed="rId19"/>
          <a:stretch>
            <a:fillRect/>
          </a:stretch>
        </p:blipFill>
        <p:spPr>
          <a:xfrm>
            <a:off x="40353463" y="-29154"/>
            <a:ext cx="2936276" cy="4108900"/>
          </a:xfrm>
          <a:prstGeom prst="rect">
            <a:avLst/>
          </a:prstGeom>
          <a:ln>
            <a:solidFill>
              <a:srgbClr val="0070C0"/>
            </a:solidFill>
          </a:ln>
        </p:spPr>
      </p:pic>
    </p:spTree>
    <p:extLst>
      <p:ext uri="{BB962C8B-B14F-4D97-AF65-F5344CB8AC3E}">
        <p14:creationId xmlns:p14="http://schemas.microsoft.com/office/powerpoint/2010/main" val="3727187881"/>
      </p:ext>
    </p:extLst>
  </p:cSld>
  <p:clrMapOvr>
    <a:masterClrMapping/>
  </p:clrMapOvr>
</p:sld>
</file>

<file path=ppt/theme/theme1.xml><?xml version="1.0" encoding="utf-8"?>
<a:theme xmlns:a="http://schemas.openxmlformats.org/drawingml/2006/main" name="36x48-Template">
  <a:themeElements>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Without guides">
  <a:themeElements>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36x48-Template-V2b</Template>
  <TotalTime>4106</TotalTime>
  <Words>769</Words>
  <Application>Microsoft Office PowerPoint</Application>
  <PresentationFormat>Custom</PresentationFormat>
  <Paragraphs>32</Paragraphs>
  <Slides>1</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vt:i4>
      </vt:variant>
    </vt:vector>
  </HeadingPairs>
  <TitlesOfParts>
    <vt:vector size="10" baseType="lpstr">
      <vt:lpstr>Arial</vt:lpstr>
      <vt:lpstr>Arial Black</vt:lpstr>
      <vt:lpstr>Calibri</vt:lpstr>
      <vt:lpstr>Cambria Math</vt:lpstr>
      <vt:lpstr>Times New Roman</vt:lpstr>
      <vt:lpstr>Trebuchet MS</vt:lpstr>
      <vt:lpstr>Wingdings</vt:lpstr>
      <vt:lpstr>36x48-Template</vt:lpstr>
      <vt:lpstr>Without guides</vt:lpstr>
      <vt:lpstr>PowerPoint Presentation</vt:lpstr>
    </vt:vector>
  </TitlesOfParts>
  <Manager>A. Kotoulas</Manager>
  <Company>Canterbury Media Services, Inc.</Company>
  <LinksUpToDate>false</LinksUpToDate>
  <SharedDoc>false</SharedDoc>
  <HyperlinkBase>https://www.posterpresentations.com/free-poster-templates.html</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36x48 PowerPoint Presentation</dc:title>
  <dc:subject>Research poster presentation template</dc:subject>
  <dc:creator>PosterPresentations.com</dc:creator>
  <cp:keywords>36x48 Powerpoint poster template, scientific poster template, research poster template</cp:keywords>
  <dc:description>This template is the property of PosterPresentations.com. You are free to modify and print the template as needed, as long as the PosterPresentations.com watermark at the bottom left of the page is visible. Call us if you need help with this poster template. 1-866-649-3004 (c)PosterPresentations.com</dc:description>
  <cp:lastModifiedBy>Maoqian</cp:lastModifiedBy>
  <cp:revision>144</cp:revision>
  <dcterms:created xsi:type="dcterms:W3CDTF">2012-02-03T19:11:35Z</dcterms:created>
  <dcterms:modified xsi:type="dcterms:W3CDTF">2023-04-10T08:50:18Z</dcterms:modified>
  <cp:category>Research poster templates</cp:category>
</cp:coreProperties>
</file>