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25" r:id="rId5"/>
    <p:sldId id="360" r:id="rId6"/>
    <p:sldId id="327" r:id="rId7"/>
    <p:sldId id="334" r:id="rId8"/>
    <p:sldId id="328" r:id="rId9"/>
    <p:sldId id="338" r:id="rId10"/>
    <p:sldId id="340" r:id="rId11"/>
    <p:sldId id="346" r:id="rId12"/>
    <p:sldId id="354" r:id="rId13"/>
    <p:sldId id="356" r:id="rId14"/>
    <p:sldId id="357" r:id="rId15"/>
    <p:sldId id="359" r:id="rId16"/>
    <p:sldId id="350" r:id="rId17"/>
    <p:sldId id="362" r:id="rId18"/>
    <p:sldId id="363" r:id="rId19"/>
    <p:sldId id="330" r:id="rId20"/>
    <p:sldId id="331" r:id="rId21"/>
    <p:sldId id="332" r:id="rId22"/>
    <p:sldId id="344" r:id="rId23"/>
    <p:sldId id="342" r:id="rId24"/>
    <p:sldId id="343" r:id="rId25"/>
    <p:sldId id="341" r:id="rId26"/>
    <p:sldId id="348" r:id="rId27"/>
    <p:sldId id="347" r:id="rId28"/>
    <p:sldId id="34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9DC"/>
    <a:srgbClr val="EDF587"/>
    <a:srgbClr val="FEBAEF"/>
    <a:srgbClr val="CC99FF"/>
    <a:srgbClr val="FF9966"/>
    <a:srgbClr val="0E73E2"/>
    <a:srgbClr val="E0D10E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205" autoAdjust="0"/>
  </p:normalViewPr>
  <p:slideViewPr>
    <p:cSldViewPr snapToGrid="0">
      <p:cViewPr varScale="1">
        <p:scale>
          <a:sx n="89" d="100"/>
          <a:sy n="89" d="100"/>
        </p:scale>
        <p:origin x="475" y="53"/>
      </p:cViewPr>
      <p:guideLst>
        <p:guide pos="816"/>
        <p:guide orient="horz" pos="3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59257-C056-401F-BA7A-A199F214F6D3}" type="doc">
      <dgm:prSet loTypeId="urn:microsoft.com/office/officeart/2009/3/layout/Phased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715B5E67-432C-4984-98EF-9C2F156F22B4}">
      <dgm:prSet phldrT="[Text]"/>
      <dgm:spPr/>
      <dgm:t>
        <a:bodyPr/>
        <a:lstStyle/>
        <a:p>
          <a:r>
            <a:rPr lang="en-IN" dirty="0"/>
            <a:t>Flash Floods</a:t>
          </a:r>
        </a:p>
      </dgm:t>
    </dgm:pt>
    <dgm:pt modelId="{4B8D83F2-522A-4332-83E1-D5772F3024B7}" type="parTrans" cxnId="{11CA6DB2-65BE-4078-9087-AABFCF1F1B05}">
      <dgm:prSet/>
      <dgm:spPr/>
      <dgm:t>
        <a:bodyPr/>
        <a:lstStyle/>
        <a:p>
          <a:endParaRPr lang="en-IN"/>
        </a:p>
      </dgm:t>
    </dgm:pt>
    <dgm:pt modelId="{F2334725-281A-46DF-82D1-163C454C8A52}" type="sibTrans" cxnId="{11CA6DB2-65BE-4078-9087-AABFCF1F1B05}">
      <dgm:prSet/>
      <dgm:spPr/>
      <dgm:t>
        <a:bodyPr/>
        <a:lstStyle/>
        <a:p>
          <a:endParaRPr lang="en-IN"/>
        </a:p>
      </dgm:t>
    </dgm:pt>
    <dgm:pt modelId="{FD205035-FDFD-422D-B5C5-5CADE47EF5E1}">
      <dgm:prSet phldrT="[Text]"/>
      <dgm:spPr/>
      <dgm:t>
        <a:bodyPr/>
        <a:lstStyle/>
        <a:p>
          <a:r>
            <a:rPr lang="en-IN" dirty="0"/>
            <a:t>Climate Change</a:t>
          </a:r>
        </a:p>
      </dgm:t>
    </dgm:pt>
    <dgm:pt modelId="{F2CD664B-D9D4-4338-9A5E-32119309EEEC}" type="parTrans" cxnId="{24692BD4-F943-4AD7-93B5-5305F1951DAE}">
      <dgm:prSet/>
      <dgm:spPr/>
      <dgm:t>
        <a:bodyPr/>
        <a:lstStyle/>
        <a:p>
          <a:endParaRPr lang="en-IN"/>
        </a:p>
      </dgm:t>
    </dgm:pt>
    <dgm:pt modelId="{7F8B7CAF-0E0D-4848-A65C-1ACBC9FFDE8C}" type="sibTrans" cxnId="{24692BD4-F943-4AD7-93B5-5305F1951DAE}">
      <dgm:prSet/>
      <dgm:spPr/>
      <dgm:t>
        <a:bodyPr/>
        <a:lstStyle/>
        <a:p>
          <a:endParaRPr lang="en-IN"/>
        </a:p>
      </dgm:t>
    </dgm:pt>
    <dgm:pt modelId="{E12633E0-B601-4511-9967-1B16B6A127E8}">
      <dgm:prSet phldrT="[Text]"/>
      <dgm:spPr/>
      <dgm:t>
        <a:bodyPr/>
        <a:lstStyle/>
        <a:p>
          <a:r>
            <a:rPr lang="en-IN" dirty="0"/>
            <a:t>Model</a:t>
          </a:r>
        </a:p>
        <a:p>
          <a:r>
            <a:rPr lang="en-IN" dirty="0"/>
            <a:t>Transfer</a:t>
          </a:r>
        </a:p>
      </dgm:t>
    </dgm:pt>
    <dgm:pt modelId="{F6F995BA-3173-4A99-9365-77E199484CF5}" type="parTrans" cxnId="{43DF9743-BDD4-4959-8345-FFE2FF240B4A}">
      <dgm:prSet/>
      <dgm:spPr/>
      <dgm:t>
        <a:bodyPr/>
        <a:lstStyle/>
        <a:p>
          <a:endParaRPr lang="en-IN"/>
        </a:p>
      </dgm:t>
    </dgm:pt>
    <dgm:pt modelId="{EC3A1F10-3FD2-4CE4-A348-3D9435913E88}" type="sibTrans" cxnId="{43DF9743-BDD4-4959-8345-FFE2FF240B4A}">
      <dgm:prSet/>
      <dgm:spPr/>
      <dgm:t>
        <a:bodyPr/>
        <a:lstStyle/>
        <a:p>
          <a:endParaRPr lang="en-IN"/>
        </a:p>
      </dgm:t>
    </dgm:pt>
    <dgm:pt modelId="{6A78E415-E9A4-41C9-83A5-0AE12C501B07}">
      <dgm:prSet phldrT="[Text]"/>
      <dgm:spPr/>
      <dgm:t>
        <a:bodyPr/>
        <a:lstStyle/>
        <a:p>
          <a:r>
            <a:rPr lang="en-IN" dirty="0"/>
            <a:t>Ungauged Basins</a:t>
          </a:r>
        </a:p>
      </dgm:t>
    </dgm:pt>
    <dgm:pt modelId="{CC8C5910-7ADA-4BD2-90C7-C616BECC7ABC}" type="parTrans" cxnId="{A8EFE187-3381-4A67-A073-A1A508F1140F}">
      <dgm:prSet/>
      <dgm:spPr/>
      <dgm:t>
        <a:bodyPr/>
        <a:lstStyle/>
        <a:p>
          <a:endParaRPr lang="en-IN"/>
        </a:p>
      </dgm:t>
    </dgm:pt>
    <dgm:pt modelId="{17B0183A-96B2-4CE4-9365-184CCE140553}" type="sibTrans" cxnId="{A8EFE187-3381-4A67-A073-A1A508F1140F}">
      <dgm:prSet/>
      <dgm:spPr/>
      <dgm:t>
        <a:bodyPr/>
        <a:lstStyle/>
        <a:p>
          <a:endParaRPr lang="en-IN"/>
        </a:p>
      </dgm:t>
    </dgm:pt>
    <dgm:pt modelId="{645A4CE3-5512-4C74-8CDB-0AE68EC0E39A}">
      <dgm:prSet phldrT="[Text]"/>
      <dgm:spPr/>
      <dgm:t>
        <a:bodyPr/>
        <a:lstStyle/>
        <a:p>
          <a:r>
            <a:rPr lang="en-IN" dirty="0"/>
            <a:t>Pathways</a:t>
          </a:r>
        </a:p>
      </dgm:t>
    </dgm:pt>
    <dgm:pt modelId="{79F6F9DF-B94B-452E-AB19-5B01281A4C53}" type="parTrans" cxnId="{B10B01D9-1B7F-4A58-B30E-EF25D3D27CBE}">
      <dgm:prSet/>
      <dgm:spPr/>
      <dgm:t>
        <a:bodyPr/>
        <a:lstStyle/>
        <a:p>
          <a:endParaRPr lang="en-IN"/>
        </a:p>
      </dgm:t>
    </dgm:pt>
    <dgm:pt modelId="{47808072-002B-4136-B113-12D33051FD1B}" type="sibTrans" cxnId="{B10B01D9-1B7F-4A58-B30E-EF25D3D27CBE}">
      <dgm:prSet/>
      <dgm:spPr/>
      <dgm:t>
        <a:bodyPr/>
        <a:lstStyle/>
        <a:p>
          <a:endParaRPr lang="en-IN"/>
        </a:p>
      </dgm:t>
    </dgm:pt>
    <dgm:pt modelId="{2FC693E7-A488-458E-8DE6-4A4DA4E36D4E}">
      <dgm:prSet phldrT="[Text]"/>
      <dgm:spPr/>
      <dgm:t>
        <a:bodyPr/>
        <a:lstStyle/>
        <a:p>
          <a:r>
            <a:rPr lang="en-IN" dirty="0"/>
            <a:t>Conceptual Models</a:t>
          </a:r>
        </a:p>
      </dgm:t>
    </dgm:pt>
    <dgm:pt modelId="{6C4A668C-34FB-4328-8EF4-CD84E8DEA716}" type="parTrans" cxnId="{F6C7D2D1-D8B0-4F0B-BD98-67B71FE91B49}">
      <dgm:prSet/>
      <dgm:spPr/>
      <dgm:t>
        <a:bodyPr/>
        <a:lstStyle/>
        <a:p>
          <a:endParaRPr lang="en-IN"/>
        </a:p>
      </dgm:t>
    </dgm:pt>
    <dgm:pt modelId="{49E10A4A-EC55-4BD3-B847-5C9ED757A97B}" type="sibTrans" cxnId="{F6C7D2D1-D8B0-4F0B-BD98-67B71FE91B49}">
      <dgm:prSet/>
      <dgm:spPr/>
      <dgm:t>
        <a:bodyPr/>
        <a:lstStyle/>
        <a:p>
          <a:endParaRPr lang="en-IN"/>
        </a:p>
      </dgm:t>
    </dgm:pt>
    <dgm:pt modelId="{E8E703B9-138F-43F4-A647-6EF726053E24}">
      <dgm:prSet phldrT="[Text]"/>
      <dgm:spPr/>
      <dgm:t>
        <a:bodyPr/>
        <a:lstStyle/>
        <a:p>
          <a:r>
            <a:rPr lang="en-IN" dirty="0"/>
            <a:t>Physically based Models</a:t>
          </a:r>
        </a:p>
      </dgm:t>
    </dgm:pt>
    <dgm:pt modelId="{4520465A-CAD4-48C0-90CC-EA92F1FFDE56}" type="parTrans" cxnId="{2CD804A6-DC56-474E-B1B1-EF2CECF61FA3}">
      <dgm:prSet/>
      <dgm:spPr/>
      <dgm:t>
        <a:bodyPr/>
        <a:lstStyle/>
        <a:p>
          <a:endParaRPr lang="en-IN"/>
        </a:p>
      </dgm:t>
    </dgm:pt>
    <dgm:pt modelId="{0692A4DE-6E80-4586-92F2-3363CA9FF1F3}" type="sibTrans" cxnId="{2CD804A6-DC56-474E-B1B1-EF2CECF61FA3}">
      <dgm:prSet/>
      <dgm:spPr/>
      <dgm:t>
        <a:bodyPr/>
        <a:lstStyle/>
        <a:p>
          <a:endParaRPr lang="en-IN"/>
        </a:p>
      </dgm:t>
    </dgm:pt>
    <dgm:pt modelId="{9E184E14-BEB1-41D5-9DE8-3EF1BFFCE625}">
      <dgm:prSet phldrT="[Text]"/>
      <dgm:spPr/>
      <dgm:t>
        <a:bodyPr/>
        <a:lstStyle/>
        <a:p>
          <a:r>
            <a:rPr lang="en-IN" dirty="0"/>
            <a:t>Approach</a:t>
          </a:r>
        </a:p>
      </dgm:t>
    </dgm:pt>
    <dgm:pt modelId="{BCF548BD-BB2A-4B2C-81DD-FF4408C9C213}" type="parTrans" cxnId="{38AE3A59-B1A7-4CD7-922C-7DDCF539684F}">
      <dgm:prSet/>
      <dgm:spPr/>
      <dgm:t>
        <a:bodyPr/>
        <a:lstStyle/>
        <a:p>
          <a:endParaRPr lang="en-IN"/>
        </a:p>
      </dgm:t>
    </dgm:pt>
    <dgm:pt modelId="{47126AE7-054D-44F6-9578-7DAD4D583F6A}" type="sibTrans" cxnId="{38AE3A59-B1A7-4CD7-922C-7DDCF539684F}">
      <dgm:prSet/>
      <dgm:spPr/>
      <dgm:t>
        <a:bodyPr/>
        <a:lstStyle/>
        <a:p>
          <a:endParaRPr lang="en-IN"/>
        </a:p>
      </dgm:t>
    </dgm:pt>
    <dgm:pt modelId="{813417D4-1796-482A-A98F-D8B298A37633}" type="pres">
      <dgm:prSet presAssocID="{92959257-C056-401F-BA7A-A199F214F6D3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6E25A43A-D5C2-4D8F-A218-68A2C16D0B9D}" type="pres">
      <dgm:prSet presAssocID="{92959257-C056-401F-BA7A-A199F214F6D3}" presName="arc1" presStyleLbl="node1" presStyleIdx="0" presStyleCnt="4"/>
      <dgm:spPr/>
    </dgm:pt>
    <dgm:pt modelId="{06AEF5DC-F99A-47EF-A0C6-83A6C827B59E}" type="pres">
      <dgm:prSet presAssocID="{92959257-C056-401F-BA7A-A199F214F6D3}" presName="arc3" presStyleLbl="node1" presStyleIdx="1" presStyleCnt="4"/>
      <dgm:spPr/>
    </dgm:pt>
    <dgm:pt modelId="{D069F07D-8E2B-42F9-AE0C-538A3F7AFEB4}" type="pres">
      <dgm:prSet presAssocID="{92959257-C056-401F-BA7A-A199F214F6D3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E402F14E-F75C-41ED-BAE8-D4353BC6EC47}" type="pres">
      <dgm:prSet presAssocID="{92959257-C056-401F-BA7A-A199F214F6D3}" presName="arc2" presStyleLbl="node1" presStyleIdx="2" presStyleCnt="4"/>
      <dgm:spPr/>
    </dgm:pt>
    <dgm:pt modelId="{1282C90D-E6D5-447F-8F35-67AACA5993CA}" type="pres">
      <dgm:prSet presAssocID="{92959257-C056-401F-BA7A-A199F214F6D3}" presName="arc4" presStyleLbl="node1" presStyleIdx="3" presStyleCnt="4"/>
      <dgm:spPr>
        <a:solidFill>
          <a:srgbClr val="FF9966"/>
        </a:solidFill>
      </dgm:spPr>
    </dgm:pt>
    <dgm:pt modelId="{2B6EE09D-5800-450F-B037-4E25B3334576}" type="pres">
      <dgm:prSet presAssocID="{92959257-C056-401F-BA7A-A199F214F6D3}" presName="parentText3" presStyleLbl="revTx" presStyleIdx="1" presStyleCnt="3" custLinFactNeighborX="13902" custLinFactNeighborY="-4236">
        <dgm:presLayoutVars>
          <dgm:chMax val="1"/>
          <dgm:chPref val="1"/>
          <dgm:bulletEnabled val="1"/>
        </dgm:presLayoutVars>
      </dgm:prSet>
      <dgm:spPr/>
    </dgm:pt>
    <dgm:pt modelId="{B5F62CC7-6D46-4D4E-A57C-4E7106DAC9E9}" type="pres">
      <dgm:prSet presAssocID="{92959257-C056-401F-BA7A-A199F214F6D3}" presName="middleComposite" presStyleCnt="0"/>
      <dgm:spPr/>
    </dgm:pt>
    <dgm:pt modelId="{5879BEE2-3A12-4A60-8992-E307FCC6CD03}" type="pres">
      <dgm:prSet presAssocID="{2FC693E7-A488-458E-8DE6-4A4DA4E36D4E}" presName="circ1" presStyleLbl="vennNode1" presStyleIdx="0" presStyleCnt="8" custLinFactNeighborX="1580" custLinFactNeighborY="15710"/>
      <dgm:spPr/>
    </dgm:pt>
    <dgm:pt modelId="{B4C30BE4-09DD-426F-A24E-CFA8D5EA52C2}" type="pres">
      <dgm:prSet presAssocID="{2FC693E7-A488-458E-8DE6-4A4DA4E36D4E}" presName="circ1Tx" presStyleLbl="revTx" presStyleIdx="1" presStyleCnt="3">
        <dgm:presLayoutVars>
          <dgm:chMax val="0"/>
          <dgm:chPref val="0"/>
        </dgm:presLayoutVars>
      </dgm:prSet>
      <dgm:spPr/>
    </dgm:pt>
    <dgm:pt modelId="{3B3FF745-1637-4A18-860C-40F8FCA1B4D9}" type="pres">
      <dgm:prSet presAssocID="{E8E703B9-138F-43F4-A647-6EF726053E24}" presName="circ2" presStyleLbl="vennNode1" presStyleIdx="1" presStyleCnt="8" custLinFactNeighborX="617" custLinFactNeighborY="17893"/>
      <dgm:spPr/>
    </dgm:pt>
    <dgm:pt modelId="{69409879-186B-4D4F-87A0-195A360EA15E}" type="pres">
      <dgm:prSet presAssocID="{E8E703B9-138F-43F4-A647-6EF726053E24}" presName="circ2Tx" presStyleLbl="revTx" presStyleIdx="1" presStyleCnt="3">
        <dgm:presLayoutVars>
          <dgm:chMax val="0"/>
          <dgm:chPref val="0"/>
        </dgm:presLayoutVars>
      </dgm:prSet>
      <dgm:spPr/>
    </dgm:pt>
    <dgm:pt modelId="{32738AE6-0CBF-41A4-9456-356932C8F2FF}" type="pres">
      <dgm:prSet presAssocID="{92959257-C056-401F-BA7A-A199F214F6D3}" presName="leftComposite" presStyleCnt="0"/>
      <dgm:spPr/>
    </dgm:pt>
    <dgm:pt modelId="{D2A34849-ADF8-413C-A087-037112530421}" type="pres">
      <dgm:prSet presAssocID="{FD205035-FDFD-422D-B5C5-5CADE47EF5E1}" presName="childText1_1" presStyleLbl="vennNode1" presStyleIdx="2" presStyleCnt="8">
        <dgm:presLayoutVars>
          <dgm:chMax val="0"/>
          <dgm:chPref val="0"/>
        </dgm:presLayoutVars>
      </dgm:prSet>
      <dgm:spPr/>
    </dgm:pt>
    <dgm:pt modelId="{F84185A4-6945-4625-9C6B-B0969A87A343}" type="pres">
      <dgm:prSet presAssocID="{FD205035-FDFD-422D-B5C5-5CADE47EF5E1}" presName="ellipse1" presStyleLbl="vennNode1" presStyleIdx="3" presStyleCnt="8"/>
      <dgm:spPr/>
    </dgm:pt>
    <dgm:pt modelId="{B3726565-2037-4CA4-8C45-F51A21AE50C8}" type="pres">
      <dgm:prSet presAssocID="{FD205035-FDFD-422D-B5C5-5CADE47EF5E1}" presName="ellipse2" presStyleLbl="vennNode1" presStyleIdx="4" presStyleCnt="8"/>
      <dgm:spPr/>
    </dgm:pt>
    <dgm:pt modelId="{D5DDA828-68E2-4527-98AA-9F3E0FCE7158}" type="pres">
      <dgm:prSet presAssocID="{E12633E0-B601-4511-9967-1B16B6A127E8}" presName="childText1_2" presStyleLbl="vennNode1" presStyleIdx="5" presStyleCnt="8">
        <dgm:presLayoutVars>
          <dgm:chMax val="0"/>
          <dgm:chPref val="0"/>
        </dgm:presLayoutVars>
      </dgm:prSet>
      <dgm:spPr/>
    </dgm:pt>
    <dgm:pt modelId="{7450CCAA-6244-412E-9A4A-2916C59F82A4}" type="pres">
      <dgm:prSet presAssocID="{E12633E0-B601-4511-9967-1B16B6A127E8}" presName="ellipse3" presStyleLbl="vennNode1" presStyleIdx="6" presStyleCnt="8"/>
      <dgm:spPr/>
    </dgm:pt>
    <dgm:pt modelId="{0307597D-AE0E-42A2-87EA-558A2F79C066}" type="pres">
      <dgm:prSet presAssocID="{6A78E415-E9A4-41C9-83A5-0AE12C501B07}" presName="childText1_3" presStyleLbl="vennNode1" presStyleIdx="7" presStyleCnt="8">
        <dgm:presLayoutVars>
          <dgm:chMax val="0"/>
          <dgm:chPref val="0"/>
        </dgm:presLayoutVars>
      </dgm:prSet>
      <dgm:spPr/>
    </dgm:pt>
    <dgm:pt modelId="{27263643-5D04-4182-A806-32873A7D3859}" type="pres">
      <dgm:prSet presAssocID="{92959257-C056-401F-BA7A-A199F214F6D3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36A3B80B-BDC4-47B9-AC9C-AF63C6EB0D0D}" type="presOf" srcId="{E8E703B9-138F-43F4-A647-6EF726053E24}" destId="{3B3FF745-1637-4A18-860C-40F8FCA1B4D9}" srcOrd="0" destOrd="0" presId="urn:microsoft.com/office/officeart/2009/3/layout/PhasedProcess"/>
    <dgm:cxn modelId="{1A2F5525-43B3-4B64-8AA3-6D2C0A7A62C6}" type="presOf" srcId="{FD205035-FDFD-422D-B5C5-5CADE47EF5E1}" destId="{D2A34849-ADF8-413C-A087-037112530421}" srcOrd="0" destOrd="0" presId="urn:microsoft.com/office/officeart/2009/3/layout/PhasedProcess"/>
    <dgm:cxn modelId="{B006AA38-2E80-4A25-9C8F-B2A2A1BB3267}" type="presOf" srcId="{2FC693E7-A488-458E-8DE6-4A4DA4E36D4E}" destId="{5879BEE2-3A12-4A60-8992-E307FCC6CD03}" srcOrd="0" destOrd="0" presId="urn:microsoft.com/office/officeart/2009/3/layout/PhasedProcess"/>
    <dgm:cxn modelId="{5A07DB3C-D9B2-462B-976F-1E030EB0D8A2}" type="presOf" srcId="{2FC693E7-A488-458E-8DE6-4A4DA4E36D4E}" destId="{B4C30BE4-09DD-426F-A24E-CFA8D5EA52C2}" srcOrd="1" destOrd="0" presId="urn:microsoft.com/office/officeart/2009/3/layout/PhasedProcess"/>
    <dgm:cxn modelId="{E5D52D60-6D56-4EAE-9651-C32328FED0DB}" type="presOf" srcId="{715B5E67-432C-4984-98EF-9C2F156F22B4}" destId="{27263643-5D04-4182-A806-32873A7D3859}" srcOrd="0" destOrd="0" presId="urn:microsoft.com/office/officeart/2009/3/layout/PhasedProcess"/>
    <dgm:cxn modelId="{43DF9743-BDD4-4959-8345-FFE2FF240B4A}" srcId="{715B5E67-432C-4984-98EF-9C2F156F22B4}" destId="{E12633E0-B601-4511-9967-1B16B6A127E8}" srcOrd="1" destOrd="0" parTransId="{F6F995BA-3173-4A99-9365-77E199484CF5}" sibTransId="{EC3A1F10-3FD2-4CE4-A348-3D9435913E88}"/>
    <dgm:cxn modelId="{37362A64-399F-4E88-8802-FA1BC784C8D1}" type="presOf" srcId="{92959257-C056-401F-BA7A-A199F214F6D3}" destId="{813417D4-1796-482A-A98F-D8B298A37633}" srcOrd="0" destOrd="0" presId="urn:microsoft.com/office/officeart/2009/3/layout/PhasedProcess"/>
    <dgm:cxn modelId="{CEEC3057-3CE2-4CBF-A2A3-9C0115916553}" type="presOf" srcId="{9E184E14-BEB1-41D5-9DE8-3EF1BFFCE625}" destId="{2B6EE09D-5800-450F-B037-4E25B3334576}" srcOrd="0" destOrd="0" presId="urn:microsoft.com/office/officeart/2009/3/layout/PhasedProcess"/>
    <dgm:cxn modelId="{38AE3A59-B1A7-4CD7-922C-7DDCF539684F}" srcId="{92959257-C056-401F-BA7A-A199F214F6D3}" destId="{9E184E14-BEB1-41D5-9DE8-3EF1BFFCE625}" srcOrd="2" destOrd="0" parTransId="{BCF548BD-BB2A-4B2C-81DD-FF4408C9C213}" sibTransId="{47126AE7-054D-44F6-9578-7DAD4D583F6A}"/>
    <dgm:cxn modelId="{A8EFE187-3381-4A67-A073-A1A508F1140F}" srcId="{715B5E67-432C-4984-98EF-9C2F156F22B4}" destId="{6A78E415-E9A4-41C9-83A5-0AE12C501B07}" srcOrd="2" destOrd="0" parTransId="{CC8C5910-7ADA-4BD2-90C7-C616BECC7ABC}" sibTransId="{17B0183A-96B2-4CE4-9365-184CCE140553}"/>
    <dgm:cxn modelId="{943F9794-2545-42C9-85B5-FA68845E0085}" type="presOf" srcId="{645A4CE3-5512-4C74-8CDB-0AE68EC0E39A}" destId="{D069F07D-8E2B-42F9-AE0C-538A3F7AFEB4}" srcOrd="0" destOrd="0" presId="urn:microsoft.com/office/officeart/2009/3/layout/PhasedProcess"/>
    <dgm:cxn modelId="{92B236A4-33D4-42D7-A688-DD0A1ADF1E76}" type="presOf" srcId="{6A78E415-E9A4-41C9-83A5-0AE12C501B07}" destId="{0307597D-AE0E-42A2-87EA-558A2F79C066}" srcOrd="0" destOrd="0" presId="urn:microsoft.com/office/officeart/2009/3/layout/PhasedProcess"/>
    <dgm:cxn modelId="{2CD804A6-DC56-474E-B1B1-EF2CECF61FA3}" srcId="{645A4CE3-5512-4C74-8CDB-0AE68EC0E39A}" destId="{E8E703B9-138F-43F4-A647-6EF726053E24}" srcOrd="1" destOrd="0" parTransId="{4520465A-CAD4-48C0-90CC-EA92F1FFDE56}" sibTransId="{0692A4DE-6E80-4586-92F2-3363CA9FF1F3}"/>
    <dgm:cxn modelId="{1CEBD1A9-AEFC-4992-A2E9-0C1A28BD7397}" type="presOf" srcId="{E8E703B9-138F-43F4-A647-6EF726053E24}" destId="{69409879-186B-4D4F-87A0-195A360EA15E}" srcOrd="1" destOrd="0" presId="urn:microsoft.com/office/officeart/2009/3/layout/PhasedProcess"/>
    <dgm:cxn modelId="{11CA6DB2-65BE-4078-9087-AABFCF1F1B05}" srcId="{92959257-C056-401F-BA7A-A199F214F6D3}" destId="{715B5E67-432C-4984-98EF-9C2F156F22B4}" srcOrd="0" destOrd="0" parTransId="{4B8D83F2-522A-4332-83E1-D5772F3024B7}" sibTransId="{F2334725-281A-46DF-82D1-163C454C8A52}"/>
    <dgm:cxn modelId="{F6C7D2D1-D8B0-4F0B-BD98-67B71FE91B49}" srcId="{645A4CE3-5512-4C74-8CDB-0AE68EC0E39A}" destId="{2FC693E7-A488-458E-8DE6-4A4DA4E36D4E}" srcOrd="0" destOrd="0" parTransId="{6C4A668C-34FB-4328-8EF4-CD84E8DEA716}" sibTransId="{49E10A4A-EC55-4BD3-B847-5C9ED757A97B}"/>
    <dgm:cxn modelId="{24692BD4-F943-4AD7-93B5-5305F1951DAE}" srcId="{715B5E67-432C-4984-98EF-9C2F156F22B4}" destId="{FD205035-FDFD-422D-B5C5-5CADE47EF5E1}" srcOrd="0" destOrd="0" parTransId="{F2CD664B-D9D4-4338-9A5E-32119309EEEC}" sibTransId="{7F8B7CAF-0E0D-4848-A65C-1ACBC9FFDE8C}"/>
    <dgm:cxn modelId="{B10B01D9-1B7F-4A58-B30E-EF25D3D27CBE}" srcId="{92959257-C056-401F-BA7A-A199F214F6D3}" destId="{645A4CE3-5512-4C74-8CDB-0AE68EC0E39A}" srcOrd="1" destOrd="0" parTransId="{79F6F9DF-B94B-452E-AB19-5B01281A4C53}" sibTransId="{47808072-002B-4136-B113-12D33051FD1B}"/>
    <dgm:cxn modelId="{7F4280F8-72B1-46EE-9BE6-874E9F2A25E4}" type="presOf" srcId="{E12633E0-B601-4511-9967-1B16B6A127E8}" destId="{D5DDA828-68E2-4527-98AA-9F3E0FCE7158}" srcOrd="0" destOrd="0" presId="urn:microsoft.com/office/officeart/2009/3/layout/PhasedProcess"/>
    <dgm:cxn modelId="{A28B9DE8-2A81-42B4-9044-BFBB77AFF506}" type="presParOf" srcId="{813417D4-1796-482A-A98F-D8B298A37633}" destId="{6E25A43A-D5C2-4D8F-A218-68A2C16D0B9D}" srcOrd="0" destOrd="0" presId="urn:microsoft.com/office/officeart/2009/3/layout/PhasedProcess"/>
    <dgm:cxn modelId="{559538F4-E339-4B9E-9BC2-527E08CE72BF}" type="presParOf" srcId="{813417D4-1796-482A-A98F-D8B298A37633}" destId="{06AEF5DC-F99A-47EF-A0C6-83A6C827B59E}" srcOrd="1" destOrd="0" presId="urn:microsoft.com/office/officeart/2009/3/layout/PhasedProcess"/>
    <dgm:cxn modelId="{C246EE2A-8DD8-4CB6-9327-4570B4FD2880}" type="presParOf" srcId="{813417D4-1796-482A-A98F-D8B298A37633}" destId="{D069F07D-8E2B-42F9-AE0C-538A3F7AFEB4}" srcOrd="2" destOrd="0" presId="urn:microsoft.com/office/officeart/2009/3/layout/PhasedProcess"/>
    <dgm:cxn modelId="{8304ACC4-2DC6-4C82-A0BE-38337A516397}" type="presParOf" srcId="{813417D4-1796-482A-A98F-D8B298A37633}" destId="{E402F14E-F75C-41ED-BAE8-D4353BC6EC47}" srcOrd="3" destOrd="0" presId="urn:microsoft.com/office/officeart/2009/3/layout/PhasedProcess"/>
    <dgm:cxn modelId="{6987AF05-4DFE-4B1D-A232-5F62BC5A2D10}" type="presParOf" srcId="{813417D4-1796-482A-A98F-D8B298A37633}" destId="{1282C90D-E6D5-447F-8F35-67AACA5993CA}" srcOrd="4" destOrd="0" presId="urn:microsoft.com/office/officeart/2009/3/layout/PhasedProcess"/>
    <dgm:cxn modelId="{9BCCE8F6-2C6B-4007-9B59-1B2ABBEC4224}" type="presParOf" srcId="{813417D4-1796-482A-A98F-D8B298A37633}" destId="{2B6EE09D-5800-450F-B037-4E25B3334576}" srcOrd="5" destOrd="0" presId="urn:microsoft.com/office/officeart/2009/3/layout/PhasedProcess"/>
    <dgm:cxn modelId="{EB575588-BA62-4AC8-91A5-896211A03232}" type="presParOf" srcId="{813417D4-1796-482A-A98F-D8B298A37633}" destId="{B5F62CC7-6D46-4D4E-A57C-4E7106DAC9E9}" srcOrd="6" destOrd="0" presId="urn:microsoft.com/office/officeart/2009/3/layout/PhasedProcess"/>
    <dgm:cxn modelId="{2BA085A1-57B6-4222-9D87-FFE397C55C9D}" type="presParOf" srcId="{B5F62CC7-6D46-4D4E-A57C-4E7106DAC9E9}" destId="{5879BEE2-3A12-4A60-8992-E307FCC6CD03}" srcOrd="0" destOrd="0" presId="urn:microsoft.com/office/officeart/2009/3/layout/PhasedProcess"/>
    <dgm:cxn modelId="{D3EDE96E-4DA9-4043-B621-79367B8C1491}" type="presParOf" srcId="{B5F62CC7-6D46-4D4E-A57C-4E7106DAC9E9}" destId="{B4C30BE4-09DD-426F-A24E-CFA8D5EA52C2}" srcOrd="1" destOrd="0" presId="urn:microsoft.com/office/officeart/2009/3/layout/PhasedProcess"/>
    <dgm:cxn modelId="{9C5EABD2-C95C-40B5-AC92-5B5CDEF5145E}" type="presParOf" srcId="{B5F62CC7-6D46-4D4E-A57C-4E7106DAC9E9}" destId="{3B3FF745-1637-4A18-860C-40F8FCA1B4D9}" srcOrd="2" destOrd="0" presId="urn:microsoft.com/office/officeart/2009/3/layout/PhasedProcess"/>
    <dgm:cxn modelId="{CF5CB2F2-6364-429F-A507-98149799421D}" type="presParOf" srcId="{B5F62CC7-6D46-4D4E-A57C-4E7106DAC9E9}" destId="{69409879-186B-4D4F-87A0-195A360EA15E}" srcOrd="3" destOrd="0" presId="urn:microsoft.com/office/officeart/2009/3/layout/PhasedProcess"/>
    <dgm:cxn modelId="{7749F7ED-84FF-470A-8E52-A16170DF463E}" type="presParOf" srcId="{813417D4-1796-482A-A98F-D8B298A37633}" destId="{32738AE6-0CBF-41A4-9456-356932C8F2FF}" srcOrd="7" destOrd="0" presId="urn:microsoft.com/office/officeart/2009/3/layout/PhasedProcess"/>
    <dgm:cxn modelId="{93F463B9-2CF4-440E-A916-89AE0EB03423}" type="presParOf" srcId="{32738AE6-0CBF-41A4-9456-356932C8F2FF}" destId="{D2A34849-ADF8-413C-A087-037112530421}" srcOrd="0" destOrd="0" presId="urn:microsoft.com/office/officeart/2009/3/layout/PhasedProcess"/>
    <dgm:cxn modelId="{8F8C89F5-3E65-4266-BF77-D8F8D9A7FE7B}" type="presParOf" srcId="{32738AE6-0CBF-41A4-9456-356932C8F2FF}" destId="{F84185A4-6945-4625-9C6B-B0969A87A343}" srcOrd="1" destOrd="0" presId="urn:microsoft.com/office/officeart/2009/3/layout/PhasedProcess"/>
    <dgm:cxn modelId="{A0FB9BD0-7BE9-459D-869E-79350A424851}" type="presParOf" srcId="{32738AE6-0CBF-41A4-9456-356932C8F2FF}" destId="{B3726565-2037-4CA4-8C45-F51A21AE50C8}" srcOrd="2" destOrd="0" presId="urn:microsoft.com/office/officeart/2009/3/layout/PhasedProcess"/>
    <dgm:cxn modelId="{982BA8A2-C598-40A0-8EA7-CD426FFADCE2}" type="presParOf" srcId="{32738AE6-0CBF-41A4-9456-356932C8F2FF}" destId="{D5DDA828-68E2-4527-98AA-9F3E0FCE7158}" srcOrd="3" destOrd="0" presId="urn:microsoft.com/office/officeart/2009/3/layout/PhasedProcess"/>
    <dgm:cxn modelId="{818455FD-55B4-4BFF-8EB6-95FD0159E450}" type="presParOf" srcId="{32738AE6-0CBF-41A4-9456-356932C8F2FF}" destId="{7450CCAA-6244-412E-9A4A-2916C59F82A4}" srcOrd="4" destOrd="0" presId="urn:microsoft.com/office/officeart/2009/3/layout/PhasedProcess"/>
    <dgm:cxn modelId="{67B027AA-01D0-48B8-A220-F2D53ABD9E9A}" type="presParOf" srcId="{32738AE6-0CBF-41A4-9456-356932C8F2FF}" destId="{0307597D-AE0E-42A2-87EA-558A2F79C066}" srcOrd="5" destOrd="0" presId="urn:microsoft.com/office/officeart/2009/3/layout/PhasedProcess"/>
    <dgm:cxn modelId="{2DC587E0-3F89-4841-A5AD-6B77CF257E0E}" type="presParOf" srcId="{813417D4-1796-482A-A98F-D8B298A37633}" destId="{27263643-5D04-4182-A806-32873A7D3859}" srcOrd="8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5A43A-D5C2-4D8F-A218-68A2C16D0B9D}">
      <dsp:nvSpPr>
        <dsp:cNvPr id="0" name=""/>
        <dsp:cNvSpPr/>
      </dsp:nvSpPr>
      <dsp:spPr>
        <a:xfrm rot="5400000">
          <a:off x="179" y="568683"/>
          <a:ext cx="2333051" cy="23334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AEF5DC-F99A-47EF-A0C6-83A6C827B59E}">
      <dsp:nvSpPr>
        <dsp:cNvPr id="0" name=""/>
        <dsp:cNvSpPr/>
      </dsp:nvSpPr>
      <dsp:spPr>
        <a:xfrm rot="16200000">
          <a:off x="2401367" y="568683"/>
          <a:ext cx="2333051" cy="23334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5">
                <a:hueOff val="-2398639"/>
                <a:satOff val="1186"/>
                <a:lumOff val="-1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398639"/>
                <a:satOff val="1186"/>
                <a:lumOff val="-1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398639"/>
                <a:satOff val="1186"/>
                <a:lumOff val="-1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69F07D-8E2B-42F9-AE0C-538A3F7AFEB4}">
      <dsp:nvSpPr>
        <dsp:cNvPr id="0" name=""/>
        <dsp:cNvSpPr/>
      </dsp:nvSpPr>
      <dsp:spPr>
        <a:xfrm>
          <a:off x="2677243" y="2595478"/>
          <a:ext cx="1771414" cy="466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Pathways</a:t>
          </a:r>
        </a:p>
      </dsp:txBody>
      <dsp:txXfrm>
        <a:off x="2677243" y="2595478"/>
        <a:ext cx="1771414" cy="466759"/>
      </dsp:txXfrm>
    </dsp:sp>
    <dsp:sp modelId="{E402F14E-F75C-41ED-BAE8-D4353BC6EC47}">
      <dsp:nvSpPr>
        <dsp:cNvPr id="0" name=""/>
        <dsp:cNvSpPr/>
      </dsp:nvSpPr>
      <dsp:spPr>
        <a:xfrm rot="5400000">
          <a:off x="2326529" y="568683"/>
          <a:ext cx="2333051" cy="23334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5">
                <a:hueOff val="-4797278"/>
                <a:satOff val="2372"/>
                <a:lumOff val="-2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797278"/>
                <a:satOff val="2372"/>
                <a:lumOff val="-2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797278"/>
                <a:satOff val="2372"/>
                <a:lumOff val="-2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2C90D-E6D5-447F-8F35-67AACA5993CA}">
      <dsp:nvSpPr>
        <dsp:cNvPr id="0" name=""/>
        <dsp:cNvSpPr/>
      </dsp:nvSpPr>
      <dsp:spPr>
        <a:xfrm rot="16200000">
          <a:off x="4727011" y="568683"/>
          <a:ext cx="2333051" cy="23334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6EE09D-5800-450F-B037-4E25B3334576}">
      <dsp:nvSpPr>
        <dsp:cNvPr id="0" name=""/>
        <dsp:cNvSpPr/>
      </dsp:nvSpPr>
      <dsp:spPr>
        <a:xfrm>
          <a:off x="5078997" y="2575706"/>
          <a:ext cx="1771414" cy="466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Approach</a:t>
          </a:r>
        </a:p>
      </dsp:txBody>
      <dsp:txXfrm>
        <a:off x="5078997" y="2575706"/>
        <a:ext cx="1771414" cy="466759"/>
      </dsp:txXfrm>
    </dsp:sp>
    <dsp:sp modelId="{5879BEE2-3A12-4A60-8992-E307FCC6CD03}">
      <dsp:nvSpPr>
        <dsp:cNvPr id="0" name=""/>
        <dsp:cNvSpPr/>
      </dsp:nvSpPr>
      <dsp:spPr>
        <a:xfrm>
          <a:off x="2637213" y="1406247"/>
          <a:ext cx="1068948" cy="106894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Conceptual Models</a:t>
          </a:r>
        </a:p>
      </dsp:txBody>
      <dsp:txXfrm>
        <a:off x="2786481" y="1532299"/>
        <a:ext cx="616330" cy="816844"/>
      </dsp:txXfrm>
    </dsp:sp>
    <dsp:sp modelId="{3B3FF745-1637-4A18-860C-40F8FCA1B4D9}">
      <dsp:nvSpPr>
        <dsp:cNvPr id="0" name=""/>
        <dsp:cNvSpPr/>
      </dsp:nvSpPr>
      <dsp:spPr>
        <a:xfrm>
          <a:off x="3397333" y="1429582"/>
          <a:ext cx="1068948" cy="1068948"/>
        </a:xfrm>
        <a:prstGeom prst="ellipse">
          <a:avLst/>
        </a:prstGeom>
        <a:solidFill>
          <a:schemeClr val="accent5">
            <a:alpha val="50000"/>
            <a:hueOff val="-1027988"/>
            <a:satOff val="508"/>
            <a:lumOff val="-5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 dirty="0"/>
            <a:t>Physically based Models</a:t>
          </a:r>
        </a:p>
      </dsp:txBody>
      <dsp:txXfrm>
        <a:off x="3700683" y="1555634"/>
        <a:ext cx="616330" cy="816844"/>
      </dsp:txXfrm>
    </dsp:sp>
    <dsp:sp modelId="{D2A34849-ADF8-413C-A087-037112530421}">
      <dsp:nvSpPr>
        <dsp:cNvPr id="0" name=""/>
        <dsp:cNvSpPr/>
      </dsp:nvSpPr>
      <dsp:spPr>
        <a:xfrm>
          <a:off x="672962" y="923035"/>
          <a:ext cx="739247" cy="739265"/>
        </a:xfrm>
        <a:prstGeom prst="ellipse">
          <a:avLst/>
        </a:prstGeom>
        <a:solidFill>
          <a:schemeClr val="accent5">
            <a:alpha val="50000"/>
            <a:hueOff val="-2055976"/>
            <a:satOff val="1017"/>
            <a:lumOff val="-11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/>
            <a:t>Climate Change</a:t>
          </a:r>
        </a:p>
      </dsp:txBody>
      <dsp:txXfrm>
        <a:off x="781222" y="1031298"/>
        <a:ext cx="522727" cy="522739"/>
      </dsp:txXfrm>
    </dsp:sp>
    <dsp:sp modelId="{F84185A4-6945-4625-9C6B-B0969A87A343}">
      <dsp:nvSpPr>
        <dsp:cNvPr id="0" name=""/>
        <dsp:cNvSpPr/>
      </dsp:nvSpPr>
      <dsp:spPr>
        <a:xfrm>
          <a:off x="400315" y="1541093"/>
          <a:ext cx="363124" cy="362979"/>
        </a:xfrm>
        <a:prstGeom prst="ellipse">
          <a:avLst/>
        </a:prstGeom>
        <a:solidFill>
          <a:schemeClr val="accent5">
            <a:alpha val="50000"/>
            <a:hueOff val="-3083964"/>
            <a:satOff val="1525"/>
            <a:lumOff val="-16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B3726565-2037-4CA4-8C45-F51A21AE50C8}">
      <dsp:nvSpPr>
        <dsp:cNvPr id="0" name=""/>
        <dsp:cNvSpPr/>
      </dsp:nvSpPr>
      <dsp:spPr>
        <a:xfrm>
          <a:off x="1472875" y="1068451"/>
          <a:ext cx="211287" cy="211149"/>
        </a:xfrm>
        <a:prstGeom prst="ellipse">
          <a:avLst/>
        </a:prstGeom>
        <a:solidFill>
          <a:schemeClr val="accent5">
            <a:alpha val="50000"/>
            <a:hueOff val="-4111952"/>
            <a:satOff val="2033"/>
            <a:lumOff val="-22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D5DDA828-68E2-4527-98AA-9F3E0FCE7158}">
      <dsp:nvSpPr>
        <dsp:cNvPr id="0" name=""/>
        <dsp:cNvSpPr/>
      </dsp:nvSpPr>
      <dsp:spPr>
        <a:xfrm>
          <a:off x="1394357" y="1364574"/>
          <a:ext cx="739247" cy="739265"/>
        </a:xfrm>
        <a:prstGeom prst="ellipse">
          <a:avLst/>
        </a:prstGeom>
        <a:solidFill>
          <a:schemeClr val="accent5">
            <a:alpha val="50000"/>
            <a:hueOff val="-5139940"/>
            <a:satOff val="2541"/>
            <a:lumOff val="-28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/>
            <a:t>Model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/>
            <a:t>Transfer</a:t>
          </a:r>
        </a:p>
      </dsp:txBody>
      <dsp:txXfrm>
        <a:off x="1502617" y="1472837"/>
        <a:ext cx="522727" cy="522739"/>
      </dsp:txXfrm>
    </dsp:sp>
    <dsp:sp modelId="{7450CCAA-6244-412E-9A4A-2916C59F82A4}">
      <dsp:nvSpPr>
        <dsp:cNvPr id="0" name=""/>
        <dsp:cNvSpPr/>
      </dsp:nvSpPr>
      <dsp:spPr>
        <a:xfrm>
          <a:off x="1471661" y="2149051"/>
          <a:ext cx="211287" cy="211149"/>
        </a:xfrm>
        <a:prstGeom prst="ellipse">
          <a:avLst/>
        </a:prstGeom>
        <a:solidFill>
          <a:schemeClr val="accent5">
            <a:alpha val="50000"/>
            <a:hueOff val="-6167928"/>
            <a:satOff val="3050"/>
            <a:lumOff val="-33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0307597D-AE0E-42A2-87EA-558A2F79C066}">
      <dsp:nvSpPr>
        <dsp:cNvPr id="0" name=""/>
        <dsp:cNvSpPr/>
      </dsp:nvSpPr>
      <dsp:spPr>
        <a:xfrm>
          <a:off x="686135" y="1787034"/>
          <a:ext cx="739247" cy="739265"/>
        </a:xfrm>
        <a:prstGeom prst="ellipse">
          <a:avLst/>
        </a:prstGeom>
        <a:solidFill>
          <a:schemeClr val="accent5">
            <a:alpha val="50000"/>
            <a:hueOff val="-7195916"/>
            <a:satOff val="3558"/>
            <a:lumOff val="-39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/>
            <a:t>Ungauged Basins</a:t>
          </a:r>
        </a:p>
      </dsp:txBody>
      <dsp:txXfrm>
        <a:off x="794395" y="1895297"/>
        <a:ext cx="522727" cy="522739"/>
      </dsp:txXfrm>
    </dsp:sp>
    <dsp:sp modelId="{27263643-5D04-4182-A806-32873A7D3859}">
      <dsp:nvSpPr>
        <dsp:cNvPr id="0" name=""/>
        <dsp:cNvSpPr/>
      </dsp:nvSpPr>
      <dsp:spPr>
        <a:xfrm>
          <a:off x="438441" y="2595478"/>
          <a:ext cx="1771414" cy="466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Flash Floods</a:t>
          </a:r>
        </a:p>
      </dsp:txBody>
      <dsp:txXfrm>
        <a:off x="438441" y="2595478"/>
        <a:ext cx="1771414" cy="466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95820-84BB-3447-8286-60A51307E7F2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76440-F66F-F947-8EFC-EA5202ACFD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24575,'1'5'0,"0"-1"0,0 1 0,0 0 0,1-1 0,-1 1 0,1-1 0,0 1 0,0-1 0,1 0 0,3 6 0,32 37 0,8-6 0,-39-37 0,-1 2 0,1-1 0,-1 1 0,0 0 0,0 0 0,0 0 0,-1 1 0,0 0 0,0 0 0,-1 1 0,0-1 0,4 11 0,-6-11-28,1 0-1,1-1 0,-1 1 0,1-1 1,0 0-1,0 0 0,1-1 1,7 9-1,0-1-1078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44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1 1 24575,'0'6'0,"0"0"0,1 0 0,-1 0 0,1 0 0,1-1 0,-1 1 0,1 0 0,0 0 0,0-1 0,1 1 0,0-1 0,0 0 0,0 0 0,0 0 0,7 7 0,-3-5 0,1 0 0,-1-1 0,2 0 0,-1 0 0,1-1 0,0 0 0,0 0 0,13 4 0,-12-5 0,1-2 0,-1 1 0,0-2 0,1 1 0,19-1 0,-23-1 0,0 0 0,0 0 0,0 0 0,0 1 0,0 0 0,0 1 0,0 0 0,0 0 0,0 0 0,-1 1 0,1 0 0,-1 0 0,11 7 0,-5-1 0,1-1 0,0 0 0,1-1 0,0-1 0,0 0 0,15 3 0,29 14 0,-49-20 0,1 1 0,-1-2 0,1 1 0,0-1 0,0-1 0,13 1 0,-10-2 0,-1 2 0,0 0 0,18 5 0,5 2 0,1-2 0,0-1 0,0-2 0,43 0 0,64-5 0,41 2 0,-140 3 0,117 6 0,498-11 0,-540 10 0,-61-4 0,-5 0 0,94 4 0,-111-10 0,164 5 0,-162-1 0,0 2 0,0 2 0,44 13 0,-15 1 0,90 24 0,-134-41 0,1-2 0,-1 0 0,30-3 0,-23 1 0,34 3 0,-36 1 120,-22-2-321,-18 0-1083,-5-1-5542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45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0 0 24575,'18'2'0,"-1"1"0,1 0 0,-1 1 0,0 1 0,31 12 0,0 0 0,-11-4 0,1-3 0,0-1 0,41 4 0,-51-9 0,1 2 0,35 11 0,-40-10 0,1 0 0,-1-2 0,48 4 0,-29-7 0,66 12 0,10 14 0,61-5 0,32-23 0,-145-3 0,107 9 0,-170-5 0,106 12 0,121-1 0,3 1 0,-5 1 0,-207-15 0,136 4 0,-129-1 0,0 2 0,-1 1 0,42 12 0,-45-11 0,0-1 0,1-1 0,38 1 0,-33-3 0,446 45 0,-409-41-120,35 2-502,202-8-1,-273-4-6203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24575,'1'5'0,"0"-1"0,0 1 0,0 0 0,1-1 0,-1 1 0,1-1 0,0 1 0,0-1 0,1 0 0,3 6 0,32 37 0,8-6 0,-39-37 0,-1 2 0,1-1 0,-1 1 0,0 0 0,0 0 0,0 0 0,-1 1 0,0 0 0,0 0 0,-1 1 0,0-1 0,4 11 0,-6-11-28,1 0-1,1-1 0,-1 1 0,1-1 1,0 0-1,0 0 0,1-1 1,7 9-1,0-1-1078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0 24575,'-1'9'0,"-1"0"0,0 0 0,0 0 0,-1 0 0,-1 0 0,-5 10 0,-2 8 0,6-16 0,0 0 0,-1 0 0,-8 12 0,7-13 0,0 0 0,2 1 0,-7 15 0,8-17 0,2-1 0,0-1 0,-1 0 0,0 0 0,-1 0 0,1 0 0,-1-1 0,-1 1 0,-8 9 0,-16 20-1365,21-25-5461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24575,'0'0'0,"0"0"0,1 0 0,-1 1 0,1-1 0,-1 0 0,0 0 0,1 0 0,-1 1 0,1-1 0,-1 0 0,0 1 0,1-1 0,-1 0 0,0 1 0,0-1 0,1 0 0,-1 1 0,0-1 0,0 1 0,0-1 0,1 1 0,-1-1 0,0 0 0,0 1 0,0-1 0,0 1 0,0-1 0,0 1 0,0-1 0,0 1 0,0-1 0,0 1 0,0-1 0,0 0 0,0 1 0,0-1 0,-1 1 0,1-1 0,0 1 0,0-1 0,0 0 0,-1 1 0,-8 25 0,7-23 0,-15 59 0,14-47 0,0 0 0,-2 0 0,-7 18 0,-74 126-1365,80-148-5461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24575,'2'0'0,"0"0"0,0 1 0,0-1 0,0 1 0,-1 0 0,1-1 0,0 1 0,0 0 0,-1 0 0,1 0 0,0 0 0,-1 0 0,1 1 0,-1-1 0,2 2 0,22 28 0,-12-15 0,1-1 0,-8-10 0,0 1 0,-1 0 0,1 1 0,-1-1 0,-1 1 0,1 0 0,-1 0 0,0 0 0,-1 1 0,0-1 0,0 1 0,-1 0 0,2 9 0,-1-8-14,-1 0 0,1 0 0,1 0 0,0 0 0,0 0 0,0 0 0,9 10 0,2 6-1239,-10-15-5573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24575,'1'5'0,"0"-1"0,0 1 0,0 0 0,1-1 0,-1 1 0,1-1 0,0 1 0,0-1 0,1 0 0,3 6 0,32 37 0,8-6 0,-39-37 0,-1 2 0,1-1 0,-1 1 0,0 0 0,0 0 0,0 0 0,-1 1 0,0 0 0,0 0 0,-1 1 0,0-1 0,4 11 0,-6-11-28,1 0-1,1-1 0,-1 1 0,1-1 1,0 0-1,0 0 0,1-1 1,7 9-1,0-1-1078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0 24575,'-1'9'0,"-1"0"0,0 0 0,0 0 0,-1 0 0,-1 0 0,-5 10 0,-2 8 0,6-16 0,0 0 0,-1 0 0,-8 12 0,7-13 0,0 0 0,2 1 0,-7 15 0,8-17 0,2-1 0,0-1 0,-1 0 0,0 0 0,-1 0 0,1 0 0,-1-1 0,-1 1 0,-8 9 0,-16 20-1365,21-25-5461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24575,'0'0'0,"0"0"0,1 0 0,-1 1 0,1-1 0,-1 0 0,0 0 0,1 0 0,-1 1 0,1-1 0,-1 0 0,0 1 0,1-1 0,-1 0 0,0 1 0,0-1 0,1 0 0,-1 1 0,0-1 0,0 1 0,0-1 0,1 1 0,-1-1 0,0 0 0,0 1 0,0-1 0,0 1 0,0-1 0,0 1 0,0-1 0,0 1 0,0-1 0,0 1 0,0-1 0,0 0 0,0 1 0,0-1 0,-1 1 0,1-1 0,0 1 0,0-1 0,0 0 0,-1 1 0,-8 25 0,7-23 0,-15 59 0,14-47 0,0 0 0,-2 0 0,-7 18 0,-74 126-1365,80-148-5461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24575,'2'0'0,"0"0"0,0 1 0,0-1 0,0 1 0,-1 0 0,1-1 0,0 1 0,0 0 0,-1 0 0,1 0 0,0 0 0,-1 0 0,1 1 0,-1-1 0,2 2 0,22 28 0,-12-15 0,1-1 0,-8-10 0,0 1 0,-1 0 0,1 1 0,-1-1 0,-1 1 0,1 0 0,-1 0 0,0 0 0,-1 1 0,0-1 0,0 1 0,-1 0 0,2 9 0,-1-8-14,-1 0 0,1 0 0,1 0 0,0 0 0,0 0 0,0 0 0,9 10 0,2 6-1239,-10-15-5573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0 24575,'-1'9'0,"-1"0"0,0 0 0,0 0 0,-1 0 0,-1 0 0,-5 10 0,-2 8 0,6-16 0,0 0 0,-1 0 0,-8 12 0,7-13 0,0 0 0,2 1 0,-7 15 0,8-17 0,2-1 0,0-1 0,-1 0 0,0 0 0,-1 0 0,1 0 0,-1-1 0,-1 1 0,-8 9 0,-16 20-1365,21-25-5461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8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0 0 24575,'0'2'0,"3"6"0,2 3 0,3 3 0,3-1 0,4-1 0,-1 0 0,-3-2-8191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39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1 1 24575,'0'6'0,"0"0"0,1 0 0,-1 0 0,1 0 0,1-1 0,-1 1 0,1 0 0,0 0 0,0-1 0,1 1 0,0-1 0,0 0 0,0 0 0,0 0 0,7 7 0,-3-5 0,1 0 0,-1-1 0,2 0 0,-1 0 0,1-1 0,0 0 0,0 0 0,13 4 0,-12-5 0,1-2 0,-1 1 0,0-2 0,1 1 0,19-1 0,-23-1 0,0 0 0,0 0 0,0 0 0,0 1 0,0 0 0,0 1 0,0 0 0,0 0 0,0 0 0,-1 1 0,1 0 0,-1 0 0,11 7 0,-5-1 0,1-1 0,0 0 0,1-1 0,0-1 0,0 0 0,15 3 0,29 14 0,-49-20 0,1 1 0,-1-2 0,1 1 0,0-1 0,0-1 0,13 1 0,-10-2 0,-1 2 0,0 0 0,18 5 0,5 2 0,1-2 0,0-1 0,0-2 0,43 0 0,64-5 0,41 2 0,-140 3 0,117 6 0,498-11 0,-540 10 0,-61-4 0,-5 0 0,94 4 0,-111-10 0,164 5 0,-162-1 0,0 2 0,0 2 0,44 13 0,-15 1 0,90 24 0,-134-41 0,1-2 0,-1 0 0,30-3 0,-23 1 0,34 3 0,-36 1 120,-22-2-321,-18 0-1083,-5-1-5542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1:36:50.640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0 0 24575,'18'2'0,"-1"1"0,1 0 0,-1 1 0,0 1 0,31 12 0,0 0 0,-11-4 0,1-3 0,0-1 0,41 4 0,-51-9 0,1 2 0,35 11 0,-40-10 0,1 0 0,-1-2 0,48 4 0,-29-7 0,66 12 0,10 14 0,61-5 0,32-23 0,-145-3 0,107 9 0,-170-5 0,106 12 0,121-1 0,3 1 0,-5 1 0,-207-15 0,136 4 0,-129-1 0,0 2 0,-1 1 0,42 12 0,-45-11 0,0-1 0,1-1 0,38 1 0,-33-3 0,446 45 0,-409-41-120,35 2-502,202-8-1,-273-4-6203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24575,'0'0'0,"0"0"0,1 0 0,-1 1 0,1-1 0,-1 0 0,0 0 0,1 0 0,-1 1 0,1-1 0,-1 0 0,0 1 0,1-1 0,-1 0 0,0 1 0,0-1 0,1 0 0,-1 1 0,0-1 0,0 1 0,0-1 0,1 1 0,-1-1 0,0 0 0,0 1 0,0-1 0,0 1 0,0-1 0,0 1 0,0-1 0,0 1 0,0-1 0,0 1 0,0-1 0,0 0 0,0 1 0,0-1 0,-1 1 0,1-1 0,0 1 0,0-1 0,0 0 0,-1 1 0,-8 25 0,7-23 0,-15 59 0,14-47 0,0 0 0,-2 0 0,-7 18 0,-74 126-1365,80-148-5461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24575,'2'0'0,"0"0"0,0 1 0,0-1 0,0 1 0,-1 0 0,1-1 0,0 1 0,0 0 0,-1 0 0,1 0 0,0 0 0,-1 0 0,1 1 0,-1-1 0,2 2 0,22 28 0,-12-15 0,1-1 0,-8-10 0,0 1 0,-1 0 0,1 1 0,-1-1 0,-1 1 0,1 0 0,-1 0 0,0 0 0,-1 1 0,0-1 0,0 1 0,-1 0 0,2 9 0,-1-8-14,-1 0 0,1 0 0,1 0 0,0 0 0,0 0 0,0 0 0,9 10 0,2 6-1239,-10-15-5573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24575,'1'5'0,"0"-1"0,0 1 0,0 0 0,1-1 0,-1 1 0,1-1 0,0 1 0,0-1 0,1 0 0,3 6 0,32 37 0,8-6 0,-39-37 0,-1 2 0,1-1 0,-1 1 0,0 0 0,0 0 0,0 0 0,-1 1 0,0 0 0,0 0 0,-1 1 0,0-1 0,4 11 0,-6-11-28,1 0-1,1-1 0,-1 1 0,1-1 1,0 0-1,0 0 0,1-1 1,7 9-1,0-1-1078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0 24575,'-1'9'0,"-1"0"0,0 0 0,0 0 0,-1 0 0,-1 0 0,-5 10 0,-2 8 0,6-16 0,0 0 0,-1 0 0,-8 12 0,7-13 0,0 0 0,2 1 0,-7 15 0,8-17 0,2-1 0,0-1 0,-1 0 0,0 0 0,-1 0 0,1 0 0,-1-1 0,-1 1 0,-8 9 0,-16 20-1365,21-25-5461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24575,'0'0'0,"0"0"0,1 0 0,-1 1 0,1-1 0,-1 0 0,0 0 0,1 0 0,-1 1 0,1-1 0,-1 0 0,0 1 0,1-1 0,-1 0 0,0 1 0,0-1 0,1 0 0,-1 1 0,0-1 0,0 1 0,0-1 0,1 1 0,-1-1 0,0 0 0,0 1 0,0-1 0,0 1 0,0-1 0,0 1 0,0-1 0,0 1 0,0-1 0,0 1 0,0-1 0,0 0 0,0 1 0,0-1 0,-1 1 0,1-1 0,0 1 0,0-1 0,0 0 0,-1 1 0,-8 25 0,7-23 0,-15 59 0,14-47 0,0 0 0,-2 0 0,-7 18 0,-74 126-1365,80-148-5461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24575,'2'0'0,"0"0"0,0 1 0,0-1 0,0 1 0,-1 0 0,1-1 0,0 1 0,0 0 0,-1 0 0,1 0 0,0 0 0,-1 0 0,1 1 0,-1-1 0,2 2 0,22 28 0,-12-15 0,1-1 0,-8-10 0,0 1 0,-1 0 0,1 1 0,-1-1 0,-1 1 0,1 0 0,-1 0 0,0 0 0,-1 1 0,0-1 0,0 1 0,-1 0 0,2 9 0,-1-8-14,-1 0 0,1 0 0,1 0 0,0 0 0,0 0 0,0 0 0,9 10 0,2 6-1239,-10-15-5573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44:30.443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0 0 24575,'0'2'0,"3"6"0,2 3 0,3 3 0,3-1 0,4-1 0,-1 0 0,-3-2-8191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8FC54-6AE4-6A4A-9756-823A0F1BE5A6}" type="datetimeFigureOut">
              <a:rPr lang="en-US" smtClean="0"/>
              <a:t>4/26/2023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9E9EB-07EB-9D44-9F5A-AB1FBECCD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1C745E-9B5A-59BF-BF50-4F251E39D58D}"/>
              </a:ext>
            </a:extLst>
          </p:cNvPr>
          <p:cNvSpPr/>
          <p:nvPr userDrawn="1"/>
        </p:nvSpPr>
        <p:spPr>
          <a:xfrm>
            <a:off x="304800" y="266701"/>
            <a:ext cx="11582400" cy="63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/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B4A7EA-9E3F-9CE1-56B5-92F4FDDA6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4100" y="758952"/>
            <a:ext cx="7543800" cy="5029200"/>
          </a:xfrm>
          <a:custGeom>
            <a:avLst/>
            <a:gdLst>
              <a:gd name="connsiteX0" fmla="*/ 3567113 w 7543800"/>
              <a:gd name="connsiteY0" fmla="*/ 4869270 h 5029200"/>
              <a:gd name="connsiteX1" fmla="*/ 3567113 w 7543800"/>
              <a:gd name="connsiteY1" fmla="*/ 4957572 h 5029200"/>
              <a:gd name="connsiteX2" fmla="*/ 3976688 w 7543800"/>
              <a:gd name="connsiteY2" fmla="*/ 4957572 h 5029200"/>
              <a:gd name="connsiteX3" fmla="*/ 3976688 w 7543800"/>
              <a:gd name="connsiteY3" fmla="*/ 4869270 h 5029200"/>
              <a:gd name="connsiteX4" fmla="*/ 0 w 7543800"/>
              <a:gd name="connsiteY4" fmla="*/ 0 h 5029200"/>
              <a:gd name="connsiteX5" fmla="*/ 7543800 w 7543800"/>
              <a:gd name="connsiteY5" fmla="*/ 0 h 5029200"/>
              <a:gd name="connsiteX6" fmla="*/ 7543800 w 7543800"/>
              <a:gd name="connsiteY6" fmla="*/ 5029200 h 5029200"/>
              <a:gd name="connsiteX7" fmla="*/ 0 w 7543800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0" h="5029200">
                <a:moveTo>
                  <a:pt x="3567113" y="4869270"/>
                </a:moveTo>
                <a:lnTo>
                  <a:pt x="3567113" y="4957572"/>
                </a:lnTo>
                <a:lnTo>
                  <a:pt x="3976688" y="4957572"/>
                </a:lnTo>
                <a:lnTo>
                  <a:pt x="3976688" y="4869270"/>
                </a:lnTo>
                <a:close/>
                <a:moveTo>
                  <a:pt x="0" y="0"/>
                </a:moveTo>
                <a:lnTo>
                  <a:pt x="7543800" y="0"/>
                </a:lnTo>
                <a:lnTo>
                  <a:pt x="75438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960"/>
            <a:ext cx="10515600" cy="640080"/>
          </a:xfrm>
        </p:spPr>
        <p:txBody>
          <a:bodyPr anchor="ctr"/>
          <a:lstStyle>
            <a:lvl1pPr algn="ctr">
              <a:defRPr sz="60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70834-CB8D-A95B-D859-6E5B4C6B4F78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9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5175504"/>
            <a:ext cx="12188952" cy="16824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88" y="609600"/>
            <a:ext cx="10021824" cy="1252728"/>
          </a:xfrm>
        </p:spPr>
        <p:txBody>
          <a:bodyPr/>
          <a:lstStyle>
            <a:lvl1pPr algn="ctr">
              <a:lnSpc>
                <a:spcPts val="576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3280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3280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68112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8112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2944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52944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3383280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9637776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7552944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5468112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37776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37776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1298448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0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88952" cy="16824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5221224"/>
            <a:ext cx="3621024" cy="621792"/>
          </a:xfrm>
        </p:spPr>
        <p:txBody>
          <a:bodyPr/>
          <a:lstStyle>
            <a:lvl1pPr algn="l">
              <a:lnSpc>
                <a:spcPts val="576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0984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12664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15200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1800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769F54-E10C-40C4-5EFF-E8A9CA520AEC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E7B1EF-9D07-1E66-7467-93C9AE48BD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9200" y="2871216"/>
            <a:ext cx="9595104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0984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2664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5200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21800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476138-49FF-70BE-6359-0A511EFB24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00984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6EFC43B-3F8D-6957-F343-F3D9C3E7A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8448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6007DD2-0F2E-6F92-8457-FC670750ED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2664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6C5667F-C463-51B6-B8D6-F757BDB8AF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15200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FF09CBB-BD48-E8E5-EECF-B6CBC36B23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21800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3378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881D2A-2C75-8B2A-DA41-F42ABBA59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56832" cy="6858000"/>
          </a:xfrm>
          <a:custGeom>
            <a:avLst/>
            <a:gdLst>
              <a:gd name="connsiteX0" fmla="*/ 1295400 w 6656832"/>
              <a:gd name="connsiteY0" fmla="*/ 1492377 h 6858000"/>
              <a:gd name="connsiteX1" fmla="*/ 1295400 w 6656832"/>
              <a:gd name="connsiteY1" fmla="*/ 1580679 h 6858000"/>
              <a:gd name="connsiteX2" fmla="*/ 1704975 w 6656832"/>
              <a:gd name="connsiteY2" fmla="*/ 1580679 h 6858000"/>
              <a:gd name="connsiteX3" fmla="*/ 1704975 w 6656832"/>
              <a:gd name="connsiteY3" fmla="*/ 1492377 h 6858000"/>
              <a:gd name="connsiteX4" fmla="*/ 0 w 6656832"/>
              <a:gd name="connsiteY4" fmla="*/ 0 h 6858000"/>
              <a:gd name="connsiteX5" fmla="*/ 6656832 w 6656832"/>
              <a:gd name="connsiteY5" fmla="*/ 0 h 6858000"/>
              <a:gd name="connsiteX6" fmla="*/ 6656832 w 6656832"/>
              <a:gd name="connsiteY6" fmla="*/ 6858000 h 6858000"/>
              <a:gd name="connsiteX7" fmla="*/ 0 w 66568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832" h="6858000">
                <a:moveTo>
                  <a:pt x="1295400" y="1492377"/>
                </a:moveTo>
                <a:lnTo>
                  <a:pt x="1295400" y="1580679"/>
                </a:lnTo>
                <a:lnTo>
                  <a:pt x="1704975" y="1580679"/>
                </a:lnTo>
                <a:lnTo>
                  <a:pt x="1704975" y="1492377"/>
                </a:lnTo>
                <a:close/>
                <a:moveTo>
                  <a:pt x="0" y="0"/>
                </a:moveTo>
                <a:lnTo>
                  <a:pt x="6656832" y="0"/>
                </a:lnTo>
                <a:lnTo>
                  <a:pt x="665683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609600"/>
            <a:ext cx="6656832" cy="53035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448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anchor="t">
            <a:noAutofit/>
          </a:bodyPr>
          <a:lstStyle>
            <a:lvl1pPr marL="0" indent="0">
              <a:lnSpc>
                <a:spcPts val="240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8488" y="3630168"/>
            <a:ext cx="3886200" cy="2514600"/>
          </a:xfrm>
        </p:spPr>
        <p:txBody>
          <a:bodyPr/>
          <a:lstStyle>
            <a:lvl1pPr marL="0" indent="0">
              <a:buNone/>
              <a:defRPr sz="1400"/>
            </a:lvl1pPr>
            <a:lvl2pPr marL="228600">
              <a:defRPr sz="1400"/>
            </a:lvl2pPr>
            <a:lvl3pPr marL="457200">
              <a:defRPr sz="1400"/>
            </a:lvl3pPr>
            <a:lvl4pPr marL="685800">
              <a:defRPr sz="1400"/>
            </a:lvl4pPr>
            <a:lvl5pPr marL="11430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5600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anchor="t" anchorCtr="0">
            <a:noAutofit/>
          </a:bodyPr>
          <a:lstStyle>
            <a:lvl1pPr marL="0" indent="0">
              <a:lnSpc>
                <a:spcPts val="240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3448" y="3630168"/>
            <a:ext cx="3886200" cy="2514600"/>
          </a:xfrm>
        </p:spPr>
        <p:txBody>
          <a:bodyPr/>
          <a:lstStyle>
            <a:lvl1pPr marL="0" indent="0">
              <a:buNone/>
              <a:defRPr sz="1400"/>
            </a:lvl1pPr>
            <a:lvl2pPr marL="228600">
              <a:defRPr sz="1400"/>
            </a:lvl2pPr>
            <a:lvl3pPr marL="457200">
              <a:defRPr sz="1400"/>
            </a:lvl3pPr>
            <a:lvl4pPr marL="685800">
              <a:defRPr sz="1400"/>
            </a:lvl4pPr>
            <a:lvl5pPr marL="11430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896335-CC4F-4D72-23F0-F7FBFA640021}"/>
              </a:ext>
            </a:extLst>
          </p:cNvPr>
          <p:cNvSpPr/>
          <p:nvPr userDrawn="1"/>
        </p:nvSpPr>
        <p:spPr>
          <a:xfrm>
            <a:off x="1295400" y="1492377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zon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EF4E7-F4EF-FFCD-9B0C-961E519F6DDD}"/>
              </a:ext>
            </a:extLst>
          </p:cNvPr>
          <p:cNvSpPr/>
          <p:nvPr userDrawn="1"/>
        </p:nvSpPr>
        <p:spPr>
          <a:xfrm>
            <a:off x="5791200" y="0"/>
            <a:ext cx="64008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014216"/>
            <a:ext cx="4160520" cy="18288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8080" y="621792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8080" y="1069848"/>
            <a:ext cx="3886200" cy="15270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98080" y="3172968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98080" y="3621024"/>
            <a:ext cx="3886200" cy="117957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6DBECB-0E53-C186-A485-96A8FC125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8448" y="612648"/>
            <a:ext cx="3200400" cy="320040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F0B28D44-29B3-3396-973D-82E361161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8080" y="5129784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06156AC-1153-3958-CFE6-6CDCC21C38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8080" y="5568696"/>
            <a:ext cx="3886200" cy="905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CE90CA-176B-1E45-FECF-0290B1DCF5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5352" y="704088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65BC287-99EE-D6FA-48B9-1E6FFE9357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5352" y="3273552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CE7A377-A1E6-77DF-79F9-F251BD7577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5352" y="5166360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D976B1-BEF2-CB69-E97E-A6DAD1F04689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1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58819-7D9B-11CB-DBC5-CC8BC5C07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B2EEB-FE70-98B2-9437-0E1E91F9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AA902D-BDC9-E5AF-D40D-7B8DE616EBE0}"/>
              </a:ext>
            </a:extLst>
          </p:cNvPr>
          <p:cNvCxnSpPr>
            <a:cxnSpLocks/>
          </p:cNvCxnSpPr>
          <p:nvPr userDrawn="1"/>
        </p:nvCxnSpPr>
        <p:spPr>
          <a:xfrm>
            <a:off x="5890260" y="153619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A4017E-4CAA-8499-38AE-3A3306A7E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4640" y="2057400"/>
            <a:ext cx="6519672" cy="2971800"/>
          </a:xfrm>
          <a:solidFill>
            <a:schemeClr val="accent4"/>
          </a:solidFill>
        </p:spPr>
        <p:txBody>
          <a:bodyPr lIns="576072" tIns="228600" rIns="576072" bIns="228600" anchor="ctr"/>
          <a:lstStyle>
            <a:lvl1pPr marL="0" indent="0" algn="ctr">
              <a:lnSpc>
                <a:spcPts val="2460"/>
              </a:lnSpc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103CB5-F9EF-D6DA-A5D4-DCCAEBEBE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71216" y="5330952"/>
            <a:ext cx="6519672" cy="15270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7F00C-8F19-CB9F-D5BF-9A5F4C77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24" y="609600"/>
            <a:ext cx="3959352" cy="5303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26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C402F40-958A-D2BF-629C-39B659EC9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1999" cy="6858000"/>
          </a:xfrm>
          <a:custGeom>
            <a:avLst/>
            <a:gdLst>
              <a:gd name="connsiteX0" fmla="*/ 5890261 w 12191999"/>
              <a:gd name="connsiteY0" fmla="*/ 4496651 h 6858000"/>
              <a:gd name="connsiteX1" fmla="*/ 5890261 w 12191999"/>
              <a:gd name="connsiteY1" fmla="*/ 4584953 h 6858000"/>
              <a:gd name="connsiteX2" fmla="*/ 6299835 w 12191999"/>
              <a:gd name="connsiteY2" fmla="*/ 4584953 h 6858000"/>
              <a:gd name="connsiteX3" fmla="*/ 6299835 w 12191999"/>
              <a:gd name="connsiteY3" fmla="*/ 4496651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5890261" y="4496651"/>
                </a:moveTo>
                <a:lnTo>
                  <a:pt x="5890261" y="4584953"/>
                </a:lnTo>
                <a:lnTo>
                  <a:pt x="6299835" y="4584953"/>
                </a:lnTo>
                <a:lnTo>
                  <a:pt x="6299835" y="449665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BAFD431-F46D-3701-6A51-738ADAF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15" y="1485302"/>
            <a:ext cx="9120570" cy="3887396"/>
          </a:xfrm>
          <a:custGeom>
            <a:avLst/>
            <a:gdLst>
              <a:gd name="connsiteX0" fmla="*/ 4354545 w 9120570"/>
              <a:gd name="connsiteY0" fmla="*/ 3011350 h 3887396"/>
              <a:gd name="connsiteX1" fmla="*/ 4354545 w 9120570"/>
              <a:gd name="connsiteY1" fmla="*/ 3099652 h 3887396"/>
              <a:gd name="connsiteX2" fmla="*/ 4764120 w 9120570"/>
              <a:gd name="connsiteY2" fmla="*/ 3099652 h 3887396"/>
              <a:gd name="connsiteX3" fmla="*/ 4764120 w 9120570"/>
              <a:gd name="connsiteY3" fmla="*/ 3011350 h 3887396"/>
              <a:gd name="connsiteX4" fmla="*/ 0 w 9120570"/>
              <a:gd name="connsiteY4" fmla="*/ 0 h 3887396"/>
              <a:gd name="connsiteX5" fmla="*/ 9120570 w 9120570"/>
              <a:gd name="connsiteY5" fmla="*/ 0 h 3887396"/>
              <a:gd name="connsiteX6" fmla="*/ 9120570 w 9120570"/>
              <a:gd name="connsiteY6" fmla="*/ 3887396 h 3887396"/>
              <a:gd name="connsiteX7" fmla="*/ 0 w 9120570"/>
              <a:gd name="connsiteY7" fmla="*/ 3887396 h 388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0570" h="3887396">
                <a:moveTo>
                  <a:pt x="4354545" y="3011350"/>
                </a:moveTo>
                <a:lnTo>
                  <a:pt x="4354545" y="3099652"/>
                </a:lnTo>
                <a:lnTo>
                  <a:pt x="4764120" y="3099652"/>
                </a:lnTo>
                <a:lnTo>
                  <a:pt x="4764120" y="3011350"/>
                </a:lnTo>
                <a:close/>
                <a:moveTo>
                  <a:pt x="0" y="0"/>
                </a:moveTo>
                <a:lnTo>
                  <a:pt x="9120570" y="0"/>
                </a:lnTo>
                <a:lnTo>
                  <a:pt x="9120570" y="3887396"/>
                </a:lnTo>
                <a:lnTo>
                  <a:pt x="0" y="388739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1097280" anchor="b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AFD788D-D699-2BA7-3637-AA3B48C09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0" y="612648"/>
            <a:ext cx="2286000" cy="228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808A0C0-A02B-D1C7-6DE5-CA25624AD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2768" y="5751576"/>
            <a:ext cx="9116568" cy="722376"/>
          </a:xfrm>
        </p:spPr>
        <p:txBody>
          <a:bodyPr anchor="ctr"/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017C4-5BB0-DF6F-781B-FB81A3A5D977}"/>
              </a:ext>
            </a:extLst>
          </p:cNvPr>
          <p:cNvSpPr/>
          <p:nvPr userDrawn="1"/>
        </p:nvSpPr>
        <p:spPr>
          <a:xfrm>
            <a:off x="5890260" y="449665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0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BC7BE-FECC-8573-D4F0-FA004B4A04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B0707-D3A6-4BF0-3225-EC3851AD73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AE946-135C-E4E8-BA60-64AB48B87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D67329-9F30-BEB7-31E2-FECA7FD59B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684" y="987425"/>
            <a:ext cx="612470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83587-0236-046F-3B80-4D4EEA7A80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C67779-9FAD-3FE4-5C67-7E5313C03B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0684" y="993775"/>
            <a:ext cx="612470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70A4E-ED43-B5A1-F8FE-762E21A30A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4125545-56D8-5212-AA45-63F7C1DBF1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4B2501-78A9-E41B-7C2D-09F09ADDCB5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4462849" y="685800"/>
            <a:ext cx="7119551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124712"/>
            <a:ext cx="3886200" cy="548640"/>
          </a:xfrm>
        </p:spPr>
        <p:txBody>
          <a:bodyPr/>
          <a:lstStyle>
            <a:lvl1pPr>
              <a:defRPr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816352"/>
            <a:ext cx="3602736" cy="336499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 cap="all" spc="0" baseline="0"/>
            </a:lvl1pPr>
            <a:lvl2pPr marL="228600">
              <a:defRPr spc="0" baseline="0"/>
            </a:lvl2pPr>
            <a:lvl3pPr marL="457200">
              <a:defRPr spc="0" baseline="0"/>
            </a:lvl3pPr>
            <a:lvl4pPr marL="685800">
              <a:defRPr spc="0" baseline="0"/>
            </a:lvl4pPr>
            <a:lvl5pPr marL="1143000"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6904" y="1188720"/>
            <a:ext cx="6638544" cy="448056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92E47F-4E2C-B4B2-51F0-43D9D15C5A60}"/>
              </a:ext>
            </a:extLst>
          </p:cNvPr>
          <p:cNvCxnSpPr>
            <a:cxnSpLocks/>
          </p:cNvCxnSpPr>
          <p:nvPr userDrawn="1"/>
        </p:nvCxnSpPr>
        <p:spPr>
          <a:xfrm>
            <a:off x="1295400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3578352" y="0"/>
            <a:ext cx="86136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824" y="1124712"/>
            <a:ext cx="5760720" cy="548640"/>
          </a:xfrm>
        </p:spPr>
        <p:txBody>
          <a:bodyPr/>
          <a:lstStyle>
            <a:lvl1pPr>
              <a:defRPr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824" y="2889504"/>
            <a:ext cx="5760720" cy="331927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 cap="none" spc="0" baseline="0"/>
            </a:lvl1pPr>
            <a:lvl2pPr marL="228600">
              <a:defRPr spc="0" baseline="0"/>
            </a:lvl2pPr>
            <a:lvl3pPr marL="457200">
              <a:defRPr spc="0" baseline="0"/>
            </a:lvl3pPr>
            <a:lvl4pPr marL="685800">
              <a:defRPr spc="0" baseline="0"/>
            </a:lvl4pPr>
            <a:lvl5pPr marL="1143000"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8448" y="1828800"/>
            <a:ext cx="3200400" cy="320040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6BAAC-D89F-682D-12A3-1C31F92F0FAF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877625-E710-6DF2-3E49-374C6DD8DBC0}"/>
              </a:ext>
            </a:extLst>
          </p:cNvPr>
          <p:cNvCxnSpPr>
            <a:cxnSpLocks/>
          </p:cNvCxnSpPr>
          <p:nvPr userDrawn="1"/>
        </p:nvCxnSpPr>
        <p:spPr>
          <a:xfrm>
            <a:off x="5447344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it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0AC02C-19A4-4754-CC96-34357DEFF5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7048" y="1481328"/>
            <a:ext cx="9144000" cy="3886200"/>
          </a:xfrm>
          <a:custGeom>
            <a:avLst/>
            <a:gdLst>
              <a:gd name="connsiteX0" fmla="*/ 6521576 w 9144000"/>
              <a:gd name="connsiteY0" fmla="*/ 2811867 h 3886200"/>
              <a:gd name="connsiteX1" fmla="*/ 6521576 w 9144000"/>
              <a:gd name="connsiteY1" fmla="*/ 2900169 h 3886200"/>
              <a:gd name="connsiteX2" fmla="*/ 6931151 w 9144000"/>
              <a:gd name="connsiteY2" fmla="*/ 2900169 h 3886200"/>
              <a:gd name="connsiteX3" fmla="*/ 6931151 w 9144000"/>
              <a:gd name="connsiteY3" fmla="*/ 2811867 h 3886200"/>
              <a:gd name="connsiteX4" fmla="*/ 0 w 9144000"/>
              <a:gd name="connsiteY4" fmla="*/ 0 h 3886200"/>
              <a:gd name="connsiteX5" fmla="*/ 9144000 w 9144000"/>
              <a:gd name="connsiteY5" fmla="*/ 0 h 3886200"/>
              <a:gd name="connsiteX6" fmla="*/ 9144000 w 9144000"/>
              <a:gd name="connsiteY6" fmla="*/ 3886200 h 3886200"/>
              <a:gd name="connsiteX7" fmla="*/ 0 w 9144000"/>
              <a:gd name="connsiteY7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86200">
                <a:moveTo>
                  <a:pt x="6521576" y="2811867"/>
                </a:moveTo>
                <a:lnTo>
                  <a:pt x="6521576" y="2900169"/>
                </a:lnTo>
                <a:lnTo>
                  <a:pt x="6931151" y="2900169"/>
                </a:lnTo>
                <a:lnTo>
                  <a:pt x="6931151" y="281186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886200"/>
                </a:lnTo>
                <a:lnTo>
                  <a:pt x="0" y="388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36" y="3200400"/>
            <a:ext cx="8110728" cy="457200"/>
          </a:xfrm>
        </p:spPr>
        <p:txBody>
          <a:bodyPr anchor="ctr"/>
          <a:lstStyle>
            <a:lvl1pPr algn="ctr">
              <a:defRPr sz="48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0" y="4745736"/>
            <a:ext cx="1389888" cy="1280160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7004C-CFEF-6E88-A3C1-60FBC7F8CD13}"/>
              </a:ext>
            </a:extLst>
          </p:cNvPr>
          <p:cNvSpPr/>
          <p:nvPr userDrawn="1"/>
        </p:nvSpPr>
        <p:spPr>
          <a:xfrm>
            <a:off x="8048624" y="4293195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55945"/>
            <a:ext cx="9820656" cy="4352544"/>
          </a:xfrm>
        </p:spPr>
        <p:txBody>
          <a:bodyPr/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133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609600"/>
            <a:ext cx="9829800" cy="914400"/>
          </a:xfrm>
        </p:spPr>
        <p:txBody>
          <a:bodyPr/>
          <a:lstStyle>
            <a:lvl1pPr algn="ctr">
              <a:defRPr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746504"/>
            <a:ext cx="9829800" cy="4352544"/>
          </a:xfrm>
        </p:spPr>
        <p:txBody>
          <a:bodyPr/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184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811310-A21F-0BFB-8198-22EDFCF9F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0576" y="658368"/>
            <a:ext cx="6821424" cy="33467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D2EFC-F14F-5508-06EE-4E5B5C535E16}"/>
              </a:ext>
            </a:extLst>
          </p:cNvPr>
          <p:cNvCxnSpPr>
            <a:cxnSpLocks/>
          </p:cNvCxnSpPr>
          <p:nvPr userDrawn="1"/>
        </p:nvCxnSpPr>
        <p:spPr>
          <a:xfrm>
            <a:off x="1819102" y="554884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8A6ACFB-D620-056D-1C62-903C5FBCE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656" y="5943600"/>
            <a:ext cx="4809744" cy="256032"/>
          </a:xfrm>
        </p:spPr>
        <p:txBody>
          <a:bodyPr/>
          <a:lstStyle>
            <a:lvl1pPr marL="0" indent="0" algn="l">
              <a:buNone/>
              <a:defRPr sz="2000" cap="all" spc="20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56" y="2459736"/>
            <a:ext cx="5157216" cy="2670048"/>
          </a:xfrm>
        </p:spPr>
        <p:txBody>
          <a:bodyPr anchor="b"/>
          <a:lstStyle>
            <a:lvl1pPr algn="l">
              <a:lnSpc>
                <a:spcPts val="5200"/>
              </a:lnSpc>
              <a:defRPr sz="3600" spc="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021824" cy="53949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8448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6200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3952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4272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3952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3952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0848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70848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E73E07-0346-2BA8-44BC-6CB3BDEAAA99}"/>
              </a:ext>
            </a:extLst>
          </p:cNvPr>
          <p:cNvCxnSpPr>
            <a:cxnSpLocks/>
          </p:cNvCxnSpPr>
          <p:nvPr userDrawn="1"/>
        </p:nvCxnSpPr>
        <p:spPr>
          <a:xfrm>
            <a:off x="45924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E62977-27C7-5882-6A33-75257911D09A}"/>
              </a:ext>
            </a:extLst>
          </p:cNvPr>
          <p:cNvCxnSpPr>
            <a:cxnSpLocks/>
          </p:cNvCxnSpPr>
          <p:nvPr userDrawn="1"/>
        </p:nvCxnSpPr>
        <p:spPr>
          <a:xfrm>
            <a:off x="2004720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05476C-2972-A423-7282-BABA9AAB32E6}"/>
              </a:ext>
            </a:extLst>
          </p:cNvPr>
          <p:cNvCxnSpPr>
            <a:cxnSpLocks/>
          </p:cNvCxnSpPr>
          <p:nvPr userDrawn="1"/>
        </p:nvCxnSpPr>
        <p:spPr>
          <a:xfrm>
            <a:off x="9737699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0D781B-3CB4-A523-427F-3D444B28E60E}"/>
              </a:ext>
            </a:extLst>
          </p:cNvPr>
          <p:cNvCxnSpPr>
            <a:cxnSpLocks/>
          </p:cNvCxnSpPr>
          <p:nvPr userDrawn="1"/>
        </p:nvCxnSpPr>
        <p:spPr>
          <a:xfrm>
            <a:off x="71832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4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332720" cy="53949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6776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4528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8856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81744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10528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0528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34272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34272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4684061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2096160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983798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730623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09A756E1-5275-58A9-7B09-95BEA4F4F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636776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4DA2F88-85BF-29B8-6321-AF19B25A62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24528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636CEF4-05E9-F5BB-BD6F-6B081DBDCA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48856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7B57C06-A1D0-7C74-6A14-2BFF0B1FC17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81744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98448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98448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97C28E5-6260-6DA9-B4F0-665506F525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86200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594A25E-7F2D-4188-16B7-C34485FDD2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86200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84B38BF-6197-486D-7134-F86E1754AF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10528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D788F8D9-8CDB-C458-9AAD-0426AB467D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10528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8447882-2C86-B3A7-9450-29A0778E1B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34272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321AAE1-532A-23F0-9108-055D0D7BDF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34272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BC4478-FBEA-422F-73BA-0A422F15D7EA}"/>
              </a:ext>
            </a:extLst>
          </p:cNvPr>
          <p:cNvCxnSpPr>
            <a:cxnSpLocks/>
          </p:cNvCxnSpPr>
          <p:nvPr userDrawn="1"/>
        </p:nvCxnSpPr>
        <p:spPr>
          <a:xfrm>
            <a:off x="4684061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2096160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C9F7A3-B120-C59A-E379-173F84B7D153}"/>
              </a:ext>
            </a:extLst>
          </p:cNvPr>
          <p:cNvCxnSpPr>
            <a:cxnSpLocks/>
          </p:cNvCxnSpPr>
          <p:nvPr userDrawn="1"/>
        </p:nvCxnSpPr>
        <p:spPr>
          <a:xfrm>
            <a:off x="983798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73A4E7-9D16-A6C0-E297-A36B10A2FABB}"/>
              </a:ext>
            </a:extLst>
          </p:cNvPr>
          <p:cNvCxnSpPr>
            <a:cxnSpLocks/>
          </p:cNvCxnSpPr>
          <p:nvPr userDrawn="1"/>
        </p:nvCxnSpPr>
        <p:spPr>
          <a:xfrm>
            <a:off x="730623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7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010F9766-B67A-A34E-2927-9A2D6360F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2952" y="1451496"/>
            <a:ext cx="1784352" cy="1894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cap="all" spc="1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131BE-DFE5-28BE-2AF8-50ADF9AFDB94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53" r:id="rId12"/>
    <p:sldLayoutId id="2147483671" r:id="rId13"/>
    <p:sldLayoutId id="2147483672" r:id="rId14"/>
    <p:sldLayoutId id="2147483673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3.jpeg"/><Relationship Id="rId7" Type="http://schemas.openxmlformats.org/officeDocument/2006/relationships/slide" Target="slide4.xml"/><Relationship Id="rId12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3.xml"/><Relationship Id="rId4" Type="http://schemas.openxmlformats.org/officeDocument/2006/relationships/image" Target="../media/image34.jpe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.xml"/><Relationship Id="rId18" Type="http://schemas.openxmlformats.org/officeDocument/2006/relationships/customXml" Target="../ink/ink21.xml"/><Relationship Id="rId3" Type="http://schemas.openxmlformats.org/officeDocument/2006/relationships/image" Target="../media/image35.png"/><Relationship Id="rId21" Type="http://schemas.openxmlformats.org/officeDocument/2006/relationships/image" Target="../media/image61.png"/><Relationship Id="rId34" Type="http://schemas.openxmlformats.org/officeDocument/2006/relationships/slide" Target="slide14.xml"/><Relationship Id="rId7" Type="http://schemas.openxmlformats.org/officeDocument/2006/relationships/image" Target="../media/image56.png"/><Relationship Id="rId12" Type="http://schemas.openxmlformats.org/officeDocument/2006/relationships/customXml" Target="../ink/ink16.xml"/><Relationship Id="rId17" Type="http://schemas.openxmlformats.org/officeDocument/2006/relationships/image" Target="../media/image59.png"/><Relationship Id="rId25" Type="http://schemas.openxmlformats.org/officeDocument/2006/relationships/image" Target="../media/image63.png"/><Relationship Id="rId33" Type="http://schemas.openxmlformats.org/officeDocument/2006/relationships/slide" Target="slide13.xml"/><Relationship Id="rId2" Type="http://schemas.openxmlformats.org/officeDocument/2006/relationships/image" Target="../media/image53.png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29" Type="http://schemas.openxmlformats.org/officeDocument/2006/relationships/slide" Target="slide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13.xml"/><Relationship Id="rId11" Type="http://schemas.openxmlformats.org/officeDocument/2006/relationships/image" Target="../media/image58.png"/><Relationship Id="rId24" Type="http://schemas.openxmlformats.org/officeDocument/2006/relationships/image" Target="../media/image62.png"/><Relationship Id="rId32" Type="http://schemas.openxmlformats.org/officeDocument/2006/relationships/slide" Target="slide6.xml"/><Relationship Id="rId5" Type="http://schemas.openxmlformats.org/officeDocument/2006/relationships/image" Target="../media/image55.png"/><Relationship Id="rId15" Type="http://schemas.openxmlformats.org/officeDocument/2006/relationships/customXml" Target="../ink/ink19.xml"/><Relationship Id="rId23" Type="http://schemas.openxmlformats.org/officeDocument/2006/relationships/image" Target="../media/image16.svg"/><Relationship Id="rId28" Type="http://schemas.openxmlformats.org/officeDocument/2006/relationships/slide" Target="slide5.xml"/><Relationship Id="rId10" Type="http://schemas.openxmlformats.org/officeDocument/2006/relationships/customXml" Target="../ink/ink15.xml"/><Relationship Id="rId19" Type="http://schemas.openxmlformats.org/officeDocument/2006/relationships/image" Target="../media/image60.png"/><Relationship Id="rId31" Type="http://schemas.openxmlformats.org/officeDocument/2006/relationships/slide" Target="slide7.xml"/><Relationship Id="rId4" Type="http://schemas.openxmlformats.org/officeDocument/2006/relationships/customXml" Target="../ink/ink12.xml"/><Relationship Id="rId9" Type="http://schemas.openxmlformats.org/officeDocument/2006/relationships/image" Target="../media/image57.png"/><Relationship Id="rId14" Type="http://schemas.openxmlformats.org/officeDocument/2006/relationships/customXml" Target="../ink/ink18.xml"/><Relationship Id="rId22" Type="http://schemas.openxmlformats.org/officeDocument/2006/relationships/image" Target="../media/image15.png"/><Relationship Id="rId27" Type="http://schemas.openxmlformats.org/officeDocument/2006/relationships/image" Target="../media/image54.png"/><Relationship Id="rId30" Type="http://schemas.openxmlformats.org/officeDocument/2006/relationships/slide" Target="slide4.xml"/><Relationship Id="rId35" Type="http://schemas.openxmlformats.org/officeDocument/2006/relationships/slide" Target="slide3.xml"/><Relationship Id="rId8" Type="http://schemas.openxmlformats.org/officeDocument/2006/relationships/customXml" Target="../ink/ink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3" Type="http://schemas.openxmlformats.org/officeDocument/2006/relationships/image" Target="../media/image37.jpeg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image" Target="../media/image39.jpeg"/><Relationship Id="rId10" Type="http://schemas.openxmlformats.org/officeDocument/2006/relationships/slide" Target="slide6.xml"/><Relationship Id="rId4" Type="http://schemas.openxmlformats.org/officeDocument/2006/relationships/image" Target="../media/image38.jpeg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3" Type="http://schemas.openxmlformats.org/officeDocument/2006/relationships/image" Target="../media/image41.png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image" Target="../media/image43.svg"/><Relationship Id="rId10" Type="http://schemas.openxmlformats.org/officeDocument/2006/relationships/slide" Target="slide6.xml"/><Relationship Id="rId4" Type="http://schemas.openxmlformats.org/officeDocument/2006/relationships/image" Target="../media/image42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1.png"/><Relationship Id="rId10" Type="http://schemas.openxmlformats.org/officeDocument/2006/relationships/slide" Target="slide7.xml"/><Relationship Id="rId4" Type="http://schemas.openxmlformats.org/officeDocument/2006/relationships/image" Target="../media/image44.png"/><Relationship Id="rId9" Type="http://schemas.openxmlformats.org/officeDocument/2006/relationships/slide" Target="slide4.xml"/><Relationship Id="rId1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46.png"/><Relationship Id="rId7" Type="http://schemas.openxmlformats.org/officeDocument/2006/relationships/slide" Target="slide5.xml"/><Relationship Id="rId12" Type="http://schemas.openxmlformats.org/officeDocument/2006/relationships/slide" Target="slide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image" Target="../media/image48.png"/><Relationship Id="rId10" Type="http://schemas.openxmlformats.org/officeDocument/2006/relationships/slide" Target="slide7.xml"/><Relationship Id="rId4" Type="http://schemas.openxmlformats.org/officeDocument/2006/relationships/image" Target="../media/image47.png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51.png"/><Relationship Id="rId1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image" Target="../media/image50.png"/><Relationship Id="rId9" Type="http://schemas.openxmlformats.org/officeDocument/2006/relationships/slide" Target="slide5.xml"/><Relationship Id="rId1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slide" Target="slide9.xml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56.png"/><Relationship Id="rId26" Type="http://schemas.openxmlformats.org/officeDocument/2006/relationships/customXml" Target="../ink/ink8.xml"/><Relationship Id="rId39" Type="http://schemas.openxmlformats.org/officeDocument/2006/relationships/image" Target="../media/image2.png"/><Relationship Id="rId21" Type="http://schemas.openxmlformats.org/officeDocument/2006/relationships/customXml" Target="../ink/ink4.xml"/><Relationship Id="rId34" Type="http://schemas.openxmlformats.org/officeDocument/2006/relationships/image" Target="../media/image16.sv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.png"/><Relationship Id="rId17" Type="http://schemas.openxmlformats.org/officeDocument/2006/relationships/customXml" Target="../ink/ink2.xml"/><Relationship Id="rId25" Type="http://schemas.openxmlformats.org/officeDocument/2006/relationships/customXml" Target="../ink/ink7.xml"/><Relationship Id="rId33" Type="http://schemas.openxmlformats.org/officeDocument/2006/relationships/image" Target="../media/image15.png"/><Relationship Id="rId38" Type="http://schemas.openxmlformats.org/officeDocument/2006/relationships/image" Target="../media/image1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openxmlformats.org/officeDocument/2006/relationships/image" Target="../media/image57.png"/><Relationship Id="rId29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png"/><Relationship Id="rId24" Type="http://schemas.openxmlformats.org/officeDocument/2006/relationships/customXml" Target="../ink/ink6.xml"/><Relationship Id="rId32" Type="http://schemas.openxmlformats.org/officeDocument/2006/relationships/image" Target="../media/image61.png"/><Relationship Id="rId37" Type="http://schemas.openxmlformats.org/officeDocument/2006/relationships/image" Target="../media/image19.png"/><Relationship Id="rId5" Type="http://schemas.openxmlformats.org/officeDocument/2006/relationships/diagramData" Target="../diagrams/data1.xml"/><Relationship Id="rId23" Type="http://schemas.openxmlformats.org/officeDocument/2006/relationships/customXml" Target="../ink/ink5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customXml" Target="../ink/ink3.xml"/><Relationship Id="rId31" Type="http://schemas.openxmlformats.org/officeDocument/2006/relationships/customXml" Target="../ink/ink1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Relationship Id="rId14" Type="http://schemas.openxmlformats.org/officeDocument/2006/relationships/customXml" Target="../ink/ink1.xml"/><Relationship Id="rId22" Type="http://schemas.openxmlformats.org/officeDocument/2006/relationships/image" Target="../media/image58.png"/><Relationship Id="rId27" Type="http://schemas.openxmlformats.org/officeDocument/2006/relationships/customXml" Target="../ink/ink9.xml"/><Relationship Id="rId30" Type="http://schemas.openxmlformats.org/officeDocument/2006/relationships/image" Target="../media/image60.png"/><Relationship Id="rId35" Type="http://schemas.openxmlformats.org/officeDocument/2006/relationships/image" Target="../media/image17.png"/><Relationship Id="rId8" Type="http://schemas.openxmlformats.org/officeDocument/2006/relationships/diagramColors" Target="../diagrams/colors1.xml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52.png"/><Relationship Id="rId7" Type="http://schemas.openxmlformats.org/officeDocument/2006/relationships/slide" Target="slide7.xml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slide" Target="slide9.xml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3" Type="http://schemas.openxmlformats.org/officeDocument/2006/relationships/image" Target="../media/image65.png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image" Target="../media/image67.png"/><Relationship Id="rId10" Type="http://schemas.openxmlformats.org/officeDocument/2006/relationships/slide" Target="slide6.xml"/><Relationship Id="rId4" Type="http://schemas.openxmlformats.org/officeDocument/2006/relationships/image" Target="../media/image66.png"/><Relationship Id="rId9" Type="http://schemas.openxmlformats.org/officeDocument/2006/relationships/slide" Target="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slide" Target="slide9.xml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69.png"/><Relationship Id="rId7" Type="http://schemas.openxmlformats.org/officeDocument/2006/relationships/slide" Target="slide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4.xml"/><Relationship Id="rId3" Type="http://schemas.openxmlformats.org/officeDocument/2006/relationships/slide" Target="slide5.xml"/><Relationship Id="rId7" Type="http://schemas.openxmlformats.org/officeDocument/2006/relationships/slide" Target="slide16.xml"/><Relationship Id="rId12" Type="http://schemas.openxmlformats.org/officeDocument/2006/relationships/slide" Target="slide1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9.xml"/><Relationship Id="rId9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23.jpeg"/><Relationship Id="rId7" Type="http://schemas.openxmlformats.org/officeDocument/2006/relationships/slide" Target="slide5.xml"/><Relationship Id="rId12" Type="http://schemas.openxmlformats.org/officeDocument/2006/relationships/slide" Target="slide1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slide" Target="slide6.xml"/><Relationship Id="rId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4.png"/><Relationship Id="rId9" Type="http://schemas.openxmlformats.org/officeDocument/2006/relationships/slide" Target="slide4.xml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image" Target="../media/image28.png"/><Relationship Id="rId10" Type="http://schemas.openxmlformats.org/officeDocument/2006/relationships/slide" Target="slide6.xml"/><Relationship Id="rId4" Type="http://schemas.openxmlformats.org/officeDocument/2006/relationships/image" Target="../media/image33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24.xml"/><Relationship Id="rId7" Type="http://schemas.openxmlformats.org/officeDocument/2006/relationships/slide" Target="slide4.xml"/><Relationship Id="rId12" Type="http://schemas.openxmlformats.org/officeDocument/2006/relationships/slide" Target="slide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3.xml"/><Relationship Id="rId4" Type="http://schemas.openxmlformats.org/officeDocument/2006/relationships/image" Target="../media/image29.png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slide" Target="slide9.xml"/><Relationship Id="rId9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12" Type="http://schemas.openxmlformats.org/officeDocument/2006/relationships/slide" Target="slide3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3.xml"/><Relationship Id="rId4" Type="http://schemas.openxmlformats.org/officeDocument/2006/relationships/image" Target="../media/image31.jpe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5E10E9-9AB7-0642-D4C4-DDFDAB7B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81" y="1106899"/>
            <a:ext cx="11471078" cy="1173537"/>
          </a:xfrm>
        </p:spPr>
        <p:txBody>
          <a:bodyPr/>
          <a:lstStyle/>
          <a:p>
            <a:r>
              <a:rPr lang="en-US" sz="2800" b="1" dirty="0"/>
              <a:t>Representative Hillslope Approach for Modeling Flash Flood Generation in Ungauged Catchments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1307D8B-2864-21B6-1CE1-B605F2928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4557" y="2850964"/>
            <a:ext cx="2651184" cy="1950436"/>
          </a:xfrm>
        </p:spPr>
        <p:txBody>
          <a:bodyPr/>
          <a:lstStyle/>
          <a:p>
            <a:r>
              <a:rPr lang="en-US" b="1" dirty="0"/>
              <a:t>ASHISH MANOJ J</a:t>
            </a:r>
            <a:endParaRPr lang="en-US" b="1" baseline="30000" dirty="0"/>
          </a:p>
          <a:p>
            <a:r>
              <a:rPr lang="en-IN" sz="1800" dirty="0"/>
              <a:t>Franziska Villinger</a:t>
            </a:r>
            <a:endParaRPr lang="en-US" sz="1800" dirty="0"/>
          </a:p>
          <a:p>
            <a:r>
              <a:rPr lang="en-US" sz="1800" dirty="0"/>
              <a:t> Mirko Mälicke</a:t>
            </a:r>
          </a:p>
          <a:p>
            <a:r>
              <a:rPr lang="en-US" sz="1800" dirty="0"/>
              <a:t>Ralf Loritz</a:t>
            </a:r>
          </a:p>
          <a:p>
            <a:r>
              <a:rPr lang="en-US" sz="1800" dirty="0"/>
              <a:t>Erwin ZehE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774110C4-1908-AEEA-BA96-49131F15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935" y="288265"/>
            <a:ext cx="810885" cy="810885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4F1380E-11E8-8DBA-9439-FBB41E3EE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85" y="4977132"/>
            <a:ext cx="1620446" cy="891444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482D6F-C63F-A603-70CC-B4419D1FB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3" t="6698" r="7096" b="9838"/>
          <a:stretch/>
        </p:blipFill>
        <p:spPr>
          <a:xfrm>
            <a:off x="1772608" y="299641"/>
            <a:ext cx="2372265" cy="72538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AA69FD1-0482-14BC-DC93-1DB6F649C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411" y="5046575"/>
            <a:ext cx="1766621" cy="885581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43ABA5E-28C8-7A0F-3FD7-CA57A1DC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0" y="372339"/>
            <a:ext cx="1358867" cy="62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646610-A584-4F40-DBDD-D8FCE8FC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89" r="19552"/>
          <a:stretch/>
        </p:blipFill>
        <p:spPr>
          <a:xfrm>
            <a:off x="4900330" y="2431471"/>
            <a:ext cx="5217899" cy="3987228"/>
          </a:xfrm>
          <a:prstGeom prst="rect">
            <a:avLst/>
          </a:prstGeom>
        </p:spPr>
      </p:pic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4ABC93A3-52C2-5CE0-6C1D-A279C2B79885}"/>
              </a:ext>
            </a:extLst>
          </p:cNvPr>
          <p:cNvSpPr txBox="1">
            <a:spLocks/>
          </p:cNvSpPr>
          <p:nvPr/>
        </p:nvSpPr>
        <p:spPr>
          <a:xfrm>
            <a:off x="3382741" y="6604881"/>
            <a:ext cx="7080733" cy="301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cap="all" spc="100" baseline="0">
                <a:solidFill>
                  <a:schemeClr val="accent1"/>
                </a:solidFill>
                <a:latin typeface="Posterama" panose="020B050402020002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INSTITUTE OF WATER AND RIVER basin management – CHAIR OF hydrology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471B63-ED89-8A28-C273-1F9E227F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720" y="5183084"/>
            <a:ext cx="1036128" cy="13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691198FA-C4B7-8EDE-3B84-5A1ED4629405}"/>
              </a:ext>
            </a:extLst>
          </p:cNvPr>
          <p:cNvSpPr txBox="1">
            <a:spLocks/>
          </p:cNvSpPr>
          <p:nvPr/>
        </p:nvSpPr>
        <p:spPr>
          <a:xfrm>
            <a:off x="9144393" y="343163"/>
            <a:ext cx="1947672" cy="6273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</a:rPr>
              <a:t>HS 4.1 EGU23-6096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</a:rPr>
              <a:t>pico - 4.14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</a:rPr>
              <a:t>28 APRIL FRIDAY</a:t>
            </a:r>
          </a:p>
        </p:txBody>
      </p:sp>
    </p:spTree>
    <p:extLst>
      <p:ext uri="{BB962C8B-B14F-4D97-AF65-F5344CB8AC3E}">
        <p14:creationId xmlns:p14="http://schemas.microsoft.com/office/powerpoint/2010/main" val="85521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172463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R02 – EVENT SCALE</a:t>
            </a:r>
            <a:endParaRPr lang="en-IN" sz="4000" baseline="3000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DADCFC-06C8-C2A6-E52B-8A2EA6D679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393726" y="1275393"/>
            <a:ext cx="2111230" cy="214786"/>
          </a:xfr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/>
              <a:t>SITE VISIT - 2019</a:t>
            </a:r>
            <a:endParaRPr lang="en-US" sz="1100" kern="1200" cap="all" spc="100" baseline="0" dirty="0"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02E8D-F229-AEB1-137B-6E2BA6B4A5BC}"/>
              </a:ext>
            </a:extLst>
          </p:cNvPr>
          <p:cNvSpPr txBox="1"/>
          <p:nvPr/>
        </p:nvSpPr>
        <p:spPr>
          <a:xfrm>
            <a:off x="3617114" y="6415050"/>
            <a:ext cx="159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© Franziska Villinger</a:t>
            </a:r>
          </a:p>
          <a:p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B0B86-8C22-B790-23C2-84B819284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6" y="870775"/>
            <a:ext cx="6120130" cy="3442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4C60A-7540-4DFF-7C53-ED5F198CA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28344" y="3354628"/>
            <a:ext cx="1893750" cy="4218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33AC7-9185-DBB4-87C6-0FEB4065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8229" y="3841411"/>
            <a:ext cx="1893750" cy="3245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25956D-6354-8708-6621-CA6EA5E6F3B5}"/>
              </a:ext>
            </a:extLst>
          </p:cNvPr>
          <p:cNvSpPr txBox="1"/>
          <p:nvPr/>
        </p:nvSpPr>
        <p:spPr>
          <a:xfrm>
            <a:off x="7087865" y="686996"/>
            <a:ext cx="5233531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Flash floods – </a:t>
            </a:r>
            <a:r>
              <a:rPr lang="en-US" sz="2000" dirty="0">
                <a:solidFill>
                  <a:srgbClr val="00B0F0"/>
                </a:solidFill>
              </a:rPr>
              <a:t>high intensity </a:t>
            </a:r>
            <a:r>
              <a:rPr lang="en-US" sz="2000" dirty="0"/>
              <a:t>storms</a:t>
            </a:r>
            <a:endParaRPr lang="en-US" sz="2000" baseline="30000" dirty="0"/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Impacts aggravated by both landform and soil properties</a:t>
            </a:r>
            <a:r>
              <a:rPr lang="en-US" sz="2000" baseline="30000" dirty="0"/>
              <a:t>1,2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Sediment transport, soil saturation, hydrophobic crusting, and </a:t>
            </a:r>
            <a:r>
              <a:rPr lang="en-US" sz="2000" dirty="0">
                <a:solidFill>
                  <a:srgbClr val="00B0F0"/>
                </a:solidFill>
              </a:rPr>
              <a:t>sealing effects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Site visit in 2019 after a heavy rainfall event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Visual evidence of </a:t>
            </a:r>
            <a:r>
              <a:rPr lang="en-US" sz="2000" dirty="0">
                <a:solidFill>
                  <a:srgbClr val="00B0F0"/>
                </a:solidFill>
              </a:rPr>
              <a:t>surface sealing </a:t>
            </a:r>
            <a:r>
              <a:rPr lang="en-US" sz="2000" dirty="0"/>
              <a:t>at the lower part of the </a:t>
            </a:r>
            <a:r>
              <a:rPr lang="en-US" sz="2000" dirty="0">
                <a:solidFill>
                  <a:srgbClr val="00B0F0"/>
                </a:solidFill>
              </a:rPr>
              <a:t>hillslope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B0F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45484-0FC3-4045-6FC2-D10E189C8889}"/>
              </a:ext>
            </a:extLst>
          </p:cNvPr>
          <p:cNvSpPr txBox="1"/>
          <p:nvPr/>
        </p:nvSpPr>
        <p:spPr>
          <a:xfrm>
            <a:off x="10749799" y="6333276"/>
            <a:ext cx="1443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FR" sz="900" dirty="0" err="1">
                <a:latin typeface="Cambria" panose="02040503050406030204" pitchFamily="18" charset="0"/>
                <a:ea typeface="Cambria" panose="02040503050406030204" pitchFamily="18" charset="0"/>
              </a:rPr>
              <a:t>Bronstert</a:t>
            </a:r>
            <a:r>
              <a:rPr lang="fr-FR" sz="900" dirty="0">
                <a:latin typeface="Cambria" panose="02040503050406030204" pitchFamily="18" charset="0"/>
                <a:ea typeface="Cambria" panose="02040503050406030204" pitchFamily="18" charset="0"/>
              </a:rPr>
              <a:t> et al. 2018</a:t>
            </a:r>
          </a:p>
          <a:p>
            <a:pPr marL="228600" indent="-228600">
              <a:buAutoNum type="arabicParenR"/>
            </a:pPr>
            <a:r>
              <a:rPr lang="en-IN" sz="900" dirty="0" err="1">
                <a:latin typeface="Cambria" panose="02040503050406030204" pitchFamily="18" charset="0"/>
                <a:ea typeface="Cambria" panose="02040503050406030204" pitchFamily="18" charset="0"/>
              </a:rPr>
              <a:t>Dietze</a:t>
            </a:r>
            <a:r>
              <a:rPr lang="en-IN" sz="900" dirty="0">
                <a:latin typeface="Cambria" panose="02040503050406030204" pitchFamily="18" charset="0"/>
                <a:ea typeface="Cambria" panose="02040503050406030204" pitchFamily="18" charset="0"/>
              </a:rPr>
              <a:t> et al. 2021</a:t>
            </a:r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E65EBD-8C3A-3C42-9FDA-E2BAD4B75D73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13" name="Freeform: Shape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4D203C7C-78EA-D6AF-3DC8-490512223744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Freeform: Shape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5BE2EAA2-9812-8FFF-E7CC-B8B9F8B282BD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RO2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Freeform: Shape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5C643E58-E1C3-24B0-12A7-2B2C775C0DA3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6" name="Freeform: Shape 15">
            <a:hlinkClick r:id="rId8" action="ppaction://hlinksldjump"/>
            <a:extLst>
              <a:ext uri="{FF2B5EF4-FFF2-40B4-BE49-F238E27FC236}">
                <a16:creationId xmlns:a16="http://schemas.microsoft.com/office/drawing/2014/main" id="{C7DC0587-9819-6952-6F38-5D09BA41FCB6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7" name="Freeform: Shape 16">
            <a:hlinkClick r:id="rId9" action="ppaction://hlinksldjump"/>
            <a:extLst>
              <a:ext uri="{FF2B5EF4-FFF2-40B4-BE49-F238E27FC236}">
                <a16:creationId xmlns:a16="http://schemas.microsoft.com/office/drawing/2014/main" id="{93CFB5FC-A77C-7AA5-4B4B-0C587A77F95C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8" name="Freeform: Shape 17">
            <a:hlinkClick r:id="rId10" action="ppaction://hlinksldjump"/>
            <a:extLst>
              <a:ext uri="{FF2B5EF4-FFF2-40B4-BE49-F238E27FC236}">
                <a16:creationId xmlns:a16="http://schemas.microsoft.com/office/drawing/2014/main" id="{CDC70C2B-7FEA-F995-72AC-62269CD3ABE5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Freeform: Shape 18">
            <a:hlinkClick r:id="rId11" action="ppaction://hlinksldjump"/>
            <a:extLst>
              <a:ext uri="{FF2B5EF4-FFF2-40B4-BE49-F238E27FC236}">
                <a16:creationId xmlns:a16="http://schemas.microsoft.com/office/drawing/2014/main" id="{23802CC6-E3FA-AEEF-4501-6F0E1367EA05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20" name="Freeform: Shape 19">
            <a:hlinkClick r:id="rId12" action="ppaction://hlinksldjump"/>
            <a:extLst>
              <a:ext uri="{FF2B5EF4-FFF2-40B4-BE49-F238E27FC236}">
                <a16:creationId xmlns:a16="http://schemas.microsoft.com/office/drawing/2014/main" id="{9441F347-1985-8A88-0A3A-7CF8DE608B27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9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E3DEF0-C3BC-0300-B7E5-80EFED9F597B}"/>
              </a:ext>
            </a:extLst>
          </p:cNvPr>
          <p:cNvCxnSpPr>
            <a:cxnSpLocks/>
          </p:cNvCxnSpPr>
          <p:nvPr/>
        </p:nvCxnSpPr>
        <p:spPr>
          <a:xfrm>
            <a:off x="1095222" y="1922940"/>
            <a:ext cx="0" cy="279767"/>
          </a:xfrm>
          <a:prstGeom prst="straightConnector1">
            <a:avLst/>
          </a:prstGeom>
          <a:ln w="12700">
            <a:solidFill>
              <a:schemeClr val="tx1"/>
            </a:solidFill>
            <a:prstDash val="lgDash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E4B11FB-2DC0-FB0E-F9D6-7801244CE263}"/>
                  </a:ext>
                </a:extLst>
              </p:cNvPr>
              <p:cNvSpPr txBox="1"/>
              <p:nvPr/>
            </p:nvSpPr>
            <p:spPr>
              <a:xfrm>
                <a:off x="759023" y="1925708"/>
                <a:ext cx="39165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E4B11FB-2DC0-FB0E-F9D6-7801244CE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23" y="1925708"/>
                <a:ext cx="391656" cy="276999"/>
              </a:xfrm>
              <a:prstGeom prst="rect">
                <a:avLst/>
              </a:prstGeom>
              <a:blipFill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172463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R02 – EVENT SCALE</a:t>
            </a:r>
            <a:endParaRPr lang="en-IN" sz="4000" baseline="3000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DADCFC-06C8-C2A6-E52B-8A2EA6D679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566274" y="1291026"/>
            <a:ext cx="2438401" cy="214786"/>
          </a:xfr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kern="1200" cap="all" spc="100" baseline="0" dirty="0">
                <a:latin typeface="Posterama" panose="020B0504020200020000" pitchFamily="34" charset="0"/>
                <a:ea typeface="+mn-ea"/>
                <a:cs typeface="+mn-cs"/>
              </a:rPr>
              <a:t>HILLSLOPE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FF7FA2-1713-54CD-2AD0-720CEEE1599F}"/>
                  </a:ext>
                </a:extLst>
              </p:cNvPr>
              <p:cNvSpPr txBox="1"/>
              <p:nvPr/>
            </p:nvSpPr>
            <p:spPr>
              <a:xfrm>
                <a:off x="7377731" y="521619"/>
                <a:ext cx="4841156" cy="558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Surface sealing – leads to the intensification of </a:t>
                </a:r>
                <a:r>
                  <a:rPr lang="en-US" sz="2000" dirty="0">
                    <a:solidFill>
                      <a:srgbClr val="00B0F0"/>
                    </a:solidFill>
                  </a:rPr>
                  <a:t>runoff generation</a:t>
                </a:r>
                <a:endParaRPr lang="en-US" sz="2000" baseline="30000" dirty="0">
                  <a:solidFill>
                    <a:srgbClr val="00B0F0"/>
                  </a:solidFill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In the physically based CATFLOW, implemented by scaling the </a:t>
                </a:r>
                <a:r>
                  <a:rPr lang="en-US" sz="2000" dirty="0">
                    <a:solidFill>
                      <a:srgbClr val="00B0F0"/>
                    </a:solidFill>
                  </a:rPr>
                  <a:t>hydraulic conductivity</a:t>
                </a:r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Calibration parameters – length </a:t>
                </a:r>
                <a14:m>
                  <m:oMath xmlns:m="http://schemas.openxmlformats.org/officeDocument/2006/math"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, breadth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000" dirty="0"/>
                  <a:t> and relative scaling factor </a:t>
                </a:r>
                <a14:m>
                  <m:oMath xmlns:m="http://schemas.openxmlformats.org/officeDocument/2006/math"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IN" sz="2000" b="0" dirty="0"/>
                  <a:t>We set </a:t>
                </a:r>
                <a:r>
                  <a:rPr lang="en-US" sz="2000" dirty="0"/>
                  <a:t>breadth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B0F0"/>
                    </a:solidFill>
                  </a:rPr>
                  <a:t>Calibration:</a:t>
                </a:r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0.70,1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10,30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  <a:p>
                <a:pPr algn="just"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</a:pPr>
                <a:endParaRPr lang="en-US" sz="20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FF7FA2-1713-54CD-2AD0-720CEEE15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731" y="521619"/>
                <a:ext cx="4841156" cy="5580246"/>
              </a:xfrm>
              <a:prstGeom prst="rect">
                <a:avLst/>
              </a:prstGeom>
              <a:blipFill>
                <a:blip r:embed="rId3"/>
                <a:stretch>
                  <a:fillRect l="-1134" r="-138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7AA08B1-1E26-F52B-194D-99FABB521319}"/>
              </a:ext>
            </a:extLst>
          </p:cNvPr>
          <p:cNvSpPr/>
          <p:nvPr/>
        </p:nvSpPr>
        <p:spPr>
          <a:xfrm>
            <a:off x="1307415" y="1889192"/>
            <a:ext cx="5037826" cy="1975943"/>
          </a:xfrm>
          <a:custGeom>
            <a:avLst/>
            <a:gdLst>
              <a:gd name="connsiteX0" fmla="*/ 0 w 5037826"/>
              <a:gd name="connsiteY0" fmla="*/ 28961 h 1975943"/>
              <a:gd name="connsiteX1" fmla="*/ 448574 w 5037826"/>
              <a:gd name="connsiteY1" fmla="*/ 26374 h 1975943"/>
              <a:gd name="connsiteX2" fmla="*/ 802257 w 5037826"/>
              <a:gd name="connsiteY2" fmla="*/ 2057 h 1975943"/>
              <a:gd name="connsiteX3" fmla="*/ 1155940 w 5037826"/>
              <a:gd name="connsiteY3" fmla="*/ 86759 h 1975943"/>
              <a:gd name="connsiteX4" fmla="*/ 1751162 w 5037826"/>
              <a:gd name="connsiteY4" fmla="*/ 380057 h 1975943"/>
              <a:gd name="connsiteX5" fmla="*/ 2182483 w 5037826"/>
              <a:gd name="connsiteY5" fmla="*/ 690608 h 1975943"/>
              <a:gd name="connsiteX6" fmla="*/ 2631057 w 5037826"/>
              <a:gd name="connsiteY6" fmla="*/ 1027038 h 1975943"/>
              <a:gd name="connsiteX7" fmla="*/ 3338423 w 5037826"/>
              <a:gd name="connsiteY7" fmla="*/ 1613634 h 1975943"/>
              <a:gd name="connsiteX8" fmla="*/ 3916392 w 5037826"/>
              <a:gd name="connsiteY8" fmla="*/ 1855174 h 1975943"/>
              <a:gd name="connsiteX9" fmla="*/ 4382219 w 5037826"/>
              <a:gd name="connsiteY9" fmla="*/ 1906932 h 1975943"/>
              <a:gd name="connsiteX10" fmla="*/ 4675518 w 5037826"/>
              <a:gd name="connsiteY10" fmla="*/ 1932811 h 1975943"/>
              <a:gd name="connsiteX11" fmla="*/ 5037826 w 5037826"/>
              <a:gd name="connsiteY11" fmla="*/ 1975943 h 197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7826" h="1975943" extrusionOk="0">
                <a:moveTo>
                  <a:pt x="0" y="28961"/>
                </a:moveTo>
                <a:cubicBezTo>
                  <a:pt x="72053" y="6547"/>
                  <a:pt x="321717" y="60440"/>
                  <a:pt x="448574" y="26374"/>
                </a:cubicBezTo>
                <a:cubicBezTo>
                  <a:pt x="591414" y="25438"/>
                  <a:pt x="688550" y="-10540"/>
                  <a:pt x="802257" y="2057"/>
                </a:cubicBezTo>
                <a:cubicBezTo>
                  <a:pt x="918012" y="11717"/>
                  <a:pt x="995868" y="15509"/>
                  <a:pt x="1155940" y="86759"/>
                </a:cubicBezTo>
                <a:cubicBezTo>
                  <a:pt x="1305468" y="179182"/>
                  <a:pt x="1551668" y="286198"/>
                  <a:pt x="1751162" y="380057"/>
                </a:cubicBezTo>
                <a:cubicBezTo>
                  <a:pt x="1921478" y="505664"/>
                  <a:pt x="2041285" y="586595"/>
                  <a:pt x="2182483" y="690608"/>
                </a:cubicBezTo>
                <a:cubicBezTo>
                  <a:pt x="2328572" y="794908"/>
                  <a:pt x="2446995" y="877331"/>
                  <a:pt x="2631057" y="1027038"/>
                </a:cubicBezTo>
                <a:cubicBezTo>
                  <a:pt x="2820934" y="1175792"/>
                  <a:pt x="3179961" y="1502826"/>
                  <a:pt x="3338423" y="1613634"/>
                </a:cubicBezTo>
                <a:cubicBezTo>
                  <a:pt x="3561775" y="1763112"/>
                  <a:pt x="3763300" y="1806568"/>
                  <a:pt x="3916392" y="1855174"/>
                </a:cubicBezTo>
                <a:cubicBezTo>
                  <a:pt x="4095848" y="1902475"/>
                  <a:pt x="4268898" y="1881914"/>
                  <a:pt x="4382219" y="1906932"/>
                </a:cubicBezTo>
                <a:cubicBezTo>
                  <a:pt x="4508740" y="1919872"/>
                  <a:pt x="4675518" y="1932810"/>
                  <a:pt x="4675518" y="1932811"/>
                </a:cubicBezTo>
                <a:cubicBezTo>
                  <a:pt x="4788597" y="1942203"/>
                  <a:pt x="4950593" y="1969775"/>
                  <a:pt x="5037826" y="1975943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2112133">
                  <a:custGeom>
                    <a:avLst/>
                    <a:gdLst>
                      <a:gd name="connsiteX0" fmla="*/ 0 w 5244860"/>
                      <a:gd name="connsiteY0" fmla="*/ 0 h 1915064"/>
                      <a:gd name="connsiteX1" fmla="*/ 293298 w 5244860"/>
                      <a:gd name="connsiteY1" fmla="*/ 8626 h 1915064"/>
                      <a:gd name="connsiteX2" fmla="*/ 681487 w 5244860"/>
                      <a:gd name="connsiteY2" fmla="*/ 8626 h 1915064"/>
                      <a:gd name="connsiteX3" fmla="*/ 992038 w 5244860"/>
                      <a:gd name="connsiteY3" fmla="*/ 43132 h 1915064"/>
                      <a:gd name="connsiteX4" fmla="*/ 1587260 w 5244860"/>
                      <a:gd name="connsiteY4" fmla="*/ 336430 h 1915064"/>
                      <a:gd name="connsiteX5" fmla="*/ 2018581 w 5244860"/>
                      <a:gd name="connsiteY5" fmla="*/ 646981 h 1915064"/>
                      <a:gd name="connsiteX6" fmla="*/ 2467155 w 5244860"/>
                      <a:gd name="connsiteY6" fmla="*/ 983411 h 1915064"/>
                      <a:gd name="connsiteX7" fmla="*/ 3174521 w 5244860"/>
                      <a:gd name="connsiteY7" fmla="*/ 1570007 h 1915064"/>
                      <a:gd name="connsiteX8" fmla="*/ 3752490 w 5244860"/>
                      <a:gd name="connsiteY8" fmla="*/ 1811547 h 1915064"/>
                      <a:gd name="connsiteX9" fmla="*/ 4218317 w 5244860"/>
                      <a:gd name="connsiteY9" fmla="*/ 1863305 h 1915064"/>
                      <a:gd name="connsiteX10" fmla="*/ 4796287 w 5244860"/>
                      <a:gd name="connsiteY10" fmla="*/ 1889184 h 1915064"/>
                      <a:gd name="connsiteX11" fmla="*/ 5244860 w 5244860"/>
                      <a:gd name="connsiteY11" fmla="*/ 1915064 h 1915064"/>
                      <a:gd name="connsiteX0" fmla="*/ 0 w 5848709"/>
                      <a:gd name="connsiteY0" fmla="*/ 0 h 1915064"/>
                      <a:gd name="connsiteX1" fmla="*/ 293298 w 5848709"/>
                      <a:gd name="connsiteY1" fmla="*/ 8626 h 1915064"/>
                      <a:gd name="connsiteX2" fmla="*/ 681487 w 5848709"/>
                      <a:gd name="connsiteY2" fmla="*/ 8626 h 1915064"/>
                      <a:gd name="connsiteX3" fmla="*/ 992038 w 5848709"/>
                      <a:gd name="connsiteY3" fmla="*/ 43132 h 1915064"/>
                      <a:gd name="connsiteX4" fmla="*/ 1587260 w 5848709"/>
                      <a:gd name="connsiteY4" fmla="*/ 336430 h 1915064"/>
                      <a:gd name="connsiteX5" fmla="*/ 2018581 w 5848709"/>
                      <a:gd name="connsiteY5" fmla="*/ 646981 h 1915064"/>
                      <a:gd name="connsiteX6" fmla="*/ 2467155 w 5848709"/>
                      <a:gd name="connsiteY6" fmla="*/ 983411 h 1915064"/>
                      <a:gd name="connsiteX7" fmla="*/ 3174521 w 5848709"/>
                      <a:gd name="connsiteY7" fmla="*/ 1570007 h 1915064"/>
                      <a:gd name="connsiteX8" fmla="*/ 3752490 w 5848709"/>
                      <a:gd name="connsiteY8" fmla="*/ 1811547 h 1915064"/>
                      <a:gd name="connsiteX9" fmla="*/ 4218317 w 5848709"/>
                      <a:gd name="connsiteY9" fmla="*/ 1863305 h 1915064"/>
                      <a:gd name="connsiteX10" fmla="*/ 4796287 w 5848709"/>
                      <a:gd name="connsiteY10" fmla="*/ 1889184 h 1915064"/>
                      <a:gd name="connsiteX11" fmla="*/ 5848709 w 5848709"/>
                      <a:gd name="connsiteY11" fmla="*/ 1915064 h 1915064"/>
                      <a:gd name="connsiteX0" fmla="*/ 0 w 5995358"/>
                      <a:gd name="connsiteY0" fmla="*/ 41570 h 1910915"/>
                      <a:gd name="connsiteX1" fmla="*/ 439947 w 5995358"/>
                      <a:gd name="connsiteY1" fmla="*/ 4477 h 1910915"/>
                      <a:gd name="connsiteX2" fmla="*/ 828136 w 5995358"/>
                      <a:gd name="connsiteY2" fmla="*/ 4477 h 1910915"/>
                      <a:gd name="connsiteX3" fmla="*/ 1138687 w 5995358"/>
                      <a:gd name="connsiteY3" fmla="*/ 38983 h 1910915"/>
                      <a:gd name="connsiteX4" fmla="*/ 1733909 w 5995358"/>
                      <a:gd name="connsiteY4" fmla="*/ 332281 h 1910915"/>
                      <a:gd name="connsiteX5" fmla="*/ 2165230 w 5995358"/>
                      <a:gd name="connsiteY5" fmla="*/ 642832 h 1910915"/>
                      <a:gd name="connsiteX6" fmla="*/ 2613804 w 5995358"/>
                      <a:gd name="connsiteY6" fmla="*/ 979262 h 1910915"/>
                      <a:gd name="connsiteX7" fmla="*/ 3321170 w 5995358"/>
                      <a:gd name="connsiteY7" fmla="*/ 1565858 h 1910915"/>
                      <a:gd name="connsiteX8" fmla="*/ 3899139 w 5995358"/>
                      <a:gd name="connsiteY8" fmla="*/ 1807398 h 1910915"/>
                      <a:gd name="connsiteX9" fmla="*/ 4364966 w 5995358"/>
                      <a:gd name="connsiteY9" fmla="*/ 1859156 h 1910915"/>
                      <a:gd name="connsiteX10" fmla="*/ 4942936 w 5995358"/>
                      <a:gd name="connsiteY10" fmla="*/ 1885035 h 1910915"/>
                      <a:gd name="connsiteX11" fmla="*/ 5995358 w 5995358"/>
                      <a:gd name="connsiteY11" fmla="*/ 1910915 h 1910915"/>
                      <a:gd name="connsiteX0" fmla="*/ 0 w 5995358"/>
                      <a:gd name="connsiteY0" fmla="*/ 87833 h 1957178"/>
                      <a:gd name="connsiteX1" fmla="*/ 439947 w 5995358"/>
                      <a:gd name="connsiteY1" fmla="*/ 50740 h 1957178"/>
                      <a:gd name="connsiteX2" fmla="*/ 785004 w 5995358"/>
                      <a:gd name="connsiteY2" fmla="*/ 544 h 1957178"/>
                      <a:gd name="connsiteX3" fmla="*/ 1138687 w 5995358"/>
                      <a:gd name="connsiteY3" fmla="*/ 85246 h 1957178"/>
                      <a:gd name="connsiteX4" fmla="*/ 1733909 w 5995358"/>
                      <a:gd name="connsiteY4" fmla="*/ 378544 h 1957178"/>
                      <a:gd name="connsiteX5" fmla="*/ 2165230 w 5995358"/>
                      <a:gd name="connsiteY5" fmla="*/ 689095 h 1957178"/>
                      <a:gd name="connsiteX6" fmla="*/ 2613804 w 5995358"/>
                      <a:gd name="connsiteY6" fmla="*/ 1025525 h 1957178"/>
                      <a:gd name="connsiteX7" fmla="*/ 3321170 w 5995358"/>
                      <a:gd name="connsiteY7" fmla="*/ 1612121 h 1957178"/>
                      <a:gd name="connsiteX8" fmla="*/ 3899139 w 5995358"/>
                      <a:gd name="connsiteY8" fmla="*/ 1853661 h 1957178"/>
                      <a:gd name="connsiteX9" fmla="*/ 4364966 w 5995358"/>
                      <a:gd name="connsiteY9" fmla="*/ 1905419 h 1957178"/>
                      <a:gd name="connsiteX10" fmla="*/ 4942936 w 5995358"/>
                      <a:gd name="connsiteY10" fmla="*/ 1931298 h 1957178"/>
                      <a:gd name="connsiteX11" fmla="*/ 5995358 w 5995358"/>
                      <a:gd name="connsiteY11" fmla="*/ 1957178 h 1957178"/>
                      <a:gd name="connsiteX0" fmla="*/ 0 w 5460520"/>
                      <a:gd name="connsiteY0" fmla="*/ 87833 h 1965804"/>
                      <a:gd name="connsiteX1" fmla="*/ 439947 w 5460520"/>
                      <a:gd name="connsiteY1" fmla="*/ 50740 h 1965804"/>
                      <a:gd name="connsiteX2" fmla="*/ 785004 w 5460520"/>
                      <a:gd name="connsiteY2" fmla="*/ 544 h 1965804"/>
                      <a:gd name="connsiteX3" fmla="*/ 1138687 w 5460520"/>
                      <a:gd name="connsiteY3" fmla="*/ 85246 h 1965804"/>
                      <a:gd name="connsiteX4" fmla="*/ 1733909 w 5460520"/>
                      <a:gd name="connsiteY4" fmla="*/ 378544 h 1965804"/>
                      <a:gd name="connsiteX5" fmla="*/ 2165230 w 5460520"/>
                      <a:gd name="connsiteY5" fmla="*/ 689095 h 1965804"/>
                      <a:gd name="connsiteX6" fmla="*/ 2613804 w 5460520"/>
                      <a:gd name="connsiteY6" fmla="*/ 1025525 h 1965804"/>
                      <a:gd name="connsiteX7" fmla="*/ 3321170 w 5460520"/>
                      <a:gd name="connsiteY7" fmla="*/ 1612121 h 1965804"/>
                      <a:gd name="connsiteX8" fmla="*/ 3899139 w 5460520"/>
                      <a:gd name="connsiteY8" fmla="*/ 1853661 h 1965804"/>
                      <a:gd name="connsiteX9" fmla="*/ 4364966 w 5460520"/>
                      <a:gd name="connsiteY9" fmla="*/ 1905419 h 1965804"/>
                      <a:gd name="connsiteX10" fmla="*/ 4942936 w 5460520"/>
                      <a:gd name="connsiteY10" fmla="*/ 1931298 h 1965804"/>
                      <a:gd name="connsiteX11" fmla="*/ 5460520 w 5460520"/>
                      <a:gd name="connsiteY11" fmla="*/ 1965804 h 1965804"/>
                      <a:gd name="connsiteX0" fmla="*/ 0 w 5477773"/>
                      <a:gd name="connsiteY0" fmla="*/ 27352 h 1965708"/>
                      <a:gd name="connsiteX1" fmla="*/ 457200 w 5477773"/>
                      <a:gd name="connsiteY1" fmla="*/ 50644 h 1965708"/>
                      <a:gd name="connsiteX2" fmla="*/ 802257 w 5477773"/>
                      <a:gd name="connsiteY2" fmla="*/ 448 h 1965708"/>
                      <a:gd name="connsiteX3" fmla="*/ 1155940 w 5477773"/>
                      <a:gd name="connsiteY3" fmla="*/ 85150 h 1965708"/>
                      <a:gd name="connsiteX4" fmla="*/ 1751162 w 5477773"/>
                      <a:gd name="connsiteY4" fmla="*/ 378448 h 1965708"/>
                      <a:gd name="connsiteX5" fmla="*/ 2182483 w 5477773"/>
                      <a:gd name="connsiteY5" fmla="*/ 688999 h 1965708"/>
                      <a:gd name="connsiteX6" fmla="*/ 2631057 w 5477773"/>
                      <a:gd name="connsiteY6" fmla="*/ 1025429 h 1965708"/>
                      <a:gd name="connsiteX7" fmla="*/ 3338423 w 5477773"/>
                      <a:gd name="connsiteY7" fmla="*/ 1612025 h 1965708"/>
                      <a:gd name="connsiteX8" fmla="*/ 3916392 w 5477773"/>
                      <a:gd name="connsiteY8" fmla="*/ 1853565 h 1965708"/>
                      <a:gd name="connsiteX9" fmla="*/ 4382219 w 5477773"/>
                      <a:gd name="connsiteY9" fmla="*/ 1905323 h 1965708"/>
                      <a:gd name="connsiteX10" fmla="*/ 4960189 w 5477773"/>
                      <a:gd name="connsiteY10" fmla="*/ 1931202 h 1965708"/>
                      <a:gd name="connsiteX11" fmla="*/ 5477773 w 5477773"/>
                      <a:gd name="connsiteY11" fmla="*/ 1965708 h 1965708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960189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675518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037826"/>
                      <a:gd name="connsiteY0" fmla="*/ 28961 h 1975943"/>
                      <a:gd name="connsiteX1" fmla="*/ 448574 w 5037826"/>
                      <a:gd name="connsiteY1" fmla="*/ 26374 h 1975943"/>
                      <a:gd name="connsiteX2" fmla="*/ 802257 w 5037826"/>
                      <a:gd name="connsiteY2" fmla="*/ 2057 h 1975943"/>
                      <a:gd name="connsiteX3" fmla="*/ 1155940 w 5037826"/>
                      <a:gd name="connsiteY3" fmla="*/ 86759 h 1975943"/>
                      <a:gd name="connsiteX4" fmla="*/ 1751162 w 5037826"/>
                      <a:gd name="connsiteY4" fmla="*/ 380057 h 1975943"/>
                      <a:gd name="connsiteX5" fmla="*/ 2182483 w 5037826"/>
                      <a:gd name="connsiteY5" fmla="*/ 690608 h 1975943"/>
                      <a:gd name="connsiteX6" fmla="*/ 2631057 w 5037826"/>
                      <a:gd name="connsiteY6" fmla="*/ 1027038 h 1975943"/>
                      <a:gd name="connsiteX7" fmla="*/ 3338423 w 5037826"/>
                      <a:gd name="connsiteY7" fmla="*/ 1613634 h 1975943"/>
                      <a:gd name="connsiteX8" fmla="*/ 3916392 w 5037826"/>
                      <a:gd name="connsiteY8" fmla="*/ 1855174 h 1975943"/>
                      <a:gd name="connsiteX9" fmla="*/ 4382219 w 5037826"/>
                      <a:gd name="connsiteY9" fmla="*/ 1906932 h 1975943"/>
                      <a:gd name="connsiteX10" fmla="*/ 4675518 w 5037826"/>
                      <a:gd name="connsiteY10" fmla="*/ 1932811 h 1975943"/>
                      <a:gd name="connsiteX11" fmla="*/ 5037826 w 5037826"/>
                      <a:gd name="connsiteY11" fmla="*/ 1975943 h 197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37826" h="1975943">
                        <a:moveTo>
                          <a:pt x="0" y="28961"/>
                        </a:moveTo>
                        <a:cubicBezTo>
                          <a:pt x="89858" y="32555"/>
                          <a:pt x="314865" y="30858"/>
                          <a:pt x="448574" y="26374"/>
                        </a:cubicBezTo>
                        <a:cubicBezTo>
                          <a:pt x="582283" y="21890"/>
                          <a:pt x="684363" y="-8007"/>
                          <a:pt x="802257" y="2057"/>
                        </a:cubicBezTo>
                        <a:cubicBezTo>
                          <a:pt x="920151" y="12121"/>
                          <a:pt x="997789" y="23759"/>
                          <a:pt x="1155940" y="86759"/>
                        </a:cubicBezTo>
                        <a:cubicBezTo>
                          <a:pt x="1314091" y="149759"/>
                          <a:pt x="1580071" y="279415"/>
                          <a:pt x="1751162" y="380057"/>
                        </a:cubicBezTo>
                        <a:cubicBezTo>
                          <a:pt x="1922253" y="480699"/>
                          <a:pt x="2035834" y="582778"/>
                          <a:pt x="2182483" y="690608"/>
                        </a:cubicBezTo>
                        <a:cubicBezTo>
                          <a:pt x="2329132" y="798438"/>
                          <a:pt x="2438400" y="873200"/>
                          <a:pt x="2631057" y="1027038"/>
                        </a:cubicBezTo>
                        <a:cubicBezTo>
                          <a:pt x="2823714" y="1180876"/>
                          <a:pt x="3124201" y="1475611"/>
                          <a:pt x="3338423" y="1613634"/>
                        </a:cubicBezTo>
                        <a:cubicBezTo>
                          <a:pt x="3552645" y="1751657"/>
                          <a:pt x="3742426" y="1806291"/>
                          <a:pt x="3916392" y="1855174"/>
                        </a:cubicBezTo>
                        <a:cubicBezTo>
                          <a:pt x="4090358" y="1904057"/>
                          <a:pt x="4255698" y="1893993"/>
                          <a:pt x="4382219" y="1906932"/>
                        </a:cubicBezTo>
                        <a:cubicBezTo>
                          <a:pt x="4508740" y="1919872"/>
                          <a:pt x="4675518" y="1932811"/>
                          <a:pt x="4675518" y="1932811"/>
                        </a:cubicBezTo>
                        <a:lnTo>
                          <a:pt x="5037826" y="1975943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49940FB-D053-267B-4FFA-426E016D74E0}"/>
              </a:ext>
            </a:extLst>
          </p:cNvPr>
          <p:cNvSpPr/>
          <p:nvPr/>
        </p:nvSpPr>
        <p:spPr>
          <a:xfrm>
            <a:off x="1307415" y="2671320"/>
            <a:ext cx="5037826" cy="1975943"/>
          </a:xfrm>
          <a:custGeom>
            <a:avLst/>
            <a:gdLst>
              <a:gd name="connsiteX0" fmla="*/ 0 w 5037826"/>
              <a:gd name="connsiteY0" fmla="*/ 28961 h 1975943"/>
              <a:gd name="connsiteX1" fmla="*/ 448574 w 5037826"/>
              <a:gd name="connsiteY1" fmla="*/ 26374 h 1975943"/>
              <a:gd name="connsiteX2" fmla="*/ 802257 w 5037826"/>
              <a:gd name="connsiteY2" fmla="*/ 2057 h 1975943"/>
              <a:gd name="connsiteX3" fmla="*/ 1155940 w 5037826"/>
              <a:gd name="connsiteY3" fmla="*/ 86759 h 1975943"/>
              <a:gd name="connsiteX4" fmla="*/ 1751162 w 5037826"/>
              <a:gd name="connsiteY4" fmla="*/ 380057 h 1975943"/>
              <a:gd name="connsiteX5" fmla="*/ 2182483 w 5037826"/>
              <a:gd name="connsiteY5" fmla="*/ 690608 h 1975943"/>
              <a:gd name="connsiteX6" fmla="*/ 2631057 w 5037826"/>
              <a:gd name="connsiteY6" fmla="*/ 1027038 h 1975943"/>
              <a:gd name="connsiteX7" fmla="*/ 3338423 w 5037826"/>
              <a:gd name="connsiteY7" fmla="*/ 1613634 h 1975943"/>
              <a:gd name="connsiteX8" fmla="*/ 3916392 w 5037826"/>
              <a:gd name="connsiteY8" fmla="*/ 1855174 h 1975943"/>
              <a:gd name="connsiteX9" fmla="*/ 4382219 w 5037826"/>
              <a:gd name="connsiteY9" fmla="*/ 1906932 h 1975943"/>
              <a:gd name="connsiteX10" fmla="*/ 4675518 w 5037826"/>
              <a:gd name="connsiteY10" fmla="*/ 1932811 h 1975943"/>
              <a:gd name="connsiteX11" fmla="*/ 5037826 w 5037826"/>
              <a:gd name="connsiteY11" fmla="*/ 1975943 h 197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7826" h="1975943" extrusionOk="0">
                <a:moveTo>
                  <a:pt x="0" y="28961"/>
                </a:moveTo>
                <a:cubicBezTo>
                  <a:pt x="72053" y="6547"/>
                  <a:pt x="321717" y="60440"/>
                  <a:pt x="448574" y="26374"/>
                </a:cubicBezTo>
                <a:cubicBezTo>
                  <a:pt x="591414" y="25438"/>
                  <a:pt x="688550" y="-10540"/>
                  <a:pt x="802257" y="2057"/>
                </a:cubicBezTo>
                <a:cubicBezTo>
                  <a:pt x="918012" y="11717"/>
                  <a:pt x="995868" y="15509"/>
                  <a:pt x="1155940" y="86759"/>
                </a:cubicBezTo>
                <a:cubicBezTo>
                  <a:pt x="1305468" y="179182"/>
                  <a:pt x="1551668" y="286198"/>
                  <a:pt x="1751162" y="380057"/>
                </a:cubicBezTo>
                <a:cubicBezTo>
                  <a:pt x="1921478" y="505664"/>
                  <a:pt x="2041285" y="586595"/>
                  <a:pt x="2182483" y="690608"/>
                </a:cubicBezTo>
                <a:cubicBezTo>
                  <a:pt x="2328572" y="794908"/>
                  <a:pt x="2446995" y="877331"/>
                  <a:pt x="2631057" y="1027038"/>
                </a:cubicBezTo>
                <a:cubicBezTo>
                  <a:pt x="2820934" y="1175792"/>
                  <a:pt x="3179961" y="1502826"/>
                  <a:pt x="3338423" y="1613634"/>
                </a:cubicBezTo>
                <a:cubicBezTo>
                  <a:pt x="3561775" y="1763112"/>
                  <a:pt x="3763300" y="1806568"/>
                  <a:pt x="3916392" y="1855174"/>
                </a:cubicBezTo>
                <a:cubicBezTo>
                  <a:pt x="4095848" y="1902475"/>
                  <a:pt x="4268898" y="1881914"/>
                  <a:pt x="4382219" y="1906932"/>
                </a:cubicBezTo>
                <a:cubicBezTo>
                  <a:pt x="4508740" y="1919872"/>
                  <a:pt x="4675518" y="1932810"/>
                  <a:pt x="4675518" y="1932811"/>
                </a:cubicBezTo>
                <a:cubicBezTo>
                  <a:pt x="4788597" y="1942203"/>
                  <a:pt x="4950593" y="1969775"/>
                  <a:pt x="5037826" y="1975943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4022112133">
                  <a:custGeom>
                    <a:avLst/>
                    <a:gdLst>
                      <a:gd name="connsiteX0" fmla="*/ 0 w 5244860"/>
                      <a:gd name="connsiteY0" fmla="*/ 0 h 1915064"/>
                      <a:gd name="connsiteX1" fmla="*/ 293298 w 5244860"/>
                      <a:gd name="connsiteY1" fmla="*/ 8626 h 1915064"/>
                      <a:gd name="connsiteX2" fmla="*/ 681487 w 5244860"/>
                      <a:gd name="connsiteY2" fmla="*/ 8626 h 1915064"/>
                      <a:gd name="connsiteX3" fmla="*/ 992038 w 5244860"/>
                      <a:gd name="connsiteY3" fmla="*/ 43132 h 1915064"/>
                      <a:gd name="connsiteX4" fmla="*/ 1587260 w 5244860"/>
                      <a:gd name="connsiteY4" fmla="*/ 336430 h 1915064"/>
                      <a:gd name="connsiteX5" fmla="*/ 2018581 w 5244860"/>
                      <a:gd name="connsiteY5" fmla="*/ 646981 h 1915064"/>
                      <a:gd name="connsiteX6" fmla="*/ 2467155 w 5244860"/>
                      <a:gd name="connsiteY6" fmla="*/ 983411 h 1915064"/>
                      <a:gd name="connsiteX7" fmla="*/ 3174521 w 5244860"/>
                      <a:gd name="connsiteY7" fmla="*/ 1570007 h 1915064"/>
                      <a:gd name="connsiteX8" fmla="*/ 3752490 w 5244860"/>
                      <a:gd name="connsiteY8" fmla="*/ 1811547 h 1915064"/>
                      <a:gd name="connsiteX9" fmla="*/ 4218317 w 5244860"/>
                      <a:gd name="connsiteY9" fmla="*/ 1863305 h 1915064"/>
                      <a:gd name="connsiteX10" fmla="*/ 4796287 w 5244860"/>
                      <a:gd name="connsiteY10" fmla="*/ 1889184 h 1915064"/>
                      <a:gd name="connsiteX11" fmla="*/ 5244860 w 5244860"/>
                      <a:gd name="connsiteY11" fmla="*/ 1915064 h 1915064"/>
                      <a:gd name="connsiteX0" fmla="*/ 0 w 5848709"/>
                      <a:gd name="connsiteY0" fmla="*/ 0 h 1915064"/>
                      <a:gd name="connsiteX1" fmla="*/ 293298 w 5848709"/>
                      <a:gd name="connsiteY1" fmla="*/ 8626 h 1915064"/>
                      <a:gd name="connsiteX2" fmla="*/ 681487 w 5848709"/>
                      <a:gd name="connsiteY2" fmla="*/ 8626 h 1915064"/>
                      <a:gd name="connsiteX3" fmla="*/ 992038 w 5848709"/>
                      <a:gd name="connsiteY3" fmla="*/ 43132 h 1915064"/>
                      <a:gd name="connsiteX4" fmla="*/ 1587260 w 5848709"/>
                      <a:gd name="connsiteY4" fmla="*/ 336430 h 1915064"/>
                      <a:gd name="connsiteX5" fmla="*/ 2018581 w 5848709"/>
                      <a:gd name="connsiteY5" fmla="*/ 646981 h 1915064"/>
                      <a:gd name="connsiteX6" fmla="*/ 2467155 w 5848709"/>
                      <a:gd name="connsiteY6" fmla="*/ 983411 h 1915064"/>
                      <a:gd name="connsiteX7" fmla="*/ 3174521 w 5848709"/>
                      <a:gd name="connsiteY7" fmla="*/ 1570007 h 1915064"/>
                      <a:gd name="connsiteX8" fmla="*/ 3752490 w 5848709"/>
                      <a:gd name="connsiteY8" fmla="*/ 1811547 h 1915064"/>
                      <a:gd name="connsiteX9" fmla="*/ 4218317 w 5848709"/>
                      <a:gd name="connsiteY9" fmla="*/ 1863305 h 1915064"/>
                      <a:gd name="connsiteX10" fmla="*/ 4796287 w 5848709"/>
                      <a:gd name="connsiteY10" fmla="*/ 1889184 h 1915064"/>
                      <a:gd name="connsiteX11" fmla="*/ 5848709 w 5848709"/>
                      <a:gd name="connsiteY11" fmla="*/ 1915064 h 1915064"/>
                      <a:gd name="connsiteX0" fmla="*/ 0 w 5995358"/>
                      <a:gd name="connsiteY0" fmla="*/ 41570 h 1910915"/>
                      <a:gd name="connsiteX1" fmla="*/ 439947 w 5995358"/>
                      <a:gd name="connsiteY1" fmla="*/ 4477 h 1910915"/>
                      <a:gd name="connsiteX2" fmla="*/ 828136 w 5995358"/>
                      <a:gd name="connsiteY2" fmla="*/ 4477 h 1910915"/>
                      <a:gd name="connsiteX3" fmla="*/ 1138687 w 5995358"/>
                      <a:gd name="connsiteY3" fmla="*/ 38983 h 1910915"/>
                      <a:gd name="connsiteX4" fmla="*/ 1733909 w 5995358"/>
                      <a:gd name="connsiteY4" fmla="*/ 332281 h 1910915"/>
                      <a:gd name="connsiteX5" fmla="*/ 2165230 w 5995358"/>
                      <a:gd name="connsiteY5" fmla="*/ 642832 h 1910915"/>
                      <a:gd name="connsiteX6" fmla="*/ 2613804 w 5995358"/>
                      <a:gd name="connsiteY6" fmla="*/ 979262 h 1910915"/>
                      <a:gd name="connsiteX7" fmla="*/ 3321170 w 5995358"/>
                      <a:gd name="connsiteY7" fmla="*/ 1565858 h 1910915"/>
                      <a:gd name="connsiteX8" fmla="*/ 3899139 w 5995358"/>
                      <a:gd name="connsiteY8" fmla="*/ 1807398 h 1910915"/>
                      <a:gd name="connsiteX9" fmla="*/ 4364966 w 5995358"/>
                      <a:gd name="connsiteY9" fmla="*/ 1859156 h 1910915"/>
                      <a:gd name="connsiteX10" fmla="*/ 4942936 w 5995358"/>
                      <a:gd name="connsiteY10" fmla="*/ 1885035 h 1910915"/>
                      <a:gd name="connsiteX11" fmla="*/ 5995358 w 5995358"/>
                      <a:gd name="connsiteY11" fmla="*/ 1910915 h 1910915"/>
                      <a:gd name="connsiteX0" fmla="*/ 0 w 5995358"/>
                      <a:gd name="connsiteY0" fmla="*/ 87833 h 1957178"/>
                      <a:gd name="connsiteX1" fmla="*/ 439947 w 5995358"/>
                      <a:gd name="connsiteY1" fmla="*/ 50740 h 1957178"/>
                      <a:gd name="connsiteX2" fmla="*/ 785004 w 5995358"/>
                      <a:gd name="connsiteY2" fmla="*/ 544 h 1957178"/>
                      <a:gd name="connsiteX3" fmla="*/ 1138687 w 5995358"/>
                      <a:gd name="connsiteY3" fmla="*/ 85246 h 1957178"/>
                      <a:gd name="connsiteX4" fmla="*/ 1733909 w 5995358"/>
                      <a:gd name="connsiteY4" fmla="*/ 378544 h 1957178"/>
                      <a:gd name="connsiteX5" fmla="*/ 2165230 w 5995358"/>
                      <a:gd name="connsiteY5" fmla="*/ 689095 h 1957178"/>
                      <a:gd name="connsiteX6" fmla="*/ 2613804 w 5995358"/>
                      <a:gd name="connsiteY6" fmla="*/ 1025525 h 1957178"/>
                      <a:gd name="connsiteX7" fmla="*/ 3321170 w 5995358"/>
                      <a:gd name="connsiteY7" fmla="*/ 1612121 h 1957178"/>
                      <a:gd name="connsiteX8" fmla="*/ 3899139 w 5995358"/>
                      <a:gd name="connsiteY8" fmla="*/ 1853661 h 1957178"/>
                      <a:gd name="connsiteX9" fmla="*/ 4364966 w 5995358"/>
                      <a:gd name="connsiteY9" fmla="*/ 1905419 h 1957178"/>
                      <a:gd name="connsiteX10" fmla="*/ 4942936 w 5995358"/>
                      <a:gd name="connsiteY10" fmla="*/ 1931298 h 1957178"/>
                      <a:gd name="connsiteX11" fmla="*/ 5995358 w 5995358"/>
                      <a:gd name="connsiteY11" fmla="*/ 1957178 h 1957178"/>
                      <a:gd name="connsiteX0" fmla="*/ 0 w 5460520"/>
                      <a:gd name="connsiteY0" fmla="*/ 87833 h 1965804"/>
                      <a:gd name="connsiteX1" fmla="*/ 439947 w 5460520"/>
                      <a:gd name="connsiteY1" fmla="*/ 50740 h 1965804"/>
                      <a:gd name="connsiteX2" fmla="*/ 785004 w 5460520"/>
                      <a:gd name="connsiteY2" fmla="*/ 544 h 1965804"/>
                      <a:gd name="connsiteX3" fmla="*/ 1138687 w 5460520"/>
                      <a:gd name="connsiteY3" fmla="*/ 85246 h 1965804"/>
                      <a:gd name="connsiteX4" fmla="*/ 1733909 w 5460520"/>
                      <a:gd name="connsiteY4" fmla="*/ 378544 h 1965804"/>
                      <a:gd name="connsiteX5" fmla="*/ 2165230 w 5460520"/>
                      <a:gd name="connsiteY5" fmla="*/ 689095 h 1965804"/>
                      <a:gd name="connsiteX6" fmla="*/ 2613804 w 5460520"/>
                      <a:gd name="connsiteY6" fmla="*/ 1025525 h 1965804"/>
                      <a:gd name="connsiteX7" fmla="*/ 3321170 w 5460520"/>
                      <a:gd name="connsiteY7" fmla="*/ 1612121 h 1965804"/>
                      <a:gd name="connsiteX8" fmla="*/ 3899139 w 5460520"/>
                      <a:gd name="connsiteY8" fmla="*/ 1853661 h 1965804"/>
                      <a:gd name="connsiteX9" fmla="*/ 4364966 w 5460520"/>
                      <a:gd name="connsiteY9" fmla="*/ 1905419 h 1965804"/>
                      <a:gd name="connsiteX10" fmla="*/ 4942936 w 5460520"/>
                      <a:gd name="connsiteY10" fmla="*/ 1931298 h 1965804"/>
                      <a:gd name="connsiteX11" fmla="*/ 5460520 w 5460520"/>
                      <a:gd name="connsiteY11" fmla="*/ 1965804 h 1965804"/>
                      <a:gd name="connsiteX0" fmla="*/ 0 w 5477773"/>
                      <a:gd name="connsiteY0" fmla="*/ 27352 h 1965708"/>
                      <a:gd name="connsiteX1" fmla="*/ 457200 w 5477773"/>
                      <a:gd name="connsiteY1" fmla="*/ 50644 h 1965708"/>
                      <a:gd name="connsiteX2" fmla="*/ 802257 w 5477773"/>
                      <a:gd name="connsiteY2" fmla="*/ 448 h 1965708"/>
                      <a:gd name="connsiteX3" fmla="*/ 1155940 w 5477773"/>
                      <a:gd name="connsiteY3" fmla="*/ 85150 h 1965708"/>
                      <a:gd name="connsiteX4" fmla="*/ 1751162 w 5477773"/>
                      <a:gd name="connsiteY4" fmla="*/ 378448 h 1965708"/>
                      <a:gd name="connsiteX5" fmla="*/ 2182483 w 5477773"/>
                      <a:gd name="connsiteY5" fmla="*/ 688999 h 1965708"/>
                      <a:gd name="connsiteX6" fmla="*/ 2631057 w 5477773"/>
                      <a:gd name="connsiteY6" fmla="*/ 1025429 h 1965708"/>
                      <a:gd name="connsiteX7" fmla="*/ 3338423 w 5477773"/>
                      <a:gd name="connsiteY7" fmla="*/ 1612025 h 1965708"/>
                      <a:gd name="connsiteX8" fmla="*/ 3916392 w 5477773"/>
                      <a:gd name="connsiteY8" fmla="*/ 1853565 h 1965708"/>
                      <a:gd name="connsiteX9" fmla="*/ 4382219 w 5477773"/>
                      <a:gd name="connsiteY9" fmla="*/ 1905323 h 1965708"/>
                      <a:gd name="connsiteX10" fmla="*/ 4960189 w 5477773"/>
                      <a:gd name="connsiteY10" fmla="*/ 1931202 h 1965708"/>
                      <a:gd name="connsiteX11" fmla="*/ 5477773 w 5477773"/>
                      <a:gd name="connsiteY11" fmla="*/ 1965708 h 1965708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960189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675518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037826"/>
                      <a:gd name="connsiteY0" fmla="*/ 28961 h 1975943"/>
                      <a:gd name="connsiteX1" fmla="*/ 448574 w 5037826"/>
                      <a:gd name="connsiteY1" fmla="*/ 26374 h 1975943"/>
                      <a:gd name="connsiteX2" fmla="*/ 802257 w 5037826"/>
                      <a:gd name="connsiteY2" fmla="*/ 2057 h 1975943"/>
                      <a:gd name="connsiteX3" fmla="*/ 1155940 w 5037826"/>
                      <a:gd name="connsiteY3" fmla="*/ 86759 h 1975943"/>
                      <a:gd name="connsiteX4" fmla="*/ 1751162 w 5037826"/>
                      <a:gd name="connsiteY4" fmla="*/ 380057 h 1975943"/>
                      <a:gd name="connsiteX5" fmla="*/ 2182483 w 5037826"/>
                      <a:gd name="connsiteY5" fmla="*/ 690608 h 1975943"/>
                      <a:gd name="connsiteX6" fmla="*/ 2631057 w 5037826"/>
                      <a:gd name="connsiteY6" fmla="*/ 1027038 h 1975943"/>
                      <a:gd name="connsiteX7" fmla="*/ 3338423 w 5037826"/>
                      <a:gd name="connsiteY7" fmla="*/ 1613634 h 1975943"/>
                      <a:gd name="connsiteX8" fmla="*/ 3916392 w 5037826"/>
                      <a:gd name="connsiteY8" fmla="*/ 1855174 h 1975943"/>
                      <a:gd name="connsiteX9" fmla="*/ 4382219 w 5037826"/>
                      <a:gd name="connsiteY9" fmla="*/ 1906932 h 1975943"/>
                      <a:gd name="connsiteX10" fmla="*/ 4675518 w 5037826"/>
                      <a:gd name="connsiteY10" fmla="*/ 1932811 h 1975943"/>
                      <a:gd name="connsiteX11" fmla="*/ 5037826 w 5037826"/>
                      <a:gd name="connsiteY11" fmla="*/ 1975943 h 197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37826" h="1975943">
                        <a:moveTo>
                          <a:pt x="0" y="28961"/>
                        </a:moveTo>
                        <a:cubicBezTo>
                          <a:pt x="89858" y="32555"/>
                          <a:pt x="314865" y="30858"/>
                          <a:pt x="448574" y="26374"/>
                        </a:cubicBezTo>
                        <a:cubicBezTo>
                          <a:pt x="582283" y="21890"/>
                          <a:pt x="684363" y="-8007"/>
                          <a:pt x="802257" y="2057"/>
                        </a:cubicBezTo>
                        <a:cubicBezTo>
                          <a:pt x="920151" y="12121"/>
                          <a:pt x="997789" y="23759"/>
                          <a:pt x="1155940" y="86759"/>
                        </a:cubicBezTo>
                        <a:cubicBezTo>
                          <a:pt x="1314091" y="149759"/>
                          <a:pt x="1580071" y="279415"/>
                          <a:pt x="1751162" y="380057"/>
                        </a:cubicBezTo>
                        <a:cubicBezTo>
                          <a:pt x="1922253" y="480699"/>
                          <a:pt x="2035834" y="582778"/>
                          <a:pt x="2182483" y="690608"/>
                        </a:cubicBezTo>
                        <a:cubicBezTo>
                          <a:pt x="2329132" y="798438"/>
                          <a:pt x="2438400" y="873200"/>
                          <a:pt x="2631057" y="1027038"/>
                        </a:cubicBezTo>
                        <a:cubicBezTo>
                          <a:pt x="2823714" y="1180876"/>
                          <a:pt x="3124201" y="1475611"/>
                          <a:pt x="3338423" y="1613634"/>
                        </a:cubicBezTo>
                        <a:cubicBezTo>
                          <a:pt x="3552645" y="1751657"/>
                          <a:pt x="3742426" y="1806291"/>
                          <a:pt x="3916392" y="1855174"/>
                        </a:cubicBezTo>
                        <a:cubicBezTo>
                          <a:pt x="4090358" y="1904057"/>
                          <a:pt x="4255698" y="1893993"/>
                          <a:pt x="4382219" y="1906932"/>
                        </a:cubicBezTo>
                        <a:cubicBezTo>
                          <a:pt x="4508740" y="1919872"/>
                          <a:pt x="4675518" y="1932811"/>
                          <a:pt x="4675518" y="1932811"/>
                        </a:cubicBezTo>
                        <a:lnTo>
                          <a:pt x="5037826" y="1975943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DF74C30-67B9-FA53-D954-0DFFC61A4FC6}"/>
                  </a:ext>
                </a:extLst>
              </p14:cNvPr>
              <p14:cNvContentPartPr/>
              <p14:nvPr/>
            </p14:nvContentPartPr>
            <p14:xfrm>
              <a:off x="1686112" y="1937848"/>
              <a:ext cx="84600" cy="113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DF74C30-67B9-FA53-D954-0DFFC61A4F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7112" y="1928819"/>
                <a:ext cx="102240" cy="131096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0DA9FA88-9AE6-B7B9-FF3B-148A4610F7E4}"/>
              </a:ext>
            </a:extLst>
          </p:cNvPr>
          <p:cNvGrpSpPr/>
          <p:nvPr/>
        </p:nvGrpSpPr>
        <p:grpSpPr>
          <a:xfrm>
            <a:off x="1622752" y="1928848"/>
            <a:ext cx="195840" cy="137160"/>
            <a:chOff x="3472604" y="1919719"/>
            <a:chExt cx="19584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D04AEC0-5AA7-C78C-B357-816B5AFF41A3}"/>
                    </a:ext>
                  </a:extLst>
                </p14:cNvPr>
                <p14:cNvContentPartPr/>
                <p14:nvPr/>
              </p14:nvContentPartPr>
              <p14:xfrm>
                <a:off x="3472604" y="1931959"/>
                <a:ext cx="63720" cy="123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D04AEC0-5AA7-C78C-B357-816B5AFF41A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63553" y="1922959"/>
                  <a:ext cx="814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7BC4713-EED8-9444-442E-209D7F45741A}"/>
                    </a:ext>
                  </a:extLst>
                </p14:cNvPr>
                <p14:cNvContentPartPr/>
                <p14:nvPr/>
              </p14:nvContentPartPr>
              <p14:xfrm>
                <a:off x="3534884" y="1928719"/>
                <a:ext cx="52560" cy="128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7BC4713-EED8-9444-442E-209D7F45741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25884" y="1919719"/>
                  <a:ext cx="70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8106B74-70AE-5BDD-F494-90576C7DF0BD}"/>
                    </a:ext>
                  </a:extLst>
                </p14:cNvPr>
                <p14:cNvContentPartPr/>
                <p14:nvPr/>
              </p14:nvContentPartPr>
              <p14:xfrm>
                <a:off x="3596804" y="1919719"/>
                <a:ext cx="71640" cy="108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8106B74-70AE-5BDD-F494-90576C7DF0B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87804" y="1910719"/>
                  <a:ext cx="8928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989C93D-5011-243B-759C-BA828714B3AC}"/>
                  </a:ext>
                </a:extLst>
              </p14:cNvPr>
              <p14:cNvContentPartPr/>
              <p14:nvPr/>
            </p14:nvContentPartPr>
            <p14:xfrm>
              <a:off x="6110261" y="3874135"/>
              <a:ext cx="84600" cy="113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989C93D-5011-243B-759C-BA828714B3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1261" y="3865106"/>
                <a:ext cx="102240" cy="131096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B76464B8-333F-D118-F923-336CF24E8D75}"/>
              </a:ext>
            </a:extLst>
          </p:cNvPr>
          <p:cNvGrpSpPr/>
          <p:nvPr/>
        </p:nvGrpSpPr>
        <p:grpSpPr>
          <a:xfrm>
            <a:off x="6046901" y="3865135"/>
            <a:ext cx="195840" cy="137160"/>
            <a:chOff x="3472604" y="1919719"/>
            <a:chExt cx="19584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203DCEF-0B91-A42C-C77E-D4425B11B39E}"/>
                    </a:ext>
                  </a:extLst>
                </p14:cNvPr>
                <p14:cNvContentPartPr/>
                <p14:nvPr/>
              </p14:nvContentPartPr>
              <p14:xfrm>
                <a:off x="3472604" y="1931959"/>
                <a:ext cx="63720" cy="12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203DCEF-0B91-A42C-C77E-D4425B11B39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63553" y="1922959"/>
                  <a:ext cx="814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E8CDC6F-B761-91B5-5E13-969E7D6CDBBA}"/>
                    </a:ext>
                  </a:extLst>
                </p14:cNvPr>
                <p14:cNvContentPartPr/>
                <p14:nvPr/>
              </p14:nvContentPartPr>
              <p14:xfrm>
                <a:off x="3534884" y="1928719"/>
                <a:ext cx="52560" cy="128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E8CDC6F-B761-91B5-5E13-969E7D6CDBB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25884" y="1919719"/>
                  <a:ext cx="70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17C6A83-2DBF-10EA-721D-944B1E452A63}"/>
                    </a:ext>
                  </a:extLst>
                </p14:cNvPr>
                <p14:cNvContentPartPr/>
                <p14:nvPr/>
              </p14:nvContentPartPr>
              <p14:xfrm>
                <a:off x="3596804" y="1919719"/>
                <a:ext cx="71640" cy="108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17C6A83-2DBF-10EA-721D-944B1E452A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87804" y="1910719"/>
                  <a:ext cx="8928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2179887-8967-A670-A4FD-0738FEC9CB64}"/>
              </a:ext>
            </a:extLst>
          </p:cNvPr>
          <p:cNvSpPr/>
          <p:nvPr/>
        </p:nvSpPr>
        <p:spPr>
          <a:xfrm>
            <a:off x="1299438" y="2145860"/>
            <a:ext cx="4218038" cy="1648689"/>
          </a:xfrm>
          <a:custGeom>
            <a:avLst/>
            <a:gdLst>
              <a:gd name="connsiteX0" fmla="*/ 0 w 4218038"/>
              <a:gd name="connsiteY0" fmla="*/ 1786 h 1690063"/>
              <a:gd name="connsiteX1" fmla="*/ 280219 w 4218038"/>
              <a:gd name="connsiteY1" fmla="*/ 6702 h 1690063"/>
              <a:gd name="connsiteX2" fmla="*/ 540774 w 4218038"/>
              <a:gd name="connsiteY2" fmla="*/ 6702 h 1690063"/>
              <a:gd name="connsiteX3" fmla="*/ 747251 w 4218038"/>
              <a:gd name="connsiteY3" fmla="*/ 1786 h 1690063"/>
              <a:gd name="connsiteX4" fmla="*/ 1076632 w 4218038"/>
              <a:gd name="connsiteY4" fmla="*/ 41115 h 1690063"/>
              <a:gd name="connsiteX5" fmla="*/ 1322438 w 4218038"/>
              <a:gd name="connsiteY5" fmla="*/ 183683 h 1690063"/>
              <a:gd name="connsiteX6" fmla="*/ 1641987 w 4218038"/>
              <a:gd name="connsiteY6" fmla="*/ 345915 h 1690063"/>
              <a:gd name="connsiteX7" fmla="*/ 2109019 w 4218038"/>
              <a:gd name="connsiteY7" fmla="*/ 616302 h 1690063"/>
              <a:gd name="connsiteX8" fmla="*/ 2664542 w 4218038"/>
              <a:gd name="connsiteY8" fmla="*/ 1039089 h 1690063"/>
              <a:gd name="connsiteX9" fmla="*/ 2984090 w 4218038"/>
              <a:gd name="connsiteY9" fmla="*/ 1284896 h 1690063"/>
              <a:gd name="connsiteX10" fmla="*/ 3657600 w 4218038"/>
              <a:gd name="connsiteY10" fmla="*/ 1673270 h 1690063"/>
              <a:gd name="connsiteX11" fmla="*/ 4218038 w 4218038"/>
              <a:gd name="connsiteY11" fmla="*/ 1648689 h 1690063"/>
              <a:gd name="connsiteX0" fmla="*/ 0 w 4218038"/>
              <a:gd name="connsiteY0" fmla="*/ 1786 h 1648689"/>
              <a:gd name="connsiteX1" fmla="*/ 280219 w 4218038"/>
              <a:gd name="connsiteY1" fmla="*/ 6702 h 1648689"/>
              <a:gd name="connsiteX2" fmla="*/ 540774 w 4218038"/>
              <a:gd name="connsiteY2" fmla="*/ 6702 h 1648689"/>
              <a:gd name="connsiteX3" fmla="*/ 747251 w 4218038"/>
              <a:gd name="connsiteY3" fmla="*/ 1786 h 1648689"/>
              <a:gd name="connsiteX4" fmla="*/ 1076632 w 4218038"/>
              <a:gd name="connsiteY4" fmla="*/ 41115 h 1648689"/>
              <a:gd name="connsiteX5" fmla="*/ 1322438 w 4218038"/>
              <a:gd name="connsiteY5" fmla="*/ 183683 h 1648689"/>
              <a:gd name="connsiteX6" fmla="*/ 1641987 w 4218038"/>
              <a:gd name="connsiteY6" fmla="*/ 345915 h 1648689"/>
              <a:gd name="connsiteX7" fmla="*/ 2109019 w 4218038"/>
              <a:gd name="connsiteY7" fmla="*/ 616302 h 1648689"/>
              <a:gd name="connsiteX8" fmla="*/ 2664542 w 4218038"/>
              <a:gd name="connsiteY8" fmla="*/ 1039089 h 1648689"/>
              <a:gd name="connsiteX9" fmla="*/ 2984090 w 4218038"/>
              <a:gd name="connsiteY9" fmla="*/ 1284896 h 1648689"/>
              <a:gd name="connsiteX10" fmla="*/ 3652684 w 4218038"/>
              <a:gd name="connsiteY10" fmla="*/ 1540534 h 1648689"/>
              <a:gd name="connsiteX11" fmla="*/ 4218038 w 4218038"/>
              <a:gd name="connsiteY11" fmla="*/ 1648689 h 1648689"/>
              <a:gd name="connsiteX0" fmla="*/ 0 w 4218038"/>
              <a:gd name="connsiteY0" fmla="*/ 1786 h 1648689"/>
              <a:gd name="connsiteX1" fmla="*/ 280219 w 4218038"/>
              <a:gd name="connsiteY1" fmla="*/ 6702 h 1648689"/>
              <a:gd name="connsiteX2" fmla="*/ 540774 w 4218038"/>
              <a:gd name="connsiteY2" fmla="*/ 6702 h 1648689"/>
              <a:gd name="connsiteX3" fmla="*/ 747251 w 4218038"/>
              <a:gd name="connsiteY3" fmla="*/ 1786 h 1648689"/>
              <a:gd name="connsiteX4" fmla="*/ 1076632 w 4218038"/>
              <a:gd name="connsiteY4" fmla="*/ 41115 h 1648689"/>
              <a:gd name="connsiteX5" fmla="*/ 1322438 w 4218038"/>
              <a:gd name="connsiteY5" fmla="*/ 183683 h 1648689"/>
              <a:gd name="connsiteX6" fmla="*/ 1641987 w 4218038"/>
              <a:gd name="connsiteY6" fmla="*/ 345915 h 1648689"/>
              <a:gd name="connsiteX7" fmla="*/ 2109019 w 4218038"/>
              <a:gd name="connsiteY7" fmla="*/ 616302 h 1648689"/>
              <a:gd name="connsiteX8" fmla="*/ 2664542 w 4218038"/>
              <a:gd name="connsiteY8" fmla="*/ 1039089 h 1648689"/>
              <a:gd name="connsiteX9" fmla="*/ 3028335 w 4218038"/>
              <a:gd name="connsiteY9" fmla="*/ 1225902 h 1648689"/>
              <a:gd name="connsiteX10" fmla="*/ 3652684 w 4218038"/>
              <a:gd name="connsiteY10" fmla="*/ 1540534 h 1648689"/>
              <a:gd name="connsiteX11" fmla="*/ 4218038 w 4218038"/>
              <a:gd name="connsiteY11" fmla="*/ 1648689 h 164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18038" h="1648689">
                <a:moveTo>
                  <a:pt x="0" y="1786"/>
                </a:moveTo>
                <a:lnTo>
                  <a:pt x="280219" y="6702"/>
                </a:lnTo>
                <a:lnTo>
                  <a:pt x="540774" y="6702"/>
                </a:lnTo>
                <a:cubicBezTo>
                  <a:pt x="618613" y="5883"/>
                  <a:pt x="657942" y="-3949"/>
                  <a:pt x="747251" y="1786"/>
                </a:cubicBezTo>
                <a:cubicBezTo>
                  <a:pt x="836560" y="7521"/>
                  <a:pt x="980768" y="10799"/>
                  <a:pt x="1076632" y="41115"/>
                </a:cubicBezTo>
                <a:cubicBezTo>
                  <a:pt x="1172497" y="71431"/>
                  <a:pt x="1228212" y="132883"/>
                  <a:pt x="1322438" y="183683"/>
                </a:cubicBezTo>
                <a:cubicBezTo>
                  <a:pt x="1416664" y="234483"/>
                  <a:pt x="1510890" y="273812"/>
                  <a:pt x="1641987" y="345915"/>
                </a:cubicBezTo>
                <a:cubicBezTo>
                  <a:pt x="1773084" y="418018"/>
                  <a:pt x="1938593" y="500773"/>
                  <a:pt x="2109019" y="616302"/>
                </a:cubicBezTo>
                <a:cubicBezTo>
                  <a:pt x="2279445" y="731831"/>
                  <a:pt x="2511323" y="937489"/>
                  <a:pt x="2664542" y="1039089"/>
                </a:cubicBezTo>
                <a:cubicBezTo>
                  <a:pt x="2817761" y="1140689"/>
                  <a:pt x="2863645" y="1142328"/>
                  <a:pt x="3028335" y="1225902"/>
                </a:cubicBezTo>
                <a:cubicBezTo>
                  <a:pt x="3193025" y="1309476"/>
                  <a:pt x="3447026" y="1479902"/>
                  <a:pt x="3652684" y="1540534"/>
                </a:cubicBezTo>
                <a:cubicBezTo>
                  <a:pt x="3858342" y="1601166"/>
                  <a:pt x="4038599" y="1607721"/>
                  <a:pt x="4218038" y="1648689"/>
                </a:cubicBezTo>
              </a:path>
            </a:pathLst>
          </a:cu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8C4006C-7BB6-EC7C-8E35-8F027B6A3FEF}"/>
                  </a:ext>
                </a:extLst>
              </p14:cNvPr>
              <p14:cNvContentPartPr/>
              <p14:nvPr/>
            </p14:nvContentPartPr>
            <p14:xfrm>
              <a:off x="4839047" y="3578263"/>
              <a:ext cx="24480" cy="298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8C4006C-7BB6-EC7C-8E35-8F027B6A3FE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34727" y="3573943"/>
                <a:ext cx="3312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FDF58F56-4BB5-A359-8E75-E8E005DF4101}"/>
              </a:ext>
            </a:extLst>
          </p:cNvPr>
          <p:cNvGrpSpPr/>
          <p:nvPr/>
        </p:nvGrpSpPr>
        <p:grpSpPr>
          <a:xfrm>
            <a:off x="5084567" y="3656743"/>
            <a:ext cx="1468440" cy="183960"/>
            <a:chOff x="7354239" y="4375200"/>
            <a:chExt cx="1468440" cy="18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12D5EE9-E579-AC2E-8031-A3DD6D92D857}"/>
                    </a:ext>
                  </a:extLst>
                </p14:cNvPr>
                <p14:cNvContentPartPr/>
                <p14:nvPr/>
              </p14:nvContentPartPr>
              <p14:xfrm>
                <a:off x="7354239" y="4375200"/>
                <a:ext cx="1197000" cy="177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12D5EE9-E579-AC2E-8031-A3DD6D92D85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349919" y="4370880"/>
                  <a:ext cx="12056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DDA98FB-AA41-C9A8-88BB-1F2C12CD4460}"/>
                    </a:ext>
                  </a:extLst>
                </p14:cNvPr>
                <p14:cNvContentPartPr/>
                <p14:nvPr/>
              </p14:nvContentPartPr>
              <p14:xfrm>
                <a:off x="7438119" y="4419480"/>
                <a:ext cx="1384560" cy="13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DDA98FB-AA41-C9A8-88BB-1F2C12CD446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33799" y="4415160"/>
                  <a:ext cx="1393200" cy="148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0" name="Graphic 39" descr="Arrow: Straight with solid fill">
            <a:extLst>
              <a:ext uri="{FF2B5EF4-FFF2-40B4-BE49-F238E27FC236}">
                <a16:creationId xmlns:a16="http://schemas.microsoft.com/office/drawing/2014/main" id="{8001C4E2-ED4E-BDA6-8F50-4848BE6041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6200000">
            <a:off x="1818593" y="1900824"/>
            <a:ext cx="247156" cy="247156"/>
          </a:xfrm>
          <a:prstGeom prst="rect">
            <a:avLst/>
          </a:prstGeom>
        </p:spPr>
      </p:pic>
      <p:pic>
        <p:nvPicPr>
          <p:cNvPr id="41" name="Graphic 40" descr="Arrow: Straight with solid fill">
            <a:extLst>
              <a:ext uri="{FF2B5EF4-FFF2-40B4-BE49-F238E27FC236}">
                <a16:creationId xmlns:a16="http://schemas.microsoft.com/office/drawing/2014/main" id="{1D8D6A9B-04C8-62DD-7AAE-879A703B5E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6200000">
            <a:off x="2922549" y="2289645"/>
            <a:ext cx="247156" cy="247156"/>
          </a:xfrm>
          <a:prstGeom prst="rect">
            <a:avLst/>
          </a:prstGeom>
        </p:spPr>
      </p:pic>
      <p:pic>
        <p:nvPicPr>
          <p:cNvPr id="42" name="Graphic 41" descr="Arrow: Straight with solid fill">
            <a:extLst>
              <a:ext uri="{FF2B5EF4-FFF2-40B4-BE49-F238E27FC236}">
                <a16:creationId xmlns:a16="http://schemas.microsoft.com/office/drawing/2014/main" id="{144DC722-F53E-175B-07DE-EEBF10CC6F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6200000">
            <a:off x="3854909" y="2943913"/>
            <a:ext cx="247156" cy="247156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1DB9E7E-81F8-B6A6-FBA1-BEEDD3C7FDC8}"/>
              </a:ext>
            </a:extLst>
          </p:cNvPr>
          <p:cNvCxnSpPr/>
          <p:nvPr/>
        </p:nvCxnSpPr>
        <p:spPr>
          <a:xfrm>
            <a:off x="1299438" y="1453243"/>
            <a:ext cx="3697105" cy="0"/>
          </a:xfrm>
          <a:prstGeom prst="straightConnector1">
            <a:avLst/>
          </a:prstGeom>
          <a:ln w="12700">
            <a:solidFill>
              <a:schemeClr val="tx1"/>
            </a:solidFill>
            <a:prstDash val="lgDash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BED32C-D50B-B9D0-E561-F8EA3831E251}"/>
                  </a:ext>
                </a:extLst>
              </p:cNvPr>
              <p:cNvSpPr txBox="1"/>
              <p:nvPr/>
            </p:nvSpPr>
            <p:spPr>
              <a:xfrm>
                <a:off x="2948320" y="1205461"/>
                <a:ext cx="1387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BED32C-D50B-B9D0-E561-F8EA3831E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320" y="1205461"/>
                <a:ext cx="138756" cy="276999"/>
              </a:xfrm>
              <a:prstGeom prst="rect">
                <a:avLst/>
              </a:prstGeom>
              <a:blipFill>
                <a:blip r:embed="rId24"/>
                <a:stretch>
                  <a:fillRect l="-40909" r="-40909" b="-111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70CD8A-7B98-0430-2348-70F8700933E8}"/>
                  </a:ext>
                </a:extLst>
              </p:cNvPr>
              <p:cNvSpPr txBox="1"/>
              <p:nvPr/>
            </p:nvSpPr>
            <p:spPr>
              <a:xfrm>
                <a:off x="2014937" y="1871056"/>
                <a:ext cx="2221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70CD8A-7B98-0430-2348-70F870093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937" y="1871056"/>
                <a:ext cx="222144" cy="276999"/>
              </a:xfrm>
              <a:prstGeom prst="rect">
                <a:avLst/>
              </a:prstGeom>
              <a:blipFill>
                <a:blip r:embed="rId25"/>
                <a:stretch>
                  <a:fillRect l="-30556" r="-27778" b="-3777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8E178BA-AB2F-021B-A83B-168665445FB7}"/>
                  </a:ext>
                </a:extLst>
              </p:cNvPr>
              <p:cNvSpPr txBox="1"/>
              <p:nvPr/>
            </p:nvSpPr>
            <p:spPr>
              <a:xfrm>
                <a:off x="529280" y="5648953"/>
                <a:ext cx="9402237" cy="1037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chemeClr val="accent1">
                      <a:lumMod val="50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𝐵𝑢𝑙𝑘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𝐻𝑦𝑑𝑟𝑎𝑢𝑙𝑖𝑐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𝐶𝑜𝑛𝑑𝑢𝑐𝑡𝑖𝑣𝑖𝑡𝑦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I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I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I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I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I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≤1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8E178BA-AB2F-021B-A83B-168665445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80" y="5648953"/>
                <a:ext cx="9402237" cy="103797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6B9B7A2-23AA-C993-FE67-1138DB615B9C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5" name="Freeform: Shape 4">
              <a:hlinkClick r:id="rId28" action="ppaction://hlinksldjump"/>
              <a:extLst>
                <a:ext uri="{FF2B5EF4-FFF2-40B4-BE49-F238E27FC236}">
                  <a16:creationId xmlns:a16="http://schemas.microsoft.com/office/drawing/2014/main" id="{06E834A3-5888-FADF-C5CD-0418EA869F52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Freeform: Shape 6">
              <a:hlinkClick r:id="rId29" action="ppaction://hlinksldjump"/>
              <a:extLst>
                <a:ext uri="{FF2B5EF4-FFF2-40B4-BE49-F238E27FC236}">
                  <a16:creationId xmlns:a16="http://schemas.microsoft.com/office/drawing/2014/main" id="{6776288F-30BE-3B79-92AF-D9D1F73D61AF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RO2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: Shape 7">
              <a:hlinkClick r:id="rId30" action="ppaction://hlinksldjump"/>
              <a:extLst>
                <a:ext uri="{FF2B5EF4-FFF2-40B4-BE49-F238E27FC236}">
                  <a16:creationId xmlns:a16="http://schemas.microsoft.com/office/drawing/2014/main" id="{687B5D11-7CE1-A32A-4734-0A9CB1E9D302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0" name="Freeform: Shape 9">
            <a:hlinkClick r:id="rId31" action="ppaction://hlinksldjump"/>
            <a:extLst>
              <a:ext uri="{FF2B5EF4-FFF2-40B4-BE49-F238E27FC236}">
                <a16:creationId xmlns:a16="http://schemas.microsoft.com/office/drawing/2014/main" id="{07A2ACB4-3AC0-4362-3135-1F765B99BBC2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1" name="Freeform: Shape 10">
            <a:hlinkClick r:id="rId32" action="ppaction://hlinksldjump"/>
            <a:extLst>
              <a:ext uri="{FF2B5EF4-FFF2-40B4-BE49-F238E27FC236}">
                <a16:creationId xmlns:a16="http://schemas.microsoft.com/office/drawing/2014/main" id="{2AC18114-E8F3-BBE6-D951-9C235D347957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2" name="Freeform: Shape 11">
            <a:hlinkClick r:id="rId33" action="ppaction://hlinksldjump"/>
            <a:extLst>
              <a:ext uri="{FF2B5EF4-FFF2-40B4-BE49-F238E27FC236}">
                <a16:creationId xmlns:a16="http://schemas.microsoft.com/office/drawing/2014/main" id="{C5D3697B-817D-DBFD-BA89-8E9E45A04DE8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: Shape 12">
            <a:hlinkClick r:id="rId34" action="ppaction://hlinksldjump"/>
            <a:extLst>
              <a:ext uri="{FF2B5EF4-FFF2-40B4-BE49-F238E27FC236}">
                <a16:creationId xmlns:a16="http://schemas.microsoft.com/office/drawing/2014/main" id="{3D7C90B3-FCC7-2D12-5182-D2F7126ED42D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4" name="Freeform: Shape 13">
            <a:hlinkClick r:id="rId35" action="ppaction://hlinksldjump"/>
            <a:extLst>
              <a:ext uri="{FF2B5EF4-FFF2-40B4-BE49-F238E27FC236}">
                <a16:creationId xmlns:a16="http://schemas.microsoft.com/office/drawing/2014/main" id="{0FB1EE9A-A676-ECF7-F26D-C4A956F16630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172463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R02 – EVENT SCALE</a:t>
            </a:r>
            <a:endParaRPr lang="en-IN" sz="4000" baseline="3000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DADCFC-06C8-C2A6-E52B-8A2EA6D679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569977" y="1111808"/>
            <a:ext cx="2438401" cy="214786"/>
          </a:xfr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kern="1200" cap="all" spc="100" baseline="0" dirty="0">
                <a:latin typeface="Posterama" panose="020B0504020200020000" pitchFamily="34" charset="0"/>
                <a:ea typeface="+mn-ea"/>
                <a:cs typeface="+mn-cs"/>
              </a:rPr>
              <a:t>FLASH FLOOD MODELING</a:t>
            </a:r>
          </a:p>
        </p:txBody>
      </p:sp>
      <p:pic>
        <p:nvPicPr>
          <p:cNvPr id="80" name="Picture 79" descr="Chart, histogram&#10;&#10;Description automatically generated">
            <a:extLst>
              <a:ext uri="{FF2B5EF4-FFF2-40B4-BE49-F238E27FC236}">
                <a16:creationId xmlns:a16="http://schemas.microsoft.com/office/drawing/2014/main" id="{B2FEB514-DE28-4273-5EF7-EEA94F335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3" t="11285" r="8014"/>
          <a:stretch/>
        </p:blipFill>
        <p:spPr>
          <a:xfrm>
            <a:off x="1123609" y="800025"/>
            <a:ext cx="4781550" cy="3244849"/>
          </a:xfrm>
          <a:prstGeom prst="rect">
            <a:avLst/>
          </a:prstGeom>
        </p:spPr>
      </p:pic>
      <p:pic>
        <p:nvPicPr>
          <p:cNvPr id="82" name="Picture 81" descr="Chart, histogram&#10;&#10;Description automatically generated">
            <a:extLst>
              <a:ext uri="{FF2B5EF4-FFF2-40B4-BE49-F238E27FC236}">
                <a16:creationId xmlns:a16="http://schemas.microsoft.com/office/drawing/2014/main" id="{EA2AB500-CCE8-35FE-D511-181D32F9E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4" t="11285" r="8353" b="11803"/>
          <a:stretch/>
        </p:blipFill>
        <p:spPr>
          <a:xfrm>
            <a:off x="5813811" y="800025"/>
            <a:ext cx="4414558" cy="2813125"/>
          </a:xfrm>
          <a:prstGeom prst="rect">
            <a:avLst/>
          </a:prstGeom>
        </p:spPr>
      </p:pic>
      <p:pic>
        <p:nvPicPr>
          <p:cNvPr id="84" name="Picture 83" descr="Chart, histogram&#10;&#10;Description automatically generated">
            <a:extLst>
              <a:ext uri="{FF2B5EF4-FFF2-40B4-BE49-F238E27FC236}">
                <a16:creationId xmlns:a16="http://schemas.microsoft.com/office/drawing/2014/main" id="{CEADDFC9-5B83-184D-970E-8BB35C4E7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3" t="11285" r="7546"/>
          <a:stretch/>
        </p:blipFill>
        <p:spPr>
          <a:xfrm>
            <a:off x="1047409" y="3613150"/>
            <a:ext cx="4857750" cy="3244850"/>
          </a:xfrm>
          <a:prstGeom prst="rect">
            <a:avLst/>
          </a:prstGeom>
        </p:spPr>
      </p:pic>
      <p:pic>
        <p:nvPicPr>
          <p:cNvPr id="78" name="Picture 77" descr="Chart, histogram&#10;&#10;Description automatically generated">
            <a:extLst>
              <a:ext uri="{FF2B5EF4-FFF2-40B4-BE49-F238E27FC236}">
                <a16:creationId xmlns:a16="http://schemas.microsoft.com/office/drawing/2014/main" id="{193BF60E-3E14-0721-A4AC-34DF1E179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17" t="11284" r="7072"/>
          <a:stretch/>
        </p:blipFill>
        <p:spPr>
          <a:xfrm>
            <a:off x="5865970" y="3613151"/>
            <a:ext cx="4422677" cy="32448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1743CF-A8D3-F901-7866-63EF389A5D45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5" name="Freeform: Shap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6DC87733-35F6-E699-653B-CE3F19D4647D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Freeform: Shap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CB7FFB34-6AD4-D36F-BD9F-78C33B46A374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RO2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: Shape 7">
              <a:hlinkClick r:id="rId8" action="ppaction://hlinksldjump"/>
              <a:extLst>
                <a:ext uri="{FF2B5EF4-FFF2-40B4-BE49-F238E27FC236}">
                  <a16:creationId xmlns:a16="http://schemas.microsoft.com/office/drawing/2014/main" id="{648B708E-1EAA-8DE3-AF6C-4796D217CBC9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0" name="Freeform: Shape 9">
            <a:hlinkClick r:id="rId9" action="ppaction://hlinksldjump"/>
            <a:extLst>
              <a:ext uri="{FF2B5EF4-FFF2-40B4-BE49-F238E27FC236}">
                <a16:creationId xmlns:a16="http://schemas.microsoft.com/office/drawing/2014/main" id="{D87FAF3D-796B-A2E2-9CF3-CD4217F81C89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1" name="Freeform: Shape 10">
            <a:hlinkClick r:id="rId10" action="ppaction://hlinksldjump"/>
            <a:extLst>
              <a:ext uri="{FF2B5EF4-FFF2-40B4-BE49-F238E27FC236}">
                <a16:creationId xmlns:a16="http://schemas.microsoft.com/office/drawing/2014/main" id="{D7701A17-A46F-4D7B-8325-C3B1A65ED273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2" name="Freeform: Shape 11">
            <a:hlinkClick r:id="rId11" action="ppaction://hlinksldjump"/>
            <a:extLst>
              <a:ext uri="{FF2B5EF4-FFF2-40B4-BE49-F238E27FC236}">
                <a16:creationId xmlns:a16="http://schemas.microsoft.com/office/drawing/2014/main" id="{A60EBA5D-5DEA-8391-26AC-89A0763979CC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: Shape 12">
            <a:hlinkClick r:id="rId12" action="ppaction://hlinksldjump"/>
            <a:extLst>
              <a:ext uri="{FF2B5EF4-FFF2-40B4-BE49-F238E27FC236}">
                <a16:creationId xmlns:a16="http://schemas.microsoft.com/office/drawing/2014/main" id="{102FC474-F7EB-B2FA-B6A3-31CE1E809157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4" name="Freeform: Shape 13">
            <a:hlinkClick r:id="rId13" action="ppaction://hlinksldjump"/>
            <a:extLst>
              <a:ext uri="{FF2B5EF4-FFF2-40B4-BE49-F238E27FC236}">
                <a16:creationId xmlns:a16="http://schemas.microsoft.com/office/drawing/2014/main" id="{01CB66D3-9B7C-E3F3-FB9D-8B1A59BA5CAC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03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5A2FD-F654-30A6-5C67-9BA492451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D6800-2F4D-53EA-F2EA-411FCAA388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242951" y="1451497"/>
            <a:ext cx="1784352" cy="18945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MODEL TRANSFER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8C4A90-AC0F-2D9E-12CE-396509B5C474}"/>
              </a:ext>
            </a:extLst>
          </p:cNvPr>
          <p:cNvSpPr txBox="1">
            <a:spLocks/>
          </p:cNvSpPr>
          <p:nvPr/>
        </p:nvSpPr>
        <p:spPr>
          <a:xfrm>
            <a:off x="877824" y="172463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>
                <a:solidFill>
                  <a:schemeClr val="bg1">
                    <a:lumMod val="65000"/>
                  </a:schemeClr>
                </a:solidFill>
              </a:rPr>
              <a:t>R03 – MODEL TRANSFER</a:t>
            </a:r>
            <a:endParaRPr lang="en-IN" sz="40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DFC10-E92D-8CCF-BF11-1431F689C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" y="995163"/>
            <a:ext cx="5426975" cy="5024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5361D-1E2C-B0BD-A497-0272F8D8B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26" y="1438243"/>
            <a:ext cx="5837574" cy="3757229"/>
          </a:xfrm>
          <a:prstGeom prst="rect">
            <a:avLst/>
          </a:prstGeom>
        </p:spPr>
      </p:pic>
      <p:pic>
        <p:nvPicPr>
          <p:cNvPr id="8" name="Graphic 7" descr="Cloud Computing outline">
            <a:extLst>
              <a:ext uri="{FF2B5EF4-FFF2-40B4-BE49-F238E27FC236}">
                <a16:creationId xmlns:a16="http://schemas.microsoft.com/office/drawing/2014/main" id="{9D8584B8-2564-7BC9-CFEA-4D5AECCB0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8789" y="5391913"/>
            <a:ext cx="1255776" cy="125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E02A2F-4067-D01A-0D0B-A3B26374F365}"/>
              </a:ext>
            </a:extLst>
          </p:cNvPr>
          <p:cNvSpPr txBox="1"/>
          <p:nvPr/>
        </p:nvSpPr>
        <p:spPr>
          <a:xfrm>
            <a:off x="10148789" y="6592837"/>
            <a:ext cx="1443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Bodoni MT Black" panose="02070A03080606020203" pitchFamily="18" charset="0"/>
                <a:ea typeface="Cambria" panose="02040503050406030204" pitchFamily="18" charset="0"/>
              </a:rPr>
              <a:t>Work In Progress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B74407-7715-48CC-098F-29D2B3123D69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19" name="Freeform: Shape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3F8E72A9-17DD-7D21-9D5B-F7C77CD54A9F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Freeform: Shape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86E22AC8-D06A-34B3-FB3C-B7AC8E37A244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Freeform: Shape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CB79E693-C6BF-6EAC-6214-7F32698E1582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22" name="Freeform: Shape 21">
            <a:hlinkClick r:id="rId9" action="ppaction://hlinksldjump"/>
            <a:extLst>
              <a:ext uri="{FF2B5EF4-FFF2-40B4-BE49-F238E27FC236}">
                <a16:creationId xmlns:a16="http://schemas.microsoft.com/office/drawing/2014/main" id="{DBFA5EB7-7C4B-30FC-BCA6-FD2F8CDD3A8B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23" name="Freeform: Shape 22">
            <a:hlinkClick r:id="rId10" action="ppaction://hlinksldjump"/>
            <a:extLst>
              <a:ext uri="{FF2B5EF4-FFF2-40B4-BE49-F238E27FC236}">
                <a16:creationId xmlns:a16="http://schemas.microsoft.com/office/drawing/2014/main" id="{CA21F578-A5EA-DEB0-9C4F-2AC2A669C6A4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24" name="Freeform: Shape 23">
            <a:hlinkClick r:id="rId11" action="ppaction://hlinksldjump"/>
            <a:extLst>
              <a:ext uri="{FF2B5EF4-FFF2-40B4-BE49-F238E27FC236}">
                <a16:creationId xmlns:a16="http://schemas.microsoft.com/office/drawing/2014/main" id="{FD4D31F3-349B-E436-71FA-CA89D35C3BAF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b="1" kern="0" dirty="0">
                <a:ea typeface="Cambria" panose="02040503050406030204" pitchFamily="18" charset="0"/>
              </a:rPr>
              <a:t>RO3</a:t>
            </a:r>
            <a:endParaRPr kumimoji="0" lang="en-IN" sz="12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Freeform: Shape 24">
            <a:hlinkClick r:id="rId12" action="ppaction://hlinksldjump"/>
            <a:extLst>
              <a:ext uri="{FF2B5EF4-FFF2-40B4-BE49-F238E27FC236}">
                <a16:creationId xmlns:a16="http://schemas.microsoft.com/office/drawing/2014/main" id="{373E1772-29FD-0D09-50EB-6C85CEE19EB6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26" name="Freeform: Shape 25">
            <a:hlinkClick r:id="rId13" action="ppaction://hlinksldjump"/>
            <a:extLst>
              <a:ext uri="{FF2B5EF4-FFF2-40B4-BE49-F238E27FC236}">
                <a16:creationId xmlns:a16="http://schemas.microsoft.com/office/drawing/2014/main" id="{E863DCD8-C0BD-8DBD-0F74-AFBE5E3B93A9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712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E3CD3-55FF-B955-124D-3274713A6F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7E201-23C8-1477-848A-7993A8532E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2147F9-DC0B-2CB0-36CA-41C3291DFA86}"/>
              </a:ext>
            </a:extLst>
          </p:cNvPr>
          <p:cNvSpPr txBox="1">
            <a:spLocks/>
          </p:cNvSpPr>
          <p:nvPr/>
        </p:nvSpPr>
        <p:spPr>
          <a:xfrm>
            <a:off x="649224" y="146338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/>
              <a:t>TAKE HOME MESSAGE</a:t>
            </a:r>
            <a:endParaRPr lang="en-IN" sz="40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0130D-836F-1AA5-4681-94CD7A81C0EB}"/>
              </a:ext>
            </a:extLst>
          </p:cNvPr>
          <p:cNvSpPr txBox="1"/>
          <p:nvPr/>
        </p:nvSpPr>
        <p:spPr>
          <a:xfrm>
            <a:off x="743953" y="1399511"/>
            <a:ext cx="7420787" cy="2810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Reanalysis products – shows promising results in capturing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dynamics and initial conditions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Hillslope model approach – simulated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flash flood </a:t>
            </a:r>
            <a:r>
              <a:rPr lang="en-US" sz="2000" dirty="0"/>
              <a:t>behaviour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Computationally efficient – potential for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forecast</a:t>
            </a:r>
            <a:r>
              <a:rPr lang="en-US" sz="2000" dirty="0"/>
              <a:t> mode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Surface sealing </a:t>
            </a:r>
            <a:r>
              <a:rPr lang="en-US" sz="2000" dirty="0"/>
              <a:t>effects – important in convective storm events over </a:t>
            </a:r>
            <a:r>
              <a:rPr lang="en-US" sz="2000" dirty="0" err="1"/>
              <a:t>Krebsbach</a:t>
            </a:r>
            <a:endParaRPr lang="en-US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E03F8F-2838-0978-4545-9D2AE2358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860" y="5421763"/>
            <a:ext cx="1036128" cy="13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862B375-348A-F24A-79AA-A0B76C73F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51" y="56011"/>
            <a:ext cx="1620446" cy="891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B1661F-F6E9-B14D-2119-BAF2768BE974}"/>
              </a:ext>
            </a:extLst>
          </p:cNvPr>
          <p:cNvSpPr txBox="1"/>
          <p:nvPr/>
        </p:nvSpPr>
        <p:spPr>
          <a:xfrm>
            <a:off x="8769283" y="1046716"/>
            <a:ext cx="3143796" cy="892104"/>
          </a:xfrm>
          <a:custGeom>
            <a:avLst/>
            <a:gdLst>
              <a:gd name="connsiteX0" fmla="*/ 0 w 3143796"/>
              <a:gd name="connsiteY0" fmla="*/ 0 h 892104"/>
              <a:gd name="connsiteX1" fmla="*/ 523966 w 3143796"/>
              <a:gd name="connsiteY1" fmla="*/ 0 h 892104"/>
              <a:gd name="connsiteX2" fmla="*/ 1110808 w 3143796"/>
              <a:gd name="connsiteY2" fmla="*/ 0 h 892104"/>
              <a:gd name="connsiteX3" fmla="*/ 1603336 w 3143796"/>
              <a:gd name="connsiteY3" fmla="*/ 0 h 892104"/>
              <a:gd name="connsiteX4" fmla="*/ 2095864 w 3143796"/>
              <a:gd name="connsiteY4" fmla="*/ 0 h 892104"/>
              <a:gd name="connsiteX5" fmla="*/ 2619830 w 3143796"/>
              <a:gd name="connsiteY5" fmla="*/ 0 h 892104"/>
              <a:gd name="connsiteX6" fmla="*/ 3143796 w 3143796"/>
              <a:gd name="connsiteY6" fmla="*/ 0 h 892104"/>
              <a:gd name="connsiteX7" fmla="*/ 3143796 w 3143796"/>
              <a:gd name="connsiteY7" fmla="*/ 463894 h 892104"/>
              <a:gd name="connsiteX8" fmla="*/ 3143796 w 3143796"/>
              <a:gd name="connsiteY8" fmla="*/ 892104 h 892104"/>
              <a:gd name="connsiteX9" fmla="*/ 2556954 w 3143796"/>
              <a:gd name="connsiteY9" fmla="*/ 892104 h 892104"/>
              <a:gd name="connsiteX10" fmla="*/ 2127302 w 3143796"/>
              <a:gd name="connsiteY10" fmla="*/ 892104 h 892104"/>
              <a:gd name="connsiteX11" fmla="*/ 1634774 w 3143796"/>
              <a:gd name="connsiteY11" fmla="*/ 892104 h 892104"/>
              <a:gd name="connsiteX12" fmla="*/ 1142246 w 3143796"/>
              <a:gd name="connsiteY12" fmla="*/ 892104 h 892104"/>
              <a:gd name="connsiteX13" fmla="*/ 681156 w 3143796"/>
              <a:gd name="connsiteY13" fmla="*/ 892104 h 892104"/>
              <a:gd name="connsiteX14" fmla="*/ 0 w 3143796"/>
              <a:gd name="connsiteY14" fmla="*/ 892104 h 892104"/>
              <a:gd name="connsiteX15" fmla="*/ 0 w 3143796"/>
              <a:gd name="connsiteY15" fmla="*/ 472815 h 892104"/>
              <a:gd name="connsiteX16" fmla="*/ 0 w 3143796"/>
              <a:gd name="connsiteY16" fmla="*/ 0 h 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3796" h="892104" extrusionOk="0">
                <a:moveTo>
                  <a:pt x="0" y="0"/>
                </a:moveTo>
                <a:cubicBezTo>
                  <a:pt x="235862" y="-50893"/>
                  <a:pt x="270919" y="25113"/>
                  <a:pt x="523966" y="0"/>
                </a:cubicBezTo>
                <a:cubicBezTo>
                  <a:pt x="777013" y="-25113"/>
                  <a:pt x="839660" y="66579"/>
                  <a:pt x="1110808" y="0"/>
                </a:cubicBezTo>
                <a:cubicBezTo>
                  <a:pt x="1381956" y="-66579"/>
                  <a:pt x="1425762" y="7962"/>
                  <a:pt x="1603336" y="0"/>
                </a:cubicBezTo>
                <a:cubicBezTo>
                  <a:pt x="1780910" y="-7962"/>
                  <a:pt x="1986599" y="22393"/>
                  <a:pt x="2095864" y="0"/>
                </a:cubicBezTo>
                <a:cubicBezTo>
                  <a:pt x="2205129" y="-22393"/>
                  <a:pt x="2419290" y="27165"/>
                  <a:pt x="2619830" y="0"/>
                </a:cubicBezTo>
                <a:cubicBezTo>
                  <a:pt x="2820370" y="-27165"/>
                  <a:pt x="2951217" y="14560"/>
                  <a:pt x="3143796" y="0"/>
                </a:cubicBezTo>
                <a:cubicBezTo>
                  <a:pt x="3146624" y="220246"/>
                  <a:pt x="3138234" y="259651"/>
                  <a:pt x="3143796" y="463894"/>
                </a:cubicBezTo>
                <a:cubicBezTo>
                  <a:pt x="3149358" y="668137"/>
                  <a:pt x="3093840" y="803440"/>
                  <a:pt x="3143796" y="892104"/>
                </a:cubicBezTo>
                <a:cubicBezTo>
                  <a:pt x="3017583" y="934283"/>
                  <a:pt x="2705885" y="848828"/>
                  <a:pt x="2556954" y="892104"/>
                </a:cubicBezTo>
                <a:cubicBezTo>
                  <a:pt x="2408023" y="935380"/>
                  <a:pt x="2222332" y="886054"/>
                  <a:pt x="2127302" y="892104"/>
                </a:cubicBezTo>
                <a:cubicBezTo>
                  <a:pt x="2032272" y="898154"/>
                  <a:pt x="1878202" y="848742"/>
                  <a:pt x="1634774" y="892104"/>
                </a:cubicBezTo>
                <a:cubicBezTo>
                  <a:pt x="1391346" y="935466"/>
                  <a:pt x="1256710" y="878538"/>
                  <a:pt x="1142246" y="892104"/>
                </a:cubicBezTo>
                <a:cubicBezTo>
                  <a:pt x="1027782" y="905670"/>
                  <a:pt x="780451" y="883208"/>
                  <a:pt x="681156" y="892104"/>
                </a:cubicBezTo>
                <a:cubicBezTo>
                  <a:pt x="581861" y="901000"/>
                  <a:pt x="180670" y="826044"/>
                  <a:pt x="0" y="892104"/>
                </a:cubicBezTo>
                <a:cubicBezTo>
                  <a:pt x="-5455" y="787535"/>
                  <a:pt x="25994" y="663885"/>
                  <a:pt x="0" y="472815"/>
                </a:cubicBezTo>
                <a:cubicBezTo>
                  <a:pt x="-25994" y="281745"/>
                  <a:pt x="23724" y="11817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3876361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sz="1200" dirty="0"/>
              <a:t>VFORWATER Web Portal</a:t>
            </a:r>
          </a:p>
          <a:p>
            <a:pPr algn="ctr"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sz="1200" dirty="0"/>
              <a:t>Find, Share and Process environmental data</a:t>
            </a:r>
          </a:p>
          <a:p>
            <a:pPr algn="ctr"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GB" altLang="de-DE" sz="1200" b="1" kern="0" dirty="0">
                <a:solidFill>
                  <a:srgbClr val="000000"/>
                </a:solidFill>
              </a:rPr>
              <a:t>https://www.vforwater.de/</a:t>
            </a:r>
          </a:p>
        </p:txBody>
      </p:sp>
      <p:pic>
        <p:nvPicPr>
          <p:cNvPr id="12" name="Grafik 6">
            <a:extLst>
              <a:ext uri="{FF2B5EF4-FFF2-40B4-BE49-F238E27FC236}">
                <a16:creationId xmlns:a16="http://schemas.microsoft.com/office/drawing/2014/main" id="{8061B33E-29F1-2FCD-B234-93A93BDAA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2"/>
          <a:stretch/>
        </p:blipFill>
        <p:spPr>
          <a:xfrm>
            <a:off x="8419716" y="2140886"/>
            <a:ext cx="3772284" cy="2309902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AB1A72F3-73C0-E216-5589-EB60036BC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293" y="5975232"/>
            <a:ext cx="810885" cy="810885"/>
          </a:xfrm>
          <a:prstGeom prst="rect">
            <a:avLst/>
          </a:prstGeom>
        </p:spPr>
      </p:pic>
      <p:pic>
        <p:nvPicPr>
          <p:cNvPr id="16" name="Grafik 4">
            <a:extLst>
              <a:ext uri="{FF2B5EF4-FFF2-40B4-BE49-F238E27FC236}">
                <a16:creationId xmlns:a16="http://schemas.microsoft.com/office/drawing/2014/main" id="{26A3141E-CA7F-4DEB-D872-D90B3DAC8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551" y="172615"/>
            <a:ext cx="705600" cy="705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B3708D0-7FE9-AA26-AD43-D8B73FF9DC10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22" name="Freeform: Shape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5E027F86-4CD8-98C4-64FA-20A11DD3ABA7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Freeform: Shape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F43B6324-99C8-9DC1-A0E4-1FC66B3E65C4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Freeform: Shape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E75B0C7F-C1DA-45FB-2FEB-529E810AE468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28" name="Freeform: Shape 27">
            <a:hlinkClick r:id="rId10" action="ppaction://hlinksldjump"/>
            <a:extLst>
              <a:ext uri="{FF2B5EF4-FFF2-40B4-BE49-F238E27FC236}">
                <a16:creationId xmlns:a16="http://schemas.microsoft.com/office/drawing/2014/main" id="{4984F587-5A9E-3700-BF02-9F5A62ED657E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29" name="Freeform: Shape 28">
            <a:hlinkClick r:id="rId11" action="ppaction://hlinksldjump"/>
            <a:extLst>
              <a:ext uri="{FF2B5EF4-FFF2-40B4-BE49-F238E27FC236}">
                <a16:creationId xmlns:a16="http://schemas.microsoft.com/office/drawing/2014/main" id="{1444AA2B-C190-8C55-EB7A-FAD5F51DB5D7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30" name="Freeform: Shape 29">
            <a:hlinkClick r:id="rId12" action="ppaction://hlinksldjump"/>
            <a:extLst>
              <a:ext uri="{FF2B5EF4-FFF2-40B4-BE49-F238E27FC236}">
                <a16:creationId xmlns:a16="http://schemas.microsoft.com/office/drawing/2014/main" id="{D6826332-8EF1-A382-0297-6CD04C9EF627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: Shape 30">
            <a:hlinkClick r:id="rId13" action="ppaction://hlinksldjump"/>
            <a:extLst>
              <a:ext uri="{FF2B5EF4-FFF2-40B4-BE49-F238E27FC236}">
                <a16:creationId xmlns:a16="http://schemas.microsoft.com/office/drawing/2014/main" id="{01983E58-A88D-3B6A-D70A-5B0ACAEE4334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32" name="Freeform: Shape 31">
            <a:hlinkClick r:id="rId14" action="ppaction://hlinksldjump"/>
            <a:extLst>
              <a:ext uri="{FF2B5EF4-FFF2-40B4-BE49-F238E27FC236}">
                <a16:creationId xmlns:a16="http://schemas.microsoft.com/office/drawing/2014/main" id="{B44D1741-6A1F-3FB7-F9BF-3CABDD853778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0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828999-32F7-976E-D03B-975287EF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90048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89A55-5E6B-ADB2-599E-0ACC4D3B33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16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B876D6-A685-0871-26B6-EA98653DF1B2}"/>
              </a:ext>
            </a:extLst>
          </p:cNvPr>
          <p:cNvSpPr txBox="1">
            <a:spLocks/>
          </p:cNvSpPr>
          <p:nvPr/>
        </p:nvSpPr>
        <p:spPr>
          <a:xfrm>
            <a:off x="877824" y="94078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dirty="0"/>
              <a:t>Flash floods</a:t>
            </a:r>
          </a:p>
        </p:txBody>
      </p:sp>
      <p:pic>
        <p:nvPicPr>
          <p:cNvPr id="16" name="Grafik 35">
            <a:extLst>
              <a:ext uri="{FF2B5EF4-FFF2-40B4-BE49-F238E27FC236}">
                <a16:creationId xmlns:a16="http://schemas.microsoft.com/office/drawing/2014/main" id="{6EFADA29-5DB6-01F0-5ECF-CF32F47AF3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634" y="3309678"/>
            <a:ext cx="1663118" cy="277186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E31C6D-1132-F71D-9713-65ECF6F12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400" y="923259"/>
            <a:ext cx="6021733" cy="5280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B78744-F032-1E72-8FC3-D5AC40D41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52" y="3444953"/>
            <a:ext cx="6683319" cy="30101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519FEF-BF29-57AF-7FB1-6577555F9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55" y="776458"/>
            <a:ext cx="5565005" cy="26206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65DD19-7B36-D6F0-7C22-1D1E68D20284}"/>
              </a:ext>
            </a:extLst>
          </p:cNvPr>
          <p:cNvSpPr txBox="1"/>
          <p:nvPr/>
        </p:nvSpPr>
        <p:spPr>
          <a:xfrm>
            <a:off x="10195896" y="126823"/>
            <a:ext cx="1596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LcParenR"/>
            </a:pP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The Atlantic</a:t>
            </a:r>
          </a:p>
          <a:p>
            <a:pPr marL="228600" indent="-228600">
              <a:buAutoNum type="alphaLcParenR"/>
            </a:pP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Zeit Online</a:t>
            </a:r>
          </a:p>
          <a:p>
            <a:pPr marL="228600" indent="-228600">
              <a:buAutoNum type="alphaLcParenR"/>
            </a:pP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</a:rPr>
              <a:t>Stuttgarter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 Zeitung</a:t>
            </a:r>
          </a:p>
          <a:p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41CFEDC9-27F0-C21B-9F69-0F95CB9E52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242953" y="1451498"/>
            <a:ext cx="1784352" cy="189457"/>
          </a:xfrm>
        </p:spPr>
        <p:txBody>
          <a:bodyPr/>
          <a:lstStyle/>
          <a:p>
            <a:r>
              <a:rPr lang="en-US" dirty="0"/>
              <a:t>RELEVANCE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C98091-3FCE-68E3-0718-9B23F1E39C08}"/>
              </a:ext>
            </a:extLst>
          </p:cNvPr>
          <p:cNvGrpSpPr/>
          <p:nvPr/>
        </p:nvGrpSpPr>
        <p:grpSpPr>
          <a:xfrm>
            <a:off x="179652" y="60308"/>
            <a:ext cx="261861" cy="4951560"/>
            <a:chOff x="179652" y="197468"/>
            <a:chExt cx="261861" cy="4951560"/>
          </a:xfrm>
        </p:grpSpPr>
        <p:sp>
          <p:nvSpPr>
            <p:cNvPr id="4" name="Freeform: Shape 3">
              <a:hlinkClick r:id="rId6" action="ppaction://hlinksldjump"/>
              <a:extLst>
                <a:ext uri="{FF2B5EF4-FFF2-40B4-BE49-F238E27FC236}">
                  <a16:creationId xmlns:a16="http://schemas.microsoft.com/office/drawing/2014/main" id="{0F1105CE-03F5-4FE1-6282-B5F2593AAB8D}"/>
                </a:ext>
              </a:extLst>
            </p:cNvPr>
            <p:cNvSpPr/>
            <p:nvPr/>
          </p:nvSpPr>
          <p:spPr>
            <a:xfrm rot="16200000">
              <a:off x="-111893" y="489013"/>
              <a:ext cx="844949" cy="261859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Motivation</a:t>
              </a:r>
            </a:p>
          </p:txBody>
        </p:sp>
        <p:sp>
          <p:nvSpPr>
            <p:cNvPr id="5" name="Freeform: Shape 4">
              <a:hlinkClick r:id="rId7" action="ppaction://hlinksldjump"/>
              <a:extLst>
                <a:ext uri="{FF2B5EF4-FFF2-40B4-BE49-F238E27FC236}">
                  <a16:creationId xmlns:a16="http://schemas.microsoft.com/office/drawing/2014/main" id="{EB959903-3259-BF47-4CE5-46AC87E3406D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: Shape 5">
              <a:hlinkClick r:id="rId8" action="ppaction://hlinksldjump"/>
              <a:extLst>
                <a:ext uri="{FF2B5EF4-FFF2-40B4-BE49-F238E27FC236}">
                  <a16:creationId xmlns:a16="http://schemas.microsoft.com/office/drawing/2014/main" id="{6D4DC484-2446-DAA0-FD2A-08AA5BD4BCDB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Freeform: Shap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7D420C90-BE74-295D-B76D-80E92A7B5D9C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8" name="Freeform: Shape 7">
            <a:hlinkClick r:id="rId10" action="ppaction://hlinksldjump"/>
            <a:extLst>
              <a:ext uri="{FF2B5EF4-FFF2-40B4-BE49-F238E27FC236}">
                <a16:creationId xmlns:a16="http://schemas.microsoft.com/office/drawing/2014/main" id="{8A0FFE2E-E033-60BB-E1AA-1A0AD228AECB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9" name="Freeform: Shape 8">
            <a:hlinkClick r:id="rId11" action="ppaction://hlinksldjump"/>
            <a:extLst>
              <a:ext uri="{FF2B5EF4-FFF2-40B4-BE49-F238E27FC236}">
                <a16:creationId xmlns:a16="http://schemas.microsoft.com/office/drawing/2014/main" id="{35052476-3843-C4AF-5A81-D0E1EF55594C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0" name="Freeform: Shape 9">
            <a:hlinkClick r:id="rId12" action="ppaction://hlinksldjump"/>
            <a:extLst>
              <a:ext uri="{FF2B5EF4-FFF2-40B4-BE49-F238E27FC236}">
                <a16:creationId xmlns:a16="http://schemas.microsoft.com/office/drawing/2014/main" id="{68908AE1-39F4-6D0A-4A99-3501033AD6A8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Freeform: Shape 10">
            <a:hlinkClick r:id="rId13" action="ppaction://hlinksldjump"/>
            <a:extLst>
              <a:ext uri="{FF2B5EF4-FFF2-40B4-BE49-F238E27FC236}">
                <a16:creationId xmlns:a16="http://schemas.microsoft.com/office/drawing/2014/main" id="{F2584FF3-9BDA-0528-F3FD-4E8E7165F5DC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341485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89A55-5E6B-ADB2-599E-0ACC4D3B33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17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B876D6-A685-0871-26B6-EA98653DF1B2}"/>
              </a:ext>
            </a:extLst>
          </p:cNvPr>
          <p:cNvSpPr txBox="1">
            <a:spLocks/>
          </p:cNvSpPr>
          <p:nvPr/>
        </p:nvSpPr>
        <p:spPr>
          <a:xfrm>
            <a:off x="877824" y="94078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dirty="0"/>
              <a:t>Flash floods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43ACED8-7997-16FE-A88D-CD2BC27F8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6" y="930576"/>
            <a:ext cx="4283968" cy="240653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4A59F92-E474-D916-D6C1-1839247683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242953" y="1451498"/>
            <a:ext cx="1784352" cy="189457"/>
          </a:xfrm>
        </p:spPr>
        <p:txBody>
          <a:bodyPr/>
          <a:lstStyle/>
          <a:p>
            <a:r>
              <a:rPr lang="en-US" dirty="0"/>
              <a:t>PREVIOUS EVENTS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6001A28F-B6E4-675C-13DC-FFE645606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84" y="930576"/>
            <a:ext cx="3963635" cy="2376000"/>
          </a:xfrm>
          <a:prstGeom prst="rect">
            <a:avLst/>
          </a:prstGeom>
        </p:spPr>
      </p:pic>
      <p:pic>
        <p:nvPicPr>
          <p:cNvPr id="9" name="Grafik 26">
            <a:extLst>
              <a:ext uri="{FF2B5EF4-FFF2-40B4-BE49-F238E27FC236}">
                <a16:creationId xmlns:a16="http://schemas.microsoft.com/office/drawing/2014/main" id="{12D8F62C-9014-1360-4714-A729307AF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634" y="3306576"/>
            <a:ext cx="2711585" cy="1969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27">
            <a:extLst>
              <a:ext uri="{FF2B5EF4-FFF2-40B4-BE49-F238E27FC236}">
                <a16:creationId xmlns:a16="http://schemas.microsoft.com/office/drawing/2014/main" id="{FD9F2658-4259-9C7F-3924-8D2220C7B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540" y="3337108"/>
            <a:ext cx="2241567" cy="149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3">
            <a:extLst>
              <a:ext uri="{FF2B5EF4-FFF2-40B4-BE49-F238E27FC236}">
                <a16:creationId xmlns:a16="http://schemas.microsoft.com/office/drawing/2014/main" id="{23ECABAD-576C-EF6F-E721-07E56E215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07" y="3367641"/>
            <a:ext cx="3166527" cy="2375999"/>
          </a:xfrm>
          <a:prstGeom prst="rect">
            <a:avLst/>
          </a:prstGeom>
        </p:spPr>
      </p:pic>
      <p:pic>
        <p:nvPicPr>
          <p:cNvPr id="16" name="Grafik 35">
            <a:extLst>
              <a:ext uri="{FF2B5EF4-FFF2-40B4-BE49-F238E27FC236}">
                <a16:creationId xmlns:a16="http://schemas.microsoft.com/office/drawing/2014/main" id="{6EFADA29-5DB6-01F0-5ECF-CF32F47AF36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00219" y="1899820"/>
            <a:ext cx="1663118" cy="277186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AEB3E-D614-368F-E262-F9AC11DDD0E0}"/>
              </a:ext>
            </a:extLst>
          </p:cNvPr>
          <p:cNvSpPr txBox="1"/>
          <p:nvPr/>
        </p:nvSpPr>
        <p:spPr>
          <a:xfrm>
            <a:off x="1052616" y="885145"/>
            <a:ext cx="359910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dirty="0">
                <a:solidFill>
                  <a:srgbClr val="0E73E2"/>
                </a:solidFill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CAB7E-E9E5-22F9-D56D-37415A82F787}"/>
              </a:ext>
            </a:extLst>
          </p:cNvPr>
          <p:cNvSpPr txBox="1"/>
          <p:nvPr/>
        </p:nvSpPr>
        <p:spPr>
          <a:xfrm>
            <a:off x="5336584" y="817114"/>
            <a:ext cx="359910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dirty="0">
                <a:solidFill>
                  <a:srgbClr val="0E73E2"/>
                </a:solidFill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EF0A6-3E5A-62DB-2670-46387C0FAB37}"/>
              </a:ext>
            </a:extLst>
          </p:cNvPr>
          <p:cNvSpPr txBox="1"/>
          <p:nvPr/>
        </p:nvSpPr>
        <p:spPr>
          <a:xfrm>
            <a:off x="1180540" y="3331991"/>
            <a:ext cx="359910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dirty="0">
                <a:solidFill>
                  <a:srgbClr val="0E73E2"/>
                </a:solidFill>
              </a:rPr>
              <a:t>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65417A-40A5-F2CA-6F03-FA0C95A07271}"/>
              </a:ext>
            </a:extLst>
          </p:cNvPr>
          <p:cNvSpPr txBox="1"/>
          <p:nvPr/>
        </p:nvSpPr>
        <p:spPr>
          <a:xfrm>
            <a:off x="3584037" y="5167195"/>
            <a:ext cx="359910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dirty="0">
                <a:solidFill>
                  <a:srgbClr val="0E73E2"/>
                </a:solidFill>
              </a:rPr>
              <a:t>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6F151-C07B-3D75-81B6-A24A162672ED}"/>
              </a:ext>
            </a:extLst>
          </p:cNvPr>
          <p:cNvSpPr txBox="1"/>
          <p:nvPr/>
        </p:nvSpPr>
        <p:spPr>
          <a:xfrm>
            <a:off x="8470291" y="4806905"/>
            <a:ext cx="359910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dirty="0">
                <a:solidFill>
                  <a:srgbClr val="0E73E2"/>
                </a:solidFill>
              </a:rPr>
              <a:t>f)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CE59ED-6E83-5B6A-B808-5C47A6E21988}"/>
              </a:ext>
            </a:extLst>
          </p:cNvPr>
          <p:cNvSpPr txBox="1"/>
          <p:nvPr/>
        </p:nvSpPr>
        <p:spPr>
          <a:xfrm>
            <a:off x="10651550" y="4185676"/>
            <a:ext cx="359910" cy="46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dirty="0">
                <a:solidFill>
                  <a:srgbClr val="0E73E2"/>
                </a:solidFill>
              </a:rPr>
              <a:t>c)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CD4B66-1549-CC65-92A9-BC6A5ADB2DE2}"/>
              </a:ext>
            </a:extLst>
          </p:cNvPr>
          <p:cNvSpPr txBox="1"/>
          <p:nvPr/>
        </p:nvSpPr>
        <p:spPr>
          <a:xfrm>
            <a:off x="10831505" y="5565810"/>
            <a:ext cx="1596196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© Hans Göppert</a:t>
            </a:r>
            <a:endParaRPr lang="de-DE" sz="1050" dirty="0"/>
          </a:p>
          <a:p>
            <a:pPr marL="228600" indent="-228600">
              <a:buAutoNum type="alphaLcParenR"/>
            </a:pP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</a:rPr>
              <a:t>Allfeld</a:t>
            </a:r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buAutoNum type="alphaLcParenR"/>
            </a:pP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</a:rPr>
              <a:t>Braunsbach</a:t>
            </a:r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buAutoNum type="alphaLcParenR"/>
            </a:pP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Stein</a:t>
            </a:r>
          </a:p>
          <a:p>
            <a:pPr marL="228600" indent="-228600">
              <a:buAutoNum type="alphaLcParenR"/>
            </a:pP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</a:rPr>
              <a:t>Eppingen</a:t>
            </a:r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buAutoNum type="alphaLcParenR"/>
            </a:pP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</a:rPr>
              <a:t>Neckargerach</a:t>
            </a:r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buAutoNum type="alphaLcParenR"/>
            </a:pP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</a:rPr>
              <a:t>Eppingen</a:t>
            </a:r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F0C68E-351F-FE3B-694C-41FA78642126}"/>
              </a:ext>
            </a:extLst>
          </p:cNvPr>
          <p:cNvGrpSpPr/>
          <p:nvPr/>
        </p:nvGrpSpPr>
        <p:grpSpPr>
          <a:xfrm>
            <a:off x="179652" y="60308"/>
            <a:ext cx="261861" cy="4951560"/>
            <a:chOff x="179652" y="197468"/>
            <a:chExt cx="261861" cy="4951560"/>
          </a:xfrm>
        </p:grpSpPr>
        <p:sp>
          <p:nvSpPr>
            <p:cNvPr id="12" name="Freeform: Shap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3AA1A20C-6CC8-4674-D9FE-C09FFBF25E79}"/>
                </a:ext>
              </a:extLst>
            </p:cNvPr>
            <p:cNvSpPr/>
            <p:nvPr/>
          </p:nvSpPr>
          <p:spPr>
            <a:xfrm rot="16200000">
              <a:off x="-111893" y="489013"/>
              <a:ext cx="844949" cy="261859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Motivation</a:t>
              </a:r>
            </a:p>
          </p:txBody>
        </p:sp>
        <p:sp>
          <p:nvSpPr>
            <p:cNvPr id="14" name="Freeform: Shape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2784486C-819E-41E5-DB6C-E45518F38718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Freeform: Shap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9987C8BE-3DBF-30D5-75B1-7E1F4026F94B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reeform: Shape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2E606A3D-1859-2812-A80C-A3499E60E234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8" name="Freeform: Shape 17">
            <a:hlinkClick r:id="rId12" action="ppaction://hlinksldjump"/>
            <a:extLst>
              <a:ext uri="{FF2B5EF4-FFF2-40B4-BE49-F238E27FC236}">
                <a16:creationId xmlns:a16="http://schemas.microsoft.com/office/drawing/2014/main" id="{065136AA-5EEB-C0D9-DBA4-69C1F82A25D5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9" name="Freeform: Shape 18">
            <a:hlinkClick r:id="rId13" action="ppaction://hlinksldjump"/>
            <a:extLst>
              <a:ext uri="{FF2B5EF4-FFF2-40B4-BE49-F238E27FC236}">
                <a16:creationId xmlns:a16="http://schemas.microsoft.com/office/drawing/2014/main" id="{C77EC49C-F6ED-FCE4-8C13-A75F8537FFB7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21" name="Freeform: Shape 20">
            <a:hlinkClick r:id="rId14" action="ppaction://hlinksldjump"/>
            <a:extLst>
              <a:ext uri="{FF2B5EF4-FFF2-40B4-BE49-F238E27FC236}">
                <a16:creationId xmlns:a16="http://schemas.microsoft.com/office/drawing/2014/main" id="{DAEA7CC5-26EC-6289-4F16-3A005DB98B78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Freeform: Shape 23">
            <a:hlinkClick r:id="rId15" action="ppaction://hlinksldjump"/>
            <a:extLst>
              <a:ext uri="{FF2B5EF4-FFF2-40B4-BE49-F238E27FC236}">
                <a16:creationId xmlns:a16="http://schemas.microsoft.com/office/drawing/2014/main" id="{BD2DA74A-E73C-9184-B822-322351AF4D61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76108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89A55-5E6B-ADB2-599E-0ACC4D3B33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18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B876D6-A685-0871-26B6-EA98653DF1B2}"/>
              </a:ext>
            </a:extLst>
          </p:cNvPr>
          <p:cNvSpPr txBox="1">
            <a:spLocks/>
          </p:cNvSpPr>
          <p:nvPr/>
        </p:nvSpPr>
        <p:spPr>
          <a:xfrm>
            <a:off x="877824" y="94078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dirty="0"/>
              <a:t>Flash floods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4A59F92-E474-D916-D6C1-1839247683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242953" y="1451498"/>
            <a:ext cx="1784352" cy="189457"/>
          </a:xfrm>
        </p:spPr>
        <p:txBody>
          <a:bodyPr/>
          <a:lstStyle/>
          <a:p>
            <a:r>
              <a:rPr lang="en-US" dirty="0"/>
              <a:t>PREVIOUS events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65DD19-7B36-D6F0-7C22-1D1E68D20284}"/>
              </a:ext>
            </a:extLst>
          </p:cNvPr>
          <p:cNvSpPr txBox="1"/>
          <p:nvPr/>
        </p:nvSpPr>
        <p:spPr>
          <a:xfrm>
            <a:off x="10416152" y="6111876"/>
            <a:ext cx="1596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© </a:t>
            </a: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</a:rPr>
              <a:t>Göppert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, 2019</a:t>
            </a:r>
          </a:p>
        </p:txBody>
      </p:sp>
      <p:graphicFrame>
        <p:nvGraphicFramePr>
          <p:cNvPr id="3" name="Tabelle 7">
            <a:extLst>
              <a:ext uri="{FF2B5EF4-FFF2-40B4-BE49-F238E27FC236}">
                <a16:creationId xmlns:a16="http://schemas.microsoft.com/office/drawing/2014/main" id="{1A64D8DA-5FC2-A962-2553-DEE1A3B2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079619"/>
              </p:ext>
            </p:extLst>
          </p:nvPr>
        </p:nvGraphicFramePr>
        <p:xfrm>
          <a:off x="2095493" y="748018"/>
          <a:ext cx="7850037" cy="59292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2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6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effectLst/>
                          <a:latin typeface="+mj-lt"/>
                        </a:rPr>
                        <a:t>Location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effectLst/>
                          <a:latin typeface="+mj-lt"/>
                        </a:rPr>
                        <a:t>Date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effectLst/>
                          <a:latin typeface="+mj-lt"/>
                        </a:rPr>
                        <a:t>Precipitation</a:t>
                      </a:r>
                      <a:r>
                        <a:rPr lang="de-DE" sz="1400" b="1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400" b="1" u="none" strike="noStrike" dirty="0">
                          <a:effectLst/>
                          <a:latin typeface="+mj-lt"/>
                        </a:rPr>
                        <a:t>[mm]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effectLst/>
                          <a:latin typeface="+mj-lt"/>
                        </a:rPr>
                        <a:t>Duration [h]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Steißlingen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24.03.2005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58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Stebbach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Kirchardt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Gondelsheim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/...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05.07.2006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100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Reichenbach (Fils)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09.06.2007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91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Eubigheim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/Buchen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08.08.2007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60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Schutteroberlauf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01.09.2008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80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Ettenheim/Niederschopfh./Kinzigtal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01.09.2008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             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Gechingen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/Aidlingen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15.05.2009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100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2-3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Lein / 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Böllinger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 Bach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06.06.2010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75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Ditzingen (Glems)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04.07.2010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160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Munzingen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12.07.2010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85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0,75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Bisingen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  (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Borrenbach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)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23.07.2010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Saalbach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, 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Pfinz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, 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Schmie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, …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01.06.2013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Emmingen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28.07.2014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110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3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Bretten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06.06.2015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100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Waldbrunn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28.05.2016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105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Dallau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29.05.2016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97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Allfeld (Schefflenz)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30.05.2016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80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3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Stein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07.06.2016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88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Waldkirch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07.06.2016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77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Bad 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Rappenau</a:t>
                      </a:r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 /</a:t>
                      </a:r>
                      <a:r>
                        <a:rPr lang="de-DE" sz="1400" u="none" strike="noStrike" dirty="0" err="1">
                          <a:effectLst/>
                          <a:latin typeface="+mj-lt"/>
                        </a:rPr>
                        <a:t>Treschklinge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08.06.2016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  <a:latin typeface="+mj-lt"/>
                        </a:rPr>
                        <a:t>Waldkirch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13.06.2016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91,5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28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Eppingen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25.06.2016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61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>
                          <a:effectLst/>
                          <a:latin typeface="+mj-lt"/>
                        </a:rPr>
                        <a:t>0,5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E4EC6EC-42B6-1623-C9A1-9A73D02EF3FE}"/>
              </a:ext>
            </a:extLst>
          </p:cNvPr>
          <p:cNvGrpSpPr/>
          <p:nvPr/>
        </p:nvGrpSpPr>
        <p:grpSpPr>
          <a:xfrm>
            <a:off x="179652" y="60308"/>
            <a:ext cx="261861" cy="4951560"/>
            <a:chOff x="179652" y="197468"/>
            <a:chExt cx="261861" cy="4951560"/>
          </a:xfrm>
        </p:grpSpPr>
        <p:sp>
          <p:nvSpPr>
            <p:cNvPr id="5" name="Freeform: Shape 4">
              <a:hlinkClick r:id="rId2" action="ppaction://hlinksldjump"/>
              <a:extLst>
                <a:ext uri="{FF2B5EF4-FFF2-40B4-BE49-F238E27FC236}">
                  <a16:creationId xmlns:a16="http://schemas.microsoft.com/office/drawing/2014/main" id="{71A0DCB5-553E-D3DB-D038-8832713734D9}"/>
                </a:ext>
              </a:extLst>
            </p:cNvPr>
            <p:cNvSpPr/>
            <p:nvPr/>
          </p:nvSpPr>
          <p:spPr>
            <a:xfrm rot="16200000">
              <a:off x="-111893" y="489013"/>
              <a:ext cx="844949" cy="261859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Motivation</a:t>
              </a:r>
            </a:p>
          </p:txBody>
        </p:sp>
        <p:sp>
          <p:nvSpPr>
            <p:cNvPr id="6" name="Freeform: Shap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4D1080C1-E2D8-B845-4157-340BE89DAF5C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: Shape 7">
              <a:hlinkClick r:id="rId4" action="ppaction://hlinksldjump"/>
              <a:extLst>
                <a:ext uri="{FF2B5EF4-FFF2-40B4-BE49-F238E27FC236}">
                  <a16:creationId xmlns:a16="http://schemas.microsoft.com/office/drawing/2014/main" id="{9D6F7CD3-194A-60A4-7AF0-308A658EA2D0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: Shap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706AEC0A-B634-F411-0C5E-6C70C274F5DC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0" name="Freeform: Shape 9">
            <a:hlinkClick r:id="rId6" action="ppaction://hlinksldjump"/>
            <a:extLst>
              <a:ext uri="{FF2B5EF4-FFF2-40B4-BE49-F238E27FC236}">
                <a16:creationId xmlns:a16="http://schemas.microsoft.com/office/drawing/2014/main" id="{76CB6648-6B1A-6D4A-8578-EBBE4526B202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1" name="Freeform: Shape 10">
            <a:hlinkClick r:id="rId7" action="ppaction://hlinksldjump"/>
            <a:extLst>
              <a:ext uri="{FF2B5EF4-FFF2-40B4-BE49-F238E27FC236}">
                <a16:creationId xmlns:a16="http://schemas.microsoft.com/office/drawing/2014/main" id="{76F74D9F-A8F3-E70B-2456-5F7428368189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3" name="Freeform: Shape 12">
            <a:hlinkClick r:id="rId8" action="ppaction://hlinksldjump"/>
            <a:extLst>
              <a:ext uri="{FF2B5EF4-FFF2-40B4-BE49-F238E27FC236}">
                <a16:creationId xmlns:a16="http://schemas.microsoft.com/office/drawing/2014/main" id="{144369E1-5696-F666-366D-1C7E1B671878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: Shape 15">
            <a:hlinkClick r:id="rId9" action="ppaction://hlinksldjump"/>
            <a:extLst>
              <a:ext uri="{FF2B5EF4-FFF2-40B4-BE49-F238E27FC236}">
                <a16:creationId xmlns:a16="http://schemas.microsoft.com/office/drawing/2014/main" id="{EF009E19-8A71-48F9-2295-7361E2A33AAC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82518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CD686-78E4-0649-EE0A-7BF78C2A84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642669" y="832125"/>
            <a:ext cx="2544794" cy="241538"/>
          </a:xfrm>
        </p:spPr>
        <p:txBody>
          <a:bodyPr/>
          <a:lstStyle/>
          <a:p>
            <a:r>
              <a:rPr lang="en-US" dirty="0"/>
              <a:t>KRAICHGAU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3BB1E8-A86C-106E-B3D0-BB2CB8E37209}"/>
              </a:ext>
            </a:extLst>
          </p:cNvPr>
          <p:cNvSpPr txBox="1"/>
          <p:nvPr/>
        </p:nvSpPr>
        <p:spPr>
          <a:xfrm>
            <a:off x="784776" y="1475067"/>
            <a:ext cx="6933291" cy="335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IN" sz="2400" dirty="0" err="1"/>
              <a:t>Elsenz-Schwarzbach</a:t>
            </a:r>
            <a:r>
              <a:rPr lang="en-IN" sz="2400" dirty="0"/>
              <a:t> catchment, Baden Wurttemberg, Germany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IN" sz="2400" dirty="0"/>
              <a:t>Flood Reservoir – HRB </a:t>
            </a:r>
            <a:r>
              <a:rPr lang="en-IN" sz="2400" dirty="0" err="1"/>
              <a:t>Obergimpern</a:t>
            </a:r>
            <a:r>
              <a:rPr lang="en-IN" sz="2400" dirty="0"/>
              <a:t>, W22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IN" sz="2400" dirty="0"/>
              <a:t>Around 5 km northwest of Bad </a:t>
            </a:r>
            <a:r>
              <a:rPr lang="en-IN" sz="2400" dirty="0" err="1"/>
              <a:t>Rappenau</a:t>
            </a:r>
            <a:endParaRPr lang="en-IN" sz="2400" dirty="0"/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IN" sz="2400" dirty="0" err="1">
                <a:solidFill>
                  <a:srgbClr val="00B0F0"/>
                </a:solidFill>
              </a:rPr>
              <a:t>Krebsbach</a:t>
            </a:r>
            <a:r>
              <a:rPr lang="en-IN" sz="2400" dirty="0"/>
              <a:t> Brook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IN" sz="2400" dirty="0"/>
              <a:t>Major storm event on 08.06.2016 (Reservoir was flooded)</a:t>
            </a:r>
            <a:endParaRPr lang="en-US" sz="2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CDBE9C-BFDB-B870-ED28-4A91C05E2C2A}"/>
              </a:ext>
            </a:extLst>
          </p:cNvPr>
          <p:cNvSpPr txBox="1">
            <a:spLocks/>
          </p:cNvSpPr>
          <p:nvPr/>
        </p:nvSpPr>
        <p:spPr>
          <a:xfrm>
            <a:off x="877824" y="254582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STUDY AREA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F90CF6-269C-C2A2-BC18-3962706AF51D}"/>
              </a:ext>
            </a:extLst>
          </p:cNvPr>
          <p:cNvSpPr txBox="1"/>
          <p:nvPr/>
        </p:nvSpPr>
        <p:spPr>
          <a:xfrm>
            <a:off x="10287000" y="6418752"/>
            <a:ext cx="200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Cambria" panose="02040503050406030204" pitchFamily="18" charset="0"/>
                <a:ea typeface="Cambria" panose="02040503050406030204" pitchFamily="18" charset="0"/>
              </a:rPr>
              <a:t>Zweckverband</a:t>
            </a:r>
            <a:r>
              <a:rPr lang="en-US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00" dirty="0" err="1">
                <a:latin typeface="Cambria" panose="02040503050406030204" pitchFamily="18" charset="0"/>
                <a:ea typeface="Cambria" panose="02040503050406030204" pitchFamily="18" charset="0"/>
              </a:rPr>
              <a:t>Hochwasserschutz</a:t>
            </a:r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900" dirty="0" err="1">
                <a:latin typeface="Cambria" panose="02040503050406030204" pitchFamily="18" charset="0"/>
                <a:ea typeface="Cambria" panose="02040503050406030204" pitchFamily="18" charset="0"/>
              </a:rPr>
              <a:t>Einzugsgebiet</a:t>
            </a:r>
            <a:r>
              <a:rPr lang="en-US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00" dirty="0" err="1">
                <a:latin typeface="Cambria" panose="02040503050406030204" pitchFamily="18" charset="0"/>
                <a:ea typeface="Cambria" panose="02040503050406030204" pitchFamily="18" charset="0"/>
              </a:rPr>
              <a:t>Elsenz-Schwarzbach</a:t>
            </a:r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A2CD74-BEC8-6225-1780-0E13037F8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0" t="11195" r="68565" b="60386"/>
          <a:stretch/>
        </p:blipFill>
        <p:spPr>
          <a:xfrm>
            <a:off x="7718067" y="1250805"/>
            <a:ext cx="4220119" cy="37151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9133FA-E15E-DD05-C5C0-B563B8A6D2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/>
          <a:lstStyle/>
          <a:p>
            <a:fld id="{75DF2D63-3FF5-D547-96B9-BE9CCD1ABA58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966A2C-245C-CB55-9E68-95EC07F0C401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15" name="Freeform: Shape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DE1735C1-FCB7-67ED-4C28-9E2E9D5C6081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Hillslope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Freeform: Shap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22CDCFC-0E62-D2FA-71E9-4CB82DD2B300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reeform: Shape 16">
              <a:hlinkClick r:id="rId5" action="ppaction://hlinksldjump"/>
              <a:extLst>
                <a:ext uri="{FF2B5EF4-FFF2-40B4-BE49-F238E27FC236}">
                  <a16:creationId xmlns:a16="http://schemas.microsoft.com/office/drawing/2014/main" id="{8A9AAC17-5B87-12A4-0CD5-EDCCE6679EAB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8" name="Freeform: Shape 17">
            <a:hlinkClick r:id="rId6" action="ppaction://hlinksldjump"/>
            <a:extLst>
              <a:ext uri="{FF2B5EF4-FFF2-40B4-BE49-F238E27FC236}">
                <a16:creationId xmlns:a16="http://schemas.microsoft.com/office/drawing/2014/main" id="{46423B49-3FF7-38B6-C4A1-B06252D2B5B8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22" name="Freeform: Shape 21">
            <a:hlinkClick r:id="rId7" action="ppaction://hlinksldjump"/>
            <a:extLst>
              <a:ext uri="{FF2B5EF4-FFF2-40B4-BE49-F238E27FC236}">
                <a16:creationId xmlns:a16="http://schemas.microsoft.com/office/drawing/2014/main" id="{49A64F1C-62CE-AB4F-E079-7B6D6F183F16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23" name="Freeform: Shape 22">
            <a:hlinkClick r:id="rId8" action="ppaction://hlinksldjump"/>
            <a:extLst>
              <a:ext uri="{FF2B5EF4-FFF2-40B4-BE49-F238E27FC236}">
                <a16:creationId xmlns:a16="http://schemas.microsoft.com/office/drawing/2014/main" id="{91A99F5C-6C18-D9C1-F645-B879C48A05BD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Freeform: Shape 23">
            <a:hlinkClick r:id="rId9" action="ppaction://hlinksldjump"/>
            <a:extLst>
              <a:ext uri="{FF2B5EF4-FFF2-40B4-BE49-F238E27FC236}">
                <a16:creationId xmlns:a16="http://schemas.microsoft.com/office/drawing/2014/main" id="{552BD2A5-07CC-8D93-D275-456CEA998CE5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25" name="Freeform: Shape 24">
            <a:hlinkClick r:id="rId10" action="ppaction://hlinksldjump"/>
            <a:extLst>
              <a:ext uri="{FF2B5EF4-FFF2-40B4-BE49-F238E27FC236}">
                <a16:creationId xmlns:a16="http://schemas.microsoft.com/office/drawing/2014/main" id="{F04B3B82-A321-020C-1017-474359E20CA0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1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1A3D3B8C-342B-C241-8FBE-69CCF1A19302}"/>
              </a:ext>
            </a:extLst>
          </p:cNvPr>
          <p:cNvSpPr/>
          <p:nvPr/>
        </p:nvSpPr>
        <p:spPr>
          <a:xfrm>
            <a:off x="86266" y="2421261"/>
            <a:ext cx="2727261" cy="341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06C4A-15A1-DE41-F93E-6EE8ED5F5D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5888" y="5948681"/>
            <a:ext cx="457200" cy="184150"/>
          </a:xfrm>
        </p:spPr>
        <p:txBody>
          <a:bodyPr/>
          <a:lstStyle/>
          <a:p>
            <a:fld id="{75DF2D63-3FF5-D547-96B9-BE9CCD1ABA58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2E6E2-7E4A-2BA4-EB38-893A73380F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711180" y="334898"/>
            <a:ext cx="1784352" cy="189457"/>
          </a:xfrm>
        </p:spPr>
        <p:txBody>
          <a:bodyPr/>
          <a:lstStyle/>
          <a:p>
            <a:r>
              <a:rPr lang="en-US" dirty="0"/>
              <a:t>Pitch slide</a:t>
            </a: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2CCF4E43-512C-9414-9BEF-6A5B529731A0}"/>
              </a:ext>
            </a:extLst>
          </p:cNvPr>
          <p:cNvSpPr/>
          <p:nvPr/>
        </p:nvSpPr>
        <p:spPr>
          <a:xfrm>
            <a:off x="1618089" y="1503251"/>
            <a:ext cx="235615" cy="598992"/>
          </a:xfrm>
          <a:custGeom>
            <a:avLst/>
            <a:gdLst>
              <a:gd name="connsiteX0" fmla="*/ 108348 w 235615"/>
              <a:gd name="connsiteY0" fmla="*/ 680 h 598992"/>
              <a:gd name="connsiteX1" fmla="*/ 79332 w 235615"/>
              <a:gd name="connsiteY1" fmla="*/ 18373 h 598992"/>
              <a:gd name="connsiteX2" fmla="*/ 0 w 235615"/>
              <a:gd name="connsiteY2" fmla="*/ 346350 h 598992"/>
              <a:gd name="connsiteX3" fmla="*/ 167486 w 235615"/>
              <a:gd name="connsiteY3" fmla="*/ 346350 h 598992"/>
              <a:gd name="connsiteX4" fmla="*/ 89332 w 235615"/>
              <a:gd name="connsiteY4" fmla="*/ 566652 h 598992"/>
              <a:gd name="connsiteX5" fmla="*/ 103600 w 235615"/>
              <a:gd name="connsiteY5" fmla="*/ 597509 h 598992"/>
              <a:gd name="connsiteX6" fmla="*/ 134460 w 235615"/>
              <a:gd name="connsiteY6" fmla="*/ 583241 h 598992"/>
              <a:gd name="connsiteX7" fmla="*/ 134648 w 235615"/>
              <a:gd name="connsiteY7" fmla="*/ 582710 h 598992"/>
              <a:gd name="connsiteX8" fmla="*/ 235615 w 235615"/>
              <a:gd name="connsiteY8" fmla="*/ 298270 h 598992"/>
              <a:gd name="connsiteX9" fmla="*/ 61133 w 235615"/>
              <a:gd name="connsiteY9" fmla="*/ 298270 h 598992"/>
              <a:gd name="connsiteX10" fmla="*/ 126041 w 235615"/>
              <a:gd name="connsiteY10" fmla="*/ 29696 h 598992"/>
              <a:gd name="connsiteX11" fmla="*/ 108348 w 235615"/>
              <a:gd name="connsiteY11" fmla="*/ 680 h 59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615" h="598992">
                <a:moveTo>
                  <a:pt x="108348" y="680"/>
                </a:moveTo>
                <a:cubicBezTo>
                  <a:pt x="95450" y="-2441"/>
                  <a:pt x="82462" y="5478"/>
                  <a:pt x="79332" y="18373"/>
                </a:cubicBezTo>
                <a:lnTo>
                  <a:pt x="0" y="346350"/>
                </a:lnTo>
                <a:lnTo>
                  <a:pt x="167486" y="346350"/>
                </a:lnTo>
                <a:lnTo>
                  <a:pt x="89332" y="566652"/>
                </a:lnTo>
                <a:cubicBezTo>
                  <a:pt x="84750" y="579114"/>
                  <a:pt x="91140" y="592929"/>
                  <a:pt x="103600" y="597509"/>
                </a:cubicBezTo>
                <a:cubicBezTo>
                  <a:pt x="116062" y="602091"/>
                  <a:pt x="129878" y="595704"/>
                  <a:pt x="134460" y="583241"/>
                </a:cubicBezTo>
                <a:cubicBezTo>
                  <a:pt x="134525" y="583066"/>
                  <a:pt x="134587" y="582888"/>
                  <a:pt x="134648" y="582710"/>
                </a:cubicBezTo>
                <a:lnTo>
                  <a:pt x="235615" y="298270"/>
                </a:lnTo>
                <a:lnTo>
                  <a:pt x="61133" y="298270"/>
                </a:lnTo>
                <a:lnTo>
                  <a:pt x="126041" y="29696"/>
                </a:lnTo>
                <a:cubicBezTo>
                  <a:pt x="129162" y="16799"/>
                  <a:pt x="121243" y="3810"/>
                  <a:pt x="108348" y="680"/>
                </a:cubicBezTo>
                <a:close/>
              </a:path>
            </a:pathLst>
          </a:custGeom>
          <a:solidFill>
            <a:srgbClr val="E0D10E"/>
          </a:solidFill>
          <a:ln w="2401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64BC3A7-D94E-DE92-69EF-8BDFFA2F7624}"/>
              </a:ext>
            </a:extLst>
          </p:cNvPr>
          <p:cNvSpPr/>
          <p:nvPr/>
        </p:nvSpPr>
        <p:spPr>
          <a:xfrm>
            <a:off x="2154825" y="1287758"/>
            <a:ext cx="239774" cy="359420"/>
          </a:xfrm>
          <a:custGeom>
            <a:avLst/>
            <a:gdLst>
              <a:gd name="connsiteX0" fmla="*/ 119887 w 239774"/>
              <a:gd name="connsiteY0" fmla="*/ 359421 h 359420"/>
              <a:gd name="connsiteX1" fmla="*/ 239774 w 239774"/>
              <a:gd name="connsiteY1" fmla="*/ 239606 h 359420"/>
              <a:gd name="connsiteX2" fmla="*/ 119887 w 239774"/>
              <a:gd name="connsiteY2" fmla="*/ 0 h 359420"/>
              <a:gd name="connsiteX3" fmla="*/ 0 w 239774"/>
              <a:gd name="connsiteY3" fmla="*/ 239606 h 359420"/>
              <a:gd name="connsiteX4" fmla="*/ 119887 w 239774"/>
              <a:gd name="connsiteY4" fmla="*/ 359421 h 359420"/>
              <a:gd name="connsiteX5" fmla="*/ 119887 w 239774"/>
              <a:gd name="connsiteY5" fmla="*/ 88178 h 359420"/>
              <a:gd name="connsiteX6" fmla="*/ 191694 w 239774"/>
              <a:gd name="connsiteY6" fmla="*/ 239630 h 359420"/>
              <a:gd name="connsiteX7" fmla="*/ 119887 w 239774"/>
              <a:gd name="connsiteY7" fmla="*/ 311437 h 359420"/>
              <a:gd name="connsiteX8" fmla="*/ 48080 w 239774"/>
              <a:gd name="connsiteY8" fmla="*/ 239630 h 359420"/>
              <a:gd name="connsiteX9" fmla="*/ 119887 w 239774"/>
              <a:gd name="connsiteY9" fmla="*/ 88178 h 3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774" h="359420">
                <a:moveTo>
                  <a:pt x="119887" y="359421"/>
                </a:moveTo>
                <a:cubicBezTo>
                  <a:pt x="186071" y="359421"/>
                  <a:pt x="239733" y="305790"/>
                  <a:pt x="239774" y="239606"/>
                </a:cubicBezTo>
                <a:cubicBezTo>
                  <a:pt x="239774" y="173472"/>
                  <a:pt x="119887" y="0"/>
                  <a:pt x="119887" y="0"/>
                </a:cubicBezTo>
                <a:cubicBezTo>
                  <a:pt x="119887" y="0"/>
                  <a:pt x="0" y="173472"/>
                  <a:pt x="0" y="239606"/>
                </a:cubicBezTo>
                <a:cubicBezTo>
                  <a:pt x="41" y="305790"/>
                  <a:pt x="53703" y="359421"/>
                  <a:pt x="119887" y="359421"/>
                </a:cubicBezTo>
                <a:close/>
                <a:moveTo>
                  <a:pt x="119887" y="88178"/>
                </a:moveTo>
                <a:cubicBezTo>
                  <a:pt x="159024" y="151956"/>
                  <a:pt x="191694" y="216600"/>
                  <a:pt x="191694" y="239630"/>
                </a:cubicBezTo>
                <a:cubicBezTo>
                  <a:pt x="191694" y="279289"/>
                  <a:pt x="159546" y="311437"/>
                  <a:pt x="119887" y="311437"/>
                </a:cubicBezTo>
                <a:cubicBezTo>
                  <a:pt x="80228" y="311437"/>
                  <a:pt x="48080" y="279289"/>
                  <a:pt x="48080" y="239630"/>
                </a:cubicBezTo>
                <a:cubicBezTo>
                  <a:pt x="48080" y="216600"/>
                  <a:pt x="80774" y="151956"/>
                  <a:pt x="119887" y="88178"/>
                </a:cubicBezTo>
                <a:close/>
              </a:path>
            </a:pathLst>
          </a:custGeom>
          <a:solidFill>
            <a:srgbClr val="00B0F0"/>
          </a:solidFill>
          <a:ln w="2401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07742035-EDA6-9CB9-9D91-11FC00084ABF}"/>
              </a:ext>
            </a:extLst>
          </p:cNvPr>
          <p:cNvSpPr/>
          <p:nvPr/>
        </p:nvSpPr>
        <p:spPr>
          <a:xfrm>
            <a:off x="695947" y="1303669"/>
            <a:ext cx="239774" cy="359492"/>
          </a:xfrm>
          <a:custGeom>
            <a:avLst/>
            <a:gdLst>
              <a:gd name="connsiteX0" fmla="*/ 239774 w 239774"/>
              <a:gd name="connsiteY0" fmla="*/ 239606 h 359492"/>
              <a:gd name="connsiteX1" fmla="*/ 119887 w 239774"/>
              <a:gd name="connsiteY1" fmla="*/ 0 h 359492"/>
              <a:gd name="connsiteX2" fmla="*/ 0 w 239774"/>
              <a:gd name="connsiteY2" fmla="*/ 239606 h 359492"/>
              <a:gd name="connsiteX3" fmla="*/ 119887 w 239774"/>
              <a:gd name="connsiteY3" fmla="*/ 359493 h 359492"/>
              <a:gd name="connsiteX4" fmla="*/ 239774 w 239774"/>
              <a:gd name="connsiteY4" fmla="*/ 239606 h 359492"/>
              <a:gd name="connsiteX5" fmla="*/ 48080 w 239774"/>
              <a:gd name="connsiteY5" fmla="*/ 239606 h 359492"/>
              <a:gd name="connsiteX6" fmla="*/ 119887 w 239774"/>
              <a:gd name="connsiteY6" fmla="*/ 88154 h 359492"/>
              <a:gd name="connsiteX7" fmla="*/ 191694 w 239774"/>
              <a:gd name="connsiteY7" fmla="*/ 239606 h 359492"/>
              <a:gd name="connsiteX8" fmla="*/ 119887 w 239774"/>
              <a:gd name="connsiteY8" fmla="*/ 311413 h 359492"/>
              <a:gd name="connsiteX9" fmla="*/ 48080 w 239774"/>
              <a:gd name="connsiteY9" fmla="*/ 239606 h 3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774" h="359492">
                <a:moveTo>
                  <a:pt x="239774" y="239606"/>
                </a:moveTo>
                <a:cubicBezTo>
                  <a:pt x="239774" y="173472"/>
                  <a:pt x="119887" y="0"/>
                  <a:pt x="119887" y="0"/>
                </a:cubicBezTo>
                <a:cubicBezTo>
                  <a:pt x="119887" y="0"/>
                  <a:pt x="0" y="173472"/>
                  <a:pt x="0" y="239606"/>
                </a:cubicBezTo>
                <a:cubicBezTo>
                  <a:pt x="0" y="305817"/>
                  <a:pt x="53676" y="359493"/>
                  <a:pt x="119887" y="359493"/>
                </a:cubicBezTo>
                <a:cubicBezTo>
                  <a:pt x="186098" y="359493"/>
                  <a:pt x="239774" y="305817"/>
                  <a:pt x="239774" y="239606"/>
                </a:cubicBezTo>
                <a:close/>
                <a:moveTo>
                  <a:pt x="48080" y="239606"/>
                </a:moveTo>
                <a:cubicBezTo>
                  <a:pt x="48080" y="216600"/>
                  <a:pt x="80750" y="151956"/>
                  <a:pt x="119887" y="88154"/>
                </a:cubicBezTo>
                <a:cubicBezTo>
                  <a:pt x="159000" y="151932"/>
                  <a:pt x="191694" y="216575"/>
                  <a:pt x="191694" y="239606"/>
                </a:cubicBezTo>
                <a:cubicBezTo>
                  <a:pt x="191694" y="279264"/>
                  <a:pt x="159546" y="311413"/>
                  <a:pt x="119887" y="311413"/>
                </a:cubicBezTo>
                <a:cubicBezTo>
                  <a:pt x="80228" y="311413"/>
                  <a:pt x="48080" y="279264"/>
                  <a:pt x="48080" y="239606"/>
                </a:cubicBezTo>
                <a:close/>
              </a:path>
            </a:pathLst>
          </a:custGeom>
          <a:solidFill>
            <a:srgbClr val="00B0F0"/>
          </a:solidFill>
          <a:ln w="2401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93" name="Thought Bubble: Cloud 92">
            <a:extLst>
              <a:ext uri="{FF2B5EF4-FFF2-40B4-BE49-F238E27FC236}">
                <a16:creationId xmlns:a16="http://schemas.microsoft.com/office/drawing/2014/main" id="{A1E5DEC3-C4DE-1560-3C4D-6B6BC3CBE3A8}"/>
              </a:ext>
            </a:extLst>
          </p:cNvPr>
          <p:cNvSpPr/>
          <p:nvPr/>
        </p:nvSpPr>
        <p:spPr>
          <a:xfrm>
            <a:off x="580786" y="35987"/>
            <a:ext cx="2074607" cy="1377301"/>
          </a:xfrm>
          <a:prstGeom prst="cloudCallou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A52A8FE-EE24-4EAD-B6A2-F626D98CF637}"/>
              </a:ext>
            </a:extLst>
          </p:cNvPr>
          <p:cNvSpPr/>
          <p:nvPr/>
        </p:nvSpPr>
        <p:spPr>
          <a:xfrm>
            <a:off x="2388144" y="1831149"/>
            <a:ext cx="239774" cy="359420"/>
          </a:xfrm>
          <a:custGeom>
            <a:avLst/>
            <a:gdLst>
              <a:gd name="connsiteX0" fmla="*/ 119887 w 239774"/>
              <a:gd name="connsiteY0" fmla="*/ 359421 h 359420"/>
              <a:gd name="connsiteX1" fmla="*/ 239774 w 239774"/>
              <a:gd name="connsiteY1" fmla="*/ 239606 h 359420"/>
              <a:gd name="connsiteX2" fmla="*/ 119887 w 239774"/>
              <a:gd name="connsiteY2" fmla="*/ 0 h 359420"/>
              <a:gd name="connsiteX3" fmla="*/ 0 w 239774"/>
              <a:gd name="connsiteY3" fmla="*/ 239606 h 359420"/>
              <a:gd name="connsiteX4" fmla="*/ 119887 w 239774"/>
              <a:gd name="connsiteY4" fmla="*/ 359421 h 359420"/>
              <a:gd name="connsiteX5" fmla="*/ 119887 w 239774"/>
              <a:gd name="connsiteY5" fmla="*/ 88178 h 359420"/>
              <a:gd name="connsiteX6" fmla="*/ 191694 w 239774"/>
              <a:gd name="connsiteY6" fmla="*/ 239630 h 359420"/>
              <a:gd name="connsiteX7" fmla="*/ 119887 w 239774"/>
              <a:gd name="connsiteY7" fmla="*/ 311437 h 359420"/>
              <a:gd name="connsiteX8" fmla="*/ 48080 w 239774"/>
              <a:gd name="connsiteY8" fmla="*/ 239630 h 359420"/>
              <a:gd name="connsiteX9" fmla="*/ 119887 w 239774"/>
              <a:gd name="connsiteY9" fmla="*/ 88178 h 3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774" h="359420">
                <a:moveTo>
                  <a:pt x="119887" y="359421"/>
                </a:moveTo>
                <a:cubicBezTo>
                  <a:pt x="186071" y="359421"/>
                  <a:pt x="239733" y="305790"/>
                  <a:pt x="239774" y="239606"/>
                </a:cubicBezTo>
                <a:cubicBezTo>
                  <a:pt x="239774" y="173472"/>
                  <a:pt x="119887" y="0"/>
                  <a:pt x="119887" y="0"/>
                </a:cubicBezTo>
                <a:cubicBezTo>
                  <a:pt x="119887" y="0"/>
                  <a:pt x="0" y="173472"/>
                  <a:pt x="0" y="239606"/>
                </a:cubicBezTo>
                <a:cubicBezTo>
                  <a:pt x="41" y="305790"/>
                  <a:pt x="53703" y="359421"/>
                  <a:pt x="119887" y="359421"/>
                </a:cubicBezTo>
                <a:close/>
                <a:moveTo>
                  <a:pt x="119887" y="88178"/>
                </a:moveTo>
                <a:cubicBezTo>
                  <a:pt x="159024" y="151956"/>
                  <a:pt x="191694" y="216600"/>
                  <a:pt x="191694" y="239630"/>
                </a:cubicBezTo>
                <a:cubicBezTo>
                  <a:pt x="191694" y="279289"/>
                  <a:pt x="159546" y="311437"/>
                  <a:pt x="119887" y="311437"/>
                </a:cubicBezTo>
                <a:cubicBezTo>
                  <a:pt x="80228" y="311437"/>
                  <a:pt x="48080" y="279289"/>
                  <a:pt x="48080" y="239630"/>
                </a:cubicBezTo>
                <a:cubicBezTo>
                  <a:pt x="48080" y="216600"/>
                  <a:pt x="80774" y="151956"/>
                  <a:pt x="119887" y="88178"/>
                </a:cubicBezTo>
                <a:close/>
              </a:path>
            </a:pathLst>
          </a:custGeom>
          <a:solidFill>
            <a:srgbClr val="00B0F0"/>
          </a:solidFill>
          <a:ln w="2401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23FD354-9425-765A-8AEC-543E1457F565}"/>
              </a:ext>
            </a:extLst>
          </p:cNvPr>
          <p:cNvSpPr/>
          <p:nvPr/>
        </p:nvSpPr>
        <p:spPr>
          <a:xfrm>
            <a:off x="929725" y="1886443"/>
            <a:ext cx="239774" cy="359492"/>
          </a:xfrm>
          <a:custGeom>
            <a:avLst/>
            <a:gdLst>
              <a:gd name="connsiteX0" fmla="*/ 239774 w 239774"/>
              <a:gd name="connsiteY0" fmla="*/ 239606 h 359492"/>
              <a:gd name="connsiteX1" fmla="*/ 119887 w 239774"/>
              <a:gd name="connsiteY1" fmla="*/ 0 h 359492"/>
              <a:gd name="connsiteX2" fmla="*/ 0 w 239774"/>
              <a:gd name="connsiteY2" fmla="*/ 239606 h 359492"/>
              <a:gd name="connsiteX3" fmla="*/ 119887 w 239774"/>
              <a:gd name="connsiteY3" fmla="*/ 359493 h 359492"/>
              <a:gd name="connsiteX4" fmla="*/ 239774 w 239774"/>
              <a:gd name="connsiteY4" fmla="*/ 239606 h 359492"/>
              <a:gd name="connsiteX5" fmla="*/ 48080 w 239774"/>
              <a:gd name="connsiteY5" fmla="*/ 239606 h 359492"/>
              <a:gd name="connsiteX6" fmla="*/ 119887 w 239774"/>
              <a:gd name="connsiteY6" fmla="*/ 88154 h 359492"/>
              <a:gd name="connsiteX7" fmla="*/ 191694 w 239774"/>
              <a:gd name="connsiteY7" fmla="*/ 239606 h 359492"/>
              <a:gd name="connsiteX8" fmla="*/ 119887 w 239774"/>
              <a:gd name="connsiteY8" fmla="*/ 311413 h 359492"/>
              <a:gd name="connsiteX9" fmla="*/ 48080 w 239774"/>
              <a:gd name="connsiteY9" fmla="*/ 239606 h 3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774" h="359492">
                <a:moveTo>
                  <a:pt x="239774" y="239606"/>
                </a:moveTo>
                <a:cubicBezTo>
                  <a:pt x="239774" y="173472"/>
                  <a:pt x="119887" y="0"/>
                  <a:pt x="119887" y="0"/>
                </a:cubicBezTo>
                <a:cubicBezTo>
                  <a:pt x="119887" y="0"/>
                  <a:pt x="0" y="173472"/>
                  <a:pt x="0" y="239606"/>
                </a:cubicBezTo>
                <a:cubicBezTo>
                  <a:pt x="0" y="305817"/>
                  <a:pt x="53676" y="359493"/>
                  <a:pt x="119887" y="359493"/>
                </a:cubicBezTo>
                <a:cubicBezTo>
                  <a:pt x="186098" y="359493"/>
                  <a:pt x="239774" y="305817"/>
                  <a:pt x="239774" y="239606"/>
                </a:cubicBezTo>
                <a:close/>
                <a:moveTo>
                  <a:pt x="48080" y="239606"/>
                </a:moveTo>
                <a:cubicBezTo>
                  <a:pt x="48080" y="216600"/>
                  <a:pt x="80750" y="151956"/>
                  <a:pt x="119887" y="88154"/>
                </a:cubicBezTo>
                <a:cubicBezTo>
                  <a:pt x="159000" y="151932"/>
                  <a:pt x="191694" y="216575"/>
                  <a:pt x="191694" y="239606"/>
                </a:cubicBezTo>
                <a:cubicBezTo>
                  <a:pt x="191694" y="279264"/>
                  <a:pt x="159546" y="311413"/>
                  <a:pt x="119887" y="311413"/>
                </a:cubicBezTo>
                <a:cubicBezTo>
                  <a:pt x="80228" y="311413"/>
                  <a:pt x="48080" y="279264"/>
                  <a:pt x="48080" y="239606"/>
                </a:cubicBezTo>
                <a:close/>
              </a:path>
            </a:pathLst>
          </a:custGeom>
          <a:solidFill>
            <a:srgbClr val="00B0F0"/>
          </a:solidFill>
          <a:ln w="2401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A64EE6EA-FD5C-B43B-0A9C-A68AB21EC963}"/>
              </a:ext>
            </a:extLst>
          </p:cNvPr>
          <p:cNvSpPr/>
          <p:nvPr/>
        </p:nvSpPr>
        <p:spPr>
          <a:xfrm>
            <a:off x="2577912" y="988262"/>
            <a:ext cx="235615" cy="598992"/>
          </a:xfrm>
          <a:custGeom>
            <a:avLst/>
            <a:gdLst>
              <a:gd name="connsiteX0" fmla="*/ 108348 w 235615"/>
              <a:gd name="connsiteY0" fmla="*/ 680 h 598992"/>
              <a:gd name="connsiteX1" fmla="*/ 79332 w 235615"/>
              <a:gd name="connsiteY1" fmla="*/ 18373 h 598992"/>
              <a:gd name="connsiteX2" fmla="*/ 0 w 235615"/>
              <a:gd name="connsiteY2" fmla="*/ 346350 h 598992"/>
              <a:gd name="connsiteX3" fmla="*/ 167486 w 235615"/>
              <a:gd name="connsiteY3" fmla="*/ 346350 h 598992"/>
              <a:gd name="connsiteX4" fmla="*/ 89332 w 235615"/>
              <a:gd name="connsiteY4" fmla="*/ 566652 h 598992"/>
              <a:gd name="connsiteX5" fmla="*/ 103600 w 235615"/>
              <a:gd name="connsiteY5" fmla="*/ 597509 h 598992"/>
              <a:gd name="connsiteX6" fmla="*/ 134460 w 235615"/>
              <a:gd name="connsiteY6" fmla="*/ 583241 h 598992"/>
              <a:gd name="connsiteX7" fmla="*/ 134648 w 235615"/>
              <a:gd name="connsiteY7" fmla="*/ 582710 h 598992"/>
              <a:gd name="connsiteX8" fmla="*/ 235615 w 235615"/>
              <a:gd name="connsiteY8" fmla="*/ 298270 h 598992"/>
              <a:gd name="connsiteX9" fmla="*/ 61133 w 235615"/>
              <a:gd name="connsiteY9" fmla="*/ 298270 h 598992"/>
              <a:gd name="connsiteX10" fmla="*/ 126041 w 235615"/>
              <a:gd name="connsiteY10" fmla="*/ 29696 h 598992"/>
              <a:gd name="connsiteX11" fmla="*/ 108348 w 235615"/>
              <a:gd name="connsiteY11" fmla="*/ 680 h 59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615" h="598992">
                <a:moveTo>
                  <a:pt x="108348" y="680"/>
                </a:moveTo>
                <a:cubicBezTo>
                  <a:pt x="95450" y="-2441"/>
                  <a:pt x="82462" y="5478"/>
                  <a:pt x="79332" y="18373"/>
                </a:cubicBezTo>
                <a:lnTo>
                  <a:pt x="0" y="346350"/>
                </a:lnTo>
                <a:lnTo>
                  <a:pt x="167486" y="346350"/>
                </a:lnTo>
                <a:lnTo>
                  <a:pt x="89332" y="566652"/>
                </a:lnTo>
                <a:cubicBezTo>
                  <a:pt x="84750" y="579114"/>
                  <a:pt x="91140" y="592929"/>
                  <a:pt x="103600" y="597509"/>
                </a:cubicBezTo>
                <a:cubicBezTo>
                  <a:pt x="116062" y="602091"/>
                  <a:pt x="129878" y="595704"/>
                  <a:pt x="134460" y="583241"/>
                </a:cubicBezTo>
                <a:cubicBezTo>
                  <a:pt x="134525" y="583066"/>
                  <a:pt x="134587" y="582888"/>
                  <a:pt x="134648" y="582710"/>
                </a:cubicBezTo>
                <a:lnTo>
                  <a:pt x="235615" y="298270"/>
                </a:lnTo>
                <a:lnTo>
                  <a:pt x="61133" y="298270"/>
                </a:lnTo>
                <a:lnTo>
                  <a:pt x="126041" y="29696"/>
                </a:lnTo>
                <a:cubicBezTo>
                  <a:pt x="129162" y="16799"/>
                  <a:pt x="121243" y="3810"/>
                  <a:pt x="108348" y="680"/>
                </a:cubicBezTo>
                <a:close/>
              </a:path>
            </a:pathLst>
          </a:custGeom>
          <a:solidFill>
            <a:srgbClr val="E0D10E"/>
          </a:solidFill>
          <a:ln w="24011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545D1F80-C394-6A8B-0A51-923E4B06F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41" y="6360355"/>
            <a:ext cx="879780" cy="40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8F8AF3-8F55-826C-2DD3-56323A9A8847}"/>
              </a:ext>
            </a:extLst>
          </p:cNvPr>
          <p:cNvSpPr/>
          <p:nvPr/>
        </p:nvSpPr>
        <p:spPr>
          <a:xfrm>
            <a:off x="6252388" y="325456"/>
            <a:ext cx="5179057" cy="294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0D55D56F-B4AD-84D8-6274-C91CA49DF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8" t="8396"/>
          <a:stretch/>
        </p:blipFill>
        <p:spPr>
          <a:xfrm>
            <a:off x="8176407" y="2481349"/>
            <a:ext cx="3781473" cy="2407750"/>
          </a:xfrm>
          <a:prstGeom prst="rect">
            <a:avLst/>
          </a:prstGeom>
        </p:spPr>
      </p:pic>
      <p:sp>
        <p:nvSpPr>
          <p:cNvPr id="16" name="Subtitle 1">
            <a:extLst>
              <a:ext uri="{FF2B5EF4-FFF2-40B4-BE49-F238E27FC236}">
                <a16:creationId xmlns:a16="http://schemas.microsoft.com/office/drawing/2014/main" id="{2ECF5090-274C-D868-BBCA-C5854A3E3A63}"/>
              </a:ext>
            </a:extLst>
          </p:cNvPr>
          <p:cNvSpPr txBox="1">
            <a:spLocks/>
          </p:cNvSpPr>
          <p:nvPr/>
        </p:nvSpPr>
        <p:spPr>
          <a:xfrm>
            <a:off x="9688441" y="6471819"/>
            <a:ext cx="1191250" cy="1532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400" cap="none" dirty="0">
              <a:solidFill>
                <a:schemeClr val="accent1">
                  <a:lumMod val="50000"/>
                </a:schemeClr>
              </a:solidFill>
              <a:ea typeface="Cambria" panose="020405030504060302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mbria" panose="02040503050406030204" pitchFamily="18" charset="0"/>
              </a:rPr>
              <a:t>pico - 4.14</a:t>
            </a: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2633F737-08AF-8781-04B6-143AD6D33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8" y="4128060"/>
            <a:ext cx="3166527" cy="2375999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FD0BBC9-6F59-864E-1675-7B90E54DF4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418221"/>
              </p:ext>
            </p:extLst>
          </p:nvPr>
        </p:nvGraphicFramePr>
        <p:xfrm>
          <a:off x="3209400" y="-507343"/>
          <a:ext cx="7060242" cy="3631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Grafik 35">
            <a:extLst>
              <a:ext uri="{FF2B5EF4-FFF2-40B4-BE49-F238E27FC236}">
                <a16:creationId xmlns:a16="http://schemas.microsoft.com/office/drawing/2014/main" id="{5380D0C7-492E-DCA9-95D4-8E7AD70251C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82954" y="2377903"/>
            <a:ext cx="1663118" cy="277186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B292843E-891D-1A52-2C39-CF505884C2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" y="2390523"/>
            <a:ext cx="3039135" cy="18218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F9EC831-C586-AB37-CD86-FC9D0E27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06" y="5452527"/>
            <a:ext cx="1036128" cy="13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8751AF-E8B4-C90C-8758-43578C7A2C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377" y="2782394"/>
            <a:ext cx="2810367" cy="272340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611BB1D-F8EB-0D6A-670A-10345DEAB8E0}"/>
              </a:ext>
            </a:extLst>
          </p:cNvPr>
          <p:cNvGrpSpPr/>
          <p:nvPr/>
        </p:nvGrpSpPr>
        <p:grpSpPr>
          <a:xfrm>
            <a:off x="6205047" y="180356"/>
            <a:ext cx="1068948" cy="1068948"/>
            <a:chOff x="2620324" y="1238315"/>
            <a:chExt cx="1068948" cy="1068948"/>
          </a:xfr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41B30FF-A8C8-9D9C-A4C9-88DFD6F3C252}"/>
                </a:ext>
              </a:extLst>
            </p:cNvPr>
            <p:cNvSpPr/>
            <p:nvPr/>
          </p:nvSpPr>
          <p:spPr>
            <a:xfrm>
              <a:off x="2620324" y="1238315"/>
              <a:ext cx="1068948" cy="106894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CE20B74E-8374-E867-2848-BF97BB882251}"/>
                </a:ext>
              </a:extLst>
            </p:cNvPr>
            <p:cNvSpPr txBox="1"/>
            <p:nvPr/>
          </p:nvSpPr>
          <p:spPr>
            <a:xfrm>
              <a:off x="2769591" y="1364367"/>
              <a:ext cx="756406" cy="81684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100" kern="1200" dirty="0"/>
                <a:t>Data driven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100" dirty="0"/>
                <a:t>approaches</a:t>
              </a:r>
              <a:endParaRPr lang="en-IN" sz="1100" kern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BBB460-AC81-D69E-3778-631207349BDB}"/>
              </a:ext>
            </a:extLst>
          </p:cNvPr>
          <p:cNvGrpSpPr/>
          <p:nvPr/>
        </p:nvGrpSpPr>
        <p:grpSpPr>
          <a:xfrm>
            <a:off x="8211018" y="500056"/>
            <a:ext cx="1374413" cy="1381880"/>
            <a:chOff x="2620324" y="1238315"/>
            <a:chExt cx="1068948" cy="1068948"/>
          </a:xfrm>
          <a:solidFill>
            <a:srgbClr val="FEBAEF"/>
          </a:solidFill>
          <a:scene3d>
            <a:camera prst="orthographicFront"/>
            <a:lightRig rig="flat" dir="t"/>
          </a:scene3d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42C1A-67F6-B039-EF0B-E076D6A1EBC3}"/>
                </a:ext>
              </a:extLst>
            </p:cNvPr>
            <p:cNvSpPr/>
            <p:nvPr/>
          </p:nvSpPr>
          <p:spPr>
            <a:xfrm>
              <a:off x="2620324" y="1238315"/>
              <a:ext cx="1068948" cy="106894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4" name="Oval 4">
              <a:extLst>
                <a:ext uri="{FF2B5EF4-FFF2-40B4-BE49-F238E27FC236}">
                  <a16:creationId xmlns:a16="http://schemas.microsoft.com/office/drawing/2014/main" id="{251DCFF0-7204-BEDF-6B72-6E9BA789FEAB}"/>
                </a:ext>
              </a:extLst>
            </p:cNvPr>
            <p:cNvSpPr txBox="1"/>
            <p:nvPr/>
          </p:nvSpPr>
          <p:spPr>
            <a:xfrm>
              <a:off x="2769591" y="1364367"/>
              <a:ext cx="756406" cy="81684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100" kern="1200" dirty="0"/>
                <a:t>Reanalysis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100" dirty="0"/>
                <a:t>Datasets</a:t>
              </a:r>
              <a:endParaRPr lang="en-IN" sz="1100" kern="1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E1C1AD-4E3F-B2EB-A00A-D3C8E6E86047}"/>
              </a:ext>
            </a:extLst>
          </p:cNvPr>
          <p:cNvGrpSpPr/>
          <p:nvPr/>
        </p:nvGrpSpPr>
        <p:grpSpPr>
          <a:xfrm>
            <a:off x="9227127" y="497209"/>
            <a:ext cx="1374413" cy="1381880"/>
            <a:chOff x="2620324" y="1238315"/>
            <a:chExt cx="1068948" cy="1068948"/>
          </a:xfrm>
          <a:solidFill>
            <a:srgbClr val="EDF587"/>
          </a:solidFill>
          <a:scene3d>
            <a:camera prst="orthographicFront"/>
            <a:lightRig rig="flat" dir="t"/>
          </a:scene3d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58947CF-EE46-C4FA-9670-B9CE8C85BC23}"/>
                </a:ext>
              </a:extLst>
            </p:cNvPr>
            <p:cNvSpPr/>
            <p:nvPr/>
          </p:nvSpPr>
          <p:spPr>
            <a:xfrm>
              <a:off x="2620324" y="1238315"/>
              <a:ext cx="1068948" cy="106894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1E3C82ED-F3C1-308D-F35F-D4BC74081424}"/>
                </a:ext>
              </a:extLst>
            </p:cNvPr>
            <p:cNvSpPr txBox="1"/>
            <p:nvPr/>
          </p:nvSpPr>
          <p:spPr>
            <a:xfrm>
              <a:off x="2769591" y="1364367"/>
              <a:ext cx="756406" cy="81684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100" kern="1200" dirty="0"/>
                <a:t>Representative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100" kern="1200" dirty="0"/>
                <a:t>Hillslope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1B95F5-4900-407A-E74D-3853A8034AC5}"/>
              </a:ext>
            </a:extLst>
          </p:cNvPr>
          <p:cNvCxnSpPr>
            <a:cxnSpLocks/>
          </p:cNvCxnSpPr>
          <p:nvPr/>
        </p:nvCxnSpPr>
        <p:spPr>
          <a:xfrm>
            <a:off x="3978708" y="3164577"/>
            <a:ext cx="0" cy="279767"/>
          </a:xfrm>
          <a:prstGeom prst="straightConnector1">
            <a:avLst/>
          </a:prstGeom>
          <a:ln w="12700">
            <a:solidFill>
              <a:schemeClr val="tx1"/>
            </a:solidFill>
            <a:prstDash val="lgDash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106CFBF-029B-3493-0BAF-4FC97DCABF5F}"/>
              </a:ext>
            </a:extLst>
          </p:cNvPr>
          <p:cNvSpPr/>
          <p:nvPr/>
        </p:nvSpPr>
        <p:spPr>
          <a:xfrm>
            <a:off x="4104637" y="3182713"/>
            <a:ext cx="5037826" cy="1975943"/>
          </a:xfrm>
          <a:custGeom>
            <a:avLst/>
            <a:gdLst>
              <a:gd name="connsiteX0" fmla="*/ 0 w 5037826"/>
              <a:gd name="connsiteY0" fmla="*/ 28961 h 1975943"/>
              <a:gd name="connsiteX1" fmla="*/ 448574 w 5037826"/>
              <a:gd name="connsiteY1" fmla="*/ 26374 h 1975943"/>
              <a:gd name="connsiteX2" fmla="*/ 802257 w 5037826"/>
              <a:gd name="connsiteY2" fmla="*/ 2057 h 1975943"/>
              <a:gd name="connsiteX3" fmla="*/ 1155940 w 5037826"/>
              <a:gd name="connsiteY3" fmla="*/ 86759 h 1975943"/>
              <a:gd name="connsiteX4" fmla="*/ 1751162 w 5037826"/>
              <a:gd name="connsiteY4" fmla="*/ 380057 h 1975943"/>
              <a:gd name="connsiteX5" fmla="*/ 2182483 w 5037826"/>
              <a:gd name="connsiteY5" fmla="*/ 690608 h 1975943"/>
              <a:gd name="connsiteX6" fmla="*/ 2631057 w 5037826"/>
              <a:gd name="connsiteY6" fmla="*/ 1027038 h 1975943"/>
              <a:gd name="connsiteX7" fmla="*/ 3338423 w 5037826"/>
              <a:gd name="connsiteY7" fmla="*/ 1613634 h 1975943"/>
              <a:gd name="connsiteX8" fmla="*/ 3916392 w 5037826"/>
              <a:gd name="connsiteY8" fmla="*/ 1855174 h 1975943"/>
              <a:gd name="connsiteX9" fmla="*/ 4382219 w 5037826"/>
              <a:gd name="connsiteY9" fmla="*/ 1906932 h 1975943"/>
              <a:gd name="connsiteX10" fmla="*/ 4675518 w 5037826"/>
              <a:gd name="connsiteY10" fmla="*/ 1932811 h 1975943"/>
              <a:gd name="connsiteX11" fmla="*/ 5037826 w 5037826"/>
              <a:gd name="connsiteY11" fmla="*/ 1975943 h 197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7826" h="1975943" extrusionOk="0">
                <a:moveTo>
                  <a:pt x="0" y="28961"/>
                </a:moveTo>
                <a:cubicBezTo>
                  <a:pt x="72053" y="6547"/>
                  <a:pt x="321717" y="60440"/>
                  <a:pt x="448574" y="26374"/>
                </a:cubicBezTo>
                <a:cubicBezTo>
                  <a:pt x="591414" y="25438"/>
                  <a:pt x="688550" y="-10540"/>
                  <a:pt x="802257" y="2057"/>
                </a:cubicBezTo>
                <a:cubicBezTo>
                  <a:pt x="918012" y="11717"/>
                  <a:pt x="995868" y="15509"/>
                  <a:pt x="1155940" y="86759"/>
                </a:cubicBezTo>
                <a:cubicBezTo>
                  <a:pt x="1305468" y="179182"/>
                  <a:pt x="1551668" y="286198"/>
                  <a:pt x="1751162" y="380057"/>
                </a:cubicBezTo>
                <a:cubicBezTo>
                  <a:pt x="1921478" y="505664"/>
                  <a:pt x="2041285" y="586595"/>
                  <a:pt x="2182483" y="690608"/>
                </a:cubicBezTo>
                <a:cubicBezTo>
                  <a:pt x="2328572" y="794908"/>
                  <a:pt x="2446995" y="877331"/>
                  <a:pt x="2631057" y="1027038"/>
                </a:cubicBezTo>
                <a:cubicBezTo>
                  <a:pt x="2820934" y="1175792"/>
                  <a:pt x="3179961" y="1502826"/>
                  <a:pt x="3338423" y="1613634"/>
                </a:cubicBezTo>
                <a:cubicBezTo>
                  <a:pt x="3561775" y="1763112"/>
                  <a:pt x="3763300" y="1806568"/>
                  <a:pt x="3916392" y="1855174"/>
                </a:cubicBezTo>
                <a:cubicBezTo>
                  <a:pt x="4095848" y="1902475"/>
                  <a:pt x="4268898" y="1881914"/>
                  <a:pt x="4382219" y="1906932"/>
                </a:cubicBezTo>
                <a:cubicBezTo>
                  <a:pt x="4508740" y="1919872"/>
                  <a:pt x="4675518" y="1932810"/>
                  <a:pt x="4675518" y="1932811"/>
                </a:cubicBezTo>
                <a:cubicBezTo>
                  <a:pt x="4788597" y="1942203"/>
                  <a:pt x="4950593" y="1969775"/>
                  <a:pt x="5037826" y="1975943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2112133">
                  <a:custGeom>
                    <a:avLst/>
                    <a:gdLst>
                      <a:gd name="connsiteX0" fmla="*/ 0 w 5244860"/>
                      <a:gd name="connsiteY0" fmla="*/ 0 h 1915064"/>
                      <a:gd name="connsiteX1" fmla="*/ 293298 w 5244860"/>
                      <a:gd name="connsiteY1" fmla="*/ 8626 h 1915064"/>
                      <a:gd name="connsiteX2" fmla="*/ 681487 w 5244860"/>
                      <a:gd name="connsiteY2" fmla="*/ 8626 h 1915064"/>
                      <a:gd name="connsiteX3" fmla="*/ 992038 w 5244860"/>
                      <a:gd name="connsiteY3" fmla="*/ 43132 h 1915064"/>
                      <a:gd name="connsiteX4" fmla="*/ 1587260 w 5244860"/>
                      <a:gd name="connsiteY4" fmla="*/ 336430 h 1915064"/>
                      <a:gd name="connsiteX5" fmla="*/ 2018581 w 5244860"/>
                      <a:gd name="connsiteY5" fmla="*/ 646981 h 1915064"/>
                      <a:gd name="connsiteX6" fmla="*/ 2467155 w 5244860"/>
                      <a:gd name="connsiteY6" fmla="*/ 983411 h 1915064"/>
                      <a:gd name="connsiteX7" fmla="*/ 3174521 w 5244860"/>
                      <a:gd name="connsiteY7" fmla="*/ 1570007 h 1915064"/>
                      <a:gd name="connsiteX8" fmla="*/ 3752490 w 5244860"/>
                      <a:gd name="connsiteY8" fmla="*/ 1811547 h 1915064"/>
                      <a:gd name="connsiteX9" fmla="*/ 4218317 w 5244860"/>
                      <a:gd name="connsiteY9" fmla="*/ 1863305 h 1915064"/>
                      <a:gd name="connsiteX10" fmla="*/ 4796287 w 5244860"/>
                      <a:gd name="connsiteY10" fmla="*/ 1889184 h 1915064"/>
                      <a:gd name="connsiteX11" fmla="*/ 5244860 w 5244860"/>
                      <a:gd name="connsiteY11" fmla="*/ 1915064 h 1915064"/>
                      <a:gd name="connsiteX0" fmla="*/ 0 w 5848709"/>
                      <a:gd name="connsiteY0" fmla="*/ 0 h 1915064"/>
                      <a:gd name="connsiteX1" fmla="*/ 293298 w 5848709"/>
                      <a:gd name="connsiteY1" fmla="*/ 8626 h 1915064"/>
                      <a:gd name="connsiteX2" fmla="*/ 681487 w 5848709"/>
                      <a:gd name="connsiteY2" fmla="*/ 8626 h 1915064"/>
                      <a:gd name="connsiteX3" fmla="*/ 992038 w 5848709"/>
                      <a:gd name="connsiteY3" fmla="*/ 43132 h 1915064"/>
                      <a:gd name="connsiteX4" fmla="*/ 1587260 w 5848709"/>
                      <a:gd name="connsiteY4" fmla="*/ 336430 h 1915064"/>
                      <a:gd name="connsiteX5" fmla="*/ 2018581 w 5848709"/>
                      <a:gd name="connsiteY5" fmla="*/ 646981 h 1915064"/>
                      <a:gd name="connsiteX6" fmla="*/ 2467155 w 5848709"/>
                      <a:gd name="connsiteY6" fmla="*/ 983411 h 1915064"/>
                      <a:gd name="connsiteX7" fmla="*/ 3174521 w 5848709"/>
                      <a:gd name="connsiteY7" fmla="*/ 1570007 h 1915064"/>
                      <a:gd name="connsiteX8" fmla="*/ 3752490 w 5848709"/>
                      <a:gd name="connsiteY8" fmla="*/ 1811547 h 1915064"/>
                      <a:gd name="connsiteX9" fmla="*/ 4218317 w 5848709"/>
                      <a:gd name="connsiteY9" fmla="*/ 1863305 h 1915064"/>
                      <a:gd name="connsiteX10" fmla="*/ 4796287 w 5848709"/>
                      <a:gd name="connsiteY10" fmla="*/ 1889184 h 1915064"/>
                      <a:gd name="connsiteX11" fmla="*/ 5848709 w 5848709"/>
                      <a:gd name="connsiteY11" fmla="*/ 1915064 h 1915064"/>
                      <a:gd name="connsiteX0" fmla="*/ 0 w 5995358"/>
                      <a:gd name="connsiteY0" fmla="*/ 41570 h 1910915"/>
                      <a:gd name="connsiteX1" fmla="*/ 439947 w 5995358"/>
                      <a:gd name="connsiteY1" fmla="*/ 4477 h 1910915"/>
                      <a:gd name="connsiteX2" fmla="*/ 828136 w 5995358"/>
                      <a:gd name="connsiteY2" fmla="*/ 4477 h 1910915"/>
                      <a:gd name="connsiteX3" fmla="*/ 1138687 w 5995358"/>
                      <a:gd name="connsiteY3" fmla="*/ 38983 h 1910915"/>
                      <a:gd name="connsiteX4" fmla="*/ 1733909 w 5995358"/>
                      <a:gd name="connsiteY4" fmla="*/ 332281 h 1910915"/>
                      <a:gd name="connsiteX5" fmla="*/ 2165230 w 5995358"/>
                      <a:gd name="connsiteY5" fmla="*/ 642832 h 1910915"/>
                      <a:gd name="connsiteX6" fmla="*/ 2613804 w 5995358"/>
                      <a:gd name="connsiteY6" fmla="*/ 979262 h 1910915"/>
                      <a:gd name="connsiteX7" fmla="*/ 3321170 w 5995358"/>
                      <a:gd name="connsiteY7" fmla="*/ 1565858 h 1910915"/>
                      <a:gd name="connsiteX8" fmla="*/ 3899139 w 5995358"/>
                      <a:gd name="connsiteY8" fmla="*/ 1807398 h 1910915"/>
                      <a:gd name="connsiteX9" fmla="*/ 4364966 w 5995358"/>
                      <a:gd name="connsiteY9" fmla="*/ 1859156 h 1910915"/>
                      <a:gd name="connsiteX10" fmla="*/ 4942936 w 5995358"/>
                      <a:gd name="connsiteY10" fmla="*/ 1885035 h 1910915"/>
                      <a:gd name="connsiteX11" fmla="*/ 5995358 w 5995358"/>
                      <a:gd name="connsiteY11" fmla="*/ 1910915 h 1910915"/>
                      <a:gd name="connsiteX0" fmla="*/ 0 w 5995358"/>
                      <a:gd name="connsiteY0" fmla="*/ 87833 h 1957178"/>
                      <a:gd name="connsiteX1" fmla="*/ 439947 w 5995358"/>
                      <a:gd name="connsiteY1" fmla="*/ 50740 h 1957178"/>
                      <a:gd name="connsiteX2" fmla="*/ 785004 w 5995358"/>
                      <a:gd name="connsiteY2" fmla="*/ 544 h 1957178"/>
                      <a:gd name="connsiteX3" fmla="*/ 1138687 w 5995358"/>
                      <a:gd name="connsiteY3" fmla="*/ 85246 h 1957178"/>
                      <a:gd name="connsiteX4" fmla="*/ 1733909 w 5995358"/>
                      <a:gd name="connsiteY4" fmla="*/ 378544 h 1957178"/>
                      <a:gd name="connsiteX5" fmla="*/ 2165230 w 5995358"/>
                      <a:gd name="connsiteY5" fmla="*/ 689095 h 1957178"/>
                      <a:gd name="connsiteX6" fmla="*/ 2613804 w 5995358"/>
                      <a:gd name="connsiteY6" fmla="*/ 1025525 h 1957178"/>
                      <a:gd name="connsiteX7" fmla="*/ 3321170 w 5995358"/>
                      <a:gd name="connsiteY7" fmla="*/ 1612121 h 1957178"/>
                      <a:gd name="connsiteX8" fmla="*/ 3899139 w 5995358"/>
                      <a:gd name="connsiteY8" fmla="*/ 1853661 h 1957178"/>
                      <a:gd name="connsiteX9" fmla="*/ 4364966 w 5995358"/>
                      <a:gd name="connsiteY9" fmla="*/ 1905419 h 1957178"/>
                      <a:gd name="connsiteX10" fmla="*/ 4942936 w 5995358"/>
                      <a:gd name="connsiteY10" fmla="*/ 1931298 h 1957178"/>
                      <a:gd name="connsiteX11" fmla="*/ 5995358 w 5995358"/>
                      <a:gd name="connsiteY11" fmla="*/ 1957178 h 1957178"/>
                      <a:gd name="connsiteX0" fmla="*/ 0 w 5460520"/>
                      <a:gd name="connsiteY0" fmla="*/ 87833 h 1965804"/>
                      <a:gd name="connsiteX1" fmla="*/ 439947 w 5460520"/>
                      <a:gd name="connsiteY1" fmla="*/ 50740 h 1965804"/>
                      <a:gd name="connsiteX2" fmla="*/ 785004 w 5460520"/>
                      <a:gd name="connsiteY2" fmla="*/ 544 h 1965804"/>
                      <a:gd name="connsiteX3" fmla="*/ 1138687 w 5460520"/>
                      <a:gd name="connsiteY3" fmla="*/ 85246 h 1965804"/>
                      <a:gd name="connsiteX4" fmla="*/ 1733909 w 5460520"/>
                      <a:gd name="connsiteY4" fmla="*/ 378544 h 1965804"/>
                      <a:gd name="connsiteX5" fmla="*/ 2165230 w 5460520"/>
                      <a:gd name="connsiteY5" fmla="*/ 689095 h 1965804"/>
                      <a:gd name="connsiteX6" fmla="*/ 2613804 w 5460520"/>
                      <a:gd name="connsiteY6" fmla="*/ 1025525 h 1965804"/>
                      <a:gd name="connsiteX7" fmla="*/ 3321170 w 5460520"/>
                      <a:gd name="connsiteY7" fmla="*/ 1612121 h 1965804"/>
                      <a:gd name="connsiteX8" fmla="*/ 3899139 w 5460520"/>
                      <a:gd name="connsiteY8" fmla="*/ 1853661 h 1965804"/>
                      <a:gd name="connsiteX9" fmla="*/ 4364966 w 5460520"/>
                      <a:gd name="connsiteY9" fmla="*/ 1905419 h 1965804"/>
                      <a:gd name="connsiteX10" fmla="*/ 4942936 w 5460520"/>
                      <a:gd name="connsiteY10" fmla="*/ 1931298 h 1965804"/>
                      <a:gd name="connsiteX11" fmla="*/ 5460520 w 5460520"/>
                      <a:gd name="connsiteY11" fmla="*/ 1965804 h 1965804"/>
                      <a:gd name="connsiteX0" fmla="*/ 0 w 5477773"/>
                      <a:gd name="connsiteY0" fmla="*/ 27352 h 1965708"/>
                      <a:gd name="connsiteX1" fmla="*/ 457200 w 5477773"/>
                      <a:gd name="connsiteY1" fmla="*/ 50644 h 1965708"/>
                      <a:gd name="connsiteX2" fmla="*/ 802257 w 5477773"/>
                      <a:gd name="connsiteY2" fmla="*/ 448 h 1965708"/>
                      <a:gd name="connsiteX3" fmla="*/ 1155940 w 5477773"/>
                      <a:gd name="connsiteY3" fmla="*/ 85150 h 1965708"/>
                      <a:gd name="connsiteX4" fmla="*/ 1751162 w 5477773"/>
                      <a:gd name="connsiteY4" fmla="*/ 378448 h 1965708"/>
                      <a:gd name="connsiteX5" fmla="*/ 2182483 w 5477773"/>
                      <a:gd name="connsiteY5" fmla="*/ 688999 h 1965708"/>
                      <a:gd name="connsiteX6" fmla="*/ 2631057 w 5477773"/>
                      <a:gd name="connsiteY6" fmla="*/ 1025429 h 1965708"/>
                      <a:gd name="connsiteX7" fmla="*/ 3338423 w 5477773"/>
                      <a:gd name="connsiteY7" fmla="*/ 1612025 h 1965708"/>
                      <a:gd name="connsiteX8" fmla="*/ 3916392 w 5477773"/>
                      <a:gd name="connsiteY8" fmla="*/ 1853565 h 1965708"/>
                      <a:gd name="connsiteX9" fmla="*/ 4382219 w 5477773"/>
                      <a:gd name="connsiteY9" fmla="*/ 1905323 h 1965708"/>
                      <a:gd name="connsiteX10" fmla="*/ 4960189 w 5477773"/>
                      <a:gd name="connsiteY10" fmla="*/ 1931202 h 1965708"/>
                      <a:gd name="connsiteX11" fmla="*/ 5477773 w 5477773"/>
                      <a:gd name="connsiteY11" fmla="*/ 1965708 h 1965708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960189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675518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037826"/>
                      <a:gd name="connsiteY0" fmla="*/ 28961 h 1975943"/>
                      <a:gd name="connsiteX1" fmla="*/ 448574 w 5037826"/>
                      <a:gd name="connsiteY1" fmla="*/ 26374 h 1975943"/>
                      <a:gd name="connsiteX2" fmla="*/ 802257 w 5037826"/>
                      <a:gd name="connsiteY2" fmla="*/ 2057 h 1975943"/>
                      <a:gd name="connsiteX3" fmla="*/ 1155940 w 5037826"/>
                      <a:gd name="connsiteY3" fmla="*/ 86759 h 1975943"/>
                      <a:gd name="connsiteX4" fmla="*/ 1751162 w 5037826"/>
                      <a:gd name="connsiteY4" fmla="*/ 380057 h 1975943"/>
                      <a:gd name="connsiteX5" fmla="*/ 2182483 w 5037826"/>
                      <a:gd name="connsiteY5" fmla="*/ 690608 h 1975943"/>
                      <a:gd name="connsiteX6" fmla="*/ 2631057 w 5037826"/>
                      <a:gd name="connsiteY6" fmla="*/ 1027038 h 1975943"/>
                      <a:gd name="connsiteX7" fmla="*/ 3338423 w 5037826"/>
                      <a:gd name="connsiteY7" fmla="*/ 1613634 h 1975943"/>
                      <a:gd name="connsiteX8" fmla="*/ 3916392 w 5037826"/>
                      <a:gd name="connsiteY8" fmla="*/ 1855174 h 1975943"/>
                      <a:gd name="connsiteX9" fmla="*/ 4382219 w 5037826"/>
                      <a:gd name="connsiteY9" fmla="*/ 1906932 h 1975943"/>
                      <a:gd name="connsiteX10" fmla="*/ 4675518 w 5037826"/>
                      <a:gd name="connsiteY10" fmla="*/ 1932811 h 1975943"/>
                      <a:gd name="connsiteX11" fmla="*/ 5037826 w 5037826"/>
                      <a:gd name="connsiteY11" fmla="*/ 1975943 h 197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37826" h="1975943">
                        <a:moveTo>
                          <a:pt x="0" y="28961"/>
                        </a:moveTo>
                        <a:cubicBezTo>
                          <a:pt x="89858" y="32555"/>
                          <a:pt x="314865" y="30858"/>
                          <a:pt x="448574" y="26374"/>
                        </a:cubicBezTo>
                        <a:cubicBezTo>
                          <a:pt x="582283" y="21890"/>
                          <a:pt x="684363" y="-8007"/>
                          <a:pt x="802257" y="2057"/>
                        </a:cubicBezTo>
                        <a:cubicBezTo>
                          <a:pt x="920151" y="12121"/>
                          <a:pt x="997789" y="23759"/>
                          <a:pt x="1155940" y="86759"/>
                        </a:cubicBezTo>
                        <a:cubicBezTo>
                          <a:pt x="1314091" y="149759"/>
                          <a:pt x="1580071" y="279415"/>
                          <a:pt x="1751162" y="380057"/>
                        </a:cubicBezTo>
                        <a:cubicBezTo>
                          <a:pt x="1922253" y="480699"/>
                          <a:pt x="2035834" y="582778"/>
                          <a:pt x="2182483" y="690608"/>
                        </a:cubicBezTo>
                        <a:cubicBezTo>
                          <a:pt x="2329132" y="798438"/>
                          <a:pt x="2438400" y="873200"/>
                          <a:pt x="2631057" y="1027038"/>
                        </a:cubicBezTo>
                        <a:cubicBezTo>
                          <a:pt x="2823714" y="1180876"/>
                          <a:pt x="3124201" y="1475611"/>
                          <a:pt x="3338423" y="1613634"/>
                        </a:cubicBezTo>
                        <a:cubicBezTo>
                          <a:pt x="3552645" y="1751657"/>
                          <a:pt x="3742426" y="1806291"/>
                          <a:pt x="3916392" y="1855174"/>
                        </a:cubicBezTo>
                        <a:cubicBezTo>
                          <a:pt x="4090358" y="1904057"/>
                          <a:pt x="4255698" y="1893993"/>
                          <a:pt x="4382219" y="1906932"/>
                        </a:cubicBezTo>
                        <a:cubicBezTo>
                          <a:pt x="4508740" y="1919872"/>
                          <a:pt x="4675518" y="1932811"/>
                          <a:pt x="4675518" y="1932811"/>
                        </a:cubicBezTo>
                        <a:lnTo>
                          <a:pt x="5037826" y="1975943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F671B2-2551-7060-4BF0-54ABFA8CA3D9}"/>
              </a:ext>
            </a:extLst>
          </p:cNvPr>
          <p:cNvSpPr/>
          <p:nvPr/>
        </p:nvSpPr>
        <p:spPr>
          <a:xfrm>
            <a:off x="4104637" y="3964841"/>
            <a:ext cx="5037826" cy="1975943"/>
          </a:xfrm>
          <a:custGeom>
            <a:avLst/>
            <a:gdLst>
              <a:gd name="connsiteX0" fmla="*/ 0 w 5037826"/>
              <a:gd name="connsiteY0" fmla="*/ 28961 h 1975943"/>
              <a:gd name="connsiteX1" fmla="*/ 448574 w 5037826"/>
              <a:gd name="connsiteY1" fmla="*/ 26374 h 1975943"/>
              <a:gd name="connsiteX2" fmla="*/ 802257 w 5037826"/>
              <a:gd name="connsiteY2" fmla="*/ 2057 h 1975943"/>
              <a:gd name="connsiteX3" fmla="*/ 1155940 w 5037826"/>
              <a:gd name="connsiteY3" fmla="*/ 86759 h 1975943"/>
              <a:gd name="connsiteX4" fmla="*/ 1751162 w 5037826"/>
              <a:gd name="connsiteY4" fmla="*/ 380057 h 1975943"/>
              <a:gd name="connsiteX5" fmla="*/ 2182483 w 5037826"/>
              <a:gd name="connsiteY5" fmla="*/ 690608 h 1975943"/>
              <a:gd name="connsiteX6" fmla="*/ 2631057 w 5037826"/>
              <a:gd name="connsiteY6" fmla="*/ 1027038 h 1975943"/>
              <a:gd name="connsiteX7" fmla="*/ 3338423 w 5037826"/>
              <a:gd name="connsiteY7" fmla="*/ 1613634 h 1975943"/>
              <a:gd name="connsiteX8" fmla="*/ 3916392 w 5037826"/>
              <a:gd name="connsiteY8" fmla="*/ 1855174 h 1975943"/>
              <a:gd name="connsiteX9" fmla="*/ 4382219 w 5037826"/>
              <a:gd name="connsiteY9" fmla="*/ 1906932 h 1975943"/>
              <a:gd name="connsiteX10" fmla="*/ 4675518 w 5037826"/>
              <a:gd name="connsiteY10" fmla="*/ 1932811 h 1975943"/>
              <a:gd name="connsiteX11" fmla="*/ 5037826 w 5037826"/>
              <a:gd name="connsiteY11" fmla="*/ 1975943 h 197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7826" h="1975943" extrusionOk="0">
                <a:moveTo>
                  <a:pt x="0" y="28961"/>
                </a:moveTo>
                <a:cubicBezTo>
                  <a:pt x="72053" y="6547"/>
                  <a:pt x="321717" y="60440"/>
                  <a:pt x="448574" y="26374"/>
                </a:cubicBezTo>
                <a:cubicBezTo>
                  <a:pt x="591414" y="25438"/>
                  <a:pt x="688550" y="-10540"/>
                  <a:pt x="802257" y="2057"/>
                </a:cubicBezTo>
                <a:cubicBezTo>
                  <a:pt x="918012" y="11717"/>
                  <a:pt x="995868" y="15509"/>
                  <a:pt x="1155940" y="86759"/>
                </a:cubicBezTo>
                <a:cubicBezTo>
                  <a:pt x="1305468" y="179182"/>
                  <a:pt x="1551668" y="286198"/>
                  <a:pt x="1751162" y="380057"/>
                </a:cubicBezTo>
                <a:cubicBezTo>
                  <a:pt x="1921478" y="505664"/>
                  <a:pt x="2041285" y="586595"/>
                  <a:pt x="2182483" y="690608"/>
                </a:cubicBezTo>
                <a:cubicBezTo>
                  <a:pt x="2328572" y="794908"/>
                  <a:pt x="2446995" y="877331"/>
                  <a:pt x="2631057" y="1027038"/>
                </a:cubicBezTo>
                <a:cubicBezTo>
                  <a:pt x="2820934" y="1175792"/>
                  <a:pt x="3179961" y="1502826"/>
                  <a:pt x="3338423" y="1613634"/>
                </a:cubicBezTo>
                <a:cubicBezTo>
                  <a:pt x="3561775" y="1763112"/>
                  <a:pt x="3763300" y="1806568"/>
                  <a:pt x="3916392" y="1855174"/>
                </a:cubicBezTo>
                <a:cubicBezTo>
                  <a:pt x="4095848" y="1902475"/>
                  <a:pt x="4268898" y="1881914"/>
                  <a:pt x="4382219" y="1906932"/>
                </a:cubicBezTo>
                <a:cubicBezTo>
                  <a:pt x="4508740" y="1919872"/>
                  <a:pt x="4675518" y="1932810"/>
                  <a:pt x="4675518" y="1932811"/>
                </a:cubicBezTo>
                <a:cubicBezTo>
                  <a:pt x="4788597" y="1942203"/>
                  <a:pt x="4950593" y="1969775"/>
                  <a:pt x="5037826" y="1975943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4022112133">
                  <a:custGeom>
                    <a:avLst/>
                    <a:gdLst>
                      <a:gd name="connsiteX0" fmla="*/ 0 w 5244860"/>
                      <a:gd name="connsiteY0" fmla="*/ 0 h 1915064"/>
                      <a:gd name="connsiteX1" fmla="*/ 293298 w 5244860"/>
                      <a:gd name="connsiteY1" fmla="*/ 8626 h 1915064"/>
                      <a:gd name="connsiteX2" fmla="*/ 681487 w 5244860"/>
                      <a:gd name="connsiteY2" fmla="*/ 8626 h 1915064"/>
                      <a:gd name="connsiteX3" fmla="*/ 992038 w 5244860"/>
                      <a:gd name="connsiteY3" fmla="*/ 43132 h 1915064"/>
                      <a:gd name="connsiteX4" fmla="*/ 1587260 w 5244860"/>
                      <a:gd name="connsiteY4" fmla="*/ 336430 h 1915064"/>
                      <a:gd name="connsiteX5" fmla="*/ 2018581 w 5244860"/>
                      <a:gd name="connsiteY5" fmla="*/ 646981 h 1915064"/>
                      <a:gd name="connsiteX6" fmla="*/ 2467155 w 5244860"/>
                      <a:gd name="connsiteY6" fmla="*/ 983411 h 1915064"/>
                      <a:gd name="connsiteX7" fmla="*/ 3174521 w 5244860"/>
                      <a:gd name="connsiteY7" fmla="*/ 1570007 h 1915064"/>
                      <a:gd name="connsiteX8" fmla="*/ 3752490 w 5244860"/>
                      <a:gd name="connsiteY8" fmla="*/ 1811547 h 1915064"/>
                      <a:gd name="connsiteX9" fmla="*/ 4218317 w 5244860"/>
                      <a:gd name="connsiteY9" fmla="*/ 1863305 h 1915064"/>
                      <a:gd name="connsiteX10" fmla="*/ 4796287 w 5244860"/>
                      <a:gd name="connsiteY10" fmla="*/ 1889184 h 1915064"/>
                      <a:gd name="connsiteX11" fmla="*/ 5244860 w 5244860"/>
                      <a:gd name="connsiteY11" fmla="*/ 1915064 h 1915064"/>
                      <a:gd name="connsiteX0" fmla="*/ 0 w 5848709"/>
                      <a:gd name="connsiteY0" fmla="*/ 0 h 1915064"/>
                      <a:gd name="connsiteX1" fmla="*/ 293298 w 5848709"/>
                      <a:gd name="connsiteY1" fmla="*/ 8626 h 1915064"/>
                      <a:gd name="connsiteX2" fmla="*/ 681487 w 5848709"/>
                      <a:gd name="connsiteY2" fmla="*/ 8626 h 1915064"/>
                      <a:gd name="connsiteX3" fmla="*/ 992038 w 5848709"/>
                      <a:gd name="connsiteY3" fmla="*/ 43132 h 1915064"/>
                      <a:gd name="connsiteX4" fmla="*/ 1587260 w 5848709"/>
                      <a:gd name="connsiteY4" fmla="*/ 336430 h 1915064"/>
                      <a:gd name="connsiteX5" fmla="*/ 2018581 w 5848709"/>
                      <a:gd name="connsiteY5" fmla="*/ 646981 h 1915064"/>
                      <a:gd name="connsiteX6" fmla="*/ 2467155 w 5848709"/>
                      <a:gd name="connsiteY6" fmla="*/ 983411 h 1915064"/>
                      <a:gd name="connsiteX7" fmla="*/ 3174521 w 5848709"/>
                      <a:gd name="connsiteY7" fmla="*/ 1570007 h 1915064"/>
                      <a:gd name="connsiteX8" fmla="*/ 3752490 w 5848709"/>
                      <a:gd name="connsiteY8" fmla="*/ 1811547 h 1915064"/>
                      <a:gd name="connsiteX9" fmla="*/ 4218317 w 5848709"/>
                      <a:gd name="connsiteY9" fmla="*/ 1863305 h 1915064"/>
                      <a:gd name="connsiteX10" fmla="*/ 4796287 w 5848709"/>
                      <a:gd name="connsiteY10" fmla="*/ 1889184 h 1915064"/>
                      <a:gd name="connsiteX11" fmla="*/ 5848709 w 5848709"/>
                      <a:gd name="connsiteY11" fmla="*/ 1915064 h 1915064"/>
                      <a:gd name="connsiteX0" fmla="*/ 0 w 5995358"/>
                      <a:gd name="connsiteY0" fmla="*/ 41570 h 1910915"/>
                      <a:gd name="connsiteX1" fmla="*/ 439947 w 5995358"/>
                      <a:gd name="connsiteY1" fmla="*/ 4477 h 1910915"/>
                      <a:gd name="connsiteX2" fmla="*/ 828136 w 5995358"/>
                      <a:gd name="connsiteY2" fmla="*/ 4477 h 1910915"/>
                      <a:gd name="connsiteX3" fmla="*/ 1138687 w 5995358"/>
                      <a:gd name="connsiteY3" fmla="*/ 38983 h 1910915"/>
                      <a:gd name="connsiteX4" fmla="*/ 1733909 w 5995358"/>
                      <a:gd name="connsiteY4" fmla="*/ 332281 h 1910915"/>
                      <a:gd name="connsiteX5" fmla="*/ 2165230 w 5995358"/>
                      <a:gd name="connsiteY5" fmla="*/ 642832 h 1910915"/>
                      <a:gd name="connsiteX6" fmla="*/ 2613804 w 5995358"/>
                      <a:gd name="connsiteY6" fmla="*/ 979262 h 1910915"/>
                      <a:gd name="connsiteX7" fmla="*/ 3321170 w 5995358"/>
                      <a:gd name="connsiteY7" fmla="*/ 1565858 h 1910915"/>
                      <a:gd name="connsiteX8" fmla="*/ 3899139 w 5995358"/>
                      <a:gd name="connsiteY8" fmla="*/ 1807398 h 1910915"/>
                      <a:gd name="connsiteX9" fmla="*/ 4364966 w 5995358"/>
                      <a:gd name="connsiteY9" fmla="*/ 1859156 h 1910915"/>
                      <a:gd name="connsiteX10" fmla="*/ 4942936 w 5995358"/>
                      <a:gd name="connsiteY10" fmla="*/ 1885035 h 1910915"/>
                      <a:gd name="connsiteX11" fmla="*/ 5995358 w 5995358"/>
                      <a:gd name="connsiteY11" fmla="*/ 1910915 h 1910915"/>
                      <a:gd name="connsiteX0" fmla="*/ 0 w 5995358"/>
                      <a:gd name="connsiteY0" fmla="*/ 87833 h 1957178"/>
                      <a:gd name="connsiteX1" fmla="*/ 439947 w 5995358"/>
                      <a:gd name="connsiteY1" fmla="*/ 50740 h 1957178"/>
                      <a:gd name="connsiteX2" fmla="*/ 785004 w 5995358"/>
                      <a:gd name="connsiteY2" fmla="*/ 544 h 1957178"/>
                      <a:gd name="connsiteX3" fmla="*/ 1138687 w 5995358"/>
                      <a:gd name="connsiteY3" fmla="*/ 85246 h 1957178"/>
                      <a:gd name="connsiteX4" fmla="*/ 1733909 w 5995358"/>
                      <a:gd name="connsiteY4" fmla="*/ 378544 h 1957178"/>
                      <a:gd name="connsiteX5" fmla="*/ 2165230 w 5995358"/>
                      <a:gd name="connsiteY5" fmla="*/ 689095 h 1957178"/>
                      <a:gd name="connsiteX6" fmla="*/ 2613804 w 5995358"/>
                      <a:gd name="connsiteY6" fmla="*/ 1025525 h 1957178"/>
                      <a:gd name="connsiteX7" fmla="*/ 3321170 w 5995358"/>
                      <a:gd name="connsiteY7" fmla="*/ 1612121 h 1957178"/>
                      <a:gd name="connsiteX8" fmla="*/ 3899139 w 5995358"/>
                      <a:gd name="connsiteY8" fmla="*/ 1853661 h 1957178"/>
                      <a:gd name="connsiteX9" fmla="*/ 4364966 w 5995358"/>
                      <a:gd name="connsiteY9" fmla="*/ 1905419 h 1957178"/>
                      <a:gd name="connsiteX10" fmla="*/ 4942936 w 5995358"/>
                      <a:gd name="connsiteY10" fmla="*/ 1931298 h 1957178"/>
                      <a:gd name="connsiteX11" fmla="*/ 5995358 w 5995358"/>
                      <a:gd name="connsiteY11" fmla="*/ 1957178 h 1957178"/>
                      <a:gd name="connsiteX0" fmla="*/ 0 w 5460520"/>
                      <a:gd name="connsiteY0" fmla="*/ 87833 h 1965804"/>
                      <a:gd name="connsiteX1" fmla="*/ 439947 w 5460520"/>
                      <a:gd name="connsiteY1" fmla="*/ 50740 h 1965804"/>
                      <a:gd name="connsiteX2" fmla="*/ 785004 w 5460520"/>
                      <a:gd name="connsiteY2" fmla="*/ 544 h 1965804"/>
                      <a:gd name="connsiteX3" fmla="*/ 1138687 w 5460520"/>
                      <a:gd name="connsiteY3" fmla="*/ 85246 h 1965804"/>
                      <a:gd name="connsiteX4" fmla="*/ 1733909 w 5460520"/>
                      <a:gd name="connsiteY4" fmla="*/ 378544 h 1965804"/>
                      <a:gd name="connsiteX5" fmla="*/ 2165230 w 5460520"/>
                      <a:gd name="connsiteY5" fmla="*/ 689095 h 1965804"/>
                      <a:gd name="connsiteX6" fmla="*/ 2613804 w 5460520"/>
                      <a:gd name="connsiteY6" fmla="*/ 1025525 h 1965804"/>
                      <a:gd name="connsiteX7" fmla="*/ 3321170 w 5460520"/>
                      <a:gd name="connsiteY7" fmla="*/ 1612121 h 1965804"/>
                      <a:gd name="connsiteX8" fmla="*/ 3899139 w 5460520"/>
                      <a:gd name="connsiteY8" fmla="*/ 1853661 h 1965804"/>
                      <a:gd name="connsiteX9" fmla="*/ 4364966 w 5460520"/>
                      <a:gd name="connsiteY9" fmla="*/ 1905419 h 1965804"/>
                      <a:gd name="connsiteX10" fmla="*/ 4942936 w 5460520"/>
                      <a:gd name="connsiteY10" fmla="*/ 1931298 h 1965804"/>
                      <a:gd name="connsiteX11" fmla="*/ 5460520 w 5460520"/>
                      <a:gd name="connsiteY11" fmla="*/ 1965804 h 1965804"/>
                      <a:gd name="connsiteX0" fmla="*/ 0 w 5477773"/>
                      <a:gd name="connsiteY0" fmla="*/ 27352 h 1965708"/>
                      <a:gd name="connsiteX1" fmla="*/ 457200 w 5477773"/>
                      <a:gd name="connsiteY1" fmla="*/ 50644 h 1965708"/>
                      <a:gd name="connsiteX2" fmla="*/ 802257 w 5477773"/>
                      <a:gd name="connsiteY2" fmla="*/ 448 h 1965708"/>
                      <a:gd name="connsiteX3" fmla="*/ 1155940 w 5477773"/>
                      <a:gd name="connsiteY3" fmla="*/ 85150 h 1965708"/>
                      <a:gd name="connsiteX4" fmla="*/ 1751162 w 5477773"/>
                      <a:gd name="connsiteY4" fmla="*/ 378448 h 1965708"/>
                      <a:gd name="connsiteX5" fmla="*/ 2182483 w 5477773"/>
                      <a:gd name="connsiteY5" fmla="*/ 688999 h 1965708"/>
                      <a:gd name="connsiteX6" fmla="*/ 2631057 w 5477773"/>
                      <a:gd name="connsiteY6" fmla="*/ 1025429 h 1965708"/>
                      <a:gd name="connsiteX7" fmla="*/ 3338423 w 5477773"/>
                      <a:gd name="connsiteY7" fmla="*/ 1612025 h 1965708"/>
                      <a:gd name="connsiteX8" fmla="*/ 3916392 w 5477773"/>
                      <a:gd name="connsiteY8" fmla="*/ 1853565 h 1965708"/>
                      <a:gd name="connsiteX9" fmla="*/ 4382219 w 5477773"/>
                      <a:gd name="connsiteY9" fmla="*/ 1905323 h 1965708"/>
                      <a:gd name="connsiteX10" fmla="*/ 4960189 w 5477773"/>
                      <a:gd name="connsiteY10" fmla="*/ 1931202 h 1965708"/>
                      <a:gd name="connsiteX11" fmla="*/ 5477773 w 5477773"/>
                      <a:gd name="connsiteY11" fmla="*/ 1965708 h 1965708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477773"/>
                      <a:gd name="connsiteY0" fmla="*/ 28961 h 1967317"/>
                      <a:gd name="connsiteX1" fmla="*/ 448574 w 5477773"/>
                      <a:gd name="connsiteY1" fmla="*/ 26374 h 1967317"/>
                      <a:gd name="connsiteX2" fmla="*/ 802257 w 5477773"/>
                      <a:gd name="connsiteY2" fmla="*/ 2057 h 1967317"/>
                      <a:gd name="connsiteX3" fmla="*/ 1155940 w 5477773"/>
                      <a:gd name="connsiteY3" fmla="*/ 86759 h 1967317"/>
                      <a:gd name="connsiteX4" fmla="*/ 1751162 w 5477773"/>
                      <a:gd name="connsiteY4" fmla="*/ 380057 h 1967317"/>
                      <a:gd name="connsiteX5" fmla="*/ 2182483 w 5477773"/>
                      <a:gd name="connsiteY5" fmla="*/ 690608 h 1967317"/>
                      <a:gd name="connsiteX6" fmla="*/ 2631057 w 5477773"/>
                      <a:gd name="connsiteY6" fmla="*/ 1027038 h 1967317"/>
                      <a:gd name="connsiteX7" fmla="*/ 3338423 w 5477773"/>
                      <a:gd name="connsiteY7" fmla="*/ 1613634 h 1967317"/>
                      <a:gd name="connsiteX8" fmla="*/ 3916392 w 5477773"/>
                      <a:gd name="connsiteY8" fmla="*/ 1855174 h 1967317"/>
                      <a:gd name="connsiteX9" fmla="*/ 4382219 w 5477773"/>
                      <a:gd name="connsiteY9" fmla="*/ 1906932 h 1967317"/>
                      <a:gd name="connsiteX10" fmla="*/ 4960189 w 5477773"/>
                      <a:gd name="connsiteY10" fmla="*/ 1932811 h 1967317"/>
                      <a:gd name="connsiteX11" fmla="*/ 5477773 w 5477773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960189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313871"/>
                      <a:gd name="connsiteY0" fmla="*/ 28961 h 1967317"/>
                      <a:gd name="connsiteX1" fmla="*/ 448574 w 5313871"/>
                      <a:gd name="connsiteY1" fmla="*/ 26374 h 1967317"/>
                      <a:gd name="connsiteX2" fmla="*/ 802257 w 5313871"/>
                      <a:gd name="connsiteY2" fmla="*/ 2057 h 1967317"/>
                      <a:gd name="connsiteX3" fmla="*/ 1155940 w 5313871"/>
                      <a:gd name="connsiteY3" fmla="*/ 86759 h 1967317"/>
                      <a:gd name="connsiteX4" fmla="*/ 1751162 w 5313871"/>
                      <a:gd name="connsiteY4" fmla="*/ 380057 h 1967317"/>
                      <a:gd name="connsiteX5" fmla="*/ 2182483 w 5313871"/>
                      <a:gd name="connsiteY5" fmla="*/ 690608 h 1967317"/>
                      <a:gd name="connsiteX6" fmla="*/ 2631057 w 5313871"/>
                      <a:gd name="connsiteY6" fmla="*/ 1027038 h 1967317"/>
                      <a:gd name="connsiteX7" fmla="*/ 3338423 w 5313871"/>
                      <a:gd name="connsiteY7" fmla="*/ 1613634 h 1967317"/>
                      <a:gd name="connsiteX8" fmla="*/ 3916392 w 5313871"/>
                      <a:gd name="connsiteY8" fmla="*/ 1855174 h 1967317"/>
                      <a:gd name="connsiteX9" fmla="*/ 4382219 w 5313871"/>
                      <a:gd name="connsiteY9" fmla="*/ 1906932 h 1967317"/>
                      <a:gd name="connsiteX10" fmla="*/ 4675518 w 5313871"/>
                      <a:gd name="connsiteY10" fmla="*/ 1932811 h 1967317"/>
                      <a:gd name="connsiteX11" fmla="*/ 5313871 w 5313871"/>
                      <a:gd name="connsiteY11" fmla="*/ 1967317 h 1967317"/>
                      <a:gd name="connsiteX0" fmla="*/ 0 w 5037826"/>
                      <a:gd name="connsiteY0" fmla="*/ 28961 h 1975943"/>
                      <a:gd name="connsiteX1" fmla="*/ 448574 w 5037826"/>
                      <a:gd name="connsiteY1" fmla="*/ 26374 h 1975943"/>
                      <a:gd name="connsiteX2" fmla="*/ 802257 w 5037826"/>
                      <a:gd name="connsiteY2" fmla="*/ 2057 h 1975943"/>
                      <a:gd name="connsiteX3" fmla="*/ 1155940 w 5037826"/>
                      <a:gd name="connsiteY3" fmla="*/ 86759 h 1975943"/>
                      <a:gd name="connsiteX4" fmla="*/ 1751162 w 5037826"/>
                      <a:gd name="connsiteY4" fmla="*/ 380057 h 1975943"/>
                      <a:gd name="connsiteX5" fmla="*/ 2182483 w 5037826"/>
                      <a:gd name="connsiteY5" fmla="*/ 690608 h 1975943"/>
                      <a:gd name="connsiteX6" fmla="*/ 2631057 w 5037826"/>
                      <a:gd name="connsiteY6" fmla="*/ 1027038 h 1975943"/>
                      <a:gd name="connsiteX7" fmla="*/ 3338423 w 5037826"/>
                      <a:gd name="connsiteY7" fmla="*/ 1613634 h 1975943"/>
                      <a:gd name="connsiteX8" fmla="*/ 3916392 w 5037826"/>
                      <a:gd name="connsiteY8" fmla="*/ 1855174 h 1975943"/>
                      <a:gd name="connsiteX9" fmla="*/ 4382219 w 5037826"/>
                      <a:gd name="connsiteY9" fmla="*/ 1906932 h 1975943"/>
                      <a:gd name="connsiteX10" fmla="*/ 4675518 w 5037826"/>
                      <a:gd name="connsiteY10" fmla="*/ 1932811 h 1975943"/>
                      <a:gd name="connsiteX11" fmla="*/ 5037826 w 5037826"/>
                      <a:gd name="connsiteY11" fmla="*/ 1975943 h 197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37826" h="1975943">
                        <a:moveTo>
                          <a:pt x="0" y="28961"/>
                        </a:moveTo>
                        <a:cubicBezTo>
                          <a:pt x="89858" y="32555"/>
                          <a:pt x="314865" y="30858"/>
                          <a:pt x="448574" y="26374"/>
                        </a:cubicBezTo>
                        <a:cubicBezTo>
                          <a:pt x="582283" y="21890"/>
                          <a:pt x="684363" y="-8007"/>
                          <a:pt x="802257" y="2057"/>
                        </a:cubicBezTo>
                        <a:cubicBezTo>
                          <a:pt x="920151" y="12121"/>
                          <a:pt x="997789" y="23759"/>
                          <a:pt x="1155940" y="86759"/>
                        </a:cubicBezTo>
                        <a:cubicBezTo>
                          <a:pt x="1314091" y="149759"/>
                          <a:pt x="1580071" y="279415"/>
                          <a:pt x="1751162" y="380057"/>
                        </a:cubicBezTo>
                        <a:cubicBezTo>
                          <a:pt x="1922253" y="480699"/>
                          <a:pt x="2035834" y="582778"/>
                          <a:pt x="2182483" y="690608"/>
                        </a:cubicBezTo>
                        <a:cubicBezTo>
                          <a:pt x="2329132" y="798438"/>
                          <a:pt x="2438400" y="873200"/>
                          <a:pt x="2631057" y="1027038"/>
                        </a:cubicBezTo>
                        <a:cubicBezTo>
                          <a:pt x="2823714" y="1180876"/>
                          <a:pt x="3124201" y="1475611"/>
                          <a:pt x="3338423" y="1613634"/>
                        </a:cubicBezTo>
                        <a:cubicBezTo>
                          <a:pt x="3552645" y="1751657"/>
                          <a:pt x="3742426" y="1806291"/>
                          <a:pt x="3916392" y="1855174"/>
                        </a:cubicBezTo>
                        <a:cubicBezTo>
                          <a:pt x="4090358" y="1904057"/>
                          <a:pt x="4255698" y="1893993"/>
                          <a:pt x="4382219" y="1906932"/>
                        </a:cubicBezTo>
                        <a:cubicBezTo>
                          <a:pt x="4508740" y="1919872"/>
                          <a:pt x="4675518" y="1932811"/>
                          <a:pt x="4675518" y="1932811"/>
                        </a:cubicBezTo>
                        <a:lnTo>
                          <a:pt x="5037826" y="1975943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AE09832-B86A-E56E-D87B-92632745DA07}"/>
                  </a:ext>
                </a:extLst>
              </p14:cNvPr>
              <p14:cNvContentPartPr/>
              <p14:nvPr/>
            </p14:nvContentPartPr>
            <p14:xfrm>
              <a:off x="4483334" y="3231369"/>
              <a:ext cx="84600" cy="11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AE09832-B86A-E56E-D87B-92632745DA0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74334" y="3222340"/>
                <a:ext cx="102240" cy="131096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D440B48-6060-90DE-4233-BD31D16A81E4}"/>
              </a:ext>
            </a:extLst>
          </p:cNvPr>
          <p:cNvGrpSpPr/>
          <p:nvPr/>
        </p:nvGrpSpPr>
        <p:grpSpPr>
          <a:xfrm>
            <a:off x="4419974" y="3222369"/>
            <a:ext cx="195840" cy="137160"/>
            <a:chOff x="3472604" y="1919719"/>
            <a:chExt cx="19584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A03B67C-99AC-7D75-EEBF-29905B93E9D5}"/>
                    </a:ext>
                  </a:extLst>
                </p14:cNvPr>
                <p14:cNvContentPartPr/>
                <p14:nvPr/>
              </p14:nvContentPartPr>
              <p14:xfrm>
                <a:off x="3472604" y="1931959"/>
                <a:ext cx="63720" cy="123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D04AEC0-5AA7-C78C-B357-816B5AFF41A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63553" y="1922959"/>
                  <a:ext cx="814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6C0AE6-9459-F9A8-B40B-D35E5EB523C4}"/>
                    </a:ext>
                  </a:extLst>
                </p14:cNvPr>
                <p14:cNvContentPartPr/>
                <p14:nvPr/>
              </p14:nvContentPartPr>
              <p14:xfrm>
                <a:off x="3534884" y="1928719"/>
                <a:ext cx="52560" cy="128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7BC4713-EED8-9444-442E-209D7F45741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25884" y="1919719"/>
                  <a:ext cx="70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2B78153-246D-BCFE-CF78-B558FE35769B}"/>
                    </a:ext>
                  </a:extLst>
                </p14:cNvPr>
                <p14:cNvContentPartPr/>
                <p14:nvPr/>
              </p14:nvContentPartPr>
              <p14:xfrm>
                <a:off x="3596804" y="1919719"/>
                <a:ext cx="71640" cy="108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8106B74-70AE-5BDD-F494-90576C7DF0B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587804" y="1910719"/>
                  <a:ext cx="8928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A293B8-FE42-1A58-411D-E4135954BFFC}"/>
                  </a:ext>
                </a:extLst>
              </p14:cNvPr>
              <p14:cNvContentPartPr/>
              <p14:nvPr/>
            </p14:nvContentPartPr>
            <p14:xfrm>
              <a:off x="8907483" y="5167656"/>
              <a:ext cx="84600" cy="113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A293B8-FE42-1A58-411D-E4135954BF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98483" y="5158627"/>
                <a:ext cx="102240" cy="131096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AF674228-497D-3AB1-D280-B680D7393939}"/>
              </a:ext>
            </a:extLst>
          </p:cNvPr>
          <p:cNvGrpSpPr/>
          <p:nvPr/>
        </p:nvGrpSpPr>
        <p:grpSpPr>
          <a:xfrm>
            <a:off x="8844123" y="5158656"/>
            <a:ext cx="195840" cy="137160"/>
            <a:chOff x="3472604" y="1919719"/>
            <a:chExt cx="19584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0FEBC89-34E0-3F2A-C9AB-E47C6D25CD9B}"/>
                    </a:ext>
                  </a:extLst>
                </p14:cNvPr>
                <p14:cNvContentPartPr/>
                <p14:nvPr/>
              </p14:nvContentPartPr>
              <p14:xfrm>
                <a:off x="3472604" y="1931959"/>
                <a:ext cx="63720" cy="12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203DCEF-0B91-A42C-C77E-D4425B11B39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63553" y="1922959"/>
                  <a:ext cx="814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92BFE7-1B4C-35D6-C993-05B6C5015C8F}"/>
                    </a:ext>
                  </a:extLst>
                </p14:cNvPr>
                <p14:cNvContentPartPr/>
                <p14:nvPr/>
              </p14:nvContentPartPr>
              <p14:xfrm>
                <a:off x="3534884" y="1928719"/>
                <a:ext cx="52560" cy="128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E8CDC6F-B761-91B5-5E13-969E7D6CDBB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25884" y="1919719"/>
                  <a:ext cx="70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7B369AC-E47E-E894-980E-718EB92691E6}"/>
                    </a:ext>
                  </a:extLst>
                </p14:cNvPr>
                <p14:cNvContentPartPr/>
                <p14:nvPr/>
              </p14:nvContentPartPr>
              <p14:xfrm>
                <a:off x="3596804" y="1919719"/>
                <a:ext cx="71640" cy="108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17C6A83-2DBF-10EA-721D-944B1E452A6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587804" y="1910719"/>
                  <a:ext cx="8928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B96A36-9F4D-372F-6CB5-9BC4EACA3681}"/>
              </a:ext>
            </a:extLst>
          </p:cNvPr>
          <p:cNvSpPr/>
          <p:nvPr/>
        </p:nvSpPr>
        <p:spPr>
          <a:xfrm>
            <a:off x="4096660" y="3439381"/>
            <a:ext cx="4218038" cy="1648689"/>
          </a:xfrm>
          <a:custGeom>
            <a:avLst/>
            <a:gdLst>
              <a:gd name="connsiteX0" fmla="*/ 0 w 4218038"/>
              <a:gd name="connsiteY0" fmla="*/ 1786 h 1690063"/>
              <a:gd name="connsiteX1" fmla="*/ 280219 w 4218038"/>
              <a:gd name="connsiteY1" fmla="*/ 6702 h 1690063"/>
              <a:gd name="connsiteX2" fmla="*/ 540774 w 4218038"/>
              <a:gd name="connsiteY2" fmla="*/ 6702 h 1690063"/>
              <a:gd name="connsiteX3" fmla="*/ 747251 w 4218038"/>
              <a:gd name="connsiteY3" fmla="*/ 1786 h 1690063"/>
              <a:gd name="connsiteX4" fmla="*/ 1076632 w 4218038"/>
              <a:gd name="connsiteY4" fmla="*/ 41115 h 1690063"/>
              <a:gd name="connsiteX5" fmla="*/ 1322438 w 4218038"/>
              <a:gd name="connsiteY5" fmla="*/ 183683 h 1690063"/>
              <a:gd name="connsiteX6" fmla="*/ 1641987 w 4218038"/>
              <a:gd name="connsiteY6" fmla="*/ 345915 h 1690063"/>
              <a:gd name="connsiteX7" fmla="*/ 2109019 w 4218038"/>
              <a:gd name="connsiteY7" fmla="*/ 616302 h 1690063"/>
              <a:gd name="connsiteX8" fmla="*/ 2664542 w 4218038"/>
              <a:gd name="connsiteY8" fmla="*/ 1039089 h 1690063"/>
              <a:gd name="connsiteX9" fmla="*/ 2984090 w 4218038"/>
              <a:gd name="connsiteY9" fmla="*/ 1284896 h 1690063"/>
              <a:gd name="connsiteX10" fmla="*/ 3657600 w 4218038"/>
              <a:gd name="connsiteY10" fmla="*/ 1673270 h 1690063"/>
              <a:gd name="connsiteX11" fmla="*/ 4218038 w 4218038"/>
              <a:gd name="connsiteY11" fmla="*/ 1648689 h 1690063"/>
              <a:gd name="connsiteX0" fmla="*/ 0 w 4218038"/>
              <a:gd name="connsiteY0" fmla="*/ 1786 h 1648689"/>
              <a:gd name="connsiteX1" fmla="*/ 280219 w 4218038"/>
              <a:gd name="connsiteY1" fmla="*/ 6702 h 1648689"/>
              <a:gd name="connsiteX2" fmla="*/ 540774 w 4218038"/>
              <a:gd name="connsiteY2" fmla="*/ 6702 h 1648689"/>
              <a:gd name="connsiteX3" fmla="*/ 747251 w 4218038"/>
              <a:gd name="connsiteY3" fmla="*/ 1786 h 1648689"/>
              <a:gd name="connsiteX4" fmla="*/ 1076632 w 4218038"/>
              <a:gd name="connsiteY4" fmla="*/ 41115 h 1648689"/>
              <a:gd name="connsiteX5" fmla="*/ 1322438 w 4218038"/>
              <a:gd name="connsiteY5" fmla="*/ 183683 h 1648689"/>
              <a:gd name="connsiteX6" fmla="*/ 1641987 w 4218038"/>
              <a:gd name="connsiteY6" fmla="*/ 345915 h 1648689"/>
              <a:gd name="connsiteX7" fmla="*/ 2109019 w 4218038"/>
              <a:gd name="connsiteY7" fmla="*/ 616302 h 1648689"/>
              <a:gd name="connsiteX8" fmla="*/ 2664542 w 4218038"/>
              <a:gd name="connsiteY8" fmla="*/ 1039089 h 1648689"/>
              <a:gd name="connsiteX9" fmla="*/ 2984090 w 4218038"/>
              <a:gd name="connsiteY9" fmla="*/ 1284896 h 1648689"/>
              <a:gd name="connsiteX10" fmla="*/ 3652684 w 4218038"/>
              <a:gd name="connsiteY10" fmla="*/ 1540534 h 1648689"/>
              <a:gd name="connsiteX11" fmla="*/ 4218038 w 4218038"/>
              <a:gd name="connsiteY11" fmla="*/ 1648689 h 1648689"/>
              <a:gd name="connsiteX0" fmla="*/ 0 w 4218038"/>
              <a:gd name="connsiteY0" fmla="*/ 1786 h 1648689"/>
              <a:gd name="connsiteX1" fmla="*/ 280219 w 4218038"/>
              <a:gd name="connsiteY1" fmla="*/ 6702 h 1648689"/>
              <a:gd name="connsiteX2" fmla="*/ 540774 w 4218038"/>
              <a:gd name="connsiteY2" fmla="*/ 6702 h 1648689"/>
              <a:gd name="connsiteX3" fmla="*/ 747251 w 4218038"/>
              <a:gd name="connsiteY3" fmla="*/ 1786 h 1648689"/>
              <a:gd name="connsiteX4" fmla="*/ 1076632 w 4218038"/>
              <a:gd name="connsiteY4" fmla="*/ 41115 h 1648689"/>
              <a:gd name="connsiteX5" fmla="*/ 1322438 w 4218038"/>
              <a:gd name="connsiteY5" fmla="*/ 183683 h 1648689"/>
              <a:gd name="connsiteX6" fmla="*/ 1641987 w 4218038"/>
              <a:gd name="connsiteY6" fmla="*/ 345915 h 1648689"/>
              <a:gd name="connsiteX7" fmla="*/ 2109019 w 4218038"/>
              <a:gd name="connsiteY7" fmla="*/ 616302 h 1648689"/>
              <a:gd name="connsiteX8" fmla="*/ 2664542 w 4218038"/>
              <a:gd name="connsiteY8" fmla="*/ 1039089 h 1648689"/>
              <a:gd name="connsiteX9" fmla="*/ 3028335 w 4218038"/>
              <a:gd name="connsiteY9" fmla="*/ 1225902 h 1648689"/>
              <a:gd name="connsiteX10" fmla="*/ 3652684 w 4218038"/>
              <a:gd name="connsiteY10" fmla="*/ 1540534 h 1648689"/>
              <a:gd name="connsiteX11" fmla="*/ 4218038 w 4218038"/>
              <a:gd name="connsiteY11" fmla="*/ 1648689 h 164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18038" h="1648689">
                <a:moveTo>
                  <a:pt x="0" y="1786"/>
                </a:moveTo>
                <a:lnTo>
                  <a:pt x="280219" y="6702"/>
                </a:lnTo>
                <a:lnTo>
                  <a:pt x="540774" y="6702"/>
                </a:lnTo>
                <a:cubicBezTo>
                  <a:pt x="618613" y="5883"/>
                  <a:pt x="657942" y="-3949"/>
                  <a:pt x="747251" y="1786"/>
                </a:cubicBezTo>
                <a:cubicBezTo>
                  <a:pt x="836560" y="7521"/>
                  <a:pt x="980768" y="10799"/>
                  <a:pt x="1076632" y="41115"/>
                </a:cubicBezTo>
                <a:cubicBezTo>
                  <a:pt x="1172497" y="71431"/>
                  <a:pt x="1228212" y="132883"/>
                  <a:pt x="1322438" y="183683"/>
                </a:cubicBezTo>
                <a:cubicBezTo>
                  <a:pt x="1416664" y="234483"/>
                  <a:pt x="1510890" y="273812"/>
                  <a:pt x="1641987" y="345915"/>
                </a:cubicBezTo>
                <a:cubicBezTo>
                  <a:pt x="1773084" y="418018"/>
                  <a:pt x="1938593" y="500773"/>
                  <a:pt x="2109019" y="616302"/>
                </a:cubicBezTo>
                <a:cubicBezTo>
                  <a:pt x="2279445" y="731831"/>
                  <a:pt x="2511323" y="937489"/>
                  <a:pt x="2664542" y="1039089"/>
                </a:cubicBezTo>
                <a:cubicBezTo>
                  <a:pt x="2817761" y="1140689"/>
                  <a:pt x="2863645" y="1142328"/>
                  <a:pt x="3028335" y="1225902"/>
                </a:cubicBezTo>
                <a:cubicBezTo>
                  <a:pt x="3193025" y="1309476"/>
                  <a:pt x="3447026" y="1479902"/>
                  <a:pt x="3652684" y="1540534"/>
                </a:cubicBezTo>
                <a:cubicBezTo>
                  <a:pt x="3858342" y="1601166"/>
                  <a:pt x="4038599" y="1607721"/>
                  <a:pt x="4218038" y="1648689"/>
                </a:cubicBezTo>
              </a:path>
            </a:pathLst>
          </a:cu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515582F-F3AD-7ECD-7C47-8D76BDC335E3}"/>
                  </a:ext>
                </a:extLst>
              </p14:cNvPr>
              <p14:cNvContentPartPr/>
              <p14:nvPr/>
            </p14:nvContentPartPr>
            <p14:xfrm>
              <a:off x="7636269" y="4871784"/>
              <a:ext cx="24480" cy="29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515582F-F3AD-7ECD-7C47-8D76BDC335E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31949" y="4867464"/>
                <a:ext cx="3312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73C0007A-AD09-905F-1099-81FD804B8FAD}"/>
              </a:ext>
            </a:extLst>
          </p:cNvPr>
          <p:cNvGrpSpPr/>
          <p:nvPr/>
        </p:nvGrpSpPr>
        <p:grpSpPr>
          <a:xfrm>
            <a:off x="7881789" y="4950264"/>
            <a:ext cx="1468440" cy="183960"/>
            <a:chOff x="7354239" y="4375200"/>
            <a:chExt cx="1468440" cy="18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01DFA37-A49A-369B-0924-4E19EC6DD937}"/>
                    </a:ext>
                  </a:extLst>
                </p14:cNvPr>
                <p14:cNvContentPartPr/>
                <p14:nvPr/>
              </p14:nvContentPartPr>
              <p14:xfrm>
                <a:off x="7354239" y="4375200"/>
                <a:ext cx="1197000" cy="177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12D5EE9-E579-AC2E-8031-A3DD6D92D85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49919" y="4370880"/>
                  <a:ext cx="12056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811638F-B6A3-5310-B58E-E6780A7A3C65}"/>
                    </a:ext>
                  </a:extLst>
                </p14:cNvPr>
                <p14:cNvContentPartPr/>
                <p14:nvPr/>
              </p14:nvContentPartPr>
              <p14:xfrm>
                <a:off x="7438119" y="4419480"/>
                <a:ext cx="1384560" cy="13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DDA98FB-AA41-C9A8-88BB-1F2C12CD446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33799" y="4415160"/>
                  <a:ext cx="1393200" cy="148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4" name="Graphic 43" descr="Arrow: Straight with solid fill">
            <a:extLst>
              <a:ext uri="{FF2B5EF4-FFF2-40B4-BE49-F238E27FC236}">
                <a16:creationId xmlns:a16="http://schemas.microsoft.com/office/drawing/2014/main" id="{1B768614-F084-8AAA-6C80-E730B912029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16200000">
            <a:off x="4615815" y="3194345"/>
            <a:ext cx="247156" cy="247156"/>
          </a:xfrm>
          <a:prstGeom prst="rect">
            <a:avLst/>
          </a:prstGeom>
        </p:spPr>
      </p:pic>
      <p:pic>
        <p:nvPicPr>
          <p:cNvPr id="46" name="Graphic 45" descr="Arrow: Straight with solid fill">
            <a:extLst>
              <a:ext uri="{FF2B5EF4-FFF2-40B4-BE49-F238E27FC236}">
                <a16:creationId xmlns:a16="http://schemas.microsoft.com/office/drawing/2014/main" id="{27863CA9-8E79-3C75-94D1-471E656B577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16200000">
            <a:off x="5719771" y="3583166"/>
            <a:ext cx="247156" cy="247156"/>
          </a:xfrm>
          <a:prstGeom prst="rect">
            <a:avLst/>
          </a:prstGeom>
        </p:spPr>
      </p:pic>
      <p:pic>
        <p:nvPicPr>
          <p:cNvPr id="49" name="Graphic 48" descr="Arrow: Straight with solid fill">
            <a:extLst>
              <a:ext uri="{FF2B5EF4-FFF2-40B4-BE49-F238E27FC236}">
                <a16:creationId xmlns:a16="http://schemas.microsoft.com/office/drawing/2014/main" id="{E54315CF-480B-7FE8-D3FD-78C34AC93B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16200000">
            <a:off x="6652131" y="4237434"/>
            <a:ext cx="247156" cy="247156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DA9A4B5-2ADB-36BA-EA8D-9D79CB2585A1}"/>
              </a:ext>
            </a:extLst>
          </p:cNvPr>
          <p:cNvCxnSpPr/>
          <p:nvPr/>
        </p:nvCxnSpPr>
        <p:spPr>
          <a:xfrm>
            <a:off x="4096660" y="2746764"/>
            <a:ext cx="3697105" cy="0"/>
          </a:xfrm>
          <a:prstGeom prst="straightConnector1">
            <a:avLst/>
          </a:prstGeom>
          <a:ln w="12700">
            <a:solidFill>
              <a:schemeClr val="tx1"/>
            </a:solidFill>
            <a:prstDash val="lgDash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2FDCF0F-660B-B65D-88B0-30BD7E967F71}"/>
                  </a:ext>
                </a:extLst>
              </p:cNvPr>
              <p:cNvSpPr txBox="1"/>
              <p:nvPr/>
            </p:nvSpPr>
            <p:spPr>
              <a:xfrm>
                <a:off x="5745542" y="2498982"/>
                <a:ext cx="1387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2FDCF0F-660B-B65D-88B0-30BD7E967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542" y="2498982"/>
                <a:ext cx="138756" cy="276999"/>
              </a:xfrm>
              <a:prstGeom prst="rect">
                <a:avLst/>
              </a:prstGeom>
              <a:blipFill>
                <a:blip r:embed="rId35"/>
                <a:stretch>
                  <a:fillRect l="-40909" r="-40909" b="-111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D871668-0524-B686-F01D-355CA0543023}"/>
                  </a:ext>
                </a:extLst>
              </p:cNvPr>
              <p:cNvSpPr txBox="1"/>
              <p:nvPr/>
            </p:nvSpPr>
            <p:spPr>
              <a:xfrm>
                <a:off x="4812159" y="3164577"/>
                <a:ext cx="2221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D871668-0524-B686-F01D-355CA0543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159" y="3164577"/>
                <a:ext cx="222144" cy="276999"/>
              </a:xfrm>
              <a:prstGeom prst="rect">
                <a:avLst/>
              </a:prstGeom>
              <a:blipFill>
                <a:blip r:embed="rId36"/>
                <a:stretch>
                  <a:fillRect l="-29730" r="-24324" b="-3478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AB63312-08F7-F461-D859-64A6898E23E7}"/>
                  </a:ext>
                </a:extLst>
              </p:cNvPr>
              <p:cNvSpPr txBox="1"/>
              <p:nvPr/>
            </p:nvSpPr>
            <p:spPr>
              <a:xfrm>
                <a:off x="3690052" y="3194345"/>
                <a:ext cx="24175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AB63312-08F7-F461-D859-64A6898E2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052" y="3194345"/>
                <a:ext cx="241759" cy="276999"/>
              </a:xfrm>
              <a:prstGeom prst="rect">
                <a:avLst/>
              </a:prstGeom>
              <a:blipFill>
                <a:blip r:embed="rId37"/>
                <a:stretch>
                  <a:fillRect l="-12500" r="-7500" b="-111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Qr code&#10;&#10;Description automatically generated">
            <a:extLst>
              <a:ext uri="{FF2B5EF4-FFF2-40B4-BE49-F238E27FC236}">
                <a16:creationId xmlns:a16="http://schemas.microsoft.com/office/drawing/2014/main" id="{772B3AD7-C770-0919-F13F-D41723E8A68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370202" y="12549"/>
            <a:ext cx="810885" cy="810885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23B1CAF6-2768-FA46-70F9-E11722B405B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451435" y="6220752"/>
            <a:ext cx="1133537" cy="6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8" grpId="0" animBg="1"/>
      <p:bldP spid="99" grpId="0" animBg="1"/>
      <p:bldP spid="100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F0771-3CC5-45BF-A72D-C14B7F9DD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20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CDBE9C-BFDB-B870-ED28-4A91C05E2C2A}"/>
              </a:ext>
            </a:extLst>
          </p:cNvPr>
          <p:cNvSpPr txBox="1">
            <a:spLocks/>
          </p:cNvSpPr>
          <p:nvPr/>
        </p:nvSpPr>
        <p:spPr>
          <a:xfrm>
            <a:off x="877824" y="254582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dirty="0"/>
              <a:t>REPRESENTATIVE HILLSLOPE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5">
                <a:extLst>
                  <a:ext uri="{FF2B5EF4-FFF2-40B4-BE49-F238E27FC236}">
                    <a16:creationId xmlns:a16="http://schemas.microsoft.com/office/drawing/2014/main" id="{23A6D384-9B02-E2CF-1929-7ED3C969E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1799477"/>
                  </p:ext>
                </p:extLst>
              </p:nvPr>
            </p:nvGraphicFramePr>
            <p:xfrm>
              <a:off x="2149874" y="4579562"/>
              <a:ext cx="7892251" cy="1233488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733354">
                      <a:extLst>
                        <a:ext uri="{9D8B030D-6E8A-4147-A177-3AD203B41FA5}">
                          <a16:colId xmlns:a16="http://schemas.microsoft.com/office/drawing/2014/main" val="2533887151"/>
                        </a:ext>
                      </a:extLst>
                    </a:gridCol>
                    <a:gridCol w="788397">
                      <a:extLst>
                        <a:ext uri="{9D8B030D-6E8A-4147-A177-3AD203B41FA5}">
                          <a16:colId xmlns:a16="http://schemas.microsoft.com/office/drawing/2014/main" val="1296104864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4020287548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3258405834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1408715079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1028007592"/>
                        </a:ext>
                      </a:extLst>
                    </a:gridCol>
                  </a:tblGrid>
                  <a:tr h="3708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b="1" i="1" smtClean="0">
                                    <a:latin typeface="Cambria Math" panose="02040503050406030204" pitchFamily="18" charset="0"/>
                                  </a:rPr>
                                  <m:t>𝑺𝒐𝒊𝒍</m:t>
                                </m:r>
                                <m:r>
                                  <a:rPr lang="en-IN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IN" b="1" i="1" smtClean="0">
                                    <a:latin typeface="Cambria Math" panose="02040503050406030204" pitchFamily="18" charset="0"/>
                                  </a:rPr>
                                  <m:t>𝑻𝒚𝒑𝒆</m:t>
                                </m:r>
                              </m:oMath>
                            </m:oMathPara>
                          </a14:m>
                          <a:endParaRPr lang="en-I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IN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IN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I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IN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IN" b="1" i="1" smtClean="0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num>
                                    <m:den>
                                      <m:r>
                                        <a:rPr lang="en-IN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IN" dirty="0"/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I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  <m:r>
                                  <a:rPr lang="en-IN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(%)</m:t>
                                </m:r>
                              </m:oMath>
                            </m:oMathPara>
                          </a14:m>
                          <a:endParaRPr lang="en-I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I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sub>
                                </m:sSub>
                                <m:r>
                                  <a:rPr lang="en-I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(%)</m:t>
                                </m:r>
                              </m:oMath>
                            </m:oMathPara>
                          </a14:m>
                          <a:endParaRPr lang="en-I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I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I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I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IN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I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N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en-IN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7813143"/>
                      </a:ext>
                    </a:extLst>
                  </a:tr>
                  <a:tr h="2739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Loess (Type 1)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3.1e-7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0.40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2.06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98162468"/>
                      </a:ext>
                    </a:extLst>
                  </a:tr>
                  <a:tr h="2739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Coluvisol (Type 2)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1.7e-6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0.40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1.90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1.25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49239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5">
                <a:extLst>
                  <a:ext uri="{FF2B5EF4-FFF2-40B4-BE49-F238E27FC236}">
                    <a16:creationId xmlns:a16="http://schemas.microsoft.com/office/drawing/2014/main" id="{23A6D384-9B02-E2CF-1929-7ED3C969E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1799477"/>
                  </p:ext>
                </p:extLst>
              </p:nvPr>
            </p:nvGraphicFramePr>
            <p:xfrm>
              <a:off x="2149874" y="4579562"/>
              <a:ext cx="7892251" cy="1233488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733354">
                      <a:extLst>
                        <a:ext uri="{9D8B030D-6E8A-4147-A177-3AD203B41FA5}">
                          <a16:colId xmlns:a16="http://schemas.microsoft.com/office/drawing/2014/main" val="2533887151"/>
                        </a:ext>
                      </a:extLst>
                    </a:gridCol>
                    <a:gridCol w="788397">
                      <a:extLst>
                        <a:ext uri="{9D8B030D-6E8A-4147-A177-3AD203B41FA5}">
                          <a16:colId xmlns:a16="http://schemas.microsoft.com/office/drawing/2014/main" val="1296104864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4020287548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3258405834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1408715079"/>
                        </a:ext>
                      </a:extLst>
                    </a:gridCol>
                    <a:gridCol w="1342625">
                      <a:extLst>
                        <a:ext uri="{9D8B030D-6E8A-4147-A177-3AD203B41FA5}">
                          <a16:colId xmlns:a16="http://schemas.microsoft.com/office/drawing/2014/main" val="1028007592"/>
                        </a:ext>
                      </a:extLst>
                    </a:gridCol>
                  </a:tblGrid>
                  <a:tr h="5019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1" t="-1205" r="-355439" b="-1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1705" t="-1205" r="-685271" b="-1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87783" t="-1205" r="-300000" b="-1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9091" t="-1205" r="-201364" b="-1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7330" t="-1205" r="-100452" b="-163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89545" t="-1205" r="-909" b="-1638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78131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Loess (Type 1)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3.1e-7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0.40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2.06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981624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Coluvisol (Type 2)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1.7e-6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0.40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0.04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1.90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dirty="0"/>
                            <a:t>1.25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49239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014C501-0B4B-52D3-0238-59F0F2294AC0}"/>
              </a:ext>
            </a:extLst>
          </p:cNvPr>
          <p:cNvSpPr txBox="1">
            <a:spLocks/>
          </p:cNvSpPr>
          <p:nvPr/>
        </p:nvSpPr>
        <p:spPr>
          <a:xfrm rot="16200000">
            <a:off x="-220050" y="1024225"/>
            <a:ext cx="1738550" cy="26741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cap="all" spc="100" baseline="0">
                <a:solidFill>
                  <a:schemeClr val="accent1"/>
                </a:solidFill>
                <a:latin typeface="Posterama" panose="020B050402020002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hillslope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EC6D02C-27DD-EF31-537D-E2241357202F}"/>
              </a:ext>
            </a:extLst>
          </p:cNvPr>
          <p:cNvSpPr txBox="1">
            <a:spLocks/>
          </p:cNvSpPr>
          <p:nvPr/>
        </p:nvSpPr>
        <p:spPr>
          <a:xfrm>
            <a:off x="3662050" y="6151426"/>
            <a:ext cx="4083706" cy="316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cap="all" spc="100" baseline="0">
                <a:solidFill>
                  <a:schemeClr val="accent1"/>
                </a:solidFill>
                <a:latin typeface="Posterama" panose="020B050402020002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Van </a:t>
            </a:r>
            <a:r>
              <a:rPr lang="en-US" dirty="0" err="1">
                <a:solidFill>
                  <a:schemeClr val="tx1"/>
                </a:solidFill>
              </a:rPr>
              <a:t>genuchten</a:t>
            </a:r>
            <a:r>
              <a:rPr lang="en-US" dirty="0">
                <a:solidFill>
                  <a:schemeClr val="tx1"/>
                </a:solidFill>
              </a:rPr>
              <a:t> soil parameters (ZEHE 1997)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20500E5C-BB25-F5AA-55CA-2AED32999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017613"/>
              </p:ext>
            </p:extLst>
          </p:nvPr>
        </p:nvGraphicFramePr>
        <p:xfrm>
          <a:off x="7277509" y="2024548"/>
          <a:ext cx="3259092" cy="1483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29546">
                  <a:extLst>
                    <a:ext uri="{9D8B030D-6E8A-4147-A177-3AD203B41FA5}">
                      <a16:colId xmlns:a16="http://schemas.microsoft.com/office/drawing/2014/main" val="2285380819"/>
                    </a:ext>
                  </a:extLst>
                </a:gridCol>
                <a:gridCol w="1629546">
                  <a:extLst>
                    <a:ext uri="{9D8B030D-6E8A-4147-A177-3AD203B41FA5}">
                      <a16:colId xmlns:a16="http://schemas.microsoft.com/office/drawing/2014/main" val="2022601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Soil Depth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Grid Spacing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090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 – 30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95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30 – 100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15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596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100 – 200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25 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058518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EC01897F-1694-FEA3-18E2-B88B0A66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399" y="1044950"/>
            <a:ext cx="4400159" cy="3092159"/>
          </a:xfrm>
          <a:prstGeom prst="rect">
            <a:avLst/>
          </a:prstGeom>
        </p:spPr>
      </p:pic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8509CE93-DFC0-DDCC-7ECF-26162A91A9ED}"/>
              </a:ext>
            </a:extLst>
          </p:cNvPr>
          <p:cNvSpPr txBox="1">
            <a:spLocks/>
          </p:cNvSpPr>
          <p:nvPr/>
        </p:nvSpPr>
        <p:spPr>
          <a:xfrm>
            <a:off x="2669231" y="4071108"/>
            <a:ext cx="4083706" cy="3161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cap="all" spc="100" baseline="0">
                <a:solidFill>
                  <a:schemeClr val="accent1"/>
                </a:solidFill>
                <a:latin typeface="Posterama" panose="020B050402020002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From ZEHE et al 2001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790B94-8E87-706E-7CE8-AAF0364C8D68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4" name="Freeform: Shape 3">
              <a:hlinkClick r:id="rId4" action="ppaction://hlinksldjump"/>
              <a:extLst>
                <a:ext uri="{FF2B5EF4-FFF2-40B4-BE49-F238E27FC236}">
                  <a16:creationId xmlns:a16="http://schemas.microsoft.com/office/drawing/2014/main" id="{1AF14870-01CC-6237-354C-10FECE716D7D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Hillslope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Freeform: Shap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22E11BB0-5F4D-7F8F-0743-AA54235C219F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: Shap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C9368870-E8DE-FBC7-641C-233263F5E18F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7" name="Freeform: Shape 6">
            <a:hlinkClick r:id="rId7" action="ppaction://hlinksldjump"/>
            <a:extLst>
              <a:ext uri="{FF2B5EF4-FFF2-40B4-BE49-F238E27FC236}">
                <a16:creationId xmlns:a16="http://schemas.microsoft.com/office/drawing/2014/main" id="{CB6D3A60-1FDB-0C17-BA5C-6524460AF218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8" name="Freeform: Shape 7">
            <a:hlinkClick r:id="rId8" action="ppaction://hlinksldjump"/>
            <a:extLst>
              <a:ext uri="{FF2B5EF4-FFF2-40B4-BE49-F238E27FC236}">
                <a16:creationId xmlns:a16="http://schemas.microsoft.com/office/drawing/2014/main" id="{8757D180-4C37-05A2-60EB-5EAB639DD11D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9" name="Freeform: Shape 8">
            <a:hlinkClick r:id="rId9" action="ppaction://hlinksldjump"/>
            <a:extLst>
              <a:ext uri="{FF2B5EF4-FFF2-40B4-BE49-F238E27FC236}">
                <a16:creationId xmlns:a16="http://schemas.microsoft.com/office/drawing/2014/main" id="{7BBEC9A6-62D1-7140-F989-903EAACA6225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Freeform: Shape 9">
            <a:hlinkClick r:id="rId10" action="ppaction://hlinksldjump"/>
            <a:extLst>
              <a:ext uri="{FF2B5EF4-FFF2-40B4-BE49-F238E27FC236}">
                <a16:creationId xmlns:a16="http://schemas.microsoft.com/office/drawing/2014/main" id="{9D55F423-07B7-F03E-A1EA-37EF511C49AE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1" name="Freeform: Shape 10">
            <a:hlinkClick r:id="rId11" action="ppaction://hlinksldjump"/>
            <a:extLst>
              <a:ext uri="{FF2B5EF4-FFF2-40B4-BE49-F238E27FC236}">
                <a16:creationId xmlns:a16="http://schemas.microsoft.com/office/drawing/2014/main" id="{753F8CDC-93C9-43C4-EDFE-D14BBBDB13A7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70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F0771-3CC5-45BF-A72D-C14B7F9DD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21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CDBE9C-BFDB-B870-ED28-4A91C05E2C2A}"/>
              </a:ext>
            </a:extLst>
          </p:cNvPr>
          <p:cNvSpPr txBox="1">
            <a:spLocks/>
          </p:cNvSpPr>
          <p:nvPr/>
        </p:nvSpPr>
        <p:spPr>
          <a:xfrm>
            <a:off x="877824" y="254582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REPRESENTATIVE HILLSLOPE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945F92-7128-F069-CABA-608EB5AD3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6" t="11864" r="3680" b="10133"/>
          <a:stretch/>
        </p:blipFill>
        <p:spPr>
          <a:xfrm>
            <a:off x="1380359" y="1031832"/>
            <a:ext cx="9718600" cy="5386723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014C501-0B4B-52D3-0238-59F0F2294AC0}"/>
              </a:ext>
            </a:extLst>
          </p:cNvPr>
          <p:cNvSpPr txBox="1">
            <a:spLocks/>
          </p:cNvSpPr>
          <p:nvPr/>
        </p:nvSpPr>
        <p:spPr>
          <a:xfrm rot="16200000">
            <a:off x="-220050" y="1024225"/>
            <a:ext cx="1738550" cy="26741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cap="all" spc="100" baseline="0">
                <a:solidFill>
                  <a:schemeClr val="accent1"/>
                </a:solidFill>
                <a:latin typeface="Posterama" panose="020B0504020200020000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hillslope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3BB1E8-A86C-106E-B3D0-BB2CB8E37209}"/>
              </a:ext>
            </a:extLst>
          </p:cNvPr>
          <p:cNvSpPr txBox="1"/>
          <p:nvPr/>
        </p:nvSpPr>
        <p:spPr>
          <a:xfrm>
            <a:off x="9261514" y="1214182"/>
            <a:ext cx="1837445" cy="3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IN" sz="1100" dirty="0"/>
              <a:t>Total Depth – 2 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3BF30A-A79F-BF96-419B-2BF77F5BEADE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4" name="Freeform: Shape 3">
              <a:hlinkClick r:id="rId3" action="ppaction://hlinksldjump"/>
              <a:extLst>
                <a:ext uri="{FF2B5EF4-FFF2-40B4-BE49-F238E27FC236}">
                  <a16:creationId xmlns:a16="http://schemas.microsoft.com/office/drawing/2014/main" id="{A8ACA22D-8250-DF6C-29D5-BE6A2001AEDB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Hillslope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Freeform: Shap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F6E0D720-561A-C40A-34C6-2D16BC822E19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: Shap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8A1E1708-B4E5-3D97-A203-BB75940D427B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7" name="Freeform: Shape 6">
            <a:hlinkClick r:id="rId6" action="ppaction://hlinksldjump"/>
            <a:extLst>
              <a:ext uri="{FF2B5EF4-FFF2-40B4-BE49-F238E27FC236}">
                <a16:creationId xmlns:a16="http://schemas.microsoft.com/office/drawing/2014/main" id="{48BADDA5-6878-7117-A196-FC055BD4AFB1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8" name="Freeform: Shape 7">
            <a:hlinkClick r:id="rId7" action="ppaction://hlinksldjump"/>
            <a:extLst>
              <a:ext uri="{FF2B5EF4-FFF2-40B4-BE49-F238E27FC236}">
                <a16:creationId xmlns:a16="http://schemas.microsoft.com/office/drawing/2014/main" id="{75682FCC-ED25-21CD-742D-F77F2E8ECA0A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9" name="Freeform: Shape 8">
            <a:hlinkClick r:id="rId8" action="ppaction://hlinksldjump"/>
            <a:extLst>
              <a:ext uri="{FF2B5EF4-FFF2-40B4-BE49-F238E27FC236}">
                <a16:creationId xmlns:a16="http://schemas.microsoft.com/office/drawing/2014/main" id="{009C3C5C-F1E5-38B7-4AB4-4F27EE815692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Freeform: Shape 9">
            <a:hlinkClick r:id="rId9" action="ppaction://hlinksldjump"/>
            <a:extLst>
              <a:ext uri="{FF2B5EF4-FFF2-40B4-BE49-F238E27FC236}">
                <a16:creationId xmlns:a16="http://schemas.microsoft.com/office/drawing/2014/main" id="{AF183B5F-7741-4DEA-8A3F-F6FA898F6F6E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1" name="Freeform: Shape 10">
            <a:hlinkClick r:id="rId10" action="ppaction://hlinksldjump"/>
            <a:extLst>
              <a:ext uri="{FF2B5EF4-FFF2-40B4-BE49-F238E27FC236}">
                <a16:creationId xmlns:a16="http://schemas.microsoft.com/office/drawing/2014/main" id="{B57E87CD-AC4C-7AD7-3B28-653A0917245E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61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F0771-3CC5-45BF-A72D-C14B7F9DD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CD686-78E4-0649-EE0A-7BF78C2A84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220051" y="1284970"/>
            <a:ext cx="1738550" cy="267417"/>
          </a:xfrm>
        </p:spPr>
        <p:txBody>
          <a:bodyPr/>
          <a:lstStyle/>
          <a:p>
            <a:r>
              <a:rPr lang="en-US" dirty="0"/>
              <a:t>ERA5 LAND HOURLY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CDBE9C-BFDB-B870-ED28-4A91C05E2C2A}"/>
              </a:ext>
            </a:extLst>
          </p:cNvPr>
          <p:cNvSpPr txBox="1">
            <a:spLocks/>
          </p:cNvSpPr>
          <p:nvPr/>
        </p:nvSpPr>
        <p:spPr>
          <a:xfrm>
            <a:off x="877824" y="185570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dirty="0"/>
              <a:t>CLIMATE DATA</a:t>
            </a:r>
            <a:endParaRPr lang="en-IN" baseline="3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F90CF6-269C-C2A2-BC18-3962706AF51D}"/>
              </a:ext>
            </a:extLst>
          </p:cNvPr>
          <p:cNvSpPr txBox="1"/>
          <p:nvPr/>
        </p:nvSpPr>
        <p:spPr>
          <a:xfrm>
            <a:off x="10642359" y="6460409"/>
            <a:ext cx="1443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FR" sz="900" dirty="0">
                <a:latin typeface="Cambria" panose="02040503050406030204" pitchFamily="18" charset="0"/>
                <a:ea typeface="Cambria" panose="02040503050406030204" pitchFamily="18" charset="0"/>
              </a:rPr>
              <a:t>ERA5 Land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139A6C-F83B-70C0-F068-C44023578380}"/>
              </a:ext>
            </a:extLst>
          </p:cNvPr>
          <p:cNvGrpSpPr/>
          <p:nvPr/>
        </p:nvGrpSpPr>
        <p:grpSpPr>
          <a:xfrm>
            <a:off x="1478256" y="924929"/>
            <a:ext cx="8837596" cy="5766312"/>
            <a:chOff x="1478256" y="924929"/>
            <a:chExt cx="8837596" cy="57663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E01B5F-2029-A382-8BC1-6651E1B2F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257" y="982342"/>
              <a:ext cx="4418798" cy="28831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C0F1E6-C580-B374-7FEE-F44CF199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7054" y="924929"/>
              <a:ext cx="4418798" cy="28831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EFC9EE-3F46-9ADA-FFC7-839B5DA99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8256" y="3808085"/>
              <a:ext cx="4418798" cy="28831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5E81FA-0230-C961-50E5-11F9A04A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7053" y="3757250"/>
              <a:ext cx="4418799" cy="29151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37FD4B-35BD-B24A-7791-D9F7E5390265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6" name="Freeform: Shap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8BF22CFA-6AEF-D02A-644A-407C3FBCCCE6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: Shap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306144A-A13E-FC82-D1C7-DEBFA20197F4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: Shape 9">
              <a:hlinkClick r:id="rId8" action="ppaction://hlinksldjump"/>
              <a:extLst>
                <a:ext uri="{FF2B5EF4-FFF2-40B4-BE49-F238E27FC236}">
                  <a16:creationId xmlns:a16="http://schemas.microsoft.com/office/drawing/2014/main" id="{792BCD6A-C945-B3E8-CF05-C1073A982485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1" name="Freeform: Shape 10">
            <a:hlinkClick r:id="rId9" action="ppaction://hlinksldjump"/>
            <a:extLst>
              <a:ext uri="{FF2B5EF4-FFF2-40B4-BE49-F238E27FC236}">
                <a16:creationId xmlns:a16="http://schemas.microsoft.com/office/drawing/2014/main" id="{EE3F3853-D7E5-5B3E-B21D-300DD19F83AC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2" name="Freeform: Shape 11">
            <a:hlinkClick r:id="rId10" action="ppaction://hlinksldjump"/>
            <a:extLst>
              <a:ext uri="{FF2B5EF4-FFF2-40B4-BE49-F238E27FC236}">
                <a16:creationId xmlns:a16="http://schemas.microsoft.com/office/drawing/2014/main" id="{5A7F4F31-7E00-7F57-9355-7ACDDA307931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5" name="Freeform: Shape 14">
            <a:hlinkClick r:id="rId11" action="ppaction://hlinksldjump"/>
            <a:extLst>
              <a:ext uri="{FF2B5EF4-FFF2-40B4-BE49-F238E27FC236}">
                <a16:creationId xmlns:a16="http://schemas.microsoft.com/office/drawing/2014/main" id="{3F1210AF-B698-42DB-E89B-8FBFFDCAA584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: Shape 15">
            <a:hlinkClick r:id="rId12" action="ppaction://hlinksldjump"/>
            <a:extLst>
              <a:ext uri="{FF2B5EF4-FFF2-40B4-BE49-F238E27FC236}">
                <a16:creationId xmlns:a16="http://schemas.microsoft.com/office/drawing/2014/main" id="{DC66F93F-66EB-C2D2-5E91-789F56BA56EF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7" name="Freeform: Shape 16">
            <a:hlinkClick r:id="rId13" action="ppaction://hlinksldjump"/>
            <a:extLst>
              <a:ext uri="{FF2B5EF4-FFF2-40B4-BE49-F238E27FC236}">
                <a16:creationId xmlns:a16="http://schemas.microsoft.com/office/drawing/2014/main" id="{AA2B3657-DBAB-4A52-DF4B-1D1DACBDF21E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67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580974-385B-DFDE-4DAA-5C372967B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0"/>
          <a:stretch/>
        </p:blipFill>
        <p:spPr>
          <a:xfrm>
            <a:off x="850248" y="786478"/>
            <a:ext cx="7887365" cy="55499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B14DC-0DC0-E84C-C1E3-4D6A63812F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680510" y="1256449"/>
            <a:ext cx="2659468" cy="146573"/>
          </a:xfrm>
        </p:spPr>
        <p:txBody>
          <a:bodyPr/>
          <a:lstStyle/>
          <a:p>
            <a:r>
              <a:rPr lang="en-US" sz="1100" dirty="0"/>
              <a:t>Model run with climate data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88166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R01 – yearly model </a:t>
            </a:r>
            <a:endParaRPr lang="en-IN" sz="4000" baseline="30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72D7C-F34A-0EF4-1E37-06BE68BCE291}"/>
              </a:ext>
            </a:extLst>
          </p:cNvPr>
          <p:cNvSpPr/>
          <p:nvPr/>
        </p:nvSpPr>
        <p:spPr>
          <a:xfrm flipH="1">
            <a:off x="4178095" y="2595457"/>
            <a:ext cx="772356" cy="2885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C0C844-9CF7-EFB7-92DA-5FCA0B54727A}"/>
              </a:ext>
            </a:extLst>
          </p:cNvPr>
          <p:cNvSpPr txBox="1"/>
          <p:nvPr/>
        </p:nvSpPr>
        <p:spPr>
          <a:xfrm>
            <a:off x="8278298" y="1793039"/>
            <a:ext cx="3651712" cy="327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Transfer to event scale.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The hourly gridded ERA5 product doesn’t help in capturing the convective storms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 Precipitation forcing switched to radar-based.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C51FD4-134B-5B66-6D58-8E8392AB792F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7" name="Freeform: Shap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24CC1C60-CFA0-B87C-4485-FCA9D7349421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: Shape 7">
              <a:hlinkClick r:id="rId4" action="ppaction://hlinksldjump"/>
              <a:extLst>
                <a:ext uri="{FF2B5EF4-FFF2-40B4-BE49-F238E27FC236}">
                  <a16:creationId xmlns:a16="http://schemas.microsoft.com/office/drawing/2014/main" id="{143E7848-9205-56FD-79BE-40907384D8C1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: Shap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FA6937C-38AD-B60D-A44F-7F6D42ACBB25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1" name="Freeform: Shape 10">
            <a:hlinkClick r:id="rId6" action="ppaction://hlinksldjump"/>
            <a:extLst>
              <a:ext uri="{FF2B5EF4-FFF2-40B4-BE49-F238E27FC236}">
                <a16:creationId xmlns:a16="http://schemas.microsoft.com/office/drawing/2014/main" id="{4E177E5E-BB94-76AA-05DF-AF4462F14CB2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2" name="Freeform: Shape 11">
            <a:hlinkClick r:id="rId7" action="ppaction://hlinksldjump"/>
            <a:extLst>
              <a:ext uri="{FF2B5EF4-FFF2-40B4-BE49-F238E27FC236}">
                <a16:creationId xmlns:a16="http://schemas.microsoft.com/office/drawing/2014/main" id="{50FC4E85-493B-3944-E93E-3E129D078587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4" name="Freeform: Shape 13">
            <a:hlinkClick r:id="rId8" action="ppaction://hlinksldjump"/>
            <a:extLst>
              <a:ext uri="{FF2B5EF4-FFF2-40B4-BE49-F238E27FC236}">
                <a16:creationId xmlns:a16="http://schemas.microsoft.com/office/drawing/2014/main" id="{A47A3216-0F9A-C2D4-859C-1F6530BE4E2C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: Shape 14">
            <a:hlinkClick r:id="rId9" action="ppaction://hlinksldjump"/>
            <a:extLst>
              <a:ext uri="{FF2B5EF4-FFF2-40B4-BE49-F238E27FC236}">
                <a16:creationId xmlns:a16="http://schemas.microsoft.com/office/drawing/2014/main" id="{71E79E44-607B-51C9-F9C2-9C9316A709EB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6" name="Freeform: Shape 15">
            <a:hlinkClick r:id="rId10" action="ppaction://hlinksldjump"/>
            <a:extLst>
              <a:ext uri="{FF2B5EF4-FFF2-40B4-BE49-F238E27FC236}">
                <a16:creationId xmlns:a16="http://schemas.microsoft.com/office/drawing/2014/main" id="{C64D898A-49FC-0F60-B6B8-1710CCEE5E65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B14DC-0DC0-E84C-C1E3-4D6A63812F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689309" y="1224803"/>
            <a:ext cx="2677066" cy="227460"/>
          </a:xfrm>
        </p:spPr>
        <p:txBody>
          <a:bodyPr/>
          <a:lstStyle/>
          <a:p>
            <a:r>
              <a:rPr lang="en-US" sz="1100" dirty="0"/>
              <a:t>Model run with climate data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59085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R01 – yearly model </a:t>
            </a:r>
            <a:endParaRPr lang="en-IN" sz="4000" baseline="30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3B47DF-CFC3-F6BF-9F5F-B06F30FCC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366014"/>
              </p:ext>
            </p:extLst>
          </p:nvPr>
        </p:nvGraphicFramePr>
        <p:xfrm>
          <a:off x="803265" y="1615360"/>
          <a:ext cx="11021796" cy="257489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32382">
                  <a:extLst>
                    <a:ext uri="{9D8B030D-6E8A-4147-A177-3AD203B41FA5}">
                      <a16:colId xmlns:a16="http://schemas.microsoft.com/office/drawing/2014/main" val="2860751883"/>
                    </a:ext>
                  </a:extLst>
                </a:gridCol>
                <a:gridCol w="831552">
                  <a:extLst>
                    <a:ext uri="{9D8B030D-6E8A-4147-A177-3AD203B41FA5}">
                      <a16:colId xmlns:a16="http://schemas.microsoft.com/office/drawing/2014/main" val="621509496"/>
                    </a:ext>
                  </a:extLst>
                </a:gridCol>
                <a:gridCol w="831552">
                  <a:extLst>
                    <a:ext uri="{9D8B030D-6E8A-4147-A177-3AD203B41FA5}">
                      <a16:colId xmlns:a16="http://schemas.microsoft.com/office/drawing/2014/main" val="1832391885"/>
                    </a:ext>
                  </a:extLst>
                </a:gridCol>
                <a:gridCol w="831552">
                  <a:extLst>
                    <a:ext uri="{9D8B030D-6E8A-4147-A177-3AD203B41FA5}">
                      <a16:colId xmlns:a16="http://schemas.microsoft.com/office/drawing/2014/main" val="2667601646"/>
                    </a:ext>
                  </a:extLst>
                </a:gridCol>
                <a:gridCol w="831552">
                  <a:extLst>
                    <a:ext uri="{9D8B030D-6E8A-4147-A177-3AD203B41FA5}">
                      <a16:colId xmlns:a16="http://schemas.microsoft.com/office/drawing/2014/main" val="1283350513"/>
                    </a:ext>
                  </a:extLst>
                </a:gridCol>
                <a:gridCol w="831552">
                  <a:extLst>
                    <a:ext uri="{9D8B030D-6E8A-4147-A177-3AD203B41FA5}">
                      <a16:colId xmlns:a16="http://schemas.microsoft.com/office/drawing/2014/main" val="3561604637"/>
                    </a:ext>
                  </a:extLst>
                </a:gridCol>
                <a:gridCol w="831552">
                  <a:extLst>
                    <a:ext uri="{9D8B030D-6E8A-4147-A177-3AD203B41FA5}">
                      <a16:colId xmlns:a16="http://schemas.microsoft.com/office/drawing/2014/main" val="537327646"/>
                    </a:ext>
                  </a:extLst>
                </a:gridCol>
                <a:gridCol w="900017">
                  <a:extLst>
                    <a:ext uri="{9D8B030D-6E8A-4147-A177-3AD203B41FA5}">
                      <a16:colId xmlns:a16="http://schemas.microsoft.com/office/drawing/2014/main" val="1720896500"/>
                    </a:ext>
                  </a:extLst>
                </a:gridCol>
                <a:gridCol w="900017">
                  <a:extLst>
                    <a:ext uri="{9D8B030D-6E8A-4147-A177-3AD203B41FA5}">
                      <a16:colId xmlns:a16="http://schemas.microsoft.com/office/drawing/2014/main" val="873772089"/>
                    </a:ext>
                  </a:extLst>
                </a:gridCol>
                <a:gridCol w="900017">
                  <a:extLst>
                    <a:ext uri="{9D8B030D-6E8A-4147-A177-3AD203B41FA5}">
                      <a16:colId xmlns:a16="http://schemas.microsoft.com/office/drawing/2014/main" val="2341688993"/>
                    </a:ext>
                  </a:extLst>
                </a:gridCol>
                <a:gridCol w="900017">
                  <a:extLst>
                    <a:ext uri="{9D8B030D-6E8A-4147-A177-3AD203B41FA5}">
                      <a16:colId xmlns:a16="http://schemas.microsoft.com/office/drawing/2014/main" val="1270221718"/>
                    </a:ext>
                  </a:extLst>
                </a:gridCol>
                <a:gridCol w="900017">
                  <a:extLst>
                    <a:ext uri="{9D8B030D-6E8A-4147-A177-3AD203B41FA5}">
                      <a16:colId xmlns:a16="http://schemas.microsoft.com/office/drawing/2014/main" val="3261905439"/>
                    </a:ext>
                  </a:extLst>
                </a:gridCol>
                <a:gridCol w="900017">
                  <a:extLst>
                    <a:ext uri="{9D8B030D-6E8A-4147-A177-3AD203B41FA5}">
                      <a16:colId xmlns:a16="http://schemas.microsoft.com/office/drawing/2014/main" val="2900780742"/>
                    </a:ext>
                  </a:extLst>
                </a:gridCol>
              </a:tblGrid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GOF</a:t>
                      </a:r>
                      <a:endParaRPr lang="en-US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Kstrickler_4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Kstrickler_5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Kstrickler_6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Kstrickler_7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Kstrickler_8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Kstrickler_9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Kstrickler_10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Kstrickler_11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Kstrickler_12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Kstrickler_13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Kstrickler_14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Kstrickler_15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3271697374"/>
                  </a:ext>
                </a:extLst>
              </a:tr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d</a:t>
                      </a:r>
                      <a:endParaRPr lang="en-US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0.63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0.63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0.63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0.63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0.63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0.62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0.62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0.63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0.63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0.63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0.62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0.62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3569123411"/>
                  </a:ext>
                </a:extLst>
              </a:tr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md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0.37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0.36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1736431952"/>
                  </a:ext>
                </a:extLst>
              </a:tr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0.82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0.79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0.8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0.82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0.82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0.8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0.82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0.82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0.82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2243801971"/>
                  </a:ext>
                </a:extLst>
              </a:tr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R2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0.62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0.64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0.63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0.64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0.64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0.64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0.68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1887053190"/>
                  </a:ext>
                </a:extLst>
              </a:tr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bR2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0.51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0.49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0.49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0.49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0.51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0.51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0.49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0.51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0.49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0.51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0.51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991230184"/>
                  </a:ext>
                </a:extLst>
              </a:tr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KGE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0.61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0.52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0.53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0.54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0.54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0.63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0.63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0.62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0.56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0.63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0.63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3502779825"/>
                  </a:ext>
                </a:extLst>
              </a:tr>
              <a:tr h="32186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VE</a:t>
                      </a:r>
                      <a:endParaRPr lang="en-US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0.78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0.75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0.75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0.78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>
                          <a:effectLst/>
                        </a:rPr>
                        <a:t>0.76</a:t>
                      </a:r>
                      <a:endParaRPr lang="en-DE" sz="120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0.78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0.75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>
                          <a:effectLst/>
                        </a:rPr>
                        <a:t>0.75</a:t>
                      </a:r>
                      <a:endParaRPr lang="en-DE" sz="1200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marL="40189" marR="40189" marT="20095" marB="20095" anchor="ctr"/>
                </a:tc>
                <a:extLst>
                  <a:ext uri="{0D108BD9-81ED-4DB2-BD59-A6C34878D82A}">
                    <a16:rowId xmlns:a16="http://schemas.microsoft.com/office/drawing/2014/main" val="81567338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AAFF3BB-A825-E2BD-DBBE-B10B0F05D326}"/>
              </a:ext>
            </a:extLst>
          </p:cNvPr>
          <p:cNvSpPr/>
          <p:nvPr/>
        </p:nvSpPr>
        <p:spPr>
          <a:xfrm flipH="1">
            <a:off x="5628443" y="1464816"/>
            <a:ext cx="772356" cy="2885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BB25B1-9479-F188-3F70-A54D1A51F92C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7" name="Freeform: Shape 6">
              <a:hlinkClick r:id="rId2" action="ppaction://hlinksldjump"/>
              <a:extLst>
                <a:ext uri="{FF2B5EF4-FFF2-40B4-BE49-F238E27FC236}">
                  <a16:creationId xmlns:a16="http://schemas.microsoft.com/office/drawing/2014/main" id="{20770227-65A7-0AEB-AF0A-CC4BF00C09BA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: Shape 8">
              <a:hlinkClick r:id="rId3" action="ppaction://hlinksldjump"/>
              <a:extLst>
                <a:ext uri="{FF2B5EF4-FFF2-40B4-BE49-F238E27FC236}">
                  <a16:creationId xmlns:a16="http://schemas.microsoft.com/office/drawing/2014/main" id="{84ED231B-06E9-D093-3904-3CCA0C10E166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: Shape 9">
              <a:hlinkClick r:id="rId4" action="ppaction://hlinksldjump"/>
              <a:extLst>
                <a:ext uri="{FF2B5EF4-FFF2-40B4-BE49-F238E27FC236}">
                  <a16:creationId xmlns:a16="http://schemas.microsoft.com/office/drawing/2014/main" id="{A79EA8BD-278F-6B38-8634-CD3710CD790F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1" name="Freeform: Shape 10">
            <a:hlinkClick r:id="rId5" action="ppaction://hlinksldjump"/>
            <a:extLst>
              <a:ext uri="{FF2B5EF4-FFF2-40B4-BE49-F238E27FC236}">
                <a16:creationId xmlns:a16="http://schemas.microsoft.com/office/drawing/2014/main" id="{84C4EDDD-6A6F-B0CB-A3A3-EA5FB157E192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2" name="Freeform: Shape 11">
            <a:hlinkClick r:id="rId6" action="ppaction://hlinksldjump"/>
            <a:extLst>
              <a:ext uri="{FF2B5EF4-FFF2-40B4-BE49-F238E27FC236}">
                <a16:creationId xmlns:a16="http://schemas.microsoft.com/office/drawing/2014/main" id="{5B7CAA9A-9A62-6AFB-B69B-556557293864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3" name="Freeform: Shape 12">
            <a:hlinkClick r:id="rId7" action="ppaction://hlinksldjump"/>
            <a:extLst>
              <a:ext uri="{FF2B5EF4-FFF2-40B4-BE49-F238E27FC236}">
                <a16:creationId xmlns:a16="http://schemas.microsoft.com/office/drawing/2014/main" id="{A4810949-C3C9-1896-032E-5C1CDE619905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: Shape 13">
            <a:hlinkClick r:id="rId8" action="ppaction://hlinksldjump"/>
            <a:extLst>
              <a:ext uri="{FF2B5EF4-FFF2-40B4-BE49-F238E27FC236}">
                <a16:creationId xmlns:a16="http://schemas.microsoft.com/office/drawing/2014/main" id="{FEC0F2AC-DCA9-34A3-C26F-410E776058F0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5" name="Freeform: Shape 14">
            <a:hlinkClick r:id="rId9" action="ppaction://hlinksldjump"/>
            <a:extLst>
              <a:ext uri="{FF2B5EF4-FFF2-40B4-BE49-F238E27FC236}">
                <a16:creationId xmlns:a16="http://schemas.microsoft.com/office/drawing/2014/main" id="{49A17CBE-8153-BE91-1B41-E567455C73F6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1133295" y="918576"/>
            <a:ext cx="3853132" cy="548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cap="all" spc="300" baseline="0" dirty="0">
                <a:latin typeface="+mj-lt"/>
                <a:ea typeface="+mj-ea"/>
                <a:cs typeface="Posterama" panose="020B0504020200020000" pitchFamily="34" charset="0"/>
              </a:rPr>
              <a:t>R02 – event 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C0C844-9CF7-EFB7-92DA-5FCA0B54727A}"/>
              </a:ext>
            </a:extLst>
          </p:cNvPr>
          <p:cNvSpPr txBox="1"/>
          <p:nvPr/>
        </p:nvSpPr>
        <p:spPr>
          <a:xfrm>
            <a:off x="769281" y="2571084"/>
            <a:ext cx="3853132" cy="3364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§"/>
            </a:pPr>
            <a:r>
              <a:rPr lang="en-US" sz="2000" dirty="0"/>
              <a:t>Commercial radar precipitation 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sz="2000" dirty="0"/>
              <a:t>     product – </a:t>
            </a:r>
            <a:r>
              <a:rPr lang="en-US" sz="2000" dirty="0" err="1"/>
              <a:t>Kachelmann</a:t>
            </a:r>
            <a:endParaRPr lang="en-US" sz="2000" dirty="0"/>
          </a:p>
          <a:p>
            <a:pPr marL="3429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§"/>
            </a:pPr>
            <a:r>
              <a:rPr lang="en-US" sz="2000" dirty="0"/>
              <a:t>Captures the severity of the storm</a:t>
            </a:r>
          </a:p>
          <a:p>
            <a:pPr marL="3429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§"/>
            </a:pPr>
            <a:r>
              <a:rPr lang="en-US" sz="2000" dirty="0"/>
              <a:t>Maximum intensity &gt;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50 mm/h</a:t>
            </a:r>
          </a:p>
          <a:p>
            <a:pPr marL="3429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§"/>
            </a:pPr>
            <a:endParaRPr lang="en-US" sz="2000" dirty="0"/>
          </a:p>
          <a:p>
            <a:pPr marL="342900" indent="-3429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§"/>
            </a:pP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75DF2D63-3FF5-D547-96B9-BE9CCD1ABA58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B14DC-0DC0-E84C-C1E3-4D6A63812F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393726" y="1275393"/>
            <a:ext cx="2111230" cy="214786"/>
          </a:xfr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/>
              <a:t>Radar precipitation</a:t>
            </a:r>
            <a:endParaRPr lang="en-US" sz="1100" kern="1200" cap="all" spc="100" baseline="0" dirty="0">
              <a:latin typeface="Posterama" panose="020B0504020200020000" pitchFamily="34" charset="0"/>
              <a:ea typeface="+mn-ea"/>
              <a:cs typeface="+mn-cs"/>
            </a:endParaRPr>
          </a:p>
        </p:txBody>
      </p:sp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8ED0F97C-B13E-5B86-F37A-F1255D3E3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7" b="9696"/>
          <a:stretch/>
        </p:blipFill>
        <p:spPr>
          <a:xfrm>
            <a:off x="4898136" y="1276398"/>
            <a:ext cx="6638544" cy="430520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D6CC9-964C-DFA2-4307-AC8CDA3CC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5"/>
          <a:stretch/>
        </p:blipFill>
        <p:spPr>
          <a:xfrm>
            <a:off x="4718849" y="1079618"/>
            <a:ext cx="6918655" cy="48895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6E8FB8-63D6-3BEE-8453-F8213CAAF3CD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7" name="Freeform: Shap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118A1FD-20E1-38EB-B6BE-A65BE1591146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: Shap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22B0F86A-2258-72B1-9DB9-DF6FED37B333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RO2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2774E01B-2F2F-01C5-AE3D-4C8003419F6B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1" name="Freeform: Shape 10">
            <a:hlinkClick r:id="rId7" action="ppaction://hlinksldjump"/>
            <a:extLst>
              <a:ext uri="{FF2B5EF4-FFF2-40B4-BE49-F238E27FC236}">
                <a16:creationId xmlns:a16="http://schemas.microsoft.com/office/drawing/2014/main" id="{6C2C04CD-3431-254E-4AD2-E9DA79119356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2" name="Freeform: Shape 11">
            <a:hlinkClick r:id="rId8" action="ppaction://hlinksldjump"/>
            <a:extLst>
              <a:ext uri="{FF2B5EF4-FFF2-40B4-BE49-F238E27FC236}">
                <a16:creationId xmlns:a16="http://schemas.microsoft.com/office/drawing/2014/main" id="{81804734-460F-CE38-1921-6C469616D127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4" name="Freeform: Shape 13">
            <a:hlinkClick r:id="rId9" action="ppaction://hlinksldjump"/>
            <a:extLst>
              <a:ext uri="{FF2B5EF4-FFF2-40B4-BE49-F238E27FC236}">
                <a16:creationId xmlns:a16="http://schemas.microsoft.com/office/drawing/2014/main" id="{D8F8FF0A-B340-E373-7FE9-1FF10BDE58AB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: Shape 14">
            <a:hlinkClick r:id="rId10" action="ppaction://hlinksldjump"/>
            <a:extLst>
              <a:ext uri="{FF2B5EF4-FFF2-40B4-BE49-F238E27FC236}">
                <a16:creationId xmlns:a16="http://schemas.microsoft.com/office/drawing/2014/main" id="{208E4E50-A564-3120-2A23-DE3F9CECC127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6" name="Freeform: Shape 15">
            <a:hlinkClick r:id="rId11" action="ppaction://hlinksldjump"/>
            <a:extLst>
              <a:ext uri="{FF2B5EF4-FFF2-40B4-BE49-F238E27FC236}">
                <a16:creationId xmlns:a16="http://schemas.microsoft.com/office/drawing/2014/main" id="{4BA2D5E5-B986-D6C3-DD17-F729D55F364C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0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89A55-5E6B-ADB2-599E-0ACC4D3B33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074C-0007-28E0-7B22-BB6F0D9D6F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102262" y="881754"/>
            <a:ext cx="1784352" cy="592820"/>
          </a:xfrm>
        </p:spPr>
        <p:txBody>
          <a:bodyPr/>
          <a:lstStyle/>
          <a:p>
            <a:pPr algn="ctr"/>
            <a:r>
              <a:rPr lang="en-US" dirty="0"/>
              <a:t>click here for easy navigation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26C1528-B569-3084-CBE6-C7A85F50256A}"/>
              </a:ext>
            </a:extLst>
          </p:cNvPr>
          <p:cNvSpPr/>
          <p:nvPr/>
        </p:nvSpPr>
        <p:spPr>
          <a:xfrm>
            <a:off x="497619" y="1237279"/>
            <a:ext cx="297784" cy="2716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E0B258-2684-0277-F3F7-9BBEBA1526B5}"/>
              </a:ext>
            </a:extLst>
          </p:cNvPr>
          <p:cNvGrpSpPr/>
          <p:nvPr/>
        </p:nvGrpSpPr>
        <p:grpSpPr>
          <a:xfrm>
            <a:off x="179652" y="60308"/>
            <a:ext cx="261861" cy="4951560"/>
            <a:chOff x="179652" y="197468"/>
            <a:chExt cx="261861" cy="4951560"/>
          </a:xfrm>
        </p:grpSpPr>
        <p:sp>
          <p:nvSpPr>
            <p:cNvPr id="12" name="Freeform: Shape 11">
              <a:hlinkClick r:id="rId2" action="ppaction://hlinksldjump"/>
              <a:extLst>
                <a:ext uri="{FF2B5EF4-FFF2-40B4-BE49-F238E27FC236}">
                  <a16:creationId xmlns:a16="http://schemas.microsoft.com/office/drawing/2014/main" id="{3258BE2E-1573-9B0A-55F6-63EB786AE09B}"/>
                </a:ext>
              </a:extLst>
            </p:cNvPr>
            <p:cNvSpPr/>
            <p:nvPr/>
          </p:nvSpPr>
          <p:spPr>
            <a:xfrm rot="16200000">
              <a:off x="-111893" y="489013"/>
              <a:ext cx="844949" cy="261859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Motivation</a:t>
              </a:r>
            </a:p>
          </p:txBody>
        </p:sp>
        <p:sp>
          <p:nvSpPr>
            <p:cNvPr id="14" name="Freeform: Shape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56AEBE0E-D649-3AAD-8DE3-FE41ADE40A62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Freeform: Shape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C13216F6-B217-6C2F-DE84-1802557B7CB6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reeform: Shape 16">
              <a:hlinkClick r:id="rId5" action="ppaction://hlinksldjump"/>
              <a:extLst>
                <a:ext uri="{FF2B5EF4-FFF2-40B4-BE49-F238E27FC236}">
                  <a16:creationId xmlns:a16="http://schemas.microsoft.com/office/drawing/2014/main" id="{B63E2F7A-1A09-B8D2-186B-9C1D69BFE272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283F09C-05EE-BD2E-FD4B-F1A85153A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714" y="897147"/>
            <a:ext cx="10381631" cy="45931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82D6A5-720F-1CA8-DC53-6D83A79D9EAD}"/>
              </a:ext>
            </a:extLst>
          </p:cNvPr>
          <p:cNvSpPr txBox="1"/>
          <p:nvPr/>
        </p:nvSpPr>
        <p:spPr>
          <a:xfrm>
            <a:off x="5203887" y="6657945"/>
            <a:ext cx="94437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Cambria" panose="02040503050406030204" pitchFamily="18" charset="0"/>
                <a:ea typeface="Cambria" panose="02040503050406030204" pitchFamily="18" charset="0"/>
              </a:rPr>
              <a:t>IPCC, 2021: Climate Change 2021: The Physical Science Basis. Contribution of Working Group I to the Sixth Assessment Report of the Intergovernmental Panel on Climate Change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B876D6-A685-0871-26B6-EA98653DF1B2}"/>
              </a:ext>
            </a:extLst>
          </p:cNvPr>
          <p:cNvSpPr txBox="1">
            <a:spLocks/>
          </p:cNvSpPr>
          <p:nvPr/>
        </p:nvSpPr>
        <p:spPr>
          <a:xfrm>
            <a:off x="1290849" y="198835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Learning from </a:t>
            </a:r>
            <a:r>
              <a:rPr lang="en-IN" sz="4000" dirty="0" err="1"/>
              <a:t>ipcc</a:t>
            </a:r>
            <a:r>
              <a:rPr lang="en-IN" sz="4000" dirty="0"/>
              <a:t> ar6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6EE079-CD6F-6516-AD92-BF0705B86DF2}"/>
              </a:ext>
            </a:extLst>
          </p:cNvPr>
          <p:cNvSpPr txBox="1"/>
          <p:nvPr/>
        </p:nvSpPr>
        <p:spPr>
          <a:xfrm>
            <a:off x="1094689" y="5392454"/>
            <a:ext cx="10640835" cy="876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dirty="0"/>
              <a:t>Unprecedented increase in extreme precipitation episodes: </a:t>
            </a:r>
            <a:r>
              <a:rPr lang="en-IN" b="1" dirty="0">
                <a:solidFill>
                  <a:schemeClr val="accent1">
                    <a:lumMod val="75000"/>
                  </a:schemeClr>
                </a:solidFill>
              </a:rPr>
              <a:t>Clausius – Clapeyron </a:t>
            </a:r>
            <a:r>
              <a:rPr lang="en-IN" dirty="0"/>
              <a:t>Scaling</a:t>
            </a:r>
          </a:p>
          <a:p>
            <a:pPr>
              <a:lnSpc>
                <a:spcPct val="150000"/>
              </a:lnSpc>
            </a:pPr>
            <a:r>
              <a:rPr lang="en-IN" dirty="0"/>
              <a:t>Leading to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regional</a:t>
            </a:r>
            <a:r>
              <a:rPr lang="en-IN" dirty="0"/>
              <a:t> </a:t>
            </a:r>
            <a:r>
              <a:rPr lang="en-IN" b="1" dirty="0">
                <a:solidFill>
                  <a:schemeClr val="accent1">
                    <a:lumMod val="75000"/>
                  </a:schemeClr>
                </a:solidFill>
              </a:rPr>
              <a:t>flood hazard </a:t>
            </a:r>
            <a:r>
              <a:rPr lang="en-IN" dirty="0"/>
              <a:t>changes </a:t>
            </a:r>
          </a:p>
        </p:txBody>
      </p:sp>
      <p:pic>
        <p:nvPicPr>
          <p:cNvPr id="5" name="Graphic 4" descr="Cloud With Lightning And Rain outline">
            <a:extLst>
              <a:ext uri="{FF2B5EF4-FFF2-40B4-BE49-F238E27FC236}">
                <a16:creationId xmlns:a16="http://schemas.microsoft.com/office/drawing/2014/main" id="{3A76D051-72C9-022F-3657-F0C781E8C7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68238" y="1939263"/>
            <a:ext cx="914400" cy="914400"/>
          </a:xfrm>
          <a:prstGeom prst="rect">
            <a:avLst/>
          </a:prstGeom>
        </p:spPr>
      </p:pic>
      <p:sp>
        <p:nvSpPr>
          <p:cNvPr id="4" name="Freeform: Shape 3">
            <a:hlinkClick r:id="rId10" action="ppaction://hlinksldjump"/>
            <a:extLst>
              <a:ext uri="{FF2B5EF4-FFF2-40B4-BE49-F238E27FC236}">
                <a16:creationId xmlns:a16="http://schemas.microsoft.com/office/drawing/2014/main" id="{FEF6FD9F-2A39-3306-5AB7-113F9024FF65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6" name="Freeform: Shape 5">
            <a:hlinkClick r:id="rId11" action="ppaction://hlinksldjump"/>
            <a:extLst>
              <a:ext uri="{FF2B5EF4-FFF2-40B4-BE49-F238E27FC236}">
                <a16:creationId xmlns:a16="http://schemas.microsoft.com/office/drawing/2014/main" id="{D438D306-282E-C1AB-9289-EE2F6B68F9A2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7" name="Freeform: Shape 6">
            <a:hlinkClick r:id="rId12" action="ppaction://hlinksldjump"/>
            <a:extLst>
              <a:ext uri="{FF2B5EF4-FFF2-40B4-BE49-F238E27FC236}">
                <a16:creationId xmlns:a16="http://schemas.microsoft.com/office/drawing/2014/main" id="{08EA439E-E581-5F43-06A2-63AD07A9DA28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: Shape 7">
            <a:hlinkClick r:id="rId13" action="ppaction://hlinksldjump"/>
            <a:extLst>
              <a:ext uri="{FF2B5EF4-FFF2-40B4-BE49-F238E27FC236}">
                <a16:creationId xmlns:a16="http://schemas.microsoft.com/office/drawing/2014/main" id="{464D8DAC-F5EA-A01A-64B8-717D614490FD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827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89A55-5E6B-ADB2-599E-0ACC4D3B33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4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B876D6-A685-0871-26B6-EA98653DF1B2}"/>
              </a:ext>
            </a:extLst>
          </p:cNvPr>
          <p:cNvSpPr txBox="1">
            <a:spLocks/>
          </p:cNvSpPr>
          <p:nvPr/>
        </p:nvSpPr>
        <p:spPr>
          <a:xfrm>
            <a:off x="877824" y="254582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dirty="0"/>
              <a:t>OBJECTIVES (RO)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4A59F92-E474-D916-D6C1-1839247683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386877" y="1389946"/>
            <a:ext cx="2072202" cy="189457"/>
          </a:xfrm>
        </p:spPr>
        <p:txBody>
          <a:bodyPr/>
          <a:lstStyle/>
          <a:p>
            <a:r>
              <a:rPr lang="en-US" dirty="0"/>
              <a:t>RESEARCH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11296-EBE7-59DE-B4E1-4383AD654A1E}"/>
              </a:ext>
            </a:extLst>
          </p:cNvPr>
          <p:cNvSpPr txBox="1"/>
          <p:nvPr/>
        </p:nvSpPr>
        <p:spPr>
          <a:xfrm>
            <a:off x="996671" y="1362578"/>
            <a:ext cx="10640835" cy="390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IN" sz="2400" dirty="0"/>
              <a:t>Most such events occur in regions </a:t>
            </a:r>
            <a:r>
              <a:rPr lang="en-IN" sz="2400" dirty="0">
                <a:solidFill>
                  <a:srgbClr val="0E73E2"/>
                </a:solidFill>
              </a:rPr>
              <a:t>without long-term </a:t>
            </a:r>
            <a:r>
              <a:rPr lang="en-IN" sz="2400" dirty="0"/>
              <a:t>in situ datasets. Furthermore, climate change - </a:t>
            </a:r>
            <a:r>
              <a:rPr lang="en-US" sz="2400" dirty="0">
                <a:solidFill>
                  <a:srgbClr val="0E73E2"/>
                </a:solidFill>
              </a:rPr>
              <a:t>amplifies</a:t>
            </a:r>
            <a:r>
              <a:rPr lang="en-US" sz="2400" dirty="0"/>
              <a:t> sub-daily and </a:t>
            </a:r>
            <a:r>
              <a:rPr lang="en-US" sz="2400" dirty="0">
                <a:solidFill>
                  <a:srgbClr val="0E73E2"/>
                </a:solidFill>
              </a:rPr>
              <a:t>small-scale</a:t>
            </a:r>
            <a:r>
              <a:rPr lang="en-US" sz="2400" dirty="0"/>
              <a:t> events.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Conceptual models cannot capture the dynamics of such</a:t>
            </a:r>
            <a:r>
              <a:rPr lang="en-US" sz="2400" dirty="0">
                <a:solidFill>
                  <a:srgbClr val="0E73E2"/>
                </a:solidFill>
              </a:rPr>
              <a:t> intensity-controlled </a:t>
            </a:r>
            <a:r>
              <a:rPr lang="en-US" sz="2400" dirty="0"/>
              <a:t>events. (Varying </a:t>
            </a:r>
            <a:r>
              <a:rPr lang="en-US" sz="2400" dirty="0">
                <a:solidFill>
                  <a:srgbClr val="0E73E2"/>
                </a:solidFill>
              </a:rPr>
              <a:t>runoff coefficient </a:t>
            </a:r>
            <a:r>
              <a:rPr lang="en-US" sz="2400" dirty="0"/>
              <a:t>within the event). Fully distributed models are computationally intensive.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Not feasible to </a:t>
            </a:r>
            <a:r>
              <a:rPr lang="en-US" sz="2400" dirty="0">
                <a:solidFill>
                  <a:srgbClr val="0E73E2"/>
                </a:solidFill>
              </a:rPr>
              <a:t>calibrate</a:t>
            </a:r>
            <a:r>
              <a:rPr lang="en-US" sz="2400" dirty="0"/>
              <a:t> models for each event and catchment. </a:t>
            </a:r>
            <a:endParaRPr lang="en-IN" sz="2400" dirty="0"/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endParaRPr lang="en-I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69B1B-1EED-0AE1-29E3-85CC75EC3010}"/>
              </a:ext>
            </a:extLst>
          </p:cNvPr>
          <p:cNvSpPr txBox="1"/>
          <p:nvPr/>
        </p:nvSpPr>
        <p:spPr>
          <a:xfrm>
            <a:off x="996670" y="1362578"/>
            <a:ext cx="10640835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+mj-lt"/>
              <a:buAutoNum type="alphaUcPeriod"/>
            </a:pPr>
            <a:r>
              <a:rPr lang="en-US" sz="2400" dirty="0"/>
              <a:t>Can gridded </a:t>
            </a:r>
            <a:r>
              <a:rPr lang="en-US" sz="2400" dirty="0">
                <a:solidFill>
                  <a:srgbClr val="0E73E2"/>
                </a:solidFill>
              </a:rPr>
              <a:t>climate datasets </a:t>
            </a:r>
            <a:r>
              <a:rPr lang="en-US" sz="2400" dirty="0"/>
              <a:t>be leveraged to provide information about catchment water </a:t>
            </a:r>
            <a:r>
              <a:rPr lang="en-US" sz="2400" dirty="0">
                <a:solidFill>
                  <a:srgbClr val="0E73E2"/>
                </a:solidFill>
              </a:rPr>
              <a:t>dynamics</a:t>
            </a:r>
            <a:r>
              <a:rPr lang="en-US" sz="2400" dirty="0"/>
              <a:t> in such regions?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62F39-6E0E-F578-A42C-C8215E81357E}"/>
              </a:ext>
            </a:extLst>
          </p:cNvPr>
          <p:cNvSpPr txBox="1"/>
          <p:nvPr/>
        </p:nvSpPr>
        <p:spPr>
          <a:xfrm>
            <a:off x="989184" y="2463104"/>
            <a:ext cx="10640835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+mj-lt"/>
              <a:buAutoNum type="alphaUcPeriod" startAt="2"/>
            </a:pPr>
            <a:r>
              <a:rPr lang="en-US" sz="2400" dirty="0"/>
              <a:t>How does a physically based </a:t>
            </a:r>
            <a:r>
              <a:rPr lang="en-US" sz="2400" dirty="0">
                <a:solidFill>
                  <a:srgbClr val="0E73E2"/>
                </a:solidFill>
              </a:rPr>
              <a:t>hillslope approach </a:t>
            </a:r>
            <a:r>
              <a:rPr lang="en-US" sz="2400" dirty="0"/>
              <a:t>performs in </a:t>
            </a:r>
            <a:r>
              <a:rPr lang="en-US" sz="2400" dirty="0" err="1"/>
              <a:t>characterising</a:t>
            </a:r>
            <a:r>
              <a:rPr lang="en-US" sz="2400" dirty="0"/>
              <a:t> the flash flood occurrences?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823A5-6882-4E3F-2289-69E88172AC9F}"/>
              </a:ext>
            </a:extLst>
          </p:cNvPr>
          <p:cNvSpPr txBox="1"/>
          <p:nvPr/>
        </p:nvSpPr>
        <p:spPr>
          <a:xfrm>
            <a:off x="996669" y="3563629"/>
            <a:ext cx="10640835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+mj-lt"/>
              <a:buAutoNum type="alphaUcPeriod" startAt="3"/>
            </a:pPr>
            <a:r>
              <a:rPr lang="en-US" sz="2400" dirty="0"/>
              <a:t>Can the </a:t>
            </a:r>
            <a:r>
              <a:rPr lang="en-US" sz="2400" dirty="0">
                <a:solidFill>
                  <a:srgbClr val="0E73E2"/>
                </a:solidFill>
              </a:rPr>
              <a:t>calibrated</a:t>
            </a:r>
            <a:r>
              <a:rPr lang="en-US" sz="2400" dirty="0"/>
              <a:t> set-up be transferred to other catchments within the same hydrological </a:t>
            </a:r>
            <a:r>
              <a:rPr lang="en-US" sz="2400" dirty="0">
                <a:solidFill>
                  <a:srgbClr val="0E73E2"/>
                </a:solidFill>
              </a:rPr>
              <a:t>landscape</a:t>
            </a:r>
            <a:r>
              <a:rPr lang="en-US" sz="2400" dirty="0"/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D7D6B-126D-73EC-AD85-70143FBCEC2C}"/>
              </a:ext>
            </a:extLst>
          </p:cNvPr>
          <p:cNvGrpSpPr/>
          <p:nvPr/>
        </p:nvGrpSpPr>
        <p:grpSpPr>
          <a:xfrm>
            <a:off x="179652" y="60308"/>
            <a:ext cx="261861" cy="4951560"/>
            <a:chOff x="179652" y="197468"/>
            <a:chExt cx="261861" cy="4951560"/>
          </a:xfrm>
        </p:grpSpPr>
        <p:sp>
          <p:nvSpPr>
            <p:cNvPr id="9" name="Freeform: Shape 8">
              <a:hlinkClick r:id="rId2" action="ppaction://hlinksldjump"/>
              <a:extLst>
                <a:ext uri="{FF2B5EF4-FFF2-40B4-BE49-F238E27FC236}">
                  <a16:creationId xmlns:a16="http://schemas.microsoft.com/office/drawing/2014/main" id="{B4A089F3-2907-11FE-83E6-56381D0BE61A}"/>
                </a:ext>
              </a:extLst>
            </p:cNvPr>
            <p:cNvSpPr/>
            <p:nvPr/>
          </p:nvSpPr>
          <p:spPr>
            <a:xfrm rot="16200000">
              <a:off x="-111893" y="489013"/>
              <a:ext cx="844949" cy="261859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latin typeface="Daytona Condensed Light"/>
                  <a:ea typeface="Cambria" panose="02040503050406030204" pitchFamily="18" charset="0"/>
                </a:rPr>
                <a:t>Motivation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aytona Condensed Light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: Shape 9">
              <a:hlinkClick r:id="rId3" action="ppaction://hlinksldjump"/>
              <a:extLst>
                <a:ext uri="{FF2B5EF4-FFF2-40B4-BE49-F238E27FC236}">
                  <a16:creationId xmlns:a16="http://schemas.microsoft.com/office/drawing/2014/main" id="{7DDFCA82-4278-911B-92B8-C5EBC3EE8BB9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Freeform: Shap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FED7AA75-A853-2B23-FEFB-9F2E2CEE2CAE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eeform: Shape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9286E0FE-4BFC-F7B0-E2B2-753524445CB2}"/>
                </a:ext>
              </a:extLst>
            </p:cNvPr>
            <p:cNvSpPr/>
            <p:nvPr/>
          </p:nvSpPr>
          <p:spPr>
            <a:xfrm rot="16200000">
              <a:off x="-117546" y="1524472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 cmpd="sng" algn="ctr">
              <a:solidFill>
                <a:schemeClr val="tx1">
                  <a:alpha val="0"/>
                </a:scheme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6" name="Freeform: Shape 15">
            <a:hlinkClick r:id="rId6" action="ppaction://hlinksldjump"/>
            <a:extLst>
              <a:ext uri="{FF2B5EF4-FFF2-40B4-BE49-F238E27FC236}">
                <a16:creationId xmlns:a16="http://schemas.microsoft.com/office/drawing/2014/main" id="{13DA0F46-1FCB-721C-9773-496FC24E9A28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20" name="Freeform: Shape 19">
            <a:hlinkClick r:id="rId7" action="ppaction://hlinksldjump"/>
            <a:extLst>
              <a:ext uri="{FF2B5EF4-FFF2-40B4-BE49-F238E27FC236}">
                <a16:creationId xmlns:a16="http://schemas.microsoft.com/office/drawing/2014/main" id="{B5E43AD5-5822-2549-99AC-248D5709CDEB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21" name="Freeform: Shape 20">
            <a:hlinkClick r:id="rId8" action="ppaction://hlinksldjump"/>
            <a:extLst>
              <a:ext uri="{FF2B5EF4-FFF2-40B4-BE49-F238E27FC236}">
                <a16:creationId xmlns:a16="http://schemas.microsoft.com/office/drawing/2014/main" id="{31ACEF65-85E7-A842-404C-517F98C965AA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Freeform: Shape 21">
            <a:hlinkClick r:id="rId9" action="ppaction://hlinksldjump"/>
            <a:extLst>
              <a:ext uri="{FF2B5EF4-FFF2-40B4-BE49-F238E27FC236}">
                <a16:creationId xmlns:a16="http://schemas.microsoft.com/office/drawing/2014/main" id="{A3E93FAC-ABDE-8465-89B1-5888EA53CF77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99011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F0771-3CC5-45BF-A72D-C14B7F9DD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CD686-78E4-0649-EE0A-7BF78C2A84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642669" y="832125"/>
            <a:ext cx="2544794" cy="241538"/>
          </a:xfrm>
        </p:spPr>
        <p:txBody>
          <a:bodyPr/>
          <a:lstStyle/>
          <a:p>
            <a:r>
              <a:rPr lang="en-US" dirty="0"/>
              <a:t>THE METHOD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3BB1E8-A86C-106E-B3D0-BB2CB8E37209}"/>
              </a:ext>
            </a:extLst>
          </p:cNvPr>
          <p:cNvSpPr txBox="1"/>
          <p:nvPr/>
        </p:nvSpPr>
        <p:spPr>
          <a:xfrm>
            <a:off x="1042206" y="1058096"/>
            <a:ext cx="10640835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single </a:t>
            </a:r>
            <a:r>
              <a:rPr lang="en-US" sz="2400" dirty="0">
                <a:solidFill>
                  <a:srgbClr val="0E73E2"/>
                </a:solidFill>
              </a:rPr>
              <a:t>hillslope</a:t>
            </a:r>
            <a:r>
              <a:rPr lang="en-IN" sz="2400" baseline="30000" dirty="0"/>
              <a:t>1,2</a:t>
            </a:r>
            <a:r>
              <a:rPr lang="en-US" sz="2400" dirty="0"/>
              <a:t> as a parsimonious representation of a catchment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CDBE9C-BFDB-B870-ED28-4A91C05E2C2A}"/>
              </a:ext>
            </a:extLst>
          </p:cNvPr>
          <p:cNvSpPr txBox="1">
            <a:spLocks/>
          </p:cNvSpPr>
          <p:nvPr/>
        </p:nvSpPr>
        <p:spPr>
          <a:xfrm>
            <a:off x="877824" y="254582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REPRESENTATIVE HILLSLOPE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F90CF6-269C-C2A2-BC18-3962706AF51D}"/>
              </a:ext>
            </a:extLst>
          </p:cNvPr>
          <p:cNvSpPr txBox="1"/>
          <p:nvPr/>
        </p:nvSpPr>
        <p:spPr>
          <a:xfrm>
            <a:off x="10987415" y="6203951"/>
            <a:ext cx="1443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mbria" panose="02040503050406030204" pitchFamily="18" charset="0"/>
                <a:ea typeface="Cambria" panose="02040503050406030204" pitchFamily="18" charset="0"/>
              </a:rPr>
              <a:t>1) Loritz et al. 2017</a:t>
            </a:r>
          </a:p>
          <a:p>
            <a:r>
              <a:rPr lang="en-US" sz="900" dirty="0">
                <a:latin typeface="Cambria" panose="02040503050406030204" pitchFamily="18" charset="0"/>
                <a:ea typeface="Cambria" panose="02040503050406030204" pitchFamily="18" charset="0"/>
              </a:rPr>
              <a:t>2) Loritz et al. 2018</a:t>
            </a:r>
          </a:p>
          <a:p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 descr="A picture containing graphical user interfac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60D3277-FABC-0DDB-A16A-F597D61F6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0" t="11195" r="68565" b="60386"/>
          <a:stretch/>
        </p:blipFill>
        <p:spPr>
          <a:xfrm>
            <a:off x="526015" y="3429000"/>
            <a:ext cx="2213876" cy="19489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1B952AD-3060-85A1-E284-40C9CA18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017" y="2070340"/>
            <a:ext cx="3320688" cy="21916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DFD975-4E8C-96DD-F654-425BCF8D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100" y="4345844"/>
            <a:ext cx="3458069" cy="22823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4F6CB8-163A-DAB3-38D8-CD9FD4CB6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586" y="1725824"/>
            <a:ext cx="5673590" cy="3747452"/>
          </a:xfrm>
          <a:prstGeom prst="rect">
            <a:avLst/>
          </a:prstGeom>
        </p:spPr>
      </p:pic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E1E6D724-4C9C-4B16-16F6-7C9DB2E16C09}"/>
              </a:ext>
            </a:extLst>
          </p:cNvPr>
          <p:cNvCxnSpPr>
            <a:stCxn id="22" idx="3"/>
            <a:endCxn id="28" idx="1"/>
          </p:cNvCxnSpPr>
          <p:nvPr/>
        </p:nvCxnSpPr>
        <p:spPr>
          <a:xfrm flipV="1">
            <a:off x="2739891" y="3166167"/>
            <a:ext cx="248126" cy="12373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5F61DBA6-2646-3175-B6A0-5DBD94B3B3DC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>
            <a:off x="2739891" y="4403486"/>
            <a:ext cx="123209" cy="108352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3CB534D7-2A28-1209-C925-4A29A36D4681}"/>
              </a:ext>
            </a:extLst>
          </p:cNvPr>
          <p:cNvCxnSpPr>
            <a:cxnSpLocks/>
          </p:cNvCxnSpPr>
          <p:nvPr/>
        </p:nvCxnSpPr>
        <p:spPr>
          <a:xfrm>
            <a:off x="5152377" y="3151191"/>
            <a:ext cx="1281245" cy="67031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3FEF282E-C62E-8479-80EB-973CDE9F6B52}"/>
              </a:ext>
            </a:extLst>
          </p:cNvPr>
          <p:cNvCxnSpPr>
            <a:cxnSpLocks/>
          </p:cNvCxnSpPr>
          <p:nvPr/>
        </p:nvCxnSpPr>
        <p:spPr>
          <a:xfrm flipV="1">
            <a:off x="5063706" y="5408762"/>
            <a:ext cx="3640347" cy="15527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398FAB9-DB54-4822-7493-1CAFE0807829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6" name="Freeform: Shape 5">
              <a:hlinkClick r:id="rId7" action="ppaction://hlinksldjump"/>
              <a:extLst>
                <a:ext uri="{FF2B5EF4-FFF2-40B4-BE49-F238E27FC236}">
                  <a16:creationId xmlns:a16="http://schemas.microsoft.com/office/drawing/2014/main" id="{434E01EC-ACF6-230A-E1B4-A973DEA8E590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Hillslope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Freeform: Shape 6">
              <a:hlinkClick r:id="rId8" action="ppaction://hlinksldjump"/>
              <a:extLst>
                <a:ext uri="{FF2B5EF4-FFF2-40B4-BE49-F238E27FC236}">
                  <a16:creationId xmlns:a16="http://schemas.microsoft.com/office/drawing/2014/main" id="{1E77CE2E-8C5D-5192-D5D1-F4E9B5AB3324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: Shape 7">
              <a:hlinkClick r:id="rId9" action="ppaction://hlinksldjump"/>
              <a:extLst>
                <a:ext uri="{FF2B5EF4-FFF2-40B4-BE49-F238E27FC236}">
                  <a16:creationId xmlns:a16="http://schemas.microsoft.com/office/drawing/2014/main" id="{729DA7F1-4AF4-3CD8-71C7-6FAB3EA92CA4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9" name="Freeform: Shape 8">
            <a:hlinkClick r:id="rId10" action="ppaction://hlinksldjump"/>
            <a:extLst>
              <a:ext uri="{FF2B5EF4-FFF2-40B4-BE49-F238E27FC236}">
                <a16:creationId xmlns:a16="http://schemas.microsoft.com/office/drawing/2014/main" id="{B2ED20F9-DF60-B50B-A789-9F5FCF8F9B5B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0" name="Freeform: Shape 9">
            <a:hlinkClick r:id="rId11" action="ppaction://hlinksldjump"/>
            <a:extLst>
              <a:ext uri="{FF2B5EF4-FFF2-40B4-BE49-F238E27FC236}">
                <a16:creationId xmlns:a16="http://schemas.microsoft.com/office/drawing/2014/main" id="{8D062EE7-EBBE-A7FB-B0E1-3EDBC70B2EFF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1" name="Freeform: Shape 10">
            <a:hlinkClick r:id="rId12" action="ppaction://hlinksldjump"/>
            <a:extLst>
              <a:ext uri="{FF2B5EF4-FFF2-40B4-BE49-F238E27FC236}">
                <a16:creationId xmlns:a16="http://schemas.microsoft.com/office/drawing/2014/main" id="{E0466101-CC9A-4A1C-310F-530698CD21B8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Freeform: Shape 11">
            <a:hlinkClick r:id="rId13" action="ppaction://hlinksldjump"/>
            <a:extLst>
              <a:ext uri="{FF2B5EF4-FFF2-40B4-BE49-F238E27FC236}">
                <a16:creationId xmlns:a16="http://schemas.microsoft.com/office/drawing/2014/main" id="{3394375C-360D-75A4-DF47-C9C41CCBE83F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3" name="Freeform: Shape 12">
            <a:hlinkClick r:id="rId14" action="ppaction://hlinksldjump"/>
            <a:extLst>
              <a:ext uri="{FF2B5EF4-FFF2-40B4-BE49-F238E27FC236}">
                <a16:creationId xmlns:a16="http://schemas.microsoft.com/office/drawing/2014/main" id="{7089E1E1-475F-78C1-42EC-5F6A1944751C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840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F0771-3CC5-45BF-A72D-C14B7F9DD1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CD686-78E4-0649-EE0A-7BF78C2A84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220050" y="1024225"/>
            <a:ext cx="1738550" cy="267417"/>
          </a:xfrm>
        </p:spPr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3BB1E8-A86C-106E-B3D0-BB2CB8E37209}"/>
              </a:ext>
            </a:extLst>
          </p:cNvPr>
          <p:cNvSpPr txBox="1"/>
          <p:nvPr/>
        </p:nvSpPr>
        <p:spPr>
          <a:xfrm>
            <a:off x="877824" y="1314361"/>
            <a:ext cx="5657200" cy="279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Spatially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distributed</a:t>
            </a:r>
            <a:r>
              <a:rPr lang="en-US" sz="2400" dirty="0"/>
              <a:t> hillslope scale model – curvilinear orthogonal coordinates 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Soil water dynamics – a mixed form of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Darcy-Richards equation, 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Overland flow – 1D Saint </a:t>
            </a:r>
            <a:r>
              <a:rPr lang="en-US" sz="2400" dirty="0" err="1"/>
              <a:t>Venant</a:t>
            </a:r>
            <a:r>
              <a:rPr lang="en-US" sz="2400" dirty="0"/>
              <a:t> equation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CDBE9C-BFDB-B870-ED28-4A91C05E2C2A}"/>
              </a:ext>
            </a:extLst>
          </p:cNvPr>
          <p:cNvSpPr txBox="1">
            <a:spLocks/>
          </p:cNvSpPr>
          <p:nvPr/>
        </p:nvSpPr>
        <p:spPr>
          <a:xfrm>
            <a:off x="877824" y="185570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400" dirty="0"/>
              <a:t>CATFLOW</a:t>
            </a:r>
            <a:r>
              <a:rPr lang="en-IN" sz="4400" baseline="30000" dirty="0"/>
              <a:t>1,2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F90CF6-269C-C2A2-BC18-3962706AF51D}"/>
              </a:ext>
            </a:extLst>
          </p:cNvPr>
          <p:cNvSpPr txBox="1"/>
          <p:nvPr/>
        </p:nvSpPr>
        <p:spPr>
          <a:xfrm>
            <a:off x="11043007" y="6346267"/>
            <a:ext cx="1443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fr-FR" sz="900" dirty="0">
                <a:latin typeface="Cambria" panose="02040503050406030204" pitchFamily="18" charset="0"/>
                <a:ea typeface="Cambria" panose="02040503050406030204" pitchFamily="18" charset="0"/>
              </a:rPr>
              <a:t>Maurer, 1997</a:t>
            </a:r>
          </a:p>
          <a:p>
            <a:pPr marL="228600" indent="-228600">
              <a:buAutoNum type="arabicParenR"/>
            </a:pPr>
            <a:r>
              <a:rPr lang="fr-FR" sz="900" dirty="0" err="1">
                <a:latin typeface="Cambria" panose="02040503050406030204" pitchFamily="18" charset="0"/>
                <a:ea typeface="Cambria" panose="02040503050406030204" pitchFamily="18" charset="0"/>
              </a:rPr>
              <a:t>Zehe</a:t>
            </a:r>
            <a:r>
              <a:rPr lang="fr-FR" sz="900" dirty="0">
                <a:latin typeface="Cambria" panose="02040503050406030204" pitchFamily="18" charset="0"/>
                <a:ea typeface="Cambria" panose="02040503050406030204" pitchFamily="18" charset="0"/>
              </a:rPr>
              <a:t> et al., 2001</a:t>
            </a:r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E1E7EE-17E1-193F-F750-615B2F11B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/>
          <a:stretch/>
        </p:blipFill>
        <p:spPr bwMode="auto">
          <a:xfrm>
            <a:off x="6900860" y="3556932"/>
            <a:ext cx="5163413" cy="264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kt 27">
                <a:extLst>
                  <a:ext uri="{FF2B5EF4-FFF2-40B4-BE49-F238E27FC236}">
                    <a16:creationId xmlns:a16="http://schemas.microsoft.com/office/drawing/2014/main" id="{14799A1C-FE99-2C7D-69F1-4CF336BB9AC3}"/>
                  </a:ext>
                </a:extLst>
              </p:cNvPr>
              <p:cNvSpPr txBox="1"/>
              <p:nvPr/>
            </p:nvSpPr>
            <p:spPr bwMode="auto">
              <a:xfrm>
                <a:off x="8615494" y="1009649"/>
                <a:ext cx="2457973" cy="609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h𝑣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5" name="Objekt 27">
                <a:extLst>
                  <a:ext uri="{FF2B5EF4-FFF2-40B4-BE49-F238E27FC236}">
                    <a16:creationId xmlns:a16="http://schemas.microsoft.com/office/drawing/2014/main" id="{14799A1C-FE99-2C7D-69F1-4CF336BB9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5494" y="1009649"/>
                <a:ext cx="2457973" cy="6094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kt 29">
                <a:extLst>
                  <a:ext uri="{FF2B5EF4-FFF2-40B4-BE49-F238E27FC236}">
                    <a16:creationId xmlns:a16="http://schemas.microsoft.com/office/drawing/2014/main" id="{06A3603C-82D3-63E1-2923-B861CCAB75F6}"/>
                  </a:ext>
                </a:extLst>
              </p:cNvPr>
              <p:cNvSpPr txBox="1"/>
              <p:nvPr/>
            </p:nvSpPr>
            <p:spPr bwMode="auto">
              <a:xfrm>
                <a:off x="8557034" y="1765783"/>
                <a:ext cx="2972535" cy="5507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DE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DE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DE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2/3</m:t>
                              </m:r>
                            </m:sup>
                          </m:sSup>
                        </m:num>
                        <m:den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m:rPr>
                              <m:sty m:val="p"/>
                            </m:r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8" name="Objekt 29">
                <a:extLst>
                  <a:ext uri="{FF2B5EF4-FFF2-40B4-BE49-F238E27FC236}">
                    <a16:creationId xmlns:a16="http://schemas.microsoft.com/office/drawing/2014/main" id="{06A3603C-82D3-63E1-2923-B861CCAB7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7034" y="1765783"/>
                <a:ext cx="2972535" cy="5507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jekt 28">
                <a:extLst>
                  <a:ext uri="{FF2B5EF4-FFF2-40B4-BE49-F238E27FC236}">
                    <a16:creationId xmlns:a16="http://schemas.microsoft.com/office/drawing/2014/main" id="{1B169C75-402E-A4F9-700A-F4EFAC406923}"/>
                  </a:ext>
                </a:extLst>
              </p:cNvPr>
              <p:cNvSpPr txBox="1"/>
              <p:nvPr/>
            </p:nvSpPr>
            <p:spPr bwMode="auto">
              <a:xfrm>
                <a:off x="8713851" y="2382958"/>
                <a:ext cx="2600325" cy="870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𝑟𝑜𝑜𝑡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DE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DE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DE" sz="1400" dirty="0"/>
              </a:p>
            </p:txBody>
          </p:sp>
        </mc:Choice>
        <mc:Fallback>
          <p:sp>
            <p:nvSpPr>
              <p:cNvPr id="9" name="Objekt 28">
                <a:extLst>
                  <a:ext uri="{FF2B5EF4-FFF2-40B4-BE49-F238E27FC236}">
                    <a16:creationId xmlns:a16="http://schemas.microsoft.com/office/drawing/2014/main" id="{1B169C75-402E-A4F9-700A-F4EFAC406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3851" y="2382958"/>
                <a:ext cx="2600325" cy="870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627B369-2ADD-ECA1-9E08-DC82F369F3D5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10" name="Freeform: Shap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9FE196B0-6C44-07B3-61C3-802E0FB4DA46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Freeform: Shap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EEA47A3A-6921-5D29-75A1-EF5358481FAC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Freeform: Shap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ED41AFC9-213C-E444-2B4C-46E196DA4E95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3" name="Freeform: Shape 12">
            <a:hlinkClick r:id="rId9" action="ppaction://hlinksldjump"/>
            <a:extLst>
              <a:ext uri="{FF2B5EF4-FFF2-40B4-BE49-F238E27FC236}">
                <a16:creationId xmlns:a16="http://schemas.microsoft.com/office/drawing/2014/main" id="{99191EA9-F4EC-CBB5-ECC2-E787E2419F82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4" name="Freeform: Shape 13">
            <a:hlinkClick r:id="rId10" action="ppaction://hlinksldjump"/>
            <a:extLst>
              <a:ext uri="{FF2B5EF4-FFF2-40B4-BE49-F238E27FC236}">
                <a16:creationId xmlns:a16="http://schemas.microsoft.com/office/drawing/2014/main" id="{2AC29BC6-D599-BCE1-76CA-51B020E2595C}"/>
              </a:ext>
            </a:extLst>
          </p:cNvPr>
          <p:cNvSpPr/>
          <p:nvPr/>
        </p:nvSpPr>
        <p:spPr>
          <a:xfrm rot="16200000">
            <a:off x="-60039" y="3245911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5" name="Freeform: Shape 14">
            <a:hlinkClick r:id="rId11" action="ppaction://hlinksldjump"/>
            <a:extLst>
              <a:ext uri="{FF2B5EF4-FFF2-40B4-BE49-F238E27FC236}">
                <a16:creationId xmlns:a16="http://schemas.microsoft.com/office/drawing/2014/main" id="{248DA1BE-8B7D-C3A8-28A6-73DB3E9BF2CF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: Shape 15">
            <a:hlinkClick r:id="rId12" action="ppaction://hlinksldjump"/>
            <a:extLst>
              <a:ext uri="{FF2B5EF4-FFF2-40B4-BE49-F238E27FC236}">
                <a16:creationId xmlns:a16="http://schemas.microsoft.com/office/drawing/2014/main" id="{F7FD9AE0-2D45-E3AB-FCEF-C203A90955B5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7" name="Freeform: Shape 16">
            <a:hlinkClick r:id="rId13" action="ppaction://hlinksldjump"/>
            <a:extLst>
              <a:ext uri="{FF2B5EF4-FFF2-40B4-BE49-F238E27FC236}">
                <a16:creationId xmlns:a16="http://schemas.microsoft.com/office/drawing/2014/main" id="{0407E325-C918-369E-15C9-996ECE7F196F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463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B14DC-0DC0-E84C-C1E3-4D6A63812F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870309" y="1038396"/>
            <a:ext cx="3039065" cy="146840"/>
          </a:xfrm>
        </p:spPr>
        <p:txBody>
          <a:bodyPr/>
          <a:lstStyle/>
          <a:p>
            <a:r>
              <a:rPr lang="en-US" sz="1100" dirty="0"/>
              <a:t>Model run with climate data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185570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dirty="0"/>
              <a:t>R01 – yearly model </a:t>
            </a:r>
            <a:endParaRPr lang="en-IN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D0599-DAE7-AB34-33AF-5A7363B13062}"/>
              </a:ext>
            </a:extLst>
          </p:cNvPr>
          <p:cNvSpPr txBox="1"/>
          <p:nvPr/>
        </p:nvSpPr>
        <p:spPr>
          <a:xfrm>
            <a:off x="722644" y="1111816"/>
            <a:ext cx="7309103" cy="556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Hillslope model (W22) -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ERA5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Land</a:t>
            </a:r>
            <a:r>
              <a:rPr lang="en-US" sz="2400" dirty="0"/>
              <a:t> climate forcings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Spin-up</a:t>
            </a:r>
            <a:r>
              <a:rPr lang="en-US" sz="2400" dirty="0"/>
              <a:t> run of 1 year with initial soil moisture 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</a:pPr>
            <a:r>
              <a:rPr lang="en-US" sz="2400" dirty="0"/>
              <a:t>    (3 layers) conditions from ERA5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Model then runs for an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entire calendar </a:t>
            </a:r>
            <a:r>
              <a:rPr lang="en-US" sz="2400" dirty="0"/>
              <a:t>year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Model soil moisture states compared with ERA5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CATFLOW (0 – 5cm) with ERA5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Volumetric soil water layer 1 </a:t>
            </a:r>
            <a:r>
              <a:rPr lang="en-US" sz="2400" dirty="0"/>
              <a:t>(0 – 7cm)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 general,  the dynamics are captured well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hlinkClick r:id="rId3" action="ppaction://hlinksldjump"/>
              </a:rPr>
              <a:t>Calibrate</a:t>
            </a:r>
            <a:r>
              <a:rPr lang="en-US" sz="2400" dirty="0"/>
              <a:t>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Strickler coefficient </a:t>
            </a:r>
            <a:r>
              <a:rPr lang="en-US" sz="2400" dirty="0"/>
              <a:t>at the yearly scale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F68B5-5C02-6A71-1908-F14FB09C7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6" t="11864" r="3680" b="10133"/>
          <a:stretch/>
        </p:blipFill>
        <p:spPr>
          <a:xfrm>
            <a:off x="6600346" y="883882"/>
            <a:ext cx="5591654" cy="30992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C95D8D-05FF-38E9-DA3B-041F60287F67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9" name="Freeform: Shap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4D122155-6327-6E1F-117A-E242BB2524A8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: Shap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5E44A174-C3E7-C788-38DC-537C52BB34D6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Freeform: Shap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7F2FDFEE-6786-461E-0DB3-5FBD131646A8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2" name="Freeform: Shape 11">
            <a:hlinkClick r:id="rId8" action="ppaction://hlinksldjump"/>
            <a:extLst>
              <a:ext uri="{FF2B5EF4-FFF2-40B4-BE49-F238E27FC236}">
                <a16:creationId xmlns:a16="http://schemas.microsoft.com/office/drawing/2014/main" id="{BEAF8D73-3B91-AC3A-3084-563463794BBA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3" name="Freeform: Shape 12">
            <a:hlinkClick r:id="rId9" action="ppaction://hlinksldjump"/>
            <a:extLst>
              <a:ext uri="{FF2B5EF4-FFF2-40B4-BE49-F238E27FC236}">
                <a16:creationId xmlns:a16="http://schemas.microsoft.com/office/drawing/2014/main" id="{752B403F-3FD8-B776-1256-CA856FF10E22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4" name="Freeform: Shape 13">
            <a:hlinkClick r:id="rId10" action="ppaction://hlinksldjump"/>
            <a:extLst>
              <a:ext uri="{FF2B5EF4-FFF2-40B4-BE49-F238E27FC236}">
                <a16:creationId xmlns:a16="http://schemas.microsoft.com/office/drawing/2014/main" id="{A3E7B894-BAF8-D90A-1FA4-BAC554C0E780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: Shape 14">
            <a:hlinkClick r:id="rId11" action="ppaction://hlinksldjump"/>
            <a:extLst>
              <a:ext uri="{FF2B5EF4-FFF2-40B4-BE49-F238E27FC236}">
                <a16:creationId xmlns:a16="http://schemas.microsoft.com/office/drawing/2014/main" id="{8D8B73F5-B88B-A643-42BC-3A0ABB182753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6" name="Freeform: Shape 15">
            <a:hlinkClick r:id="rId12" action="ppaction://hlinksldjump"/>
            <a:extLst>
              <a:ext uri="{FF2B5EF4-FFF2-40B4-BE49-F238E27FC236}">
                <a16:creationId xmlns:a16="http://schemas.microsoft.com/office/drawing/2014/main" id="{40912A1F-EF98-2598-4A67-1F2E94D94381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9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B14DC-0DC0-E84C-C1E3-4D6A63812F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684738" y="1214369"/>
            <a:ext cx="2667924" cy="168571"/>
          </a:xfrm>
        </p:spPr>
        <p:txBody>
          <a:bodyPr/>
          <a:lstStyle/>
          <a:p>
            <a:r>
              <a:rPr lang="en-US" sz="1100" dirty="0"/>
              <a:t>Model run with climate data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59085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R01 – yearly model </a:t>
            </a:r>
            <a:endParaRPr lang="en-IN" sz="4000" baseline="30000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211AC39-6F21-A8E2-7658-A1957E49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13" y="597632"/>
            <a:ext cx="9056986" cy="60828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23FE7B-B30D-D675-B1C2-E59284F325BE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8" name="Freeform: Shape 7">
              <a:hlinkClick r:id="rId3" action="ppaction://hlinksldjump"/>
              <a:extLst>
                <a:ext uri="{FF2B5EF4-FFF2-40B4-BE49-F238E27FC236}">
                  <a16:creationId xmlns:a16="http://schemas.microsoft.com/office/drawing/2014/main" id="{5BF62DF5-1718-D122-9FF6-2FA70463A6BB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: Shap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DBA84294-4A03-28E8-61ED-4E68505BD09C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RO2</a:t>
              </a:r>
              <a:endParaRPr kumimoji="0" lang="en-IN" sz="125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: Shap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84618783-C037-CAEB-A5DB-7D84EF64181A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1" name="Freeform: Shape 10">
            <a:hlinkClick r:id="rId6" action="ppaction://hlinksldjump"/>
            <a:extLst>
              <a:ext uri="{FF2B5EF4-FFF2-40B4-BE49-F238E27FC236}">
                <a16:creationId xmlns:a16="http://schemas.microsoft.com/office/drawing/2014/main" id="{51AE326E-E272-2D93-96A8-0AF2DF2B403B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2" name="Freeform: Shape 11">
            <a:hlinkClick r:id="rId7" action="ppaction://hlinksldjump"/>
            <a:extLst>
              <a:ext uri="{FF2B5EF4-FFF2-40B4-BE49-F238E27FC236}">
                <a16:creationId xmlns:a16="http://schemas.microsoft.com/office/drawing/2014/main" id="{2CA5C299-E8F6-5BE6-F961-E77A2D7A55CE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3" name="Freeform: Shape 12">
            <a:hlinkClick r:id="rId8" action="ppaction://hlinksldjump"/>
            <a:extLst>
              <a:ext uri="{FF2B5EF4-FFF2-40B4-BE49-F238E27FC236}">
                <a16:creationId xmlns:a16="http://schemas.microsoft.com/office/drawing/2014/main" id="{D7EA3CE4-F93B-24C8-234D-55D043299ED6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: Shape 13">
            <a:hlinkClick r:id="rId9" action="ppaction://hlinksldjump"/>
            <a:extLst>
              <a:ext uri="{FF2B5EF4-FFF2-40B4-BE49-F238E27FC236}">
                <a16:creationId xmlns:a16="http://schemas.microsoft.com/office/drawing/2014/main" id="{5AF6C50E-B9DB-25EA-6A90-E2F13F58F192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5" name="Freeform: Shape 14">
            <a:hlinkClick r:id="rId10" action="ppaction://hlinksldjump"/>
            <a:extLst>
              <a:ext uri="{FF2B5EF4-FFF2-40B4-BE49-F238E27FC236}">
                <a16:creationId xmlns:a16="http://schemas.microsoft.com/office/drawing/2014/main" id="{45BEED18-0281-0F1E-F86B-BE9A79DD4BCD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23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69640-328C-86E8-5B75-1CFA9B2B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D2D72E-3A37-E692-1984-8A56BDD5F071}"/>
              </a:ext>
            </a:extLst>
          </p:cNvPr>
          <p:cNvSpPr txBox="1">
            <a:spLocks/>
          </p:cNvSpPr>
          <p:nvPr/>
        </p:nvSpPr>
        <p:spPr>
          <a:xfrm>
            <a:off x="877824" y="172463"/>
            <a:ext cx="9871975" cy="698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r>
              <a:rPr lang="en-IN" sz="4000" dirty="0"/>
              <a:t>R02 – EVENT SCALE</a:t>
            </a:r>
            <a:endParaRPr lang="en-IN" sz="4000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C0C844-9CF7-EFB7-92DA-5FCA0B54727A}"/>
              </a:ext>
            </a:extLst>
          </p:cNvPr>
          <p:cNvSpPr txBox="1"/>
          <p:nvPr/>
        </p:nvSpPr>
        <p:spPr>
          <a:xfrm>
            <a:off x="8300307" y="521619"/>
            <a:ext cx="3651712" cy="604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Hillslope model run with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radar forcing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Initial conditions taken from continuous simulation with ERA5 forcings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Larger recession time – need for </a:t>
            </a:r>
            <a:r>
              <a:rPr lang="en-US" sz="2000" dirty="0">
                <a:solidFill>
                  <a:srgbClr val="00B0F0"/>
                </a:solidFill>
              </a:rPr>
              <a:t>calibration at event scale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Recession limb indicative of basin (</a:t>
            </a:r>
            <a:r>
              <a:rPr lang="en-US" sz="2000" dirty="0">
                <a:solidFill>
                  <a:srgbClr val="00B0F0"/>
                </a:solidFill>
              </a:rPr>
              <a:t>hillslope</a:t>
            </a:r>
            <a:r>
              <a:rPr lang="en-US" sz="2000" dirty="0"/>
              <a:t>) characteristics 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How to represent </a:t>
            </a:r>
            <a:r>
              <a:rPr lang="en-US" sz="2000" dirty="0">
                <a:solidFill>
                  <a:srgbClr val="00B0F0"/>
                </a:solidFill>
              </a:rPr>
              <a:t>non-linearities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B0F0"/>
                </a:solidFill>
              </a:rPr>
              <a:t>feedback</a:t>
            </a:r>
            <a:r>
              <a:rPr lang="en-US" sz="2000" dirty="0"/>
              <a:t> processes during the event?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3EF3AC89-F30E-C34D-66FB-38579AD17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3" t="7056"/>
          <a:stretch/>
        </p:blipFill>
        <p:spPr>
          <a:xfrm>
            <a:off x="769283" y="1176958"/>
            <a:ext cx="7313942" cy="4731232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DADCFC-06C8-C2A6-E52B-8A2EA6D679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-393726" y="1275393"/>
            <a:ext cx="2111230" cy="214786"/>
          </a:xfr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kern="1200" cap="all" spc="100" baseline="0" dirty="0">
                <a:latin typeface="Posterama" panose="020B0504020200020000" pitchFamily="34" charset="0"/>
                <a:ea typeface="+mn-ea"/>
                <a:cs typeface="+mn-cs"/>
              </a:rPr>
              <a:t>FLASH FLOOD Modeling</a:t>
            </a:r>
          </a:p>
        </p:txBody>
      </p:sp>
      <p:pic>
        <p:nvPicPr>
          <p:cNvPr id="3" name="Picture 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0E3707C9-F610-1277-2E4B-DAC4F70B0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7" b="9696"/>
          <a:stretch/>
        </p:blipFill>
        <p:spPr>
          <a:xfrm>
            <a:off x="769283" y="1065383"/>
            <a:ext cx="7639565" cy="4954382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712E26-17A2-9AB6-6BB2-396E887B013D}"/>
              </a:ext>
            </a:extLst>
          </p:cNvPr>
          <p:cNvGrpSpPr/>
          <p:nvPr/>
        </p:nvGrpSpPr>
        <p:grpSpPr>
          <a:xfrm>
            <a:off x="182475" y="1087289"/>
            <a:ext cx="259038" cy="3924579"/>
            <a:chOff x="182475" y="1224449"/>
            <a:chExt cx="259038" cy="3924579"/>
          </a:xfrm>
        </p:grpSpPr>
        <p:sp>
          <p:nvSpPr>
            <p:cNvPr id="7" name="Freeform: Shape 6">
              <a:hlinkClick r:id="rId5" action="ppaction://hlinksldjump"/>
              <a:extLst>
                <a:ext uri="{FF2B5EF4-FFF2-40B4-BE49-F238E27FC236}">
                  <a16:creationId xmlns:a16="http://schemas.microsoft.com/office/drawing/2014/main" id="{BFB84DD6-4496-371B-A464-034422A13043}"/>
                </a:ext>
              </a:extLst>
            </p:cNvPr>
            <p:cNvSpPr/>
            <p:nvPr/>
          </p:nvSpPr>
          <p:spPr>
            <a:xfrm rot="16200000">
              <a:off x="-67106" y="2504752"/>
              <a:ext cx="747808" cy="241164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kern="0" dirty="0">
                  <a:solidFill>
                    <a:srgbClr val="E7E6E6">
                      <a:lumMod val="75000"/>
                    </a:srgbClr>
                  </a:solidFill>
                  <a:ea typeface="Cambria" panose="02040503050406030204" pitchFamily="18" charset="0"/>
                </a:rPr>
                <a:t>Hillslope</a:t>
              </a:r>
              <a:endPara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: Shap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B30CDDCD-42D8-85F0-562E-7B39E3111E74}"/>
                </a:ext>
              </a:extLst>
            </p:cNvPr>
            <p:cNvSpPr/>
            <p:nvPr/>
          </p:nvSpPr>
          <p:spPr>
            <a:xfrm rot="16200000">
              <a:off x="102248" y="4809763"/>
              <a:ext cx="456705" cy="221825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250" b="1" kern="0" dirty="0">
                  <a:ea typeface="Cambria" panose="02040503050406030204" pitchFamily="18" charset="0"/>
                </a:rPr>
                <a:t>RO2</a:t>
              </a:r>
              <a:endParaRPr kumimoji="0" lang="en-IN" sz="12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Freeform: Shap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CB566F0-1149-D059-4F41-21E7A7C5DD91}"/>
                </a:ext>
              </a:extLst>
            </p:cNvPr>
            <p:cNvSpPr/>
            <p:nvPr/>
          </p:nvSpPr>
          <p:spPr>
            <a:xfrm rot="16200000">
              <a:off x="-117547" y="1524471"/>
              <a:ext cx="844952" cy="244907"/>
            </a:xfrm>
            <a:custGeom>
              <a:avLst/>
              <a:gdLst>
                <a:gd name="connsiteX0" fmla="*/ 0 w 1529166"/>
                <a:gd name="connsiteY0" fmla="*/ 24749 h 247487"/>
                <a:gd name="connsiteX1" fmla="*/ 24749 w 1529166"/>
                <a:gd name="connsiteY1" fmla="*/ 0 h 247487"/>
                <a:gd name="connsiteX2" fmla="*/ 1504417 w 1529166"/>
                <a:gd name="connsiteY2" fmla="*/ 0 h 247487"/>
                <a:gd name="connsiteX3" fmla="*/ 1529166 w 1529166"/>
                <a:gd name="connsiteY3" fmla="*/ 24749 h 247487"/>
                <a:gd name="connsiteX4" fmla="*/ 1529166 w 1529166"/>
                <a:gd name="connsiteY4" fmla="*/ 222738 h 247487"/>
                <a:gd name="connsiteX5" fmla="*/ 1504417 w 1529166"/>
                <a:gd name="connsiteY5" fmla="*/ 247487 h 247487"/>
                <a:gd name="connsiteX6" fmla="*/ 24749 w 1529166"/>
                <a:gd name="connsiteY6" fmla="*/ 247487 h 247487"/>
                <a:gd name="connsiteX7" fmla="*/ 0 w 1529166"/>
                <a:gd name="connsiteY7" fmla="*/ 222738 h 247487"/>
                <a:gd name="connsiteX8" fmla="*/ 0 w 1529166"/>
                <a:gd name="connsiteY8" fmla="*/ 24749 h 24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166" h="247487">
                  <a:moveTo>
                    <a:pt x="0" y="24749"/>
                  </a:moveTo>
                  <a:cubicBezTo>
                    <a:pt x="0" y="11081"/>
                    <a:pt x="11081" y="0"/>
                    <a:pt x="24749" y="0"/>
                  </a:cubicBezTo>
                  <a:lnTo>
                    <a:pt x="1504417" y="0"/>
                  </a:lnTo>
                  <a:cubicBezTo>
                    <a:pt x="1518085" y="0"/>
                    <a:pt x="1529166" y="11081"/>
                    <a:pt x="1529166" y="24749"/>
                  </a:cubicBezTo>
                  <a:lnTo>
                    <a:pt x="1529166" y="222738"/>
                  </a:lnTo>
                  <a:cubicBezTo>
                    <a:pt x="1529166" y="236406"/>
                    <a:pt x="1518085" y="247487"/>
                    <a:pt x="1504417" y="247487"/>
                  </a:cubicBezTo>
                  <a:lnTo>
                    <a:pt x="24749" y="247487"/>
                  </a:lnTo>
                  <a:cubicBezTo>
                    <a:pt x="11081" y="247487"/>
                    <a:pt x="0" y="236406"/>
                    <a:pt x="0" y="222738"/>
                  </a:cubicBezTo>
                  <a:lnTo>
                    <a:pt x="0" y="247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A5A5A5">
                  <a:alpha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49159" tIns="49159" rIns="49159" bIns="49159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5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+mn-cs"/>
                </a:rPr>
                <a:t>Objectives</a:t>
              </a:r>
            </a:p>
          </p:txBody>
        </p:sp>
      </p:grpSp>
      <p:sp>
        <p:nvSpPr>
          <p:cNvPr id="12" name="Freeform: Shape 11">
            <a:hlinkClick r:id="rId8" action="ppaction://hlinksldjump"/>
            <a:extLst>
              <a:ext uri="{FF2B5EF4-FFF2-40B4-BE49-F238E27FC236}">
                <a16:creationId xmlns:a16="http://schemas.microsoft.com/office/drawing/2014/main" id="{7FCD06B9-1A9A-9C7D-6358-1819F7C0C4EA}"/>
              </a:ext>
            </a:extLst>
          </p:cNvPr>
          <p:cNvSpPr/>
          <p:nvPr/>
        </p:nvSpPr>
        <p:spPr>
          <a:xfrm rot="16200000">
            <a:off x="80406" y="4013502"/>
            <a:ext cx="485941" cy="23626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RO1</a:t>
            </a:r>
          </a:p>
        </p:txBody>
      </p:sp>
      <p:sp>
        <p:nvSpPr>
          <p:cNvPr id="14" name="Freeform: Shape 13">
            <a:hlinkClick r:id="rId9" action="ppaction://hlinksldjump"/>
            <a:extLst>
              <a:ext uri="{FF2B5EF4-FFF2-40B4-BE49-F238E27FC236}">
                <a16:creationId xmlns:a16="http://schemas.microsoft.com/office/drawing/2014/main" id="{F366E761-472A-9807-A56C-67DB03B81760}"/>
              </a:ext>
            </a:extLst>
          </p:cNvPr>
          <p:cNvSpPr/>
          <p:nvPr/>
        </p:nvSpPr>
        <p:spPr>
          <a:xfrm rot="16200000">
            <a:off x="-60040" y="3245910"/>
            <a:ext cx="747808" cy="255295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CATFLOW</a:t>
            </a:r>
          </a:p>
        </p:txBody>
      </p:sp>
      <p:sp>
        <p:nvSpPr>
          <p:cNvPr id="15" name="Freeform: Shape 14">
            <a:hlinkClick r:id="rId10" action="ppaction://hlinksldjump"/>
            <a:extLst>
              <a:ext uri="{FF2B5EF4-FFF2-40B4-BE49-F238E27FC236}">
                <a16:creationId xmlns:a16="http://schemas.microsoft.com/office/drawing/2014/main" id="{B8F75EDE-7D01-5059-2481-B808DD93D576}"/>
              </a:ext>
            </a:extLst>
          </p:cNvPr>
          <p:cNvSpPr/>
          <p:nvPr/>
        </p:nvSpPr>
        <p:spPr>
          <a:xfrm rot="16200000">
            <a:off x="104170" y="5314834"/>
            <a:ext cx="456705" cy="217981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ea typeface="Cambria" panose="02040503050406030204" pitchFamily="18" charset="0"/>
              </a:rPr>
              <a:t>RO3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: Shape 15">
            <a:hlinkClick r:id="rId11" action="ppaction://hlinksldjump"/>
            <a:extLst>
              <a:ext uri="{FF2B5EF4-FFF2-40B4-BE49-F238E27FC236}">
                <a16:creationId xmlns:a16="http://schemas.microsoft.com/office/drawing/2014/main" id="{DC91D032-2BB1-444E-5B9E-FA243922B673}"/>
              </a:ext>
            </a:extLst>
          </p:cNvPr>
          <p:cNvSpPr/>
          <p:nvPr/>
        </p:nvSpPr>
        <p:spPr>
          <a:xfrm rot="16200000">
            <a:off x="-52818" y="6098293"/>
            <a:ext cx="747808" cy="212588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A5A5A5">
                <a:alpha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5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END</a:t>
            </a:r>
          </a:p>
        </p:txBody>
      </p:sp>
      <p:sp>
        <p:nvSpPr>
          <p:cNvPr id="17" name="Freeform: Shape 16">
            <a:hlinkClick r:id="rId12" action="ppaction://hlinksldjump"/>
            <a:extLst>
              <a:ext uri="{FF2B5EF4-FFF2-40B4-BE49-F238E27FC236}">
                <a16:creationId xmlns:a16="http://schemas.microsoft.com/office/drawing/2014/main" id="{C09620F9-81F4-0B76-00ED-C20103E1C11B}"/>
              </a:ext>
            </a:extLst>
          </p:cNvPr>
          <p:cNvSpPr/>
          <p:nvPr/>
        </p:nvSpPr>
        <p:spPr>
          <a:xfrm rot="16200000">
            <a:off x="-111893" y="351853"/>
            <a:ext cx="844949" cy="261859"/>
          </a:xfrm>
          <a:custGeom>
            <a:avLst/>
            <a:gdLst>
              <a:gd name="connsiteX0" fmla="*/ 0 w 1529166"/>
              <a:gd name="connsiteY0" fmla="*/ 24749 h 247487"/>
              <a:gd name="connsiteX1" fmla="*/ 24749 w 1529166"/>
              <a:gd name="connsiteY1" fmla="*/ 0 h 247487"/>
              <a:gd name="connsiteX2" fmla="*/ 1504417 w 1529166"/>
              <a:gd name="connsiteY2" fmla="*/ 0 h 247487"/>
              <a:gd name="connsiteX3" fmla="*/ 1529166 w 1529166"/>
              <a:gd name="connsiteY3" fmla="*/ 24749 h 247487"/>
              <a:gd name="connsiteX4" fmla="*/ 1529166 w 1529166"/>
              <a:gd name="connsiteY4" fmla="*/ 222738 h 247487"/>
              <a:gd name="connsiteX5" fmla="*/ 1504417 w 1529166"/>
              <a:gd name="connsiteY5" fmla="*/ 247487 h 247487"/>
              <a:gd name="connsiteX6" fmla="*/ 24749 w 1529166"/>
              <a:gd name="connsiteY6" fmla="*/ 247487 h 247487"/>
              <a:gd name="connsiteX7" fmla="*/ 0 w 1529166"/>
              <a:gd name="connsiteY7" fmla="*/ 222738 h 247487"/>
              <a:gd name="connsiteX8" fmla="*/ 0 w 1529166"/>
              <a:gd name="connsiteY8" fmla="*/ 24749 h 24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9166" h="247487">
                <a:moveTo>
                  <a:pt x="0" y="24749"/>
                </a:moveTo>
                <a:cubicBezTo>
                  <a:pt x="0" y="11081"/>
                  <a:pt x="11081" y="0"/>
                  <a:pt x="24749" y="0"/>
                </a:cubicBezTo>
                <a:lnTo>
                  <a:pt x="1504417" y="0"/>
                </a:lnTo>
                <a:cubicBezTo>
                  <a:pt x="1518085" y="0"/>
                  <a:pt x="1529166" y="11081"/>
                  <a:pt x="1529166" y="24749"/>
                </a:cubicBezTo>
                <a:lnTo>
                  <a:pt x="1529166" y="222738"/>
                </a:lnTo>
                <a:cubicBezTo>
                  <a:pt x="1529166" y="236406"/>
                  <a:pt x="1518085" y="247487"/>
                  <a:pt x="1504417" y="247487"/>
                </a:cubicBezTo>
                <a:lnTo>
                  <a:pt x="24749" y="247487"/>
                </a:lnTo>
                <a:cubicBezTo>
                  <a:pt x="11081" y="247487"/>
                  <a:pt x="0" y="236406"/>
                  <a:pt x="0" y="222738"/>
                </a:cubicBezTo>
                <a:lnTo>
                  <a:pt x="0" y="247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49159" tIns="49159" rIns="49159" bIns="49159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IN" sz="1250" kern="0" dirty="0">
                <a:solidFill>
                  <a:srgbClr val="E7E6E6">
                    <a:lumMod val="75000"/>
                  </a:srgbClr>
                </a:solidFill>
                <a:latin typeface="Daytona Condensed Light"/>
                <a:ea typeface="Cambria" panose="02040503050406030204" pitchFamily="18" charset="0"/>
              </a:rPr>
              <a:t>Motivation</a:t>
            </a:r>
            <a:endParaRPr kumimoji="0" lang="en-IN" sz="125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aytona Condensed Ligh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Scientific Discove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6D3ED"/>
      </a:accent1>
      <a:accent2>
        <a:srgbClr val="C7DBE1"/>
      </a:accent2>
      <a:accent3>
        <a:srgbClr val="688EBD"/>
      </a:accent3>
      <a:accent4>
        <a:srgbClr val="BCE5DD"/>
      </a:accent4>
      <a:accent5>
        <a:srgbClr val="66DDCC"/>
      </a:accent5>
      <a:accent6>
        <a:srgbClr val="E0CE61"/>
      </a:accent6>
      <a:hlink>
        <a:srgbClr val="0563C1"/>
      </a:hlink>
      <a:folHlink>
        <a:srgbClr val="954F72"/>
      </a:folHlink>
    </a:clrScheme>
    <a:fontScheme name="Custom 36">
      <a:majorFont>
        <a:latin typeface="Posterama"/>
        <a:ea typeface=""/>
        <a:cs typeface=""/>
      </a:majorFont>
      <a:minorFont>
        <a:latin typeface="Daytona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Discovery_Win32_EF_v4" id="{D94798B6-E450-4518-8015-6EE17CD1412B}" vid="{16A04E6B-C80A-471C-86D6-D49E9EAD76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746342-5E84-430E-9251-61001F208E7A}">
  <ds:schemaRefs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230e9df3-be65-4c73-a93b-d1236ebd677e"/>
    <ds:schemaRef ds:uri="http://schemas.openxmlformats.org/package/2006/metadata/core-properties"/>
    <ds:schemaRef ds:uri="71af3243-3dd4-4a8d-8c0d-dd76da1f02a5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EB2FABB-45EC-440E-B647-8CA57BA45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8B3377-22F1-4153-96F0-CC2E4BE41C5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{75BE7FA6-A2C3-496C-9CCA-A4A5F273CF11}tf67061901_win32</Template>
  <TotalTime>5003</TotalTime>
  <Words>1410</Words>
  <Application>Microsoft Office PowerPoint</Application>
  <PresentationFormat>Widescreen</PresentationFormat>
  <Paragraphs>585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Bodoni MT Black</vt:lpstr>
      <vt:lpstr>Calibri</vt:lpstr>
      <vt:lpstr>Cambria</vt:lpstr>
      <vt:lpstr>Cambria Math</vt:lpstr>
      <vt:lpstr>Daytona Condensed Light</vt:lpstr>
      <vt:lpstr>Liberation Sans</vt:lpstr>
      <vt:lpstr>Posterama</vt:lpstr>
      <vt:lpstr>Wingdings</vt:lpstr>
      <vt:lpstr>Office Theme</vt:lpstr>
      <vt:lpstr>Representative Hillslope Approach for Modeling Flash Flood Generation in Ungauged Catchments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Representative Hillslope Approach for Modeling Flash Flood Generation in Ungauged Catchments</dc:title>
  <dc:creator>Ashish Manoj J</dc:creator>
  <cp:lastModifiedBy>Ashish Manoj J</cp:lastModifiedBy>
  <cp:revision>400</cp:revision>
  <dcterms:created xsi:type="dcterms:W3CDTF">2023-03-30T07:11:39Z</dcterms:created>
  <dcterms:modified xsi:type="dcterms:W3CDTF">2023-04-26T10:46:10Z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