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Lst>
  <p:sldSz cx="51120675" cy="2880042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4C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 d="100"/>
          <a:sy n="15" d="100"/>
        </p:scale>
        <p:origin x="832"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390085" y="4713405"/>
            <a:ext cx="38340506" cy="10026815"/>
          </a:xfrm>
        </p:spPr>
        <p:txBody>
          <a:bodyPr anchor="b"/>
          <a:lstStyle>
            <a:lvl1pPr algn="ctr">
              <a:defRPr sz="25158"/>
            </a:lvl1pPr>
          </a:lstStyle>
          <a:p>
            <a:r>
              <a:rPr lang="en-US"/>
              <a:t>Click to edit Master title style</a:t>
            </a:r>
            <a:endParaRPr lang="en-US" dirty="0"/>
          </a:p>
        </p:txBody>
      </p:sp>
      <p:sp>
        <p:nvSpPr>
          <p:cNvPr id="3" name="Subtitle 2"/>
          <p:cNvSpPr>
            <a:spLocks noGrp="1"/>
          </p:cNvSpPr>
          <p:nvPr>
            <p:ph type="subTitle" idx="1"/>
          </p:nvPr>
        </p:nvSpPr>
        <p:spPr>
          <a:xfrm>
            <a:off x="6390085" y="15126892"/>
            <a:ext cx="38340506" cy="6953434"/>
          </a:xfrm>
        </p:spPr>
        <p:txBody>
          <a:bodyPr/>
          <a:lstStyle>
            <a:lvl1pPr marL="0" indent="0" algn="ctr">
              <a:buNone/>
              <a:defRPr sz="10063"/>
            </a:lvl1pPr>
            <a:lvl2pPr marL="1917040" indent="0" algn="ctr">
              <a:buNone/>
              <a:defRPr sz="8386"/>
            </a:lvl2pPr>
            <a:lvl3pPr marL="3834079" indent="0" algn="ctr">
              <a:buNone/>
              <a:defRPr sz="7547"/>
            </a:lvl3pPr>
            <a:lvl4pPr marL="5751119" indent="0" algn="ctr">
              <a:buNone/>
              <a:defRPr sz="6709"/>
            </a:lvl4pPr>
            <a:lvl5pPr marL="7668158" indent="0" algn="ctr">
              <a:buNone/>
              <a:defRPr sz="6709"/>
            </a:lvl5pPr>
            <a:lvl6pPr marL="9585198" indent="0" algn="ctr">
              <a:buNone/>
              <a:defRPr sz="6709"/>
            </a:lvl6pPr>
            <a:lvl7pPr marL="11502238" indent="0" algn="ctr">
              <a:buNone/>
              <a:defRPr sz="6709"/>
            </a:lvl7pPr>
            <a:lvl8pPr marL="13419277" indent="0" algn="ctr">
              <a:buNone/>
              <a:defRPr sz="6709"/>
            </a:lvl8pPr>
            <a:lvl9pPr marL="15336317" indent="0" algn="ctr">
              <a:buNone/>
              <a:defRPr sz="670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A2FB7B-2DC1-4378-8897-0F76284DC05D}" type="datetimeFigureOut">
              <a:rPr lang="en-IN" smtClean="0"/>
              <a:t>26-04-2023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BA8FDEC-4A83-4DAE-A5C7-16CA31CC66AB}" type="slidenum">
              <a:rPr lang="en-IN" smtClean="0"/>
              <a:t>‹#›</a:t>
            </a:fld>
            <a:endParaRPr lang="en-IN"/>
          </a:p>
        </p:txBody>
      </p:sp>
    </p:spTree>
    <p:extLst>
      <p:ext uri="{BB962C8B-B14F-4D97-AF65-F5344CB8AC3E}">
        <p14:creationId xmlns:p14="http://schemas.microsoft.com/office/powerpoint/2010/main" val="1394400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A2FB7B-2DC1-4378-8897-0F76284DC05D}" type="datetimeFigureOut">
              <a:rPr lang="en-IN" smtClean="0"/>
              <a:t>26-04-2023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BA8FDEC-4A83-4DAE-A5C7-16CA31CC66AB}" type="slidenum">
              <a:rPr lang="en-IN" smtClean="0"/>
              <a:t>‹#›</a:t>
            </a:fld>
            <a:endParaRPr lang="en-IN"/>
          </a:p>
        </p:txBody>
      </p:sp>
    </p:spTree>
    <p:extLst>
      <p:ext uri="{BB962C8B-B14F-4D97-AF65-F5344CB8AC3E}">
        <p14:creationId xmlns:p14="http://schemas.microsoft.com/office/powerpoint/2010/main" val="1614635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583233" y="1533356"/>
            <a:ext cx="11022896" cy="24407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514547" y="1533356"/>
            <a:ext cx="32429678" cy="24407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A2FB7B-2DC1-4378-8897-0F76284DC05D}" type="datetimeFigureOut">
              <a:rPr lang="en-IN" smtClean="0"/>
              <a:t>26-04-2023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BA8FDEC-4A83-4DAE-A5C7-16CA31CC66AB}" type="slidenum">
              <a:rPr lang="en-IN" smtClean="0"/>
              <a:t>‹#›</a:t>
            </a:fld>
            <a:endParaRPr lang="en-IN"/>
          </a:p>
        </p:txBody>
      </p:sp>
    </p:spTree>
    <p:extLst>
      <p:ext uri="{BB962C8B-B14F-4D97-AF65-F5344CB8AC3E}">
        <p14:creationId xmlns:p14="http://schemas.microsoft.com/office/powerpoint/2010/main" val="2650981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A2FB7B-2DC1-4378-8897-0F76284DC05D}" type="datetimeFigureOut">
              <a:rPr lang="en-IN" smtClean="0"/>
              <a:t>26-04-2023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BA8FDEC-4A83-4DAE-A5C7-16CA31CC66AB}" type="slidenum">
              <a:rPr lang="en-IN" smtClean="0"/>
              <a:t>‹#›</a:t>
            </a:fld>
            <a:endParaRPr lang="en-IN"/>
          </a:p>
        </p:txBody>
      </p:sp>
    </p:spTree>
    <p:extLst>
      <p:ext uri="{BB962C8B-B14F-4D97-AF65-F5344CB8AC3E}">
        <p14:creationId xmlns:p14="http://schemas.microsoft.com/office/powerpoint/2010/main" val="2763424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87921" y="7180110"/>
            <a:ext cx="44091582" cy="11980175"/>
          </a:xfrm>
        </p:spPr>
        <p:txBody>
          <a:bodyPr anchor="b"/>
          <a:lstStyle>
            <a:lvl1pPr>
              <a:defRPr sz="25158"/>
            </a:lvl1pPr>
          </a:lstStyle>
          <a:p>
            <a:r>
              <a:rPr lang="en-US"/>
              <a:t>Click to edit Master title style</a:t>
            </a:r>
            <a:endParaRPr lang="en-US" dirty="0"/>
          </a:p>
        </p:txBody>
      </p:sp>
      <p:sp>
        <p:nvSpPr>
          <p:cNvPr id="3" name="Text Placeholder 2"/>
          <p:cNvSpPr>
            <a:spLocks noGrp="1"/>
          </p:cNvSpPr>
          <p:nvPr>
            <p:ph type="body" idx="1"/>
          </p:nvPr>
        </p:nvSpPr>
        <p:spPr>
          <a:xfrm>
            <a:off x="3487921" y="19273622"/>
            <a:ext cx="44091582" cy="6300091"/>
          </a:xfrm>
        </p:spPr>
        <p:txBody>
          <a:bodyPr/>
          <a:lstStyle>
            <a:lvl1pPr marL="0" indent="0">
              <a:buNone/>
              <a:defRPr sz="10063">
                <a:solidFill>
                  <a:schemeClr val="tx1">
                    <a:tint val="75000"/>
                  </a:schemeClr>
                </a:solidFill>
              </a:defRPr>
            </a:lvl1pPr>
            <a:lvl2pPr marL="1917040" indent="0">
              <a:buNone/>
              <a:defRPr sz="8386">
                <a:solidFill>
                  <a:schemeClr val="tx1">
                    <a:tint val="75000"/>
                  </a:schemeClr>
                </a:solidFill>
              </a:defRPr>
            </a:lvl2pPr>
            <a:lvl3pPr marL="3834079" indent="0">
              <a:buNone/>
              <a:defRPr sz="7547">
                <a:solidFill>
                  <a:schemeClr val="tx1">
                    <a:tint val="75000"/>
                  </a:schemeClr>
                </a:solidFill>
              </a:defRPr>
            </a:lvl3pPr>
            <a:lvl4pPr marL="5751119" indent="0">
              <a:buNone/>
              <a:defRPr sz="6709">
                <a:solidFill>
                  <a:schemeClr val="tx1">
                    <a:tint val="75000"/>
                  </a:schemeClr>
                </a:solidFill>
              </a:defRPr>
            </a:lvl4pPr>
            <a:lvl5pPr marL="7668158" indent="0">
              <a:buNone/>
              <a:defRPr sz="6709">
                <a:solidFill>
                  <a:schemeClr val="tx1">
                    <a:tint val="75000"/>
                  </a:schemeClr>
                </a:solidFill>
              </a:defRPr>
            </a:lvl5pPr>
            <a:lvl6pPr marL="9585198" indent="0">
              <a:buNone/>
              <a:defRPr sz="6709">
                <a:solidFill>
                  <a:schemeClr val="tx1">
                    <a:tint val="75000"/>
                  </a:schemeClr>
                </a:solidFill>
              </a:defRPr>
            </a:lvl6pPr>
            <a:lvl7pPr marL="11502238" indent="0">
              <a:buNone/>
              <a:defRPr sz="6709">
                <a:solidFill>
                  <a:schemeClr val="tx1">
                    <a:tint val="75000"/>
                  </a:schemeClr>
                </a:solidFill>
              </a:defRPr>
            </a:lvl7pPr>
            <a:lvl8pPr marL="13419277" indent="0">
              <a:buNone/>
              <a:defRPr sz="6709">
                <a:solidFill>
                  <a:schemeClr val="tx1">
                    <a:tint val="75000"/>
                  </a:schemeClr>
                </a:solidFill>
              </a:defRPr>
            </a:lvl8pPr>
            <a:lvl9pPr marL="15336317" indent="0">
              <a:buNone/>
              <a:defRPr sz="670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A2FB7B-2DC1-4378-8897-0F76284DC05D}" type="datetimeFigureOut">
              <a:rPr lang="en-IN" smtClean="0"/>
              <a:t>26-04-2023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BA8FDEC-4A83-4DAE-A5C7-16CA31CC66AB}" type="slidenum">
              <a:rPr lang="en-IN" smtClean="0"/>
              <a:t>‹#›</a:t>
            </a:fld>
            <a:endParaRPr lang="en-IN"/>
          </a:p>
        </p:txBody>
      </p:sp>
    </p:spTree>
    <p:extLst>
      <p:ext uri="{BB962C8B-B14F-4D97-AF65-F5344CB8AC3E}">
        <p14:creationId xmlns:p14="http://schemas.microsoft.com/office/powerpoint/2010/main" val="3879849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14546" y="7666780"/>
            <a:ext cx="21726287" cy="182736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5879842" y="7666780"/>
            <a:ext cx="21726287" cy="182736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A2FB7B-2DC1-4378-8897-0F76284DC05D}" type="datetimeFigureOut">
              <a:rPr lang="en-IN" smtClean="0"/>
              <a:t>26-04-2023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BA8FDEC-4A83-4DAE-A5C7-16CA31CC66AB}" type="slidenum">
              <a:rPr lang="en-IN" smtClean="0"/>
              <a:t>‹#›</a:t>
            </a:fld>
            <a:endParaRPr lang="en-IN"/>
          </a:p>
        </p:txBody>
      </p:sp>
    </p:spTree>
    <p:extLst>
      <p:ext uri="{BB962C8B-B14F-4D97-AF65-F5344CB8AC3E}">
        <p14:creationId xmlns:p14="http://schemas.microsoft.com/office/powerpoint/2010/main" val="1629147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1205" y="1533358"/>
            <a:ext cx="44091582" cy="5566751"/>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21207" y="7060106"/>
            <a:ext cx="21626440" cy="3460049"/>
          </a:xfrm>
        </p:spPr>
        <p:txBody>
          <a:bodyPr anchor="b"/>
          <a:lstStyle>
            <a:lvl1pPr marL="0" indent="0">
              <a:buNone/>
              <a:defRPr sz="10063" b="1"/>
            </a:lvl1pPr>
            <a:lvl2pPr marL="1917040" indent="0">
              <a:buNone/>
              <a:defRPr sz="8386" b="1"/>
            </a:lvl2pPr>
            <a:lvl3pPr marL="3834079" indent="0">
              <a:buNone/>
              <a:defRPr sz="7547" b="1"/>
            </a:lvl3pPr>
            <a:lvl4pPr marL="5751119" indent="0">
              <a:buNone/>
              <a:defRPr sz="6709" b="1"/>
            </a:lvl4pPr>
            <a:lvl5pPr marL="7668158" indent="0">
              <a:buNone/>
              <a:defRPr sz="6709" b="1"/>
            </a:lvl5pPr>
            <a:lvl6pPr marL="9585198" indent="0">
              <a:buNone/>
              <a:defRPr sz="6709" b="1"/>
            </a:lvl6pPr>
            <a:lvl7pPr marL="11502238" indent="0">
              <a:buNone/>
              <a:defRPr sz="6709" b="1"/>
            </a:lvl7pPr>
            <a:lvl8pPr marL="13419277" indent="0">
              <a:buNone/>
              <a:defRPr sz="6709" b="1"/>
            </a:lvl8pPr>
            <a:lvl9pPr marL="15336317" indent="0">
              <a:buNone/>
              <a:defRPr sz="6709" b="1"/>
            </a:lvl9pPr>
          </a:lstStyle>
          <a:p>
            <a:pPr lvl="0"/>
            <a:r>
              <a:rPr lang="en-US"/>
              <a:t>Click to edit Master text styles</a:t>
            </a:r>
          </a:p>
        </p:txBody>
      </p:sp>
      <p:sp>
        <p:nvSpPr>
          <p:cNvPr id="4" name="Content Placeholder 3"/>
          <p:cNvSpPr>
            <a:spLocks noGrp="1"/>
          </p:cNvSpPr>
          <p:nvPr>
            <p:ph sz="half" idx="2"/>
          </p:nvPr>
        </p:nvSpPr>
        <p:spPr>
          <a:xfrm>
            <a:off x="3521207" y="10520155"/>
            <a:ext cx="21626440" cy="15473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5879842" y="7060106"/>
            <a:ext cx="21732945" cy="3460049"/>
          </a:xfrm>
        </p:spPr>
        <p:txBody>
          <a:bodyPr anchor="b"/>
          <a:lstStyle>
            <a:lvl1pPr marL="0" indent="0">
              <a:buNone/>
              <a:defRPr sz="10063" b="1"/>
            </a:lvl1pPr>
            <a:lvl2pPr marL="1917040" indent="0">
              <a:buNone/>
              <a:defRPr sz="8386" b="1"/>
            </a:lvl2pPr>
            <a:lvl3pPr marL="3834079" indent="0">
              <a:buNone/>
              <a:defRPr sz="7547" b="1"/>
            </a:lvl3pPr>
            <a:lvl4pPr marL="5751119" indent="0">
              <a:buNone/>
              <a:defRPr sz="6709" b="1"/>
            </a:lvl4pPr>
            <a:lvl5pPr marL="7668158" indent="0">
              <a:buNone/>
              <a:defRPr sz="6709" b="1"/>
            </a:lvl5pPr>
            <a:lvl6pPr marL="9585198" indent="0">
              <a:buNone/>
              <a:defRPr sz="6709" b="1"/>
            </a:lvl6pPr>
            <a:lvl7pPr marL="11502238" indent="0">
              <a:buNone/>
              <a:defRPr sz="6709" b="1"/>
            </a:lvl7pPr>
            <a:lvl8pPr marL="13419277" indent="0">
              <a:buNone/>
              <a:defRPr sz="6709" b="1"/>
            </a:lvl8pPr>
            <a:lvl9pPr marL="15336317" indent="0">
              <a:buNone/>
              <a:defRPr sz="6709" b="1"/>
            </a:lvl9pPr>
          </a:lstStyle>
          <a:p>
            <a:pPr lvl="0"/>
            <a:r>
              <a:rPr lang="en-US"/>
              <a:t>Click to edit Master text styles</a:t>
            </a:r>
          </a:p>
        </p:txBody>
      </p:sp>
      <p:sp>
        <p:nvSpPr>
          <p:cNvPr id="6" name="Content Placeholder 5"/>
          <p:cNvSpPr>
            <a:spLocks noGrp="1"/>
          </p:cNvSpPr>
          <p:nvPr>
            <p:ph sz="quarter" idx="4"/>
          </p:nvPr>
        </p:nvSpPr>
        <p:spPr>
          <a:xfrm>
            <a:off x="25879842" y="10520155"/>
            <a:ext cx="21732945" cy="15473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A2FB7B-2DC1-4378-8897-0F76284DC05D}" type="datetimeFigureOut">
              <a:rPr lang="en-IN" smtClean="0"/>
              <a:t>26-04-2023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FBA8FDEC-4A83-4DAE-A5C7-16CA31CC66AB}" type="slidenum">
              <a:rPr lang="en-IN" smtClean="0"/>
              <a:t>‹#›</a:t>
            </a:fld>
            <a:endParaRPr lang="en-IN"/>
          </a:p>
        </p:txBody>
      </p:sp>
    </p:spTree>
    <p:extLst>
      <p:ext uri="{BB962C8B-B14F-4D97-AF65-F5344CB8AC3E}">
        <p14:creationId xmlns:p14="http://schemas.microsoft.com/office/powerpoint/2010/main" val="4023219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A2FB7B-2DC1-4378-8897-0F76284DC05D}" type="datetimeFigureOut">
              <a:rPr lang="en-IN" smtClean="0"/>
              <a:t>26-04-2023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FBA8FDEC-4A83-4DAE-A5C7-16CA31CC66AB}" type="slidenum">
              <a:rPr lang="en-IN" smtClean="0"/>
              <a:t>‹#›</a:t>
            </a:fld>
            <a:endParaRPr lang="en-IN"/>
          </a:p>
        </p:txBody>
      </p:sp>
    </p:spTree>
    <p:extLst>
      <p:ext uri="{BB962C8B-B14F-4D97-AF65-F5344CB8AC3E}">
        <p14:creationId xmlns:p14="http://schemas.microsoft.com/office/powerpoint/2010/main" val="3826212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A2FB7B-2DC1-4378-8897-0F76284DC05D}" type="datetimeFigureOut">
              <a:rPr lang="en-IN" smtClean="0"/>
              <a:t>26-04-2023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FBA8FDEC-4A83-4DAE-A5C7-16CA31CC66AB}" type="slidenum">
              <a:rPr lang="en-IN" smtClean="0"/>
              <a:t>‹#›</a:t>
            </a:fld>
            <a:endParaRPr lang="en-IN"/>
          </a:p>
        </p:txBody>
      </p:sp>
    </p:spTree>
    <p:extLst>
      <p:ext uri="{BB962C8B-B14F-4D97-AF65-F5344CB8AC3E}">
        <p14:creationId xmlns:p14="http://schemas.microsoft.com/office/powerpoint/2010/main" val="2068047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1207" y="1920028"/>
            <a:ext cx="16487747" cy="6720099"/>
          </a:xfrm>
        </p:spPr>
        <p:txBody>
          <a:bodyPr anchor="b"/>
          <a:lstStyle>
            <a:lvl1pPr>
              <a:defRPr sz="13418"/>
            </a:lvl1pPr>
          </a:lstStyle>
          <a:p>
            <a:r>
              <a:rPr lang="en-US"/>
              <a:t>Click to edit Master title style</a:t>
            </a:r>
            <a:endParaRPr lang="en-US" dirty="0"/>
          </a:p>
        </p:txBody>
      </p:sp>
      <p:sp>
        <p:nvSpPr>
          <p:cNvPr id="3" name="Content Placeholder 2"/>
          <p:cNvSpPr>
            <a:spLocks noGrp="1"/>
          </p:cNvSpPr>
          <p:nvPr>
            <p:ph idx="1"/>
          </p:nvPr>
        </p:nvSpPr>
        <p:spPr>
          <a:xfrm>
            <a:off x="21732945" y="4146730"/>
            <a:ext cx="25879842" cy="20466969"/>
          </a:xfrm>
        </p:spPr>
        <p:txBody>
          <a:bodyPr/>
          <a:lstStyle>
            <a:lvl1pPr>
              <a:defRPr sz="13418"/>
            </a:lvl1pPr>
            <a:lvl2pPr>
              <a:defRPr sz="11740"/>
            </a:lvl2pPr>
            <a:lvl3pPr>
              <a:defRPr sz="10063"/>
            </a:lvl3pPr>
            <a:lvl4pPr>
              <a:defRPr sz="8386"/>
            </a:lvl4pPr>
            <a:lvl5pPr>
              <a:defRPr sz="8386"/>
            </a:lvl5pPr>
            <a:lvl6pPr>
              <a:defRPr sz="8386"/>
            </a:lvl6pPr>
            <a:lvl7pPr>
              <a:defRPr sz="8386"/>
            </a:lvl7pPr>
            <a:lvl8pPr>
              <a:defRPr sz="8386"/>
            </a:lvl8pPr>
            <a:lvl9pPr>
              <a:defRPr sz="838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21207" y="8640127"/>
            <a:ext cx="16487747" cy="16006905"/>
          </a:xfrm>
        </p:spPr>
        <p:txBody>
          <a:bodyPr/>
          <a:lstStyle>
            <a:lvl1pPr marL="0" indent="0">
              <a:buNone/>
              <a:defRPr sz="6709"/>
            </a:lvl1pPr>
            <a:lvl2pPr marL="1917040" indent="0">
              <a:buNone/>
              <a:defRPr sz="5870"/>
            </a:lvl2pPr>
            <a:lvl3pPr marL="3834079" indent="0">
              <a:buNone/>
              <a:defRPr sz="5032"/>
            </a:lvl3pPr>
            <a:lvl4pPr marL="5751119" indent="0">
              <a:buNone/>
              <a:defRPr sz="4193"/>
            </a:lvl4pPr>
            <a:lvl5pPr marL="7668158" indent="0">
              <a:buNone/>
              <a:defRPr sz="4193"/>
            </a:lvl5pPr>
            <a:lvl6pPr marL="9585198" indent="0">
              <a:buNone/>
              <a:defRPr sz="4193"/>
            </a:lvl6pPr>
            <a:lvl7pPr marL="11502238" indent="0">
              <a:buNone/>
              <a:defRPr sz="4193"/>
            </a:lvl7pPr>
            <a:lvl8pPr marL="13419277" indent="0">
              <a:buNone/>
              <a:defRPr sz="4193"/>
            </a:lvl8pPr>
            <a:lvl9pPr marL="15336317" indent="0">
              <a:buNone/>
              <a:defRPr sz="4193"/>
            </a:lvl9pPr>
          </a:lstStyle>
          <a:p>
            <a:pPr lvl="0"/>
            <a:r>
              <a:rPr lang="en-US"/>
              <a:t>Click to edit Master text styles</a:t>
            </a:r>
          </a:p>
        </p:txBody>
      </p:sp>
      <p:sp>
        <p:nvSpPr>
          <p:cNvPr id="5" name="Date Placeholder 4"/>
          <p:cNvSpPr>
            <a:spLocks noGrp="1"/>
          </p:cNvSpPr>
          <p:nvPr>
            <p:ph type="dt" sz="half" idx="10"/>
          </p:nvPr>
        </p:nvSpPr>
        <p:spPr/>
        <p:txBody>
          <a:bodyPr/>
          <a:lstStyle/>
          <a:p>
            <a:fld id="{D9A2FB7B-2DC1-4378-8897-0F76284DC05D}" type="datetimeFigureOut">
              <a:rPr lang="en-IN" smtClean="0"/>
              <a:t>26-04-2023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BA8FDEC-4A83-4DAE-A5C7-16CA31CC66AB}" type="slidenum">
              <a:rPr lang="en-IN" smtClean="0"/>
              <a:t>‹#›</a:t>
            </a:fld>
            <a:endParaRPr lang="en-IN"/>
          </a:p>
        </p:txBody>
      </p:sp>
    </p:spTree>
    <p:extLst>
      <p:ext uri="{BB962C8B-B14F-4D97-AF65-F5344CB8AC3E}">
        <p14:creationId xmlns:p14="http://schemas.microsoft.com/office/powerpoint/2010/main" val="3440419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1207" y="1920028"/>
            <a:ext cx="16487747" cy="6720099"/>
          </a:xfrm>
        </p:spPr>
        <p:txBody>
          <a:bodyPr anchor="b"/>
          <a:lstStyle>
            <a:lvl1pPr>
              <a:defRPr sz="13418"/>
            </a:lvl1pPr>
          </a:lstStyle>
          <a:p>
            <a:r>
              <a:rPr lang="en-US"/>
              <a:t>Click to edit Master title style</a:t>
            </a:r>
            <a:endParaRPr lang="en-US" dirty="0"/>
          </a:p>
        </p:txBody>
      </p:sp>
      <p:sp>
        <p:nvSpPr>
          <p:cNvPr id="3" name="Picture Placeholder 2"/>
          <p:cNvSpPr>
            <a:spLocks noGrp="1" noChangeAspect="1"/>
          </p:cNvSpPr>
          <p:nvPr>
            <p:ph type="pic" idx="1"/>
          </p:nvPr>
        </p:nvSpPr>
        <p:spPr>
          <a:xfrm>
            <a:off x="21732945" y="4146730"/>
            <a:ext cx="25879842" cy="20466969"/>
          </a:xfrm>
        </p:spPr>
        <p:txBody>
          <a:bodyPr anchor="t"/>
          <a:lstStyle>
            <a:lvl1pPr marL="0" indent="0">
              <a:buNone/>
              <a:defRPr sz="13418"/>
            </a:lvl1pPr>
            <a:lvl2pPr marL="1917040" indent="0">
              <a:buNone/>
              <a:defRPr sz="11740"/>
            </a:lvl2pPr>
            <a:lvl3pPr marL="3834079" indent="0">
              <a:buNone/>
              <a:defRPr sz="10063"/>
            </a:lvl3pPr>
            <a:lvl4pPr marL="5751119" indent="0">
              <a:buNone/>
              <a:defRPr sz="8386"/>
            </a:lvl4pPr>
            <a:lvl5pPr marL="7668158" indent="0">
              <a:buNone/>
              <a:defRPr sz="8386"/>
            </a:lvl5pPr>
            <a:lvl6pPr marL="9585198" indent="0">
              <a:buNone/>
              <a:defRPr sz="8386"/>
            </a:lvl6pPr>
            <a:lvl7pPr marL="11502238" indent="0">
              <a:buNone/>
              <a:defRPr sz="8386"/>
            </a:lvl7pPr>
            <a:lvl8pPr marL="13419277" indent="0">
              <a:buNone/>
              <a:defRPr sz="8386"/>
            </a:lvl8pPr>
            <a:lvl9pPr marL="15336317" indent="0">
              <a:buNone/>
              <a:defRPr sz="8386"/>
            </a:lvl9pPr>
          </a:lstStyle>
          <a:p>
            <a:r>
              <a:rPr lang="en-US"/>
              <a:t>Click icon to add picture</a:t>
            </a:r>
            <a:endParaRPr lang="en-US" dirty="0"/>
          </a:p>
        </p:txBody>
      </p:sp>
      <p:sp>
        <p:nvSpPr>
          <p:cNvPr id="4" name="Text Placeholder 3"/>
          <p:cNvSpPr>
            <a:spLocks noGrp="1"/>
          </p:cNvSpPr>
          <p:nvPr>
            <p:ph type="body" sz="half" idx="2"/>
          </p:nvPr>
        </p:nvSpPr>
        <p:spPr>
          <a:xfrm>
            <a:off x="3521207" y="8640127"/>
            <a:ext cx="16487747" cy="16006905"/>
          </a:xfrm>
        </p:spPr>
        <p:txBody>
          <a:bodyPr/>
          <a:lstStyle>
            <a:lvl1pPr marL="0" indent="0">
              <a:buNone/>
              <a:defRPr sz="6709"/>
            </a:lvl1pPr>
            <a:lvl2pPr marL="1917040" indent="0">
              <a:buNone/>
              <a:defRPr sz="5870"/>
            </a:lvl2pPr>
            <a:lvl3pPr marL="3834079" indent="0">
              <a:buNone/>
              <a:defRPr sz="5032"/>
            </a:lvl3pPr>
            <a:lvl4pPr marL="5751119" indent="0">
              <a:buNone/>
              <a:defRPr sz="4193"/>
            </a:lvl4pPr>
            <a:lvl5pPr marL="7668158" indent="0">
              <a:buNone/>
              <a:defRPr sz="4193"/>
            </a:lvl5pPr>
            <a:lvl6pPr marL="9585198" indent="0">
              <a:buNone/>
              <a:defRPr sz="4193"/>
            </a:lvl6pPr>
            <a:lvl7pPr marL="11502238" indent="0">
              <a:buNone/>
              <a:defRPr sz="4193"/>
            </a:lvl7pPr>
            <a:lvl8pPr marL="13419277" indent="0">
              <a:buNone/>
              <a:defRPr sz="4193"/>
            </a:lvl8pPr>
            <a:lvl9pPr marL="15336317" indent="0">
              <a:buNone/>
              <a:defRPr sz="4193"/>
            </a:lvl9pPr>
          </a:lstStyle>
          <a:p>
            <a:pPr lvl="0"/>
            <a:r>
              <a:rPr lang="en-US"/>
              <a:t>Click to edit Master text styles</a:t>
            </a:r>
          </a:p>
        </p:txBody>
      </p:sp>
      <p:sp>
        <p:nvSpPr>
          <p:cNvPr id="5" name="Date Placeholder 4"/>
          <p:cNvSpPr>
            <a:spLocks noGrp="1"/>
          </p:cNvSpPr>
          <p:nvPr>
            <p:ph type="dt" sz="half" idx="10"/>
          </p:nvPr>
        </p:nvSpPr>
        <p:spPr/>
        <p:txBody>
          <a:bodyPr/>
          <a:lstStyle/>
          <a:p>
            <a:fld id="{D9A2FB7B-2DC1-4378-8897-0F76284DC05D}" type="datetimeFigureOut">
              <a:rPr lang="en-IN" smtClean="0"/>
              <a:t>26-04-2023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BA8FDEC-4A83-4DAE-A5C7-16CA31CC66AB}" type="slidenum">
              <a:rPr lang="en-IN" smtClean="0"/>
              <a:t>‹#›</a:t>
            </a:fld>
            <a:endParaRPr lang="en-IN"/>
          </a:p>
        </p:txBody>
      </p:sp>
    </p:spTree>
    <p:extLst>
      <p:ext uri="{BB962C8B-B14F-4D97-AF65-F5344CB8AC3E}">
        <p14:creationId xmlns:p14="http://schemas.microsoft.com/office/powerpoint/2010/main" val="3024226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14547" y="1533358"/>
            <a:ext cx="44091582" cy="556675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14547" y="7666780"/>
            <a:ext cx="44091582" cy="182736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514546" y="26693729"/>
            <a:ext cx="11502152" cy="1533356"/>
          </a:xfrm>
          <a:prstGeom prst="rect">
            <a:avLst/>
          </a:prstGeom>
        </p:spPr>
        <p:txBody>
          <a:bodyPr vert="horz" lIns="91440" tIns="45720" rIns="91440" bIns="45720" rtlCol="0" anchor="ctr"/>
          <a:lstStyle>
            <a:lvl1pPr algn="l">
              <a:defRPr sz="5032">
                <a:solidFill>
                  <a:schemeClr val="tx1">
                    <a:tint val="75000"/>
                  </a:schemeClr>
                </a:solidFill>
              </a:defRPr>
            </a:lvl1pPr>
          </a:lstStyle>
          <a:p>
            <a:fld id="{D9A2FB7B-2DC1-4378-8897-0F76284DC05D}" type="datetimeFigureOut">
              <a:rPr lang="en-IN" smtClean="0"/>
              <a:t>26-04-2023</a:t>
            </a:fld>
            <a:endParaRPr lang="en-IN"/>
          </a:p>
        </p:txBody>
      </p:sp>
      <p:sp>
        <p:nvSpPr>
          <p:cNvPr id="5" name="Footer Placeholder 4"/>
          <p:cNvSpPr>
            <a:spLocks noGrp="1"/>
          </p:cNvSpPr>
          <p:nvPr>
            <p:ph type="ftr" sz="quarter" idx="3"/>
          </p:nvPr>
        </p:nvSpPr>
        <p:spPr>
          <a:xfrm>
            <a:off x="16933724" y="26693729"/>
            <a:ext cx="17253228" cy="1533356"/>
          </a:xfrm>
          <a:prstGeom prst="rect">
            <a:avLst/>
          </a:prstGeom>
        </p:spPr>
        <p:txBody>
          <a:bodyPr vert="horz" lIns="91440" tIns="45720" rIns="91440" bIns="45720" rtlCol="0" anchor="ctr"/>
          <a:lstStyle>
            <a:lvl1pPr algn="ctr">
              <a:defRPr sz="5032">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36103977" y="26693729"/>
            <a:ext cx="11502152" cy="1533356"/>
          </a:xfrm>
          <a:prstGeom prst="rect">
            <a:avLst/>
          </a:prstGeom>
        </p:spPr>
        <p:txBody>
          <a:bodyPr vert="horz" lIns="91440" tIns="45720" rIns="91440" bIns="45720" rtlCol="0" anchor="ctr"/>
          <a:lstStyle>
            <a:lvl1pPr algn="r">
              <a:defRPr sz="5032">
                <a:solidFill>
                  <a:schemeClr val="tx1">
                    <a:tint val="75000"/>
                  </a:schemeClr>
                </a:solidFill>
              </a:defRPr>
            </a:lvl1pPr>
          </a:lstStyle>
          <a:p>
            <a:fld id="{FBA8FDEC-4A83-4DAE-A5C7-16CA31CC66AB}" type="slidenum">
              <a:rPr lang="en-IN" smtClean="0"/>
              <a:t>‹#›</a:t>
            </a:fld>
            <a:endParaRPr lang="en-IN"/>
          </a:p>
        </p:txBody>
      </p:sp>
    </p:spTree>
    <p:extLst>
      <p:ext uri="{BB962C8B-B14F-4D97-AF65-F5344CB8AC3E}">
        <p14:creationId xmlns:p14="http://schemas.microsoft.com/office/powerpoint/2010/main" val="28184781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834079" rtl="0" eaLnBrk="1" latinLnBrk="0" hangingPunct="1">
        <a:lnSpc>
          <a:spcPct val="90000"/>
        </a:lnSpc>
        <a:spcBef>
          <a:spcPct val="0"/>
        </a:spcBef>
        <a:buNone/>
        <a:defRPr sz="18449" kern="1200">
          <a:solidFill>
            <a:schemeClr val="tx1"/>
          </a:solidFill>
          <a:latin typeface="+mj-lt"/>
          <a:ea typeface="+mj-ea"/>
          <a:cs typeface="+mj-cs"/>
        </a:defRPr>
      </a:lvl1pPr>
    </p:titleStyle>
    <p:bodyStyle>
      <a:lvl1pPr marL="958520" indent="-958520" algn="l" defTabSz="3834079" rtl="0" eaLnBrk="1" latinLnBrk="0" hangingPunct="1">
        <a:lnSpc>
          <a:spcPct val="90000"/>
        </a:lnSpc>
        <a:spcBef>
          <a:spcPts val="4193"/>
        </a:spcBef>
        <a:buFont typeface="Arial" panose="020B0604020202020204" pitchFamily="34" charset="0"/>
        <a:buChar char="•"/>
        <a:defRPr sz="11740" kern="1200">
          <a:solidFill>
            <a:schemeClr val="tx1"/>
          </a:solidFill>
          <a:latin typeface="+mn-lt"/>
          <a:ea typeface="+mn-ea"/>
          <a:cs typeface="+mn-cs"/>
        </a:defRPr>
      </a:lvl1pPr>
      <a:lvl2pPr marL="2875559" indent="-958520" algn="l" defTabSz="3834079" rtl="0" eaLnBrk="1" latinLnBrk="0" hangingPunct="1">
        <a:lnSpc>
          <a:spcPct val="90000"/>
        </a:lnSpc>
        <a:spcBef>
          <a:spcPts val="2097"/>
        </a:spcBef>
        <a:buFont typeface="Arial" panose="020B0604020202020204" pitchFamily="34" charset="0"/>
        <a:buChar char="•"/>
        <a:defRPr sz="10063" kern="1200">
          <a:solidFill>
            <a:schemeClr val="tx1"/>
          </a:solidFill>
          <a:latin typeface="+mn-lt"/>
          <a:ea typeface="+mn-ea"/>
          <a:cs typeface="+mn-cs"/>
        </a:defRPr>
      </a:lvl2pPr>
      <a:lvl3pPr marL="4792599" indent="-958520" algn="l" defTabSz="3834079" rtl="0" eaLnBrk="1" latinLnBrk="0" hangingPunct="1">
        <a:lnSpc>
          <a:spcPct val="90000"/>
        </a:lnSpc>
        <a:spcBef>
          <a:spcPts val="2097"/>
        </a:spcBef>
        <a:buFont typeface="Arial" panose="020B0604020202020204" pitchFamily="34" charset="0"/>
        <a:buChar char="•"/>
        <a:defRPr sz="8386" kern="1200">
          <a:solidFill>
            <a:schemeClr val="tx1"/>
          </a:solidFill>
          <a:latin typeface="+mn-lt"/>
          <a:ea typeface="+mn-ea"/>
          <a:cs typeface="+mn-cs"/>
        </a:defRPr>
      </a:lvl3pPr>
      <a:lvl4pPr marL="6709639" indent="-958520" algn="l" defTabSz="3834079" rtl="0" eaLnBrk="1" latinLnBrk="0" hangingPunct="1">
        <a:lnSpc>
          <a:spcPct val="90000"/>
        </a:lnSpc>
        <a:spcBef>
          <a:spcPts val="2097"/>
        </a:spcBef>
        <a:buFont typeface="Arial" panose="020B0604020202020204" pitchFamily="34" charset="0"/>
        <a:buChar char="•"/>
        <a:defRPr sz="7547" kern="1200">
          <a:solidFill>
            <a:schemeClr val="tx1"/>
          </a:solidFill>
          <a:latin typeface="+mn-lt"/>
          <a:ea typeface="+mn-ea"/>
          <a:cs typeface="+mn-cs"/>
        </a:defRPr>
      </a:lvl4pPr>
      <a:lvl5pPr marL="8626678" indent="-958520" algn="l" defTabSz="3834079" rtl="0" eaLnBrk="1" latinLnBrk="0" hangingPunct="1">
        <a:lnSpc>
          <a:spcPct val="90000"/>
        </a:lnSpc>
        <a:spcBef>
          <a:spcPts val="2097"/>
        </a:spcBef>
        <a:buFont typeface="Arial" panose="020B0604020202020204" pitchFamily="34" charset="0"/>
        <a:buChar char="•"/>
        <a:defRPr sz="7547" kern="1200">
          <a:solidFill>
            <a:schemeClr val="tx1"/>
          </a:solidFill>
          <a:latin typeface="+mn-lt"/>
          <a:ea typeface="+mn-ea"/>
          <a:cs typeface="+mn-cs"/>
        </a:defRPr>
      </a:lvl5pPr>
      <a:lvl6pPr marL="10543718" indent="-958520" algn="l" defTabSz="3834079" rtl="0" eaLnBrk="1" latinLnBrk="0" hangingPunct="1">
        <a:lnSpc>
          <a:spcPct val="90000"/>
        </a:lnSpc>
        <a:spcBef>
          <a:spcPts val="2097"/>
        </a:spcBef>
        <a:buFont typeface="Arial" panose="020B0604020202020204" pitchFamily="34" charset="0"/>
        <a:buChar char="•"/>
        <a:defRPr sz="7547" kern="1200">
          <a:solidFill>
            <a:schemeClr val="tx1"/>
          </a:solidFill>
          <a:latin typeface="+mn-lt"/>
          <a:ea typeface="+mn-ea"/>
          <a:cs typeface="+mn-cs"/>
        </a:defRPr>
      </a:lvl6pPr>
      <a:lvl7pPr marL="12460757" indent="-958520" algn="l" defTabSz="3834079" rtl="0" eaLnBrk="1" latinLnBrk="0" hangingPunct="1">
        <a:lnSpc>
          <a:spcPct val="90000"/>
        </a:lnSpc>
        <a:spcBef>
          <a:spcPts val="2097"/>
        </a:spcBef>
        <a:buFont typeface="Arial" panose="020B0604020202020204" pitchFamily="34" charset="0"/>
        <a:buChar char="•"/>
        <a:defRPr sz="7547" kern="1200">
          <a:solidFill>
            <a:schemeClr val="tx1"/>
          </a:solidFill>
          <a:latin typeface="+mn-lt"/>
          <a:ea typeface="+mn-ea"/>
          <a:cs typeface="+mn-cs"/>
        </a:defRPr>
      </a:lvl7pPr>
      <a:lvl8pPr marL="14377797" indent="-958520" algn="l" defTabSz="3834079" rtl="0" eaLnBrk="1" latinLnBrk="0" hangingPunct="1">
        <a:lnSpc>
          <a:spcPct val="90000"/>
        </a:lnSpc>
        <a:spcBef>
          <a:spcPts val="2097"/>
        </a:spcBef>
        <a:buFont typeface="Arial" panose="020B0604020202020204" pitchFamily="34" charset="0"/>
        <a:buChar char="•"/>
        <a:defRPr sz="7547" kern="1200">
          <a:solidFill>
            <a:schemeClr val="tx1"/>
          </a:solidFill>
          <a:latin typeface="+mn-lt"/>
          <a:ea typeface="+mn-ea"/>
          <a:cs typeface="+mn-cs"/>
        </a:defRPr>
      </a:lvl8pPr>
      <a:lvl9pPr marL="16294837" indent="-958520" algn="l" defTabSz="3834079" rtl="0" eaLnBrk="1" latinLnBrk="0" hangingPunct="1">
        <a:lnSpc>
          <a:spcPct val="90000"/>
        </a:lnSpc>
        <a:spcBef>
          <a:spcPts val="2097"/>
        </a:spcBef>
        <a:buFont typeface="Arial" panose="020B0604020202020204" pitchFamily="34" charset="0"/>
        <a:buChar char="•"/>
        <a:defRPr sz="7547" kern="1200">
          <a:solidFill>
            <a:schemeClr val="tx1"/>
          </a:solidFill>
          <a:latin typeface="+mn-lt"/>
          <a:ea typeface="+mn-ea"/>
          <a:cs typeface="+mn-cs"/>
        </a:defRPr>
      </a:lvl9pPr>
    </p:bodyStyle>
    <p:otherStyle>
      <a:defPPr>
        <a:defRPr lang="en-US"/>
      </a:defPPr>
      <a:lvl1pPr marL="0" algn="l" defTabSz="3834079" rtl="0" eaLnBrk="1" latinLnBrk="0" hangingPunct="1">
        <a:defRPr sz="7547" kern="1200">
          <a:solidFill>
            <a:schemeClr val="tx1"/>
          </a:solidFill>
          <a:latin typeface="+mn-lt"/>
          <a:ea typeface="+mn-ea"/>
          <a:cs typeface="+mn-cs"/>
        </a:defRPr>
      </a:lvl1pPr>
      <a:lvl2pPr marL="1917040" algn="l" defTabSz="3834079" rtl="0" eaLnBrk="1" latinLnBrk="0" hangingPunct="1">
        <a:defRPr sz="7547" kern="1200">
          <a:solidFill>
            <a:schemeClr val="tx1"/>
          </a:solidFill>
          <a:latin typeface="+mn-lt"/>
          <a:ea typeface="+mn-ea"/>
          <a:cs typeface="+mn-cs"/>
        </a:defRPr>
      </a:lvl2pPr>
      <a:lvl3pPr marL="3834079" algn="l" defTabSz="3834079" rtl="0" eaLnBrk="1" latinLnBrk="0" hangingPunct="1">
        <a:defRPr sz="7547" kern="1200">
          <a:solidFill>
            <a:schemeClr val="tx1"/>
          </a:solidFill>
          <a:latin typeface="+mn-lt"/>
          <a:ea typeface="+mn-ea"/>
          <a:cs typeface="+mn-cs"/>
        </a:defRPr>
      </a:lvl3pPr>
      <a:lvl4pPr marL="5751119" algn="l" defTabSz="3834079" rtl="0" eaLnBrk="1" latinLnBrk="0" hangingPunct="1">
        <a:defRPr sz="7547" kern="1200">
          <a:solidFill>
            <a:schemeClr val="tx1"/>
          </a:solidFill>
          <a:latin typeface="+mn-lt"/>
          <a:ea typeface="+mn-ea"/>
          <a:cs typeface="+mn-cs"/>
        </a:defRPr>
      </a:lvl4pPr>
      <a:lvl5pPr marL="7668158" algn="l" defTabSz="3834079" rtl="0" eaLnBrk="1" latinLnBrk="0" hangingPunct="1">
        <a:defRPr sz="7547" kern="1200">
          <a:solidFill>
            <a:schemeClr val="tx1"/>
          </a:solidFill>
          <a:latin typeface="+mn-lt"/>
          <a:ea typeface="+mn-ea"/>
          <a:cs typeface="+mn-cs"/>
        </a:defRPr>
      </a:lvl5pPr>
      <a:lvl6pPr marL="9585198" algn="l" defTabSz="3834079" rtl="0" eaLnBrk="1" latinLnBrk="0" hangingPunct="1">
        <a:defRPr sz="7547" kern="1200">
          <a:solidFill>
            <a:schemeClr val="tx1"/>
          </a:solidFill>
          <a:latin typeface="+mn-lt"/>
          <a:ea typeface="+mn-ea"/>
          <a:cs typeface="+mn-cs"/>
        </a:defRPr>
      </a:lvl6pPr>
      <a:lvl7pPr marL="11502238" algn="l" defTabSz="3834079" rtl="0" eaLnBrk="1" latinLnBrk="0" hangingPunct="1">
        <a:defRPr sz="7547" kern="1200">
          <a:solidFill>
            <a:schemeClr val="tx1"/>
          </a:solidFill>
          <a:latin typeface="+mn-lt"/>
          <a:ea typeface="+mn-ea"/>
          <a:cs typeface="+mn-cs"/>
        </a:defRPr>
      </a:lvl7pPr>
      <a:lvl8pPr marL="13419277" algn="l" defTabSz="3834079" rtl="0" eaLnBrk="1" latinLnBrk="0" hangingPunct="1">
        <a:defRPr sz="7547" kern="1200">
          <a:solidFill>
            <a:schemeClr val="tx1"/>
          </a:solidFill>
          <a:latin typeface="+mn-lt"/>
          <a:ea typeface="+mn-ea"/>
          <a:cs typeface="+mn-cs"/>
        </a:defRPr>
      </a:lvl8pPr>
      <a:lvl9pPr marL="15336317" algn="l" defTabSz="3834079" rtl="0" eaLnBrk="1" latinLnBrk="0" hangingPunct="1">
        <a:defRPr sz="75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77C38E-55B3-1BC8-B800-94D97224B84F}"/>
              </a:ext>
            </a:extLst>
          </p:cNvPr>
          <p:cNvSpPr/>
          <p:nvPr/>
        </p:nvSpPr>
        <p:spPr>
          <a:xfrm>
            <a:off x="304800" y="125586"/>
            <a:ext cx="50509715" cy="4163385"/>
          </a:xfrm>
          <a:prstGeom prst="round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9000" b="1" dirty="0">
                <a:solidFill>
                  <a:schemeClr val="tx1"/>
                </a:solidFill>
                <a:latin typeface="Times New Roman" panose="02020603050405020304" pitchFamily="18" charset="0"/>
                <a:cs typeface="Times New Roman" panose="02020603050405020304" pitchFamily="18" charset="0"/>
              </a:rPr>
              <a:t>Assessment of the impact of Soil Hydraulic Parameters based on various Microwave </a:t>
            </a:r>
          </a:p>
          <a:p>
            <a:pPr algn="ctr"/>
            <a:r>
              <a:rPr lang="en-US" sz="9000" b="1" dirty="0">
                <a:solidFill>
                  <a:schemeClr val="tx1"/>
                </a:solidFill>
                <a:latin typeface="Times New Roman" panose="02020603050405020304" pitchFamily="18" charset="0"/>
                <a:cs typeface="Times New Roman" panose="02020603050405020304" pitchFamily="18" charset="0"/>
              </a:rPr>
              <a:t>datasets on estimation of Hydrological fluxes</a:t>
            </a:r>
          </a:p>
          <a:p>
            <a:pPr algn="ctr"/>
            <a:r>
              <a:rPr lang="en-US" sz="4400" b="1" dirty="0">
                <a:solidFill>
                  <a:schemeClr val="tx1"/>
                </a:solidFill>
                <a:latin typeface="Times New Roman" panose="02020603050405020304" pitchFamily="18" charset="0"/>
                <a:cs typeface="Times New Roman" panose="02020603050405020304" pitchFamily="18" charset="0"/>
              </a:rPr>
              <a:t>Vikrant Maurya</a:t>
            </a:r>
            <a:r>
              <a:rPr lang="en-US" sz="4400" b="1" baseline="30000" dirty="0">
                <a:solidFill>
                  <a:schemeClr val="tx1"/>
                </a:solidFill>
                <a:latin typeface="Times New Roman" panose="02020603050405020304" pitchFamily="18" charset="0"/>
                <a:cs typeface="Times New Roman" panose="02020603050405020304" pitchFamily="18" charset="0"/>
              </a:rPr>
              <a:t>1</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Manika</a:t>
            </a:r>
            <a:r>
              <a:rPr lang="en-US" sz="4400" b="1" dirty="0">
                <a:solidFill>
                  <a:schemeClr val="tx1"/>
                </a:solidFill>
                <a:latin typeface="Times New Roman" panose="02020603050405020304" pitchFamily="18" charset="0"/>
                <a:cs typeface="Times New Roman" panose="02020603050405020304" pitchFamily="18" charset="0"/>
              </a:rPr>
              <a:t> Gupta</a:t>
            </a:r>
            <a:r>
              <a:rPr lang="en-US" sz="4400" b="1" baseline="30000" dirty="0">
                <a:solidFill>
                  <a:schemeClr val="tx1"/>
                </a:solidFill>
                <a:latin typeface="Times New Roman" panose="02020603050405020304" pitchFamily="18" charset="0"/>
                <a:cs typeface="Times New Roman" panose="02020603050405020304" pitchFamily="18" charset="0"/>
              </a:rPr>
              <a:t>1</a:t>
            </a:r>
            <a:r>
              <a:rPr lang="en-US" sz="4400" b="1" dirty="0">
                <a:solidFill>
                  <a:schemeClr val="tx1"/>
                </a:solidFill>
                <a:latin typeface="Times New Roman" panose="02020603050405020304" pitchFamily="18" charset="0"/>
                <a:cs typeface="Times New Roman" panose="02020603050405020304" pitchFamily="18" charset="0"/>
              </a:rPr>
              <a:t>, Juby Thomas</a:t>
            </a:r>
            <a:r>
              <a:rPr lang="en-US" sz="4400" b="1" baseline="30000" dirty="0">
                <a:solidFill>
                  <a:schemeClr val="tx1"/>
                </a:solidFill>
                <a:latin typeface="Times New Roman" panose="02020603050405020304" pitchFamily="18" charset="0"/>
                <a:cs typeface="Times New Roman" panose="02020603050405020304" pitchFamily="18" charset="0"/>
              </a:rPr>
              <a:t>1</a:t>
            </a:r>
            <a:r>
              <a:rPr lang="en-US" sz="4400" b="1" dirty="0">
                <a:solidFill>
                  <a:schemeClr val="tx1"/>
                </a:solidFill>
                <a:latin typeface="Times New Roman" panose="02020603050405020304" pitchFamily="18" charset="0"/>
                <a:cs typeface="Times New Roman" panose="02020603050405020304" pitchFamily="18" charset="0"/>
              </a:rPr>
              <a:t>, Prashant Kumar Srivastava</a:t>
            </a:r>
            <a:r>
              <a:rPr lang="en-US" sz="4400" b="1" baseline="30000" dirty="0">
                <a:solidFill>
                  <a:schemeClr val="tx1"/>
                </a:solidFill>
                <a:latin typeface="Times New Roman" panose="02020603050405020304" pitchFamily="18" charset="0"/>
                <a:cs typeface="Times New Roman" panose="02020603050405020304" pitchFamily="18" charset="0"/>
              </a:rPr>
              <a:t>2</a:t>
            </a:r>
            <a:r>
              <a:rPr lang="en-US" sz="4400" b="1" dirty="0">
                <a:solidFill>
                  <a:schemeClr val="tx1"/>
                </a:solidFill>
                <a:latin typeface="Times New Roman" panose="02020603050405020304" pitchFamily="18" charset="0"/>
                <a:cs typeface="Times New Roman" panose="02020603050405020304" pitchFamily="18" charset="0"/>
              </a:rPr>
              <a:t>, Dharmendra K. Pandey</a:t>
            </a:r>
            <a:r>
              <a:rPr lang="en-US" sz="4400" b="1" baseline="30000" dirty="0">
                <a:solidFill>
                  <a:schemeClr val="tx1"/>
                </a:solidFill>
                <a:latin typeface="Times New Roman" panose="02020603050405020304" pitchFamily="18" charset="0"/>
                <a:cs typeface="Times New Roman" panose="02020603050405020304" pitchFamily="18" charset="0"/>
              </a:rPr>
              <a:t>3</a:t>
            </a:r>
            <a:r>
              <a:rPr lang="en-US" sz="4400" b="1" dirty="0">
                <a:solidFill>
                  <a:schemeClr val="tx1"/>
                </a:solidFill>
                <a:latin typeface="Times New Roman" panose="02020603050405020304" pitchFamily="18" charset="0"/>
                <a:cs typeface="Times New Roman" panose="02020603050405020304" pitchFamily="18" charset="0"/>
              </a:rPr>
              <a:t>, Naresh Chandra Pant</a:t>
            </a:r>
            <a:r>
              <a:rPr lang="en-US" sz="4400" b="1" baseline="30000" dirty="0">
                <a:solidFill>
                  <a:schemeClr val="tx1"/>
                </a:solidFill>
                <a:latin typeface="Times New Roman" panose="02020603050405020304" pitchFamily="18" charset="0"/>
                <a:cs typeface="Times New Roman" panose="02020603050405020304" pitchFamily="18" charset="0"/>
              </a:rPr>
              <a:t>1</a:t>
            </a:r>
            <a:r>
              <a:rPr lang="en-US" sz="4400" b="1" dirty="0">
                <a:solidFill>
                  <a:schemeClr val="tx1"/>
                </a:solidFill>
                <a:latin typeface="Times New Roman" panose="02020603050405020304" pitchFamily="18" charset="0"/>
                <a:cs typeface="Times New Roman" panose="02020603050405020304" pitchFamily="18" charset="0"/>
              </a:rPr>
              <a:t>, Atul Kumar Sahai</a:t>
            </a:r>
            <a:r>
              <a:rPr lang="en-US" sz="4400" b="1" baseline="30000" dirty="0">
                <a:solidFill>
                  <a:schemeClr val="tx1"/>
                </a:solidFill>
                <a:latin typeface="Times New Roman" panose="02020603050405020304" pitchFamily="18" charset="0"/>
                <a:cs typeface="Times New Roman" panose="02020603050405020304" pitchFamily="18" charset="0"/>
              </a:rPr>
              <a:t>4</a:t>
            </a:r>
            <a:endParaRPr lang="en-IN" sz="4400" baseline="30000" dirty="0">
              <a:solidFill>
                <a:schemeClr val="tx1"/>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201AACAA-EAC6-07E9-D923-1664BC9B41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135" y="399302"/>
            <a:ext cx="3685987" cy="3604593"/>
          </a:xfrm>
          <a:prstGeom prst="rect">
            <a:avLst/>
          </a:prstGeom>
        </p:spPr>
      </p:pic>
      <p:grpSp>
        <p:nvGrpSpPr>
          <p:cNvPr id="21" name="Group 20">
            <a:extLst>
              <a:ext uri="{FF2B5EF4-FFF2-40B4-BE49-F238E27FC236}">
                <a16:creationId xmlns:a16="http://schemas.microsoft.com/office/drawing/2014/main" id="{C806996D-2D52-77B6-1372-58297B37F7B3}"/>
              </a:ext>
            </a:extLst>
          </p:cNvPr>
          <p:cNvGrpSpPr/>
          <p:nvPr/>
        </p:nvGrpSpPr>
        <p:grpSpPr>
          <a:xfrm>
            <a:off x="46261962" y="395915"/>
            <a:ext cx="4073578" cy="3664005"/>
            <a:chOff x="46610306" y="308829"/>
            <a:chExt cx="4073578" cy="3664005"/>
          </a:xfrm>
        </p:grpSpPr>
        <p:pic>
          <p:nvPicPr>
            <p:cNvPr id="16" name="Picture 15">
              <a:extLst>
                <a:ext uri="{FF2B5EF4-FFF2-40B4-BE49-F238E27FC236}">
                  <a16:creationId xmlns:a16="http://schemas.microsoft.com/office/drawing/2014/main" id="{DED996B2-6FD8-817B-C987-88A6BD47CD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43639" y="308829"/>
              <a:ext cx="2740245" cy="3650275"/>
            </a:xfrm>
            <a:prstGeom prst="rect">
              <a:avLst/>
            </a:prstGeom>
          </p:spPr>
        </p:pic>
        <p:pic>
          <p:nvPicPr>
            <p:cNvPr id="18" name="Picture 17">
              <a:extLst>
                <a:ext uri="{FF2B5EF4-FFF2-40B4-BE49-F238E27FC236}">
                  <a16:creationId xmlns:a16="http://schemas.microsoft.com/office/drawing/2014/main" id="{76086B83-83BF-0AFF-36B2-9870E43E8D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11291" y="308829"/>
              <a:ext cx="1332348" cy="2316942"/>
            </a:xfrm>
            <a:prstGeom prst="rect">
              <a:avLst/>
            </a:prstGeom>
          </p:spPr>
        </p:pic>
        <p:pic>
          <p:nvPicPr>
            <p:cNvPr id="20" name="Picture 19">
              <a:extLst>
                <a:ext uri="{FF2B5EF4-FFF2-40B4-BE49-F238E27FC236}">
                  <a16:creationId xmlns:a16="http://schemas.microsoft.com/office/drawing/2014/main" id="{8B3C33C9-3B90-8C55-BFA5-4427135992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10306" y="2639501"/>
              <a:ext cx="1333333" cy="1333333"/>
            </a:xfrm>
            <a:prstGeom prst="rect">
              <a:avLst/>
            </a:prstGeom>
          </p:spPr>
        </p:pic>
      </p:grpSp>
      <p:sp>
        <p:nvSpPr>
          <p:cNvPr id="30" name="TextBox 29">
            <a:extLst>
              <a:ext uri="{FF2B5EF4-FFF2-40B4-BE49-F238E27FC236}">
                <a16:creationId xmlns:a16="http://schemas.microsoft.com/office/drawing/2014/main" id="{816CBC66-387B-7144-056C-FDB2840A08B7}"/>
              </a:ext>
            </a:extLst>
          </p:cNvPr>
          <p:cNvSpPr txBox="1"/>
          <p:nvPr/>
        </p:nvSpPr>
        <p:spPr>
          <a:xfrm flipH="1">
            <a:off x="785132" y="4613493"/>
            <a:ext cx="14757792" cy="7228774"/>
          </a:xfrm>
          <a:prstGeom prst="rect">
            <a:avLst/>
          </a:prstGeom>
          <a:noFill/>
        </p:spPr>
        <p:txBody>
          <a:bodyPr wrap="square" rtlCol="0">
            <a:spAutoFit/>
          </a:bodyPr>
          <a:lstStyle/>
          <a:p>
            <a:r>
              <a:rPr lang="en-IN" sz="4800" dirty="0">
                <a:latin typeface="Times New Roman" panose="02020603050405020304" pitchFamily="18" charset="0"/>
                <a:cs typeface="Times New Roman" panose="02020603050405020304" pitchFamily="18" charset="0"/>
              </a:rPr>
              <a:t>Introduction</a:t>
            </a:r>
          </a:p>
          <a:p>
            <a:endParaRPr lang="en-IN" sz="1200" dirty="0">
              <a:latin typeface="Times New Roman" panose="02020603050405020304" pitchFamily="18" charset="0"/>
              <a:cs typeface="Times New Roman" panose="02020603050405020304" pitchFamily="18" charset="0"/>
            </a:endParaRPr>
          </a:p>
          <a:p>
            <a:pPr algn="just">
              <a:lnSpc>
                <a:spcPct val="107000"/>
              </a:lnSpc>
              <a:spcAft>
                <a:spcPts val="800"/>
              </a:spcAft>
            </a:pPr>
            <a:r>
              <a:rPr lang="en-IN" sz="3600" kern="100" dirty="0">
                <a:effectLst/>
                <a:latin typeface="Times New Roman" panose="02020603050405020304" pitchFamily="18" charset="0"/>
                <a:ea typeface="Calibri" panose="020F0502020204030204" pitchFamily="34" charset="0"/>
                <a:cs typeface="Times New Roman" panose="02020603050405020304" pitchFamily="18" charset="0"/>
              </a:rPr>
              <a:t>Soil hydraulic parameters (SHPs) are critical in estimating hydrological fluxes such as soil moisture (SM), and runoff. Various remote sensing technologies, including Microwave sensors, have been utilized to estimate these parameters. However, the accuracy of these estimates remains uncertain. The study will use various Microwave datasets, including L-band, C-band, and X-band, to estimate SHPs. The estimated parameters will then be used to estimate hydrological fluxes such as soil moisture, evapotranspiration, and runoff. The accuracy of the estimates will be assessed using in-situ measurements.</a:t>
            </a:r>
          </a:p>
          <a:p>
            <a:pPr algn="just">
              <a:lnSpc>
                <a:spcPct val="107000"/>
              </a:lnSpc>
              <a:spcAft>
                <a:spcPts val="800"/>
              </a:spcAft>
            </a:pPr>
            <a:endParaRPr lang="en-IN" sz="32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IN" sz="48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C6685C18-B625-5201-436D-461A782C1914}"/>
              </a:ext>
            </a:extLst>
          </p:cNvPr>
          <p:cNvSpPr txBox="1"/>
          <p:nvPr/>
        </p:nvSpPr>
        <p:spPr>
          <a:xfrm flipH="1">
            <a:off x="756581" y="10499255"/>
            <a:ext cx="14757792" cy="3231654"/>
          </a:xfrm>
          <a:prstGeom prst="rect">
            <a:avLst/>
          </a:prstGeom>
          <a:noFill/>
        </p:spPr>
        <p:txBody>
          <a:bodyPr wrap="square" rtlCol="0">
            <a:spAutoFit/>
          </a:bodyPr>
          <a:lstStyle/>
          <a:p>
            <a:r>
              <a:rPr lang="en-IN" sz="4800" dirty="0">
                <a:latin typeface="Times New Roman" panose="02020603050405020304" pitchFamily="18" charset="0"/>
                <a:cs typeface="Times New Roman" panose="02020603050405020304" pitchFamily="18" charset="0"/>
              </a:rPr>
              <a:t>Objectives</a:t>
            </a:r>
          </a:p>
          <a:p>
            <a:endParaRPr lang="en-IN" sz="1200" dirty="0">
              <a:latin typeface="Times New Roman" panose="02020603050405020304" pitchFamily="18" charset="0"/>
              <a:cs typeface="Times New Roman" panose="02020603050405020304" pitchFamily="18" charset="0"/>
            </a:endParaRPr>
          </a:p>
          <a:p>
            <a:pPr marL="685800" indent="-685800" algn="just">
              <a:buFont typeface="Arial" panose="020B0604020202020204" pitchFamily="34" charset="0"/>
              <a:buChar char="•"/>
            </a:pPr>
            <a:r>
              <a:rPr lang="en-IN" sz="3600" dirty="0">
                <a:latin typeface="Times New Roman" panose="02020603050405020304" pitchFamily="18" charset="0"/>
                <a:cs typeface="Times New Roman" panose="02020603050405020304" pitchFamily="18" charset="0"/>
              </a:rPr>
              <a:t>The coarse scaled SM products from different microwave datasets such as Advanced Microwave Scanning Radiometer 2 (AMSR-2) and Soil Moisture Active Passive (SMAP) are downscaled to 1km spatial resolution using  DISPATCH algorithm</a:t>
            </a:r>
          </a:p>
        </p:txBody>
      </p:sp>
      <p:sp>
        <p:nvSpPr>
          <p:cNvPr id="34" name="TextBox 33">
            <a:extLst>
              <a:ext uri="{FF2B5EF4-FFF2-40B4-BE49-F238E27FC236}">
                <a16:creationId xmlns:a16="http://schemas.microsoft.com/office/drawing/2014/main" id="{0FF3CB61-B403-06D0-0FEB-1B14AF215CA1}"/>
              </a:ext>
            </a:extLst>
          </p:cNvPr>
          <p:cNvSpPr txBox="1"/>
          <p:nvPr/>
        </p:nvSpPr>
        <p:spPr>
          <a:xfrm flipH="1">
            <a:off x="970666" y="14230148"/>
            <a:ext cx="7304314" cy="830997"/>
          </a:xfrm>
          <a:prstGeom prst="rect">
            <a:avLst/>
          </a:prstGeom>
          <a:noFill/>
        </p:spPr>
        <p:txBody>
          <a:bodyPr wrap="square" rtlCol="0">
            <a:spAutoFit/>
          </a:bodyPr>
          <a:lstStyle/>
          <a:p>
            <a:r>
              <a:rPr lang="en-IN" sz="4800" dirty="0">
                <a:latin typeface="Times New Roman" panose="02020603050405020304" pitchFamily="18" charset="0"/>
                <a:cs typeface="Times New Roman" panose="02020603050405020304" pitchFamily="18" charset="0"/>
              </a:rPr>
              <a:t>Study Area &amp; Methodology</a:t>
            </a:r>
          </a:p>
        </p:txBody>
      </p:sp>
      <p:sp>
        <p:nvSpPr>
          <p:cNvPr id="35" name="TextBox 34">
            <a:extLst>
              <a:ext uri="{FF2B5EF4-FFF2-40B4-BE49-F238E27FC236}">
                <a16:creationId xmlns:a16="http://schemas.microsoft.com/office/drawing/2014/main" id="{4A069E02-8A62-E5E8-0CA5-61868D00983D}"/>
              </a:ext>
            </a:extLst>
          </p:cNvPr>
          <p:cNvSpPr txBox="1"/>
          <p:nvPr/>
        </p:nvSpPr>
        <p:spPr>
          <a:xfrm flipH="1">
            <a:off x="16517733" y="4833257"/>
            <a:ext cx="2423410" cy="830997"/>
          </a:xfrm>
          <a:prstGeom prst="rect">
            <a:avLst/>
          </a:prstGeom>
          <a:noFill/>
        </p:spPr>
        <p:txBody>
          <a:bodyPr wrap="square" rtlCol="0">
            <a:spAutoFit/>
          </a:bodyPr>
          <a:lstStyle/>
          <a:p>
            <a:r>
              <a:rPr lang="en-IN" sz="4800" dirty="0">
                <a:latin typeface="Times New Roman" panose="02020603050405020304" pitchFamily="18" charset="0"/>
                <a:cs typeface="Times New Roman" panose="02020603050405020304" pitchFamily="18" charset="0"/>
              </a:rPr>
              <a:t>Results</a:t>
            </a:r>
          </a:p>
        </p:txBody>
      </p:sp>
      <p:sp>
        <p:nvSpPr>
          <p:cNvPr id="36" name="TextBox 35">
            <a:extLst>
              <a:ext uri="{FF2B5EF4-FFF2-40B4-BE49-F238E27FC236}">
                <a16:creationId xmlns:a16="http://schemas.microsoft.com/office/drawing/2014/main" id="{6A80937D-ACCF-A705-E6B2-4D7C81AFB08C}"/>
              </a:ext>
            </a:extLst>
          </p:cNvPr>
          <p:cNvSpPr txBox="1"/>
          <p:nvPr/>
        </p:nvSpPr>
        <p:spPr>
          <a:xfrm flipH="1">
            <a:off x="35956611" y="4985450"/>
            <a:ext cx="14378928" cy="6001643"/>
          </a:xfrm>
          <a:prstGeom prst="rect">
            <a:avLst/>
          </a:prstGeom>
          <a:noFill/>
        </p:spPr>
        <p:txBody>
          <a:bodyPr wrap="square" rtlCol="0">
            <a:spAutoFit/>
          </a:bodyPr>
          <a:lstStyle/>
          <a:p>
            <a:r>
              <a:rPr lang="en-IN" sz="4800" dirty="0">
                <a:latin typeface="Times New Roman" panose="02020603050405020304" pitchFamily="18" charset="0"/>
                <a:cs typeface="Times New Roman" panose="02020603050405020304" pitchFamily="18" charset="0"/>
              </a:rPr>
              <a:t>Discussion</a:t>
            </a:r>
          </a:p>
          <a:p>
            <a:endParaRPr lang="en-IN" sz="12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The results of this study show that the choice of microwave dataset have a significant impact on the accuracy of hydrological flux estimates. The derived SHPs from the downscaled SM of SMAP-H (Horizontal) and SMAP-V (Vertical) datasets improved the accuracy of the estimation of hydrological fluxes, as compared to AMSR-2 datasets. Inspite of the limitation that the study relied upon the limited datasets for analysis, the results highlight the importance of utilizing the higher resolution SHPs to estimate the improved hydrological fluxes and the choice of microwave dataset in hydrological monitoring and modeling.</a:t>
            </a:r>
          </a:p>
        </p:txBody>
      </p:sp>
      <p:sp>
        <p:nvSpPr>
          <p:cNvPr id="37" name="TextBox 36">
            <a:extLst>
              <a:ext uri="{FF2B5EF4-FFF2-40B4-BE49-F238E27FC236}">
                <a16:creationId xmlns:a16="http://schemas.microsoft.com/office/drawing/2014/main" id="{BC616D41-BAD6-C304-4271-A590FA33BDBB}"/>
              </a:ext>
            </a:extLst>
          </p:cNvPr>
          <p:cNvSpPr txBox="1"/>
          <p:nvPr/>
        </p:nvSpPr>
        <p:spPr>
          <a:xfrm flipH="1">
            <a:off x="35956611" y="10975940"/>
            <a:ext cx="14407480" cy="3970318"/>
          </a:xfrm>
          <a:prstGeom prst="rect">
            <a:avLst/>
          </a:prstGeom>
          <a:noFill/>
        </p:spPr>
        <p:txBody>
          <a:bodyPr wrap="square" rtlCol="0">
            <a:spAutoFit/>
          </a:bodyPr>
          <a:lstStyle/>
          <a:p>
            <a:r>
              <a:rPr lang="en-IN" sz="4800" dirty="0">
                <a:latin typeface="Times New Roman" panose="02020603050405020304" pitchFamily="18" charset="0"/>
                <a:cs typeface="Times New Roman" panose="02020603050405020304" pitchFamily="18" charset="0"/>
              </a:rPr>
              <a:t>Conclusion</a:t>
            </a:r>
          </a:p>
          <a:p>
            <a:endParaRPr lang="en-IN" sz="1200" dirty="0">
              <a:latin typeface="Times New Roman" panose="02020603050405020304" pitchFamily="18" charset="0"/>
              <a:cs typeface="Times New Roman" panose="02020603050405020304" pitchFamily="18" charset="0"/>
            </a:endParaRPr>
          </a:p>
          <a:p>
            <a:pPr algn="just"/>
            <a:r>
              <a:rPr lang="en-IN" sz="3600" dirty="0">
                <a:latin typeface="Times New Roman" panose="02020603050405020304" pitchFamily="18" charset="0"/>
                <a:cs typeface="Times New Roman" panose="02020603050405020304" pitchFamily="18" charset="0"/>
              </a:rPr>
              <a:t>The study concludes that the hydrological fluxes can be more accurately estimated if SHPs are considered at finer resolution spatially and temporally. The derivation of SHPs from downscaled SM of SMAP-V performs better in the Ganges basin.</a:t>
            </a:r>
          </a:p>
          <a:p>
            <a:endParaRPr lang="en-IN" sz="4800" dirty="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22682074-AA18-04E4-61A1-08DD39953656}"/>
              </a:ext>
            </a:extLst>
          </p:cNvPr>
          <p:cNvSpPr txBox="1"/>
          <p:nvPr/>
        </p:nvSpPr>
        <p:spPr>
          <a:xfrm flipH="1">
            <a:off x="35956611" y="14772942"/>
            <a:ext cx="14378928" cy="6370975"/>
          </a:xfrm>
          <a:prstGeom prst="rect">
            <a:avLst/>
          </a:prstGeom>
          <a:noFill/>
        </p:spPr>
        <p:txBody>
          <a:bodyPr wrap="square" rtlCol="0">
            <a:spAutoFit/>
          </a:bodyPr>
          <a:lstStyle/>
          <a:p>
            <a:pPr algn="just"/>
            <a:r>
              <a:rPr lang="en-IN" sz="4800" dirty="0">
                <a:latin typeface="Times New Roman" panose="02020603050405020304" pitchFamily="18" charset="0"/>
                <a:cs typeface="Times New Roman" panose="02020603050405020304" pitchFamily="18" charset="0"/>
              </a:rPr>
              <a:t>References</a:t>
            </a:r>
          </a:p>
          <a:p>
            <a:pPr marL="685800" indent="-685800" algn="just">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Merlin, Olivier, et al. "Disaggregation of SMOS soil moisture in Southeastern Australia." IEEE Transactions on Geoscience and Remote Sensing 50.5 (2012): 1556-1571.</a:t>
            </a:r>
          </a:p>
          <a:p>
            <a:pPr marL="685800" indent="-685800" algn="just">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Thomas, Juby, et al. "Development of High-Resolution Soil Hydraulic Parameters with Use of Earth Observations for Enhancing Root Zone Soil Moisture Product." Remote Sensing 15.3 (2023): 706.</a:t>
            </a:r>
          </a:p>
          <a:p>
            <a:pPr marL="685800" indent="-685800" algn="just">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Peng, Jian, et al. "A review of spatial downscaling of satellite remotely sensed soil moisture." Reviews of Geophysics 55.2 (2017): 341-366.</a:t>
            </a:r>
          </a:p>
          <a:p>
            <a:pPr marL="685800" indent="-685800" algn="just">
              <a:buFont typeface="Arial" panose="020B0604020202020204" pitchFamily="34" charset="0"/>
              <a:buChar char="•"/>
            </a:pPr>
            <a:r>
              <a:rPr lang="en-IN" sz="3600" dirty="0">
                <a:latin typeface="Times New Roman" panose="02020603050405020304" pitchFamily="18" charset="0"/>
                <a:cs typeface="Times New Roman" panose="02020603050405020304" pitchFamily="18" charset="0"/>
              </a:rPr>
              <a:t>Mohanty, Binayak P. "Soil hydraulic property estimation using remote sensing: A review." Vadose Zone Journal 12.4 (2013).</a:t>
            </a:r>
          </a:p>
        </p:txBody>
      </p:sp>
      <p:sp>
        <p:nvSpPr>
          <p:cNvPr id="39" name="TextBox 38">
            <a:extLst>
              <a:ext uri="{FF2B5EF4-FFF2-40B4-BE49-F238E27FC236}">
                <a16:creationId xmlns:a16="http://schemas.microsoft.com/office/drawing/2014/main" id="{6C43E4FE-CAA8-27E8-754D-DEAD1F0A5D2A}"/>
              </a:ext>
            </a:extLst>
          </p:cNvPr>
          <p:cNvSpPr txBox="1"/>
          <p:nvPr/>
        </p:nvSpPr>
        <p:spPr>
          <a:xfrm flipH="1">
            <a:off x="35780503" y="21209315"/>
            <a:ext cx="14583587" cy="4339650"/>
          </a:xfrm>
          <a:prstGeom prst="rect">
            <a:avLst/>
          </a:prstGeom>
          <a:noFill/>
        </p:spPr>
        <p:txBody>
          <a:bodyPr wrap="square" rtlCol="0">
            <a:spAutoFit/>
          </a:bodyPr>
          <a:lstStyle/>
          <a:p>
            <a:r>
              <a:rPr lang="en-IN" sz="4800" dirty="0">
                <a:latin typeface="Times New Roman" panose="02020603050405020304" pitchFamily="18" charset="0"/>
                <a:cs typeface="Times New Roman" panose="02020603050405020304" pitchFamily="18" charset="0"/>
              </a:rPr>
              <a:t>Acknowledgements</a:t>
            </a:r>
          </a:p>
          <a:p>
            <a:endParaRPr lang="en-IN" sz="12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The Authors acknowledge the support and facilities provided by the Department of Geology, University of Delhi, Delhi, India where this work has been carried out. The authors also acknowledge the Earth Observation datasets from NASA and JAXA and the web portals which host the datasets. The authors are grateful for the data provided from the HDS at the ISRO site, BHU, Varanasi, which are hosted and maintained by IESD, BHU, India.</a:t>
            </a:r>
            <a:endParaRPr lang="en-IN" sz="3600" dirty="0">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0D308E04-946E-2777-FF23-7BA84AD0CCD7}"/>
              </a:ext>
            </a:extLst>
          </p:cNvPr>
          <p:cNvSpPr txBox="1"/>
          <p:nvPr/>
        </p:nvSpPr>
        <p:spPr>
          <a:xfrm flipH="1">
            <a:off x="35780503" y="25549054"/>
            <a:ext cx="13432660" cy="2985433"/>
          </a:xfrm>
          <a:prstGeom prst="rect">
            <a:avLst/>
          </a:prstGeom>
          <a:noFill/>
        </p:spPr>
        <p:txBody>
          <a:bodyPr wrap="square" rtlCol="0">
            <a:spAutoFit/>
          </a:bodyPr>
          <a:lstStyle/>
          <a:p>
            <a:r>
              <a:rPr lang="en-IN" sz="4800" dirty="0">
                <a:latin typeface="Times New Roman" panose="02020603050405020304" pitchFamily="18" charset="0"/>
                <a:cs typeface="Times New Roman" panose="02020603050405020304" pitchFamily="18" charset="0"/>
              </a:rPr>
              <a:t>Author’s Affiliation</a:t>
            </a:r>
          </a:p>
          <a:p>
            <a:r>
              <a:rPr lang="en-IN" sz="2800" baseline="30000" dirty="0">
                <a:latin typeface="Times New Roman" panose="02020603050405020304" pitchFamily="18" charset="0"/>
                <a:cs typeface="Times New Roman" panose="02020603050405020304" pitchFamily="18" charset="0"/>
              </a:rPr>
              <a:t>1</a:t>
            </a:r>
            <a:r>
              <a:rPr lang="en-IN" sz="2800" dirty="0">
                <a:latin typeface="Times New Roman" panose="02020603050405020304" pitchFamily="18" charset="0"/>
                <a:cs typeface="Times New Roman" panose="02020603050405020304" pitchFamily="18" charset="0"/>
              </a:rPr>
              <a:t>University of Delhi, University of Delhi, Department of Geology, Delhi, India (vikrant.maurya18@gmail.com)</a:t>
            </a:r>
          </a:p>
          <a:p>
            <a:r>
              <a:rPr lang="en-IN" sz="2800" baseline="30000" dirty="0">
                <a:latin typeface="Times New Roman" panose="02020603050405020304" pitchFamily="18" charset="0"/>
                <a:cs typeface="Times New Roman" panose="02020603050405020304" pitchFamily="18" charset="0"/>
              </a:rPr>
              <a:t>2</a:t>
            </a:r>
            <a:r>
              <a:rPr lang="en-IN" sz="2800" dirty="0">
                <a:latin typeface="Times New Roman" panose="02020603050405020304" pitchFamily="18" charset="0"/>
                <a:cs typeface="Times New Roman" panose="02020603050405020304" pitchFamily="18" charset="0"/>
              </a:rPr>
              <a:t>Institute of Environment &amp; Sustainable Development, BHU, Varanasi, India</a:t>
            </a:r>
          </a:p>
          <a:p>
            <a:r>
              <a:rPr lang="en-IN" sz="2800" baseline="30000" dirty="0">
                <a:latin typeface="Times New Roman" panose="02020603050405020304" pitchFamily="18" charset="0"/>
                <a:cs typeface="Times New Roman" panose="02020603050405020304" pitchFamily="18" charset="0"/>
              </a:rPr>
              <a:t>3</a:t>
            </a:r>
            <a:r>
              <a:rPr lang="en-IN" sz="2800" dirty="0">
                <a:latin typeface="Times New Roman" panose="02020603050405020304" pitchFamily="18" charset="0"/>
                <a:cs typeface="Times New Roman" panose="02020603050405020304" pitchFamily="18" charset="0"/>
              </a:rPr>
              <a:t>Space Application Centre, ISRO, Ahmedabad, India</a:t>
            </a:r>
          </a:p>
          <a:p>
            <a:r>
              <a:rPr lang="en-IN" sz="2800" baseline="30000" dirty="0">
                <a:latin typeface="Times New Roman" panose="02020603050405020304" pitchFamily="18" charset="0"/>
                <a:cs typeface="Times New Roman" panose="02020603050405020304" pitchFamily="18" charset="0"/>
              </a:rPr>
              <a:t>4</a:t>
            </a:r>
            <a:r>
              <a:rPr lang="en-IN" sz="2800" dirty="0">
                <a:latin typeface="Times New Roman" panose="02020603050405020304" pitchFamily="18" charset="0"/>
                <a:cs typeface="Times New Roman" panose="02020603050405020304" pitchFamily="18" charset="0"/>
              </a:rPr>
              <a:t>Indian Institute of Tropical Meteorology, Pune, India</a:t>
            </a:r>
          </a:p>
        </p:txBody>
      </p:sp>
      <p:pic>
        <p:nvPicPr>
          <p:cNvPr id="10" name="Picture 9">
            <a:extLst>
              <a:ext uri="{FF2B5EF4-FFF2-40B4-BE49-F238E27FC236}">
                <a16:creationId xmlns:a16="http://schemas.microsoft.com/office/drawing/2014/main" id="{6002C3ED-E084-A6E1-7F98-44B1FF881737}"/>
              </a:ext>
            </a:extLst>
          </p:cNvPr>
          <p:cNvPicPr>
            <a:picLocks noChangeAspect="1"/>
          </p:cNvPicPr>
          <p:nvPr/>
        </p:nvPicPr>
        <p:blipFill>
          <a:blip r:embed="rId6"/>
          <a:stretch>
            <a:fillRect/>
          </a:stretch>
        </p:blipFill>
        <p:spPr>
          <a:xfrm>
            <a:off x="16517733" y="5859947"/>
            <a:ext cx="18853110" cy="6738514"/>
          </a:xfrm>
          <a:prstGeom prst="rect">
            <a:avLst/>
          </a:prstGeom>
        </p:spPr>
      </p:pic>
      <p:grpSp>
        <p:nvGrpSpPr>
          <p:cNvPr id="14" name="Group 13">
            <a:extLst>
              <a:ext uri="{FF2B5EF4-FFF2-40B4-BE49-F238E27FC236}">
                <a16:creationId xmlns:a16="http://schemas.microsoft.com/office/drawing/2014/main" id="{87B92FAE-9D76-4620-F978-028C0620CF1D}"/>
              </a:ext>
            </a:extLst>
          </p:cNvPr>
          <p:cNvGrpSpPr>
            <a:grpSpLocks noChangeAspect="1"/>
          </p:cNvGrpSpPr>
          <p:nvPr/>
        </p:nvGrpSpPr>
        <p:grpSpPr>
          <a:xfrm>
            <a:off x="1706861" y="15363774"/>
            <a:ext cx="5887498" cy="4163385"/>
            <a:chOff x="11134994" y="6300214"/>
            <a:chExt cx="24117607" cy="17054935"/>
          </a:xfrm>
        </p:grpSpPr>
        <p:pic>
          <p:nvPicPr>
            <p:cNvPr id="17" name="Picture 16">
              <a:extLst>
                <a:ext uri="{FF2B5EF4-FFF2-40B4-BE49-F238E27FC236}">
                  <a16:creationId xmlns:a16="http://schemas.microsoft.com/office/drawing/2014/main" id="{16532883-1572-0E2B-4D76-5FAB1D643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4994" y="6300214"/>
              <a:ext cx="24117607" cy="17054935"/>
            </a:xfrm>
            <a:prstGeom prst="rect">
              <a:avLst/>
            </a:prstGeom>
          </p:spPr>
        </p:pic>
        <p:pic>
          <p:nvPicPr>
            <p:cNvPr id="19" name="Picture 18">
              <a:extLst>
                <a:ext uri="{FF2B5EF4-FFF2-40B4-BE49-F238E27FC236}">
                  <a16:creationId xmlns:a16="http://schemas.microsoft.com/office/drawing/2014/main" id="{F26543DE-BE83-9BFF-8E2E-8C1D3064E0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199846" y="6858507"/>
              <a:ext cx="5308171" cy="3753710"/>
            </a:xfrm>
            <a:prstGeom prst="rect">
              <a:avLst/>
            </a:prstGeom>
          </p:spPr>
        </p:pic>
      </p:grpSp>
      <p:pic>
        <p:nvPicPr>
          <p:cNvPr id="65" name="Picture 64">
            <a:extLst>
              <a:ext uri="{FF2B5EF4-FFF2-40B4-BE49-F238E27FC236}">
                <a16:creationId xmlns:a16="http://schemas.microsoft.com/office/drawing/2014/main" id="{190A3417-474E-AC75-3A4D-DBA01657252A}"/>
              </a:ext>
            </a:extLst>
          </p:cNvPr>
          <p:cNvPicPr>
            <a:picLocks noChangeAspect="1"/>
          </p:cNvPicPr>
          <p:nvPr/>
        </p:nvPicPr>
        <p:blipFill>
          <a:blip r:embed="rId9"/>
          <a:stretch>
            <a:fillRect/>
          </a:stretch>
        </p:blipFill>
        <p:spPr>
          <a:xfrm>
            <a:off x="18215579" y="13202522"/>
            <a:ext cx="16034742" cy="10472740"/>
          </a:xfrm>
          <a:prstGeom prst="rect">
            <a:avLst/>
          </a:prstGeom>
        </p:spPr>
      </p:pic>
      <p:pic>
        <p:nvPicPr>
          <p:cNvPr id="67" name="Picture 66">
            <a:extLst>
              <a:ext uri="{FF2B5EF4-FFF2-40B4-BE49-F238E27FC236}">
                <a16:creationId xmlns:a16="http://schemas.microsoft.com/office/drawing/2014/main" id="{72C394E7-73FE-5C9D-C871-29298D053530}"/>
              </a:ext>
            </a:extLst>
          </p:cNvPr>
          <p:cNvPicPr>
            <a:picLocks noChangeAspect="1"/>
          </p:cNvPicPr>
          <p:nvPr/>
        </p:nvPicPr>
        <p:blipFill>
          <a:blip r:embed="rId10"/>
          <a:stretch>
            <a:fillRect/>
          </a:stretch>
        </p:blipFill>
        <p:spPr>
          <a:xfrm>
            <a:off x="17119818" y="24347820"/>
            <a:ext cx="17648940" cy="4128983"/>
          </a:xfrm>
          <a:prstGeom prst="rect">
            <a:avLst/>
          </a:prstGeom>
        </p:spPr>
      </p:pic>
      <p:pic>
        <p:nvPicPr>
          <p:cNvPr id="4" name="Picture 3">
            <a:extLst>
              <a:ext uri="{FF2B5EF4-FFF2-40B4-BE49-F238E27FC236}">
                <a16:creationId xmlns:a16="http://schemas.microsoft.com/office/drawing/2014/main" id="{0F6F9603-95A0-851E-1C06-C3C042694B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45605" y="19573996"/>
            <a:ext cx="14504169" cy="8624640"/>
          </a:xfrm>
          <a:prstGeom prst="rect">
            <a:avLst/>
          </a:prstGeom>
        </p:spPr>
      </p:pic>
      <p:sp>
        <p:nvSpPr>
          <p:cNvPr id="5" name="TextBox 4">
            <a:extLst>
              <a:ext uri="{FF2B5EF4-FFF2-40B4-BE49-F238E27FC236}">
                <a16:creationId xmlns:a16="http://schemas.microsoft.com/office/drawing/2014/main" id="{6C8CAB31-44ED-39F7-A598-6230C806486D}"/>
              </a:ext>
            </a:extLst>
          </p:cNvPr>
          <p:cNvSpPr txBox="1"/>
          <p:nvPr/>
        </p:nvSpPr>
        <p:spPr>
          <a:xfrm flipH="1">
            <a:off x="8909980" y="13190748"/>
            <a:ext cx="6457020" cy="6186309"/>
          </a:xfrm>
          <a:prstGeom prst="rect">
            <a:avLst/>
          </a:prstGeom>
          <a:noFill/>
        </p:spPr>
        <p:txBody>
          <a:bodyPr wrap="square" rtlCol="0">
            <a:spAutoFit/>
          </a:bodyPr>
          <a:lstStyle/>
          <a:p>
            <a:pPr marL="685800" indent="-685800" algn="just">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The effective SHPs are optimized through </a:t>
            </a:r>
            <a:r>
              <a:rPr lang="en-IN" sz="3600" dirty="0">
                <a:latin typeface="Times New Roman" panose="02020603050405020304" pitchFamily="18" charset="0"/>
                <a:cs typeface="Times New Roman" panose="02020603050405020304" pitchFamily="18" charset="0"/>
              </a:rPr>
              <a:t>inverse modelling from downscaled SM using Genetic Algorithm (GA)</a:t>
            </a:r>
          </a:p>
          <a:p>
            <a:pPr marL="685800" indent="-685800" algn="just">
              <a:buFont typeface="Arial" panose="020B0604020202020204" pitchFamily="34" charset="0"/>
              <a:buChar char="•"/>
            </a:pPr>
            <a:r>
              <a:rPr lang="en-IN" sz="3600" dirty="0">
                <a:latin typeface="Times New Roman" panose="02020603050405020304" pitchFamily="18" charset="0"/>
                <a:cs typeface="Times New Roman" panose="02020603050405020304" pitchFamily="18" charset="0"/>
              </a:rPr>
              <a:t>Assessment of the impact of derived finer resolution SHPs on hydrological fluxes through physically based Land Surface Model.</a:t>
            </a:r>
          </a:p>
          <a:p>
            <a:endParaRPr lang="en-IN" sz="3600" dirty="0"/>
          </a:p>
        </p:txBody>
      </p:sp>
    </p:spTree>
    <p:extLst>
      <p:ext uri="{BB962C8B-B14F-4D97-AF65-F5344CB8AC3E}">
        <p14:creationId xmlns:p14="http://schemas.microsoft.com/office/powerpoint/2010/main" val="185805521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624</TotalTime>
  <Words>625</Words>
  <Application>Microsoft Office PowerPoint</Application>
  <PresentationFormat>Custom</PresentationFormat>
  <Paragraphs>32</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Vasco da Gama</dc:creator>
  <cp:lastModifiedBy>Vikrant Maurya</cp:lastModifiedBy>
  <cp:revision>82</cp:revision>
  <dcterms:created xsi:type="dcterms:W3CDTF">2023-03-01T07:40:48Z</dcterms:created>
  <dcterms:modified xsi:type="dcterms:W3CDTF">2023-04-26T16:11:42Z</dcterms:modified>
</cp:coreProperties>
</file>