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401" r:id="rId3"/>
    <p:sldId id="838" r:id="rId4"/>
    <p:sldId id="934" r:id="rId5"/>
    <p:sldId id="935" r:id="rId6"/>
    <p:sldId id="907" r:id="rId7"/>
    <p:sldId id="896" r:id="rId8"/>
    <p:sldId id="936" r:id="rId9"/>
    <p:sldId id="938" r:id="rId10"/>
    <p:sldId id="909" r:id="rId11"/>
    <p:sldId id="900" r:id="rId12"/>
    <p:sldId id="926" r:id="rId13"/>
    <p:sldId id="901" r:id="rId14"/>
    <p:sldId id="939" r:id="rId15"/>
    <p:sldId id="930" r:id="rId16"/>
    <p:sldId id="913" r:id="rId17"/>
    <p:sldId id="903" r:id="rId18"/>
    <p:sldId id="917" r:id="rId19"/>
  </p:sldIdLst>
  <p:sldSz cx="11520488" cy="6480175"/>
  <p:notesSz cx="7010400" cy="9296400"/>
  <p:defaultTextStyle>
    <a:defPPr>
      <a:defRPr lang="de-DE"/>
    </a:defPPr>
    <a:lvl1pPr marL="0" algn="l" defTabSz="914400" rtl="0" eaLnBrk="1" latinLnBrk="0" hangingPunct="1">
      <a:defRPr lang="de-CH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6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a Janusz" initials="PJ" lastIdx="1" clrIdx="0">
    <p:extLst>
      <p:ext uri="{19B8F6BF-5375-455C-9EA6-DF929625EA0E}">
        <p15:presenceInfo xmlns:p15="http://schemas.microsoft.com/office/powerpoint/2012/main" userId="e37cba150ba59da2" providerId="Windows Live"/>
      </p:ext>
    </p:extLst>
  </p:cmAuthor>
  <p:cmAuthor id="2" name="Paulina" initials="P" lastIdx="2" clrIdx="1">
    <p:extLst>
      <p:ext uri="{19B8F6BF-5375-455C-9EA6-DF929625EA0E}">
        <p15:presenceInfo xmlns:p15="http://schemas.microsoft.com/office/powerpoint/2012/main" userId="09cc7f44bacd4e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5F94E"/>
    <a:srgbClr val="E220CB"/>
    <a:srgbClr val="357B65"/>
    <a:srgbClr val="FFFFFF"/>
    <a:srgbClr val="1C03FF"/>
    <a:srgbClr val="F7E8CD"/>
    <a:srgbClr val="7ED0FF"/>
    <a:srgbClr val="ED73DE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97F12-656F-4996-8974-B18DA0CD102E}" v="102" dt="2019-11-10T10:44:59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1" autoAdjust="0"/>
    <p:restoredTop sz="69016" autoAdjust="0"/>
  </p:normalViewPr>
  <p:slideViewPr>
    <p:cSldViewPr>
      <p:cViewPr varScale="1">
        <p:scale>
          <a:sx n="119" d="100"/>
          <a:sy n="119" d="100"/>
        </p:scale>
        <p:origin x="2244" y="84"/>
      </p:cViewPr>
      <p:guideLst>
        <p:guide orient="horz" pos="2041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914" y="-91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12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2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a Janusz" userId="09cc7f44bacd4ef5" providerId="LiveId" clId="{EA197F12-656F-4996-8974-B18DA0CD102E}"/>
    <pc:docChg chg="undo custSel addSld delSld modSld">
      <pc:chgData name="Paulina Janusz" userId="09cc7f44bacd4ef5" providerId="LiveId" clId="{EA197F12-656F-4996-8974-B18DA0CD102E}" dt="2019-11-10T10:57:43.947" v="619" actId="2696"/>
      <pc:docMkLst>
        <pc:docMk/>
      </pc:docMkLst>
      <pc:sldChg chg="add del modTransition">
        <pc:chgData name="Paulina Janusz" userId="09cc7f44bacd4ef5" providerId="LiveId" clId="{EA197F12-656F-4996-8974-B18DA0CD102E}" dt="2019-11-10T09:03:14.070" v="131" actId="2696"/>
        <pc:sldMkLst>
          <pc:docMk/>
          <pc:sldMk cId="1693203559" sldId="259"/>
        </pc:sldMkLst>
      </pc:sldChg>
      <pc:sldChg chg="addSp delSp modNotesTx">
        <pc:chgData name="Paulina Janusz" userId="09cc7f44bacd4ef5" providerId="LiveId" clId="{EA197F12-656F-4996-8974-B18DA0CD102E}" dt="2019-11-10T10:29:27.910" v="554"/>
        <pc:sldMkLst>
          <pc:docMk/>
          <pc:sldMk cId="545710109" sldId="324"/>
        </pc:sldMkLst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11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12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1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16" creationId="{00000000-0000-0000-0000-000000000000}"/>
          </ac:spMkLst>
        </pc:spChg>
        <pc:spChg chg="add">
          <ac:chgData name="Paulina Janusz" userId="09cc7f44bacd4ef5" providerId="LiveId" clId="{EA197F12-656F-4996-8974-B18DA0CD102E}" dt="2019-11-10T10:29:27.910" v="554"/>
          <ac:spMkLst>
            <pc:docMk/>
            <pc:sldMk cId="545710109" sldId="324"/>
            <ac:spMk id="20" creationId="{7515E0C6-54FF-4683-8415-59ACCDD02981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23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2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20.101" v="553" actId="478"/>
          <ac:spMkLst>
            <pc:docMk/>
            <pc:sldMk cId="545710109" sldId="324"/>
            <ac:spMk id="27" creationId="{00000000-0000-0000-0000-000000000000}"/>
          </ac:spMkLst>
        </pc:spChg>
        <pc:picChg chg="del">
          <ac:chgData name="Paulina Janusz" userId="09cc7f44bacd4ef5" providerId="LiveId" clId="{EA197F12-656F-4996-8974-B18DA0CD102E}" dt="2019-11-10T10:29:20.101" v="553" actId="478"/>
          <ac:picMkLst>
            <pc:docMk/>
            <pc:sldMk cId="545710109" sldId="324"/>
            <ac:picMk id="13" creationId="{00000000-0000-0000-0000-000000000000}"/>
          </ac:picMkLst>
        </pc:picChg>
        <pc:picChg chg="del">
          <ac:chgData name="Paulina Janusz" userId="09cc7f44bacd4ef5" providerId="LiveId" clId="{EA197F12-656F-4996-8974-B18DA0CD102E}" dt="2019-11-10T10:29:20.101" v="553" actId="478"/>
          <ac:picMkLst>
            <pc:docMk/>
            <pc:sldMk cId="545710109" sldId="324"/>
            <ac:picMk id="14" creationId="{00000000-0000-0000-0000-000000000000}"/>
          </ac:picMkLst>
        </pc:picChg>
        <pc:picChg chg="del">
          <ac:chgData name="Paulina Janusz" userId="09cc7f44bacd4ef5" providerId="LiveId" clId="{EA197F12-656F-4996-8974-B18DA0CD102E}" dt="2019-11-10T10:29:20.101" v="553" actId="478"/>
          <ac:picMkLst>
            <pc:docMk/>
            <pc:sldMk cId="545710109" sldId="324"/>
            <ac:picMk id="19" creationId="{00000000-0000-0000-0000-000000000000}"/>
          </ac:picMkLst>
        </pc:picChg>
        <pc:cxnChg chg="del">
          <ac:chgData name="Paulina Janusz" userId="09cc7f44bacd4ef5" providerId="LiveId" clId="{EA197F12-656F-4996-8974-B18DA0CD102E}" dt="2019-11-10T10:29:20.101" v="553" actId="478"/>
          <ac:cxnSpMkLst>
            <pc:docMk/>
            <pc:sldMk cId="545710109" sldId="324"/>
            <ac:cxnSpMk id="25" creationId="{00000000-0000-0000-0000-000000000000}"/>
          </ac:cxnSpMkLst>
        </pc:cxnChg>
      </pc:sldChg>
      <pc:sldChg chg="addSp delSp modSp">
        <pc:chgData name="Paulina Janusz" userId="09cc7f44bacd4ef5" providerId="LiveId" clId="{EA197F12-656F-4996-8974-B18DA0CD102E}" dt="2019-11-10T10:32:13.276" v="588" actId="478"/>
        <pc:sldMkLst>
          <pc:docMk/>
          <pc:sldMk cId="3242322982" sldId="328"/>
        </pc:sldMkLst>
        <pc:spChg chg="del">
          <ac:chgData name="Paulina Janusz" userId="09cc7f44bacd4ef5" providerId="LiveId" clId="{EA197F12-656F-4996-8974-B18DA0CD102E}" dt="2019-11-10T09:01:51.973" v="104" actId="478"/>
          <ac:spMkLst>
            <pc:docMk/>
            <pc:sldMk cId="3242322982" sldId="328"/>
            <ac:spMk id="7" creationId="{B7D94E6F-FD9F-4B7B-B802-1A13B4B899D5}"/>
          </ac:spMkLst>
        </pc:spChg>
        <pc:spChg chg="mod">
          <ac:chgData name="Paulina Janusz" userId="09cc7f44bacd4ef5" providerId="LiveId" clId="{EA197F12-656F-4996-8974-B18DA0CD102E}" dt="2019-11-10T09:18:46.583" v="200" actId="1076"/>
          <ac:spMkLst>
            <pc:docMk/>
            <pc:sldMk cId="3242322982" sldId="328"/>
            <ac:spMk id="8" creationId="{B7D94E6F-FD9F-4B7B-B802-1A13B4B899D5}"/>
          </ac:spMkLst>
        </pc:spChg>
        <pc:spChg chg="mod">
          <ac:chgData name="Paulina Janusz" userId="09cc7f44bacd4ef5" providerId="LiveId" clId="{EA197F12-656F-4996-8974-B18DA0CD102E}" dt="2019-11-10T09:02:25.796" v="118" actId="1076"/>
          <ac:spMkLst>
            <pc:docMk/>
            <pc:sldMk cId="3242322982" sldId="328"/>
            <ac:spMk id="9" creationId="{0FA94137-7BED-429B-AB06-29411B6B3193}"/>
          </ac:spMkLst>
        </pc:spChg>
        <pc:spChg chg="mod">
          <ac:chgData name="Paulina Janusz" userId="09cc7f44bacd4ef5" providerId="LiveId" clId="{EA197F12-656F-4996-8974-B18DA0CD102E}" dt="2019-11-10T09:02:20.263" v="117" actId="14100"/>
          <ac:spMkLst>
            <pc:docMk/>
            <pc:sldMk cId="3242322982" sldId="328"/>
            <ac:spMk id="13" creationId="{0FA94137-7BED-429B-AB06-29411B6B3193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14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1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1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1:52.796" v="583" actId="478"/>
          <ac:spMkLst>
            <pc:docMk/>
            <pc:sldMk cId="3242322982" sldId="328"/>
            <ac:spMk id="23" creationId="{D082E1F7-758C-4E8B-9B41-CF4DBBF9950B}"/>
          </ac:spMkLst>
        </pc:spChg>
        <pc:spChg chg="del">
          <ac:chgData name="Paulina Janusz" userId="09cc7f44bacd4ef5" providerId="LiveId" clId="{EA197F12-656F-4996-8974-B18DA0CD102E}" dt="2019-11-10T10:31:54.361" v="584" actId="478"/>
          <ac:spMkLst>
            <pc:docMk/>
            <pc:sldMk cId="3242322982" sldId="328"/>
            <ac:spMk id="24" creationId="{D082E1F7-758C-4E8B-9B41-CF4DBBF9950B}"/>
          </ac:spMkLst>
        </pc:spChg>
        <pc:spChg chg="add del">
          <ac:chgData name="Paulina Janusz" userId="09cc7f44bacd4ef5" providerId="LiveId" clId="{EA197F12-656F-4996-8974-B18DA0CD102E}" dt="2019-11-10T10:30:27.268" v="569"/>
          <ac:spMkLst>
            <pc:docMk/>
            <pc:sldMk cId="3242322982" sldId="328"/>
            <ac:spMk id="31" creationId="{A46DBF9D-F3AE-4C9D-8C7B-E8A6A32195EB}"/>
          </ac:spMkLst>
        </pc:spChg>
        <pc:spChg chg="add del">
          <ac:chgData name="Paulina Janusz" userId="09cc7f44bacd4ef5" providerId="LiveId" clId="{EA197F12-656F-4996-8974-B18DA0CD102E}" dt="2019-11-10T10:30:26.883" v="568"/>
          <ac:spMkLst>
            <pc:docMk/>
            <pc:sldMk cId="3242322982" sldId="328"/>
            <ac:spMk id="33" creationId="{9A6F18A1-9B6F-4057-9085-CF50A65BBFAF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3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3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3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3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39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40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4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4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13.276" v="588" actId="478"/>
          <ac:spMkLst>
            <pc:docMk/>
            <pc:sldMk cId="3242322982" sldId="328"/>
            <ac:spMk id="51" creationId="{00000000-0000-0000-0000-000000000000}"/>
          </ac:spMkLst>
        </pc:spChg>
        <pc:cxnChg chg="del">
          <ac:chgData name="Paulina Janusz" userId="09cc7f44bacd4ef5" providerId="LiveId" clId="{EA197F12-656F-4996-8974-B18DA0CD102E}" dt="2019-11-10T10:31:58.531" v="586" actId="478"/>
          <ac:cxnSpMkLst>
            <pc:docMk/>
            <pc:sldMk cId="3242322982" sldId="328"/>
            <ac:cxnSpMk id="26" creationId="{00000000-0000-0000-0000-000000000000}"/>
          </ac:cxnSpMkLst>
        </pc:cxnChg>
        <pc:cxnChg chg="del">
          <ac:chgData name="Paulina Janusz" userId="09cc7f44bacd4ef5" providerId="LiveId" clId="{EA197F12-656F-4996-8974-B18DA0CD102E}" dt="2019-11-10T10:32:02.307" v="587" actId="478"/>
          <ac:cxnSpMkLst>
            <pc:docMk/>
            <pc:sldMk cId="3242322982" sldId="328"/>
            <ac:cxnSpMk id="30" creationId="{00000000-0000-0000-0000-000000000000}"/>
          </ac:cxnSpMkLst>
        </pc:cxnChg>
        <pc:cxnChg chg="del">
          <ac:chgData name="Paulina Janusz" userId="09cc7f44bacd4ef5" providerId="LiveId" clId="{EA197F12-656F-4996-8974-B18DA0CD102E}" dt="2019-11-10T10:31:56.530" v="585" actId="478"/>
          <ac:cxnSpMkLst>
            <pc:docMk/>
            <pc:sldMk cId="3242322982" sldId="328"/>
            <ac:cxnSpMk id="32" creationId="{00000000-0000-0000-0000-000000000000}"/>
          </ac:cxnSpMkLst>
        </pc:cxnChg>
      </pc:sldChg>
      <pc:sldChg chg="addSp delSp modSp modNotesTx">
        <pc:chgData name="Paulina Janusz" userId="09cc7f44bacd4ef5" providerId="LiveId" clId="{EA197F12-656F-4996-8974-B18DA0CD102E}" dt="2019-11-10T10:22:56.169" v="463" actId="478"/>
        <pc:sldMkLst>
          <pc:docMk/>
          <pc:sldMk cId="2360984170" sldId="332"/>
        </pc:sldMkLst>
        <pc:spChg chg="del">
          <ac:chgData name="Paulina Janusz" userId="09cc7f44bacd4ef5" providerId="LiveId" clId="{EA197F12-656F-4996-8974-B18DA0CD102E}" dt="2019-11-10T10:22:56.169" v="463" actId="478"/>
          <ac:spMkLst>
            <pc:docMk/>
            <pc:sldMk cId="2360984170" sldId="332"/>
            <ac:spMk id="34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2:44.740" v="459" actId="478"/>
          <ac:spMkLst>
            <pc:docMk/>
            <pc:sldMk cId="2360984170" sldId="332"/>
            <ac:spMk id="63" creationId="{479FA646-EEAB-497E-AC72-00CCF85D3D61}"/>
          </ac:spMkLst>
        </pc:spChg>
        <pc:spChg chg="del mod">
          <ac:chgData name="Paulina Janusz" userId="09cc7f44bacd4ef5" providerId="LiveId" clId="{EA197F12-656F-4996-8974-B18DA0CD102E}" dt="2019-11-10T10:22:49.993" v="460" actId="478"/>
          <ac:spMkLst>
            <pc:docMk/>
            <pc:sldMk cId="2360984170" sldId="332"/>
            <ac:spMk id="64" creationId="{44CAABC5-FE94-47D6-B4BF-711A9EF21E83}"/>
          </ac:spMkLst>
        </pc:spChg>
        <pc:spChg chg="del">
          <ac:chgData name="Paulina Janusz" userId="09cc7f44bacd4ef5" providerId="LiveId" clId="{EA197F12-656F-4996-8974-B18DA0CD102E}" dt="2019-11-10T10:22:52.204" v="461" actId="478"/>
          <ac:spMkLst>
            <pc:docMk/>
            <pc:sldMk cId="2360984170" sldId="332"/>
            <ac:spMk id="65" creationId="{01B0BF6A-BFA2-4AEA-A8AD-11DADA705236}"/>
          </ac:spMkLst>
        </pc:spChg>
        <pc:spChg chg="del">
          <ac:chgData name="Paulina Janusz" userId="09cc7f44bacd4ef5" providerId="LiveId" clId="{EA197F12-656F-4996-8974-B18DA0CD102E}" dt="2019-11-10T09:20:56.863" v="226" actId="478"/>
          <ac:spMkLst>
            <pc:docMk/>
            <pc:sldMk cId="2360984170" sldId="332"/>
            <ac:spMk id="71" creationId="{90DF2358-A159-4AB7-A8C5-0E2DF39325F2}"/>
          </ac:spMkLst>
        </pc:spChg>
        <pc:spChg chg="del">
          <ac:chgData name="Paulina Janusz" userId="09cc7f44bacd4ef5" providerId="LiveId" clId="{EA197F12-656F-4996-8974-B18DA0CD102E}" dt="2019-11-10T09:20:50.974" v="224" actId="478"/>
          <ac:spMkLst>
            <pc:docMk/>
            <pc:sldMk cId="2360984170" sldId="332"/>
            <ac:spMk id="72" creationId="{85F41D59-A4C6-4D34-A577-FF92639C420C}"/>
          </ac:spMkLst>
        </pc:spChg>
        <pc:spChg chg="del topLvl">
          <ac:chgData name="Paulina Janusz" userId="09cc7f44bacd4ef5" providerId="LiveId" clId="{EA197F12-656F-4996-8974-B18DA0CD102E}" dt="2019-11-10T09:21:00.903" v="227" actId="478"/>
          <ac:spMkLst>
            <pc:docMk/>
            <pc:sldMk cId="2360984170" sldId="332"/>
            <ac:spMk id="73" creationId="{B39DE9F7-AA05-4B61-A042-C0BECCF3D3AB}"/>
          </ac:spMkLst>
        </pc:spChg>
        <pc:spChg chg="del">
          <ac:chgData name="Paulina Janusz" userId="09cc7f44bacd4ef5" providerId="LiveId" clId="{EA197F12-656F-4996-8974-B18DA0CD102E}" dt="2019-11-10T09:20:42.382" v="222" actId="478"/>
          <ac:spMkLst>
            <pc:docMk/>
            <pc:sldMk cId="2360984170" sldId="332"/>
            <ac:spMk id="74" creationId="{D27C4AF3-9CDD-40F6-B5D4-E0A67FF7F4CF}"/>
          </ac:spMkLst>
        </pc:spChg>
        <pc:spChg chg="del">
          <ac:chgData name="Paulina Janusz" userId="09cc7f44bacd4ef5" providerId="LiveId" clId="{EA197F12-656F-4996-8974-B18DA0CD102E}" dt="2019-11-10T09:20:23.701" v="216" actId="478"/>
          <ac:spMkLst>
            <pc:docMk/>
            <pc:sldMk cId="2360984170" sldId="332"/>
            <ac:spMk id="79" creationId="{B968C3D0-B902-418A-A9FE-28FA1AF93601}"/>
          </ac:spMkLst>
        </pc:spChg>
        <pc:spChg chg="del">
          <ac:chgData name="Paulina Janusz" userId="09cc7f44bacd4ef5" providerId="LiveId" clId="{EA197F12-656F-4996-8974-B18DA0CD102E}" dt="2019-11-10T09:20:33.554" v="219" actId="478"/>
          <ac:spMkLst>
            <pc:docMk/>
            <pc:sldMk cId="2360984170" sldId="332"/>
            <ac:spMk id="80" creationId="{593C157B-FDD1-434C-B466-CC5D64C20324}"/>
          </ac:spMkLst>
        </pc:spChg>
        <pc:spChg chg="del">
          <ac:chgData name="Paulina Janusz" userId="09cc7f44bacd4ef5" providerId="LiveId" clId="{EA197F12-656F-4996-8974-B18DA0CD102E}" dt="2019-11-10T09:20:29.879" v="218" actId="478"/>
          <ac:spMkLst>
            <pc:docMk/>
            <pc:sldMk cId="2360984170" sldId="332"/>
            <ac:spMk id="82" creationId="{EA608911-ECCB-4051-B350-AF9A3FAEA42B}"/>
          </ac:spMkLst>
        </pc:spChg>
        <pc:spChg chg="del">
          <ac:chgData name="Paulina Janusz" userId="09cc7f44bacd4ef5" providerId="LiveId" clId="{EA197F12-656F-4996-8974-B18DA0CD102E}" dt="2019-11-10T09:20:38.782" v="221" actId="478"/>
          <ac:spMkLst>
            <pc:docMk/>
            <pc:sldMk cId="2360984170" sldId="332"/>
            <ac:spMk id="83" creationId="{84175DEA-D336-4B40-926C-AADD674C70E9}"/>
          </ac:spMkLst>
        </pc:spChg>
        <pc:spChg chg="add del">
          <ac:chgData name="Paulina Janusz" userId="09cc7f44bacd4ef5" providerId="LiveId" clId="{EA197F12-656F-4996-8974-B18DA0CD102E}" dt="2019-11-10T09:17:16.173" v="198" actId="478"/>
          <ac:spMkLst>
            <pc:docMk/>
            <pc:sldMk cId="2360984170" sldId="332"/>
            <ac:spMk id="87" creationId="{054382E2-BB64-4355-95F8-3BA6B8B20CAA}"/>
          </ac:spMkLst>
        </pc:spChg>
        <pc:spChg chg="del mod">
          <ac:chgData name="Paulina Janusz" userId="09cc7f44bacd4ef5" providerId="LiveId" clId="{EA197F12-656F-4996-8974-B18DA0CD102E}" dt="2019-11-10T09:20:08.055" v="213" actId="478"/>
          <ac:spMkLst>
            <pc:docMk/>
            <pc:sldMk cId="2360984170" sldId="332"/>
            <ac:spMk id="92" creationId="{72A9EBCC-ADCF-4816-9E5C-30E92E62DB4E}"/>
          </ac:spMkLst>
        </pc:spChg>
        <pc:spChg chg="del">
          <ac:chgData name="Paulina Janusz" userId="09cc7f44bacd4ef5" providerId="LiveId" clId="{EA197F12-656F-4996-8974-B18DA0CD102E}" dt="2019-11-10T09:20:11.351" v="214" actId="478"/>
          <ac:spMkLst>
            <pc:docMk/>
            <pc:sldMk cId="2360984170" sldId="332"/>
            <ac:spMk id="93" creationId="{F7831F3C-F6FB-4B85-9540-61C6DFF3BEB7}"/>
          </ac:spMkLst>
        </pc:spChg>
        <pc:spChg chg="del">
          <ac:chgData name="Paulina Janusz" userId="09cc7f44bacd4ef5" providerId="LiveId" clId="{EA197F12-656F-4996-8974-B18DA0CD102E}" dt="2019-11-10T09:20:14.574" v="215" actId="478"/>
          <ac:spMkLst>
            <pc:docMk/>
            <pc:sldMk cId="2360984170" sldId="332"/>
            <ac:spMk id="94" creationId="{85209D6A-E7D2-47BC-992F-B9364D5B404F}"/>
          </ac:spMkLst>
        </pc:spChg>
        <pc:spChg chg="del">
          <ac:chgData name="Paulina Janusz" userId="09cc7f44bacd4ef5" providerId="LiveId" clId="{EA197F12-656F-4996-8974-B18DA0CD102E}" dt="2019-11-10T09:20:00.450" v="211" actId="478"/>
          <ac:spMkLst>
            <pc:docMk/>
            <pc:sldMk cId="2360984170" sldId="332"/>
            <ac:spMk id="95" creationId="{68B577FB-6A46-4491-89C6-9743E8FD622B}"/>
          </ac:spMkLst>
        </pc:spChg>
        <pc:spChg chg="add del">
          <ac:chgData name="Paulina Janusz" userId="09cc7f44bacd4ef5" providerId="LiveId" clId="{EA197F12-656F-4996-8974-B18DA0CD102E}" dt="2019-11-10T10:22:16.296" v="454" actId="478"/>
          <ac:spMkLst>
            <pc:docMk/>
            <pc:sldMk cId="2360984170" sldId="332"/>
            <ac:spMk id="96" creationId="{458C5AF2-2DD1-457F-96F6-CB4458CB2E56}"/>
          </ac:spMkLst>
        </pc:spChg>
        <pc:grpChg chg="del">
          <ac:chgData name="Paulina Janusz" userId="09cc7f44bacd4ef5" providerId="LiveId" clId="{EA197F12-656F-4996-8974-B18DA0CD102E}" dt="2019-11-10T09:02:38.837" v="119" actId="478"/>
          <ac:grpSpMkLst>
            <pc:docMk/>
            <pc:sldMk cId="2360984170" sldId="332"/>
            <ac:grpSpMk id="13" creationId="{00000000-0000-0000-0000-000000000000}"/>
          </ac:grpSpMkLst>
        </pc:grpChg>
        <pc:grpChg chg="del">
          <ac:chgData name="Paulina Janusz" userId="09cc7f44bacd4ef5" providerId="LiveId" clId="{EA197F12-656F-4996-8974-B18DA0CD102E}" dt="2019-11-10T09:12:45.579" v="142" actId="478"/>
          <ac:grpSpMkLst>
            <pc:docMk/>
            <pc:sldMk cId="2360984170" sldId="332"/>
            <ac:grpSpMk id="36" creationId="{00000000-0000-0000-0000-000000000000}"/>
          </ac:grpSpMkLst>
        </pc:grpChg>
        <pc:grpChg chg="add del">
          <ac:chgData name="Paulina Janusz" userId="09cc7f44bacd4ef5" providerId="LiveId" clId="{EA197F12-656F-4996-8974-B18DA0CD102E}" dt="2019-11-10T09:19:11.506" v="209" actId="478"/>
          <ac:grpSpMkLst>
            <pc:docMk/>
            <pc:sldMk cId="2360984170" sldId="332"/>
            <ac:grpSpMk id="45" creationId="{1EB8986D-5724-44A9-9005-DE97BC0AD147}"/>
          </ac:grpSpMkLst>
        </pc:grpChg>
        <pc:grpChg chg="add del">
          <ac:chgData name="Paulina Janusz" userId="09cc7f44bacd4ef5" providerId="LiveId" clId="{EA197F12-656F-4996-8974-B18DA0CD102E}" dt="2019-11-10T09:21:00.903" v="227" actId="478"/>
          <ac:grpSpMkLst>
            <pc:docMk/>
            <pc:sldMk cId="2360984170" sldId="332"/>
            <ac:grpSpMk id="69" creationId="{3A3EF323-E5B0-4638-9371-EB7728E2B2AB}"/>
          </ac:grpSpMkLst>
        </pc:grpChg>
        <pc:grpChg chg="del topLvl">
          <ac:chgData name="Paulina Janusz" userId="09cc7f44bacd4ef5" providerId="LiveId" clId="{EA197F12-656F-4996-8974-B18DA0CD102E}" dt="2019-11-10T10:22:53.785" v="462" actId="478"/>
          <ac:grpSpMkLst>
            <pc:docMk/>
            <pc:sldMk cId="2360984170" sldId="332"/>
            <ac:grpSpMk id="70" creationId="{7BDC1206-E39C-4C88-B3BD-B2DF3E98FDC5}"/>
          </ac:grpSpMkLst>
        </pc:grpChg>
        <pc:grpChg chg="add del">
          <ac:chgData name="Paulina Janusz" userId="09cc7f44bacd4ef5" providerId="LiveId" clId="{EA197F12-656F-4996-8974-B18DA0CD102E}" dt="2019-11-10T10:22:41.446" v="458" actId="478"/>
          <ac:grpSpMkLst>
            <pc:docMk/>
            <pc:sldMk cId="2360984170" sldId="332"/>
            <ac:grpSpMk id="88" creationId="{F35324AA-A3C4-4E63-AF82-41563D34E5B8}"/>
          </ac:grpSpMkLst>
        </pc:grpChg>
        <pc:cxnChg chg="mod">
          <ac:chgData name="Paulina Janusz" userId="09cc7f44bacd4ef5" providerId="LiveId" clId="{EA197F12-656F-4996-8974-B18DA0CD102E}" dt="2019-11-10T09:12:45.579" v="142" actId="478"/>
          <ac:cxnSpMkLst>
            <pc:docMk/>
            <pc:sldMk cId="2360984170" sldId="332"/>
            <ac:cxnSpMk id="42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45.579" v="142" actId="478"/>
          <ac:cxnSpMkLst>
            <pc:docMk/>
            <pc:sldMk cId="2360984170" sldId="332"/>
            <ac:cxnSpMk id="59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45.579" v="142" actId="478"/>
          <ac:cxnSpMkLst>
            <pc:docMk/>
            <pc:sldMk cId="2360984170" sldId="332"/>
            <ac:cxnSpMk id="60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45.579" v="142" actId="478"/>
          <ac:cxnSpMkLst>
            <pc:docMk/>
            <pc:sldMk cId="2360984170" sldId="332"/>
            <ac:cxnSpMk id="61" creationId="{00000000-0000-0000-0000-000000000000}"/>
          </ac:cxnSpMkLst>
        </pc:cxnChg>
        <pc:cxnChg chg="del mod">
          <ac:chgData name="Paulina Janusz" userId="09cc7f44bacd4ef5" providerId="LiveId" clId="{EA197F12-656F-4996-8974-B18DA0CD102E}" dt="2019-11-10T09:20:53.984" v="225" actId="478"/>
          <ac:cxnSpMkLst>
            <pc:docMk/>
            <pc:sldMk cId="2360984170" sldId="332"/>
            <ac:cxnSpMk id="75" creationId="{505EEAF5-EB46-4245-A985-2221B9BFACB7}"/>
          </ac:cxnSpMkLst>
        </pc:cxnChg>
        <pc:cxnChg chg="del">
          <ac:chgData name="Paulina Janusz" userId="09cc7f44bacd4ef5" providerId="LiveId" clId="{EA197F12-656F-4996-8974-B18DA0CD102E}" dt="2019-11-10T09:20:45.496" v="223" actId="478"/>
          <ac:cxnSpMkLst>
            <pc:docMk/>
            <pc:sldMk cId="2360984170" sldId="332"/>
            <ac:cxnSpMk id="76" creationId="{70329A95-E02A-4F2D-A9C3-C7C048716E20}"/>
          </ac:cxnSpMkLst>
        </pc:cxnChg>
        <pc:cxnChg chg="mod">
          <ac:chgData name="Paulina Janusz" userId="09cc7f44bacd4ef5" providerId="LiveId" clId="{EA197F12-656F-4996-8974-B18DA0CD102E}" dt="2019-11-10T10:22:53.785" v="462" actId="478"/>
          <ac:cxnSpMkLst>
            <pc:docMk/>
            <pc:sldMk cId="2360984170" sldId="332"/>
            <ac:cxnSpMk id="84" creationId="{8C3C5E6F-983B-42FA-8513-F9CE924AB7E6}"/>
          </ac:cxnSpMkLst>
        </pc:cxnChg>
        <pc:cxnChg chg="del mod">
          <ac:chgData name="Paulina Janusz" userId="09cc7f44bacd4ef5" providerId="LiveId" clId="{EA197F12-656F-4996-8974-B18DA0CD102E}" dt="2019-11-10T09:20:26.933" v="217" actId="478"/>
          <ac:cxnSpMkLst>
            <pc:docMk/>
            <pc:sldMk cId="2360984170" sldId="332"/>
            <ac:cxnSpMk id="85" creationId="{E5D3775D-24FA-4378-8752-DB60C1F62272}"/>
          </ac:cxnSpMkLst>
        </pc:cxnChg>
        <pc:cxnChg chg="del">
          <ac:chgData name="Paulina Janusz" userId="09cc7f44bacd4ef5" providerId="LiveId" clId="{EA197F12-656F-4996-8974-B18DA0CD102E}" dt="2019-11-10T09:20:36.165" v="220" actId="478"/>
          <ac:cxnSpMkLst>
            <pc:docMk/>
            <pc:sldMk cId="2360984170" sldId="332"/>
            <ac:cxnSpMk id="86" creationId="{DBFA7489-174D-4980-8C98-AEDB3BF75A93}"/>
          </ac:cxnSpMkLst>
        </pc:cxnChg>
      </pc:sldChg>
      <pc:sldChg chg="addSp delSp modSp add del">
        <pc:chgData name="Paulina Janusz" userId="09cc7f44bacd4ef5" providerId="LiveId" clId="{EA197F12-656F-4996-8974-B18DA0CD102E}" dt="2019-11-10T10:24:10.392" v="475" actId="478"/>
        <pc:sldMkLst>
          <pc:docMk/>
          <pc:sldMk cId="2076670930" sldId="333"/>
        </pc:sldMkLst>
        <pc:spChg chg="del mod">
          <ac:chgData name="Paulina Janusz" userId="09cc7f44bacd4ef5" providerId="LiveId" clId="{EA197F12-656F-4996-8974-B18DA0CD102E}" dt="2019-11-10T10:22:04.016" v="450" actId="478"/>
          <ac:spMkLst>
            <pc:docMk/>
            <pc:sldMk cId="2076670930" sldId="333"/>
            <ac:spMk id="8" creationId="{44CAABC5-FE94-47D6-B4BF-711A9EF21E83}"/>
          </ac:spMkLst>
        </pc:spChg>
        <pc:spChg chg="del">
          <ac:chgData name="Paulina Janusz" userId="09cc7f44bacd4ef5" providerId="LiveId" clId="{EA197F12-656F-4996-8974-B18DA0CD102E}" dt="2019-11-10T09:21:17.620" v="231" actId="478"/>
          <ac:spMkLst>
            <pc:docMk/>
            <pc:sldMk cId="2076670930" sldId="333"/>
            <ac:spMk id="70" creationId="{08F2AE2F-B9E6-4345-B6B8-E002F11FF943}"/>
          </ac:spMkLst>
        </pc:spChg>
        <pc:spChg chg="del">
          <ac:chgData name="Paulina Janusz" userId="09cc7f44bacd4ef5" providerId="LiveId" clId="{EA197F12-656F-4996-8974-B18DA0CD102E}" dt="2019-11-10T09:21:29.089" v="235" actId="478"/>
          <ac:spMkLst>
            <pc:docMk/>
            <pc:sldMk cId="2076670930" sldId="333"/>
            <ac:spMk id="71" creationId="{7A650A73-6793-469E-9565-07E49797E5E2}"/>
          </ac:spMkLst>
        </pc:spChg>
        <pc:spChg chg="del">
          <ac:chgData name="Paulina Janusz" userId="09cc7f44bacd4ef5" providerId="LiveId" clId="{EA197F12-656F-4996-8974-B18DA0CD102E}" dt="2019-11-10T09:21:23.913" v="233" actId="478"/>
          <ac:spMkLst>
            <pc:docMk/>
            <pc:sldMk cId="2076670930" sldId="333"/>
            <ac:spMk id="72" creationId="{1DB51DD1-6BC5-4223-B1C5-8810FC2BF816}"/>
          </ac:spMkLst>
        </pc:spChg>
        <pc:spChg chg="del topLvl">
          <ac:chgData name="Paulina Janusz" userId="09cc7f44bacd4ef5" providerId="LiveId" clId="{EA197F12-656F-4996-8974-B18DA0CD102E}" dt="2019-11-10T09:21:33.075" v="236" actId="478"/>
          <ac:spMkLst>
            <pc:docMk/>
            <pc:sldMk cId="2076670930" sldId="333"/>
            <ac:spMk id="73" creationId="{44DBD5A2-9E13-4A59-9B0B-7851F87AD929}"/>
          </ac:spMkLst>
        </pc:spChg>
        <pc:spChg chg="del">
          <ac:chgData name="Paulina Janusz" userId="09cc7f44bacd4ef5" providerId="LiveId" clId="{EA197F12-656F-4996-8974-B18DA0CD102E}" dt="2019-11-10T10:24:10.392" v="475" actId="478"/>
          <ac:spMkLst>
            <pc:docMk/>
            <pc:sldMk cId="2076670930" sldId="333"/>
            <ac:spMk id="78" creationId="{BD6478D2-4AF3-482D-98ED-F7ABECC11C4B}"/>
          </ac:spMkLst>
        </pc:spChg>
        <pc:spChg chg="del">
          <ac:chgData name="Paulina Janusz" userId="09cc7f44bacd4ef5" providerId="LiveId" clId="{EA197F12-656F-4996-8974-B18DA0CD102E}" dt="2019-11-10T09:21:14.727" v="230" actId="478"/>
          <ac:spMkLst>
            <pc:docMk/>
            <pc:sldMk cId="2076670930" sldId="333"/>
            <ac:spMk id="79" creationId="{ABE04F56-46DB-4A61-A344-C061D0ADB520}"/>
          </ac:spMkLst>
        </pc:spChg>
        <pc:spChg chg="del">
          <ac:chgData name="Paulina Janusz" userId="09cc7f44bacd4ef5" providerId="LiveId" clId="{EA197F12-656F-4996-8974-B18DA0CD102E}" dt="2019-11-10T10:24:07.222" v="474" actId="478"/>
          <ac:spMkLst>
            <pc:docMk/>
            <pc:sldMk cId="2076670930" sldId="333"/>
            <ac:spMk id="81" creationId="{F0C0EE76-84E1-4276-A54D-82FB7D1C2101}"/>
          </ac:spMkLst>
        </pc:spChg>
        <pc:spChg chg="del">
          <ac:chgData name="Paulina Janusz" userId="09cc7f44bacd4ef5" providerId="LiveId" clId="{EA197F12-656F-4996-8974-B18DA0CD102E}" dt="2019-11-10T09:21:08.590" v="228" actId="478"/>
          <ac:spMkLst>
            <pc:docMk/>
            <pc:sldMk cId="2076670930" sldId="333"/>
            <ac:spMk id="82" creationId="{F0419AA1-CBEC-4FD9-8848-EB7F1708F1B4}"/>
          </ac:spMkLst>
        </pc:spChg>
        <pc:spChg chg="add del">
          <ac:chgData name="Paulina Janusz" userId="09cc7f44bacd4ef5" providerId="LiveId" clId="{EA197F12-656F-4996-8974-B18DA0CD102E}" dt="2019-11-10T09:16:23.513" v="189" actId="478"/>
          <ac:spMkLst>
            <pc:docMk/>
            <pc:sldMk cId="2076670930" sldId="333"/>
            <ac:spMk id="86" creationId="{AED936C1-BBBC-4187-8345-56651C9C2AA3}"/>
          </ac:spMkLst>
        </pc:spChg>
        <pc:spChg chg="add del">
          <ac:chgData name="Paulina Janusz" userId="09cc7f44bacd4ef5" providerId="LiveId" clId="{EA197F12-656F-4996-8974-B18DA0CD102E}" dt="2019-11-10T09:16:42.329" v="192" actId="478"/>
          <ac:spMkLst>
            <pc:docMk/>
            <pc:sldMk cId="2076670930" sldId="333"/>
            <ac:spMk id="87" creationId="{99FE54FD-41C9-403B-8AAF-7960FF3E1AA9}"/>
          </ac:spMkLst>
        </pc:spChg>
        <pc:spChg chg="add del">
          <ac:chgData name="Paulina Janusz" userId="09cc7f44bacd4ef5" providerId="LiveId" clId="{EA197F12-656F-4996-8974-B18DA0CD102E}" dt="2019-11-10T09:16:52.491" v="195" actId="478"/>
          <ac:spMkLst>
            <pc:docMk/>
            <pc:sldMk cId="2076670930" sldId="333"/>
            <ac:spMk id="88" creationId="{3D6A2C62-4CBF-4CDF-9D25-219E12BDC27B}"/>
          </ac:spMkLst>
        </pc:spChg>
        <pc:spChg chg="del">
          <ac:chgData name="Paulina Janusz" userId="09cc7f44bacd4ef5" providerId="LiveId" clId="{EA197F12-656F-4996-8974-B18DA0CD102E}" dt="2019-11-10T09:22:22.460" v="245" actId="478"/>
          <ac:spMkLst>
            <pc:docMk/>
            <pc:sldMk cId="2076670930" sldId="333"/>
            <ac:spMk id="93" creationId="{010D4429-D860-4899-85FC-573AA757F46F}"/>
          </ac:spMkLst>
        </pc:spChg>
        <pc:spChg chg="del">
          <ac:chgData name="Paulina Janusz" userId="09cc7f44bacd4ef5" providerId="LiveId" clId="{EA197F12-656F-4996-8974-B18DA0CD102E}" dt="2019-11-10T09:22:25.764" v="246" actId="478"/>
          <ac:spMkLst>
            <pc:docMk/>
            <pc:sldMk cId="2076670930" sldId="333"/>
            <ac:spMk id="94" creationId="{E6A3A7BF-B98F-48A6-B3E0-440A90A26645}"/>
          </ac:spMkLst>
        </pc:spChg>
        <pc:spChg chg="del">
          <ac:chgData name="Paulina Janusz" userId="09cc7f44bacd4ef5" providerId="LiveId" clId="{EA197F12-656F-4996-8974-B18DA0CD102E}" dt="2019-11-10T09:22:29.621" v="247" actId="478"/>
          <ac:spMkLst>
            <pc:docMk/>
            <pc:sldMk cId="2076670930" sldId="333"/>
            <ac:spMk id="95" creationId="{F7777DD3-E60F-4E85-A414-0FD4C1E15975}"/>
          </ac:spMkLst>
        </pc:spChg>
        <pc:spChg chg="del">
          <ac:chgData name="Paulina Janusz" userId="09cc7f44bacd4ef5" providerId="LiveId" clId="{EA197F12-656F-4996-8974-B18DA0CD102E}" dt="2019-11-10T10:23:57.752" v="472" actId="478"/>
          <ac:spMkLst>
            <pc:docMk/>
            <pc:sldMk cId="2076670930" sldId="333"/>
            <ac:spMk id="96" creationId="{01292C06-720F-40D9-8AAE-C532E71E38E8}"/>
          </ac:spMkLst>
        </pc:spChg>
        <pc:spChg chg="add">
          <ac:chgData name="Paulina Janusz" userId="09cc7f44bacd4ef5" providerId="LiveId" clId="{EA197F12-656F-4996-8974-B18DA0CD102E}" dt="2019-11-10T10:22:05.007" v="451"/>
          <ac:spMkLst>
            <pc:docMk/>
            <pc:sldMk cId="2076670930" sldId="333"/>
            <ac:spMk id="97" creationId="{7EA86294-EE38-4862-B8F9-441131FDFD01}"/>
          </ac:spMkLst>
        </pc:spChg>
        <pc:grpChg chg="del">
          <ac:chgData name="Paulina Janusz" userId="09cc7f44bacd4ef5" providerId="LiveId" clId="{EA197F12-656F-4996-8974-B18DA0CD102E}" dt="2019-11-10T09:02:52.534" v="123" actId="478"/>
          <ac:grpSpMkLst>
            <pc:docMk/>
            <pc:sldMk cId="2076670930" sldId="333"/>
            <ac:grpSpMk id="13" creationId="{00000000-0000-0000-0000-000000000000}"/>
          </ac:grpSpMkLst>
        </pc:grpChg>
        <pc:grpChg chg="del">
          <ac:chgData name="Paulina Janusz" userId="09cc7f44bacd4ef5" providerId="LiveId" clId="{EA197F12-656F-4996-8974-B18DA0CD102E}" dt="2019-11-10T09:12:40.488" v="140" actId="478"/>
          <ac:grpSpMkLst>
            <pc:docMk/>
            <pc:sldMk cId="2076670930" sldId="333"/>
            <ac:grpSpMk id="36" creationId="{00000000-0000-0000-0000-000000000000}"/>
          </ac:grpSpMkLst>
        </pc:grpChg>
        <pc:grpChg chg="add del">
          <ac:chgData name="Paulina Janusz" userId="09cc7f44bacd4ef5" providerId="LiveId" clId="{EA197F12-656F-4996-8974-B18DA0CD102E}" dt="2019-11-10T09:19:07.420" v="207" actId="478"/>
          <ac:grpSpMkLst>
            <pc:docMk/>
            <pc:sldMk cId="2076670930" sldId="333"/>
            <ac:grpSpMk id="45" creationId="{C9A86EBB-A9E7-4035-93BF-2EE1D38EBAEE}"/>
          </ac:grpSpMkLst>
        </pc:grpChg>
        <pc:grpChg chg="add del">
          <ac:chgData name="Paulina Janusz" userId="09cc7f44bacd4ef5" providerId="LiveId" clId="{EA197F12-656F-4996-8974-B18DA0CD102E}" dt="2019-11-10T09:21:33.075" v="236" actId="478"/>
          <ac:grpSpMkLst>
            <pc:docMk/>
            <pc:sldMk cId="2076670930" sldId="333"/>
            <ac:grpSpMk id="68" creationId="{B9B13F2C-D2A0-40DF-AF31-7C5064BC6140}"/>
          </ac:grpSpMkLst>
        </pc:grpChg>
        <pc:grpChg chg="topLvl">
          <ac:chgData name="Paulina Janusz" userId="09cc7f44bacd4ef5" providerId="LiveId" clId="{EA197F12-656F-4996-8974-B18DA0CD102E}" dt="2019-11-10T09:21:33.075" v="236" actId="478"/>
          <ac:grpSpMkLst>
            <pc:docMk/>
            <pc:sldMk cId="2076670930" sldId="333"/>
            <ac:grpSpMk id="69" creationId="{CAF551E0-0DF5-4902-98EC-86110690F04A}"/>
          </ac:grpSpMkLst>
        </pc:grpChg>
        <pc:grpChg chg="add">
          <ac:chgData name="Paulina Janusz" userId="09cc7f44bacd4ef5" providerId="LiveId" clId="{EA197F12-656F-4996-8974-B18DA0CD102E}" dt="2019-11-10T09:19:07.828" v="208"/>
          <ac:grpSpMkLst>
            <pc:docMk/>
            <pc:sldMk cId="2076670930" sldId="333"/>
            <ac:grpSpMk id="89" creationId="{7CD2124D-2A8E-4477-92A8-34F3AFBC3674}"/>
          </ac:grpSpMkLst>
        </pc:grpChg>
        <pc:cxnChg chg="mod">
          <ac:chgData name="Paulina Janusz" userId="09cc7f44bacd4ef5" providerId="LiveId" clId="{EA197F12-656F-4996-8974-B18DA0CD102E}" dt="2019-11-10T09:12:40.488" v="140" actId="478"/>
          <ac:cxnSpMkLst>
            <pc:docMk/>
            <pc:sldMk cId="2076670930" sldId="333"/>
            <ac:cxnSpMk id="42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40.488" v="140" actId="478"/>
          <ac:cxnSpMkLst>
            <pc:docMk/>
            <pc:sldMk cId="2076670930" sldId="333"/>
            <ac:cxnSpMk id="59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40.488" v="140" actId="478"/>
          <ac:cxnSpMkLst>
            <pc:docMk/>
            <pc:sldMk cId="2076670930" sldId="333"/>
            <ac:cxnSpMk id="60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40.488" v="140" actId="478"/>
          <ac:cxnSpMkLst>
            <pc:docMk/>
            <pc:sldMk cId="2076670930" sldId="333"/>
            <ac:cxnSpMk id="61" creationId="{00000000-0000-0000-0000-000000000000}"/>
          </ac:cxnSpMkLst>
        </pc:cxnChg>
        <pc:cxnChg chg="del mod">
          <ac:chgData name="Paulina Janusz" userId="09cc7f44bacd4ef5" providerId="LiveId" clId="{EA197F12-656F-4996-8974-B18DA0CD102E}" dt="2019-11-10T09:21:20.680" v="232" actId="478"/>
          <ac:cxnSpMkLst>
            <pc:docMk/>
            <pc:sldMk cId="2076670930" sldId="333"/>
            <ac:cxnSpMk id="74" creationId="{4EB97027-B5C3-49B3-8F33-423A5D07AAE7}"/>
          </ac:cxnSpMkLst>
        </pc:cxnChg>
        <pc:cxnChg chg="del">
          <ac:chgData name="Paulina Janusz" userId="09cc7f44bacd4ef5" providerId="LiveId" clId="{EA197F12-656F-4996-8974-B18DA0CD102E}" dt="2019-11-10T09:21:26.643" v="234" actId="478"/>
          <ac:cxnSpMkLst>
            <pc:docMk/>
            <pc:sldMk cId="2076670930" sldId="333"/>
            <ac:cxnSpMk id="75" creationId="{E34DD2F9-86D3-4E40-8178-EEAE1E9152B1}"/>
          </ac:cxnSpMkLst>
        </pc:cxnChg>
        <pc:cxnChg chg="del mod">
          <ac:chgData name="Paulina Janusz" userId="09cc7f44bacd4ef5" providerId="LiveId" clId="{EA197F12-656F-4996-8974-B18DA0CD102E}" dt="2019-11-10T10:24:04.492" v="473" actId="478"/>
          <ac:cxnSpMkLst>
            <pc:docMk/>
            <pc:sldMk cId="2076670930" sldId="333"/>
            <ac:cxnSpMk id="84" creationId="{93F8855C-C468-48D3-BB40-12907D0C1F1F}"/>
          </ac:cxnSpMkLst>
        </pc:cxnChg>
        <pc:cxnChg chg="del">
          <ac:chgData name="Paulina Janusz" userId="09cc7f44bacd4ef5" providerId="LiveId" clId="{EA197F12-656F-4996-8974-B18DA0CD102E}" dt="2019-11-10T09:21:11.693" v="229" actId="478"/>
          <ac:cxnSpMkLst>
            <pc:docMk/>
            <pc:sldMk cId="2076670930" sldId="333"/>
            <ac:cxnSpMk id="85" creationId="{60DE9EF7-F164-4C33-9D26-EBF79BA008DB}"/>
          </ac:cxnSpMkLst>
        </pc:cxnChg>
      </pc:sldChg>
      <pc:sldChg chg="addSp delSp modSp modNotesTx">
        <pc:chgData name="Paulina Janusz" userId="09cc7f44bacd4ef5" providerId="LiveId" clId="{EA197F12-656F-4996-8974-B18DA0CD102E}" dt="2019-11-10T10:21:49.476" v="449" actId="478"/>
        <pc:sldMkLst>
          <pc:docMk/>
          <pc:sldMk cId="767398562" sldId="334"/>
        </pc:sldMkLst>
        <pc:spChg chg="mod">
          <ac:chgData name="Paulina Janusz" userId="09cc7f44bacd4ef5" providerId="LiveId" clId="{EA197F12-656F-4996-8974-B18DA0CD102E}" dt="2019-11-10T09:26:32.946" v="259" actId="207"/>
          <ac:spMkLst>
            <pc:docMk/>
            <pc:sldMk cId="767398562" sldId="334"/>
            <ac:spMk id="3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09:21:40.126" v="238" actId="478"/>
          <ac:spMkLst>
            <pc:docMk/>
            <pc:sldMk cId="767398562" sldId="334"/>
            <ac:spMk id="36" creationId="{00000000-0000-0000-0000-000000000000}"/>
          </ac:spMkLst>
        </pc:spChg>
        <pc:spChg chg="mod">
          <ac:chgData name="Paulina Janusz" userId="09cc7f44bacd4ef5" providerId="LiveId" clId="{EA197F12-656F-4996-8974-B18DA0CD102E}" dt="2019-11-10T10:21:47.871" v="448" actId="1076"/>
          <ac:spMkLst>
            <pc:docMk/>
            <pc:sldMk cId="767398562" sldId="334"/>
            <ac:spMk id="67" creationId="{44CAABC5-FE94-47D6-B4BF-711A9EF21E83}"/>
          </ac:spMkLst>
        </pc:spChg>
        <pc:spChg chg="add del">
          <ac:chgData name="Paulina Janusz" userId="09cc7f44bacd4ef5" providerId="LiveId" clId="{EA197F12-656F-4996-8974-B18DA0CD102E}" dt="2019-11-10T09:15:24.094" v="178" actId="478"/>
          <ac:spMkLst>
            <pc:docMk/>
            <pc:sldMk cId="767398562" sldId="334"/>
            <ac:spMk id="88" creationId="{DCA89DE2-1633-41BB-940A-89753B676102}"/>
          </ac:spMkLst>
        </pc:spChg>
        <pc:spChg chg="add del">
          <ac:chgData name="Paulina Janusz" userId="09cc7f44bacd4ef5" providerId="LiveId" clId="{EA197F12-656F-4996-8974-B18DA0CD102E}" dt="2019-11-10T09:15:43.585" v="181" actId="478"/>
          <ac:spMkLst>
            <pc:docMk/>
            <pc:sldMk cId="767398562" sldId="334"/>
            <ac:spMk id="89" creationId="{4CACE1FA-AAB8-4AED-AF6C-396315591799}"/>
          </ac:spMkLst>
        </pc:spChg>
        <pc:spChg chg="add del">
          <ac:chgData name="Paulina Janusz" userId="09cc7f44bacd4ef5" providerId="LiveId" clId="{EA197F12-656F-4996-8974-B18DA0CD102E}" dt="2019-11-10T09:15:55.731" v="184" actId="478"/>
          <ac:spMkLst>
            <pc:docMk/>
            <pc:sldMk cId="767398562" sldId="334"/>
            <ac:spMk id="90" creationId="{88B7D463-ACBA-4DE6-8E36-85598F84C961}"/>
          </ac:spMkLst>
        </pc:spChg>
        <pc:spChg chg="add del">
          <ac:chgData name="Paulina Janusz" userId="09cc7f44bacd4ef5" providerId="LiveId" clId="{EA197F12-656F-4996-8974-B18DA0CD102E}" dt="2019-11-10T09:16:11.121" v="186" actId="478"/>
          <ac:spMkLst>
            <pc:docMk/>
            <pc:sldMk cId="767398562" sldId="334"/>
            <ac:spMk id="91" creationId="{BF04FC33-D68B-4E6F-83F3-8209D510912B}"/>
          </ac:spMkLst>
        </pc:spChg>
        <pc:spChg chg="del">
          <ac:chgData name="Paulina Janusz" userId="09cc7f44bacd4ef5" providerId="LiveId" clId="{EA197F12-656F-4996-8974-B18DA0CD102E}" dt="2019-11-10T09:22:34.343" v="248" actId="478"/>
          <ac:spMkLst>
            <pc:docMk/>
            <pc:sldMk cId="767398562" sldId="334"/>
            <ac:spMk id="97" creationId="{D69F9B91-9837-4B9A-B382-13373617C521}"/>
          </ac:spMkLst>
        </pc:spChg>
        <pc:spChg chg="del">
          <ac:chgData name="Paulina Janusz" userId="09cc7f44bacd4ef5" providerId="LiveId" clId="{EA197F12-656F-4996-8974-B18DA0CD102E}" dt="2019-11-10T09:22:36.841" v="249" actId="478"/>
          <ac:spMkLst>
            <pc:docMk/>
            <pc:sldMk cId="767398562" sldId="334"/>
            <ac:spMk id="98" creationId="{A4E3675D-C2AE-415A-A919-28D022EF8946}"/>
          </ac:spMkLst>
        </pc:spChg>
        <pc:spChg chg="add del mod">
          <ac:chgData name="Paulina Janusz" userId="09cc7f44bacd4ef5" providerId="LiveId" clId="{EA197F12-656F-4996-8974-B18DA0CD102E}" dt="2019-11-10T09:23:34.537" v="253" actId="478"/>
          <ac:spMkLst>
            <pc:docMk/>
            <pc:sldMk cId="767398562" sldId="334"/>
            <ac:spMk id="100" creationId="{3F080689-E31E-4784-A763-5AAF9BEB54CB}"/>
          </ac:spMkLst>
        </pc:spChg>
        <pc:spChg chg="add del">
          <ac:chgData name="Paulina Janusz" userId="09cc7f44bacd4ef5" providerId="LiveId" clId="{EA197F12-656F-4996-8974-B18DA0CD102E}" dt="2019-11-10T10:21:49.476" v="449" actId="478"/>
          <ac:spMkLst>
            <pc:docMk/>
            <pc:sldMk cId="767398562" sldId="334"/>
            <ac:spMk id="101" creationId="{623366B3-83E3-45EB-8685-9CB9A9B692F1}"/>
          </ac:spMkLst>
        </pc:spChg>
        <pc:grpChg chg="del">
          <ac:chgData name="Paulina Janusz" userId="09cc7f44bacd4ef5" providerId="LiveId" clId="{EA197F12-656F-4996-8974-B18DA0CD102E}" dt="2019-11-10T09:02:56.076" v="125" actId="478"/>
          <ac:grpSpMkLst>
            <pc:docMk/>
            <pc:sldMk cId="767398562" sldId="334"/>
            <ac:grpSpMk id="13" creationId="{00000000-0000-0000-0000-000000000000}"/>
          </ac:grpSpMkLst>
        </pc:grpChg>
        <pc:grpChg chg="del">
          <ac:chgData name="Paulina Janusz" userId="09cc7f44bacd4ef5" providerId="LiveId" clId="{EA197F12-656F-4996-8974-B18DA0CD102E}" dt="2019-11-10T09:12:34.538" v="138" actId="478"/>
          <ac:grpSpMkLst>
            <pc:docMk/>
            <pc:sldMk cId="767398562" sldId="334"/>
            <ac:grpSpMk id="37" creationId="{00000000-0000-0000-0000-000000000000}"/>
          </ac:grpSpMkLst>
        </pc:grpChg>
        <pc:grpChg chg="add del">
          <ac:chgData name="Paulina Janusz" userId="09cc7f44bacd4ef5" providerId="LiveId" clId="{EA197F12-656F-4996-8974-B18DA0CD102E}" dt="2019-11-10T09:19:03.152" v="205" actId="478"/>
          <ac:grpSpMkLst>
            <pc:docMk/>
            <pc:sldMk cId="767398562" sldId="334"/>
            <ac:grpSpMk id="45" creationId="{12F6450C-4A89-4AF6-B1A1-239D53D76DEC}"/>
          </ac:grpSpMkLst>
        </pc:grpChg>
        <pc:grpChg chg="add del">
          <ac:chgData name="Paulina Janusz" userId="09cc7f44bacd4ef5" providerId="LiveId" clId="{EA197F12-656F-4996-8974-B18DA0CD102E}" dt="2019-11-10T09:21:36.979" v="237" actId="478"/>
          <ac:grpSpMkLst>
            <pc:docMk/>
            <pc:sldMk cId="767398562" sldId="334"/>
            <ac:grpSpMk id="70" creationId="{56D9102B-FDBF-4621-ACEE-8C94401943EC}"/>
          </ac:grpSpMkLst>
        </pc:grpChg>
        <pc:grpChg chg="add">
          <ac:chgData name="Paulina Janusz" userId="09cc7f44bacd4ef5" providerId="LiveId" clId="{EA197F12-656F-4996-8974-B18DA0CD102E}" dt="2019-11-10T09:19:03.606" v="206"/>
          <ac:grpSpMkLst>
            <pc:docMk/>
            <pc:sldMk cId="767398562" sldId="334"/>
            <ac:grpSpMk id="92" creationId="{B4F59A0E-85DC-42FD-B39A-7305B2A9A659}"/>
          </ac:grpSpMkLst>
        </pc:grpChg>
        <pc:cxnChg chg="mod">
          <ac:chgData name="Paulina Janusz" userId="09cc7f44bacd4ef5" providerId="LiveId" clId="{EA197F12-656F-4996-8974-B18DA0CD102E}" dt="2019-11-10T09:12:34.538" v="138" actId="478"/>
          <ac:cxnSpMkLst>
            <pc:docMk/>
            <pc:sldMk cId="767398562" sldId="334"/>
            <ac:cxnSpMk id="43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34.538" v="138" actId="478"/>
          <ac:cxnSpMkLst>
            <pc:docMk/>
            <pc:sldMk cId="767398562" sldId="334"/>
            <ac:cxnSpMk id="60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34.538" v="138" actId="478"/>
          <ac:cxnSpMkLst>
            <pc:docMk/>
            <pc:sldMk cId="767398562" sldId="334"/>
            <ac:cxnSpMk id="61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34.538" v="138" actId="478"/>
          <ac:cxnSpMkLst>
            <pc:docMk/>
            <pc:sldMk cId="767398562" sldId="334"/>
            <ac:cxnSpMk id="62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21:36.979" v="237" actId="478"/>
          <ac:cxnSpMkLst>
            <pc:docMk/>
            <pc:sldMk cId="767398562" sldId="334"/>
            <ac:cxnSpMk id="76" creationId="{BCD78918-9624-43A3-83B1-8E7D808625EE}"/>
          </ac:cxnSpMkLst>
        </pc:cxnChg>
        <pc:cxnChg chg="mod">
          <ac:chgData name="Paulina Janusz" userId="09cc7f44bacd4ef5" providerId="LiveId" clId="{EA197F12-656F-4996-8974-B18DA0CD102E}" dt="2019-11-10T09:21:36.979" v="237" actId="478"/>
          <ac:cxnSpMkLst>
            <pc:docMk/>
            <pc:sldMk cId="767398562" sldId="334"/>
            <ac:cxnSpMk id="85" creationId="{07041037-4AB4-4C12-9536-7D075282DE2C}"/>
          </ac:cxnSpMkLst>
        </pc:cxnChg>
        <pc:cxnChg chg="mod">
          <ac:chgData name="Paulina Janusz" userId="09cc7f44bacd4ef5" providerId="LiveId" clId="{EA197F12-656F-4996-8974-B18DA0CD102E}" dt="2019-11-10T09:21:36.979" v="237" actId="478"/>
          <ac:cxnSpMkLst>
            <pc:docMk/>
            <pc:sldMk cId="767398562" sldId="334"/>
            <ac:cxnSpMk id="86" creationId="{1788756C-FB09-4F76-B7B9-A353E513975E}"/>
          </ac:cxnSpMkLst>
        </pc:cxnChg>
      </pc:sldChg>
      <pc:sldChg chg="addSp delSp modSp modNotesTx">
        <pc:chgData name="Paulina Janusz" userId="09cc7f44bacd4ef5" providerId="LiveId" clId="{EA197F12-656F-4996-8974-B18DA0CD102E}" dt="2019-11-10T10:45:10.192" v="618" actId="478"/>
        <pc:sldMkLst>
          <pc:docMk/>
          <pc:sldMk cId="1895919839" sldId="335"/>
        </pc:sldMkLst>
        <pc:spChg chg="add del mod ord">
          <ac:chgData name="Paulina Janusz" userId="09cc7f44bacd4ef5" providerId="LiveId" clId="{EA197F12-656F-4996-8974-B18DA0CD102E}" dt="2019-11-10T10:20:11.276" v="445" actId="1076"/>
          <ac:spMkLst>
            <pc:docMk/>
            <pc:sldMk cId="1895919839" sldId="335"/>
            <ac:spMk id="8" creationId="{44CAABC5-FE94-47D6-B4BF-711A9EF21E83}"/>
          </ac:spMkLst>
        </pc:spChg>
        <pc:spChg chg="add del mod">
          <ac:chgData name="Paulina Janusz" userId="09cc7f44bacd4ef5" providerId="LiveId" clId="{EA197F12-656F-4996-8974-B18DA0CD102E}" dt="2019-11-10T09:13:36.923" v="155" actId="478"/>
          <ac:spMkLst>
            <pc:docMk/>
            <pc:sldMk cId="1895919839" sldId="335"/>
            <ac:spMk id="30" creationId="{9EC1B9B8-0B15-4E88-B504-F15390E5575E}"/>
          </ac:spMkLst>
        </pc:spChg>
        <pc:spChg chg="add del mod ord">
          <ac:chgData name="Paulina Janusz" userId="09cc7f44bacd4ef5" providerId="LiveId" clId="{EA197F12-656F-4996-8974-B18DA0CD102E}" dt="2019-11-10T09:15:00.110" v="174" actId="478"/>
          <ac:spMkLst>
            <pc:docMk/>
            <pc:sldMk cId="1895919839" sldId="335"/>
            <ac:spMk id="31" creationId="{B7421754-02C0-4CFC-AB5D-A025071D78C3}"/>
          </ac:spMkLst>
        </pc:spChg>
        <pc:spChg chg="del">
          <ac:chgData name="Paulina Janusz" userId="09cc7f44bacd4ef5" providerId="LiveId" clId="{EA197F12-656F-4996-8974-B18DA0CD102E}" dt="2019-11-10T09:22:41.093" v="250" actId="478"/>
          <ac:spMkLst>
            <pc:docMk/>
            <pc:sldMk cId="1895919839" sldId="335"/>
            <ac:spMk id="40" creationId="{6A5AFDE5-001C-4F99-883C-DB30F3352057}"/>
          </ac:spMkLst>
        </pc:spChg>
        <pc:spChg chg="add del mod">
          <ac:chgData name="Paulina Janusz" userId="09cc7f44bacd4ef5" providerId="LiveId" clId="{EA197F12-656F-4996-8974-B18DA0CD102E}" dt="2019-11-10T10:45:10.192" v="618" actId="478"/>
          <ac:spMkLst>
            <pc:docMk/>
            <pc:sldMk cId="1895919839" sldId="335"/>
            <ac:spMk id="43" creationId="{6EC8391D-9ED2-4D70-B7AA-14C832757D7F}"/>
          </ac:spMkLst>
        </pc:spChg>
        <pc:spChg chg="add del mod">
          <ac:chgData name="Paulina Janusz" userId="09cc7f44bacd4ef5" providerId="LiveId" clId="{EA197F12-656F-4996-8974-B18DA0CD102E}" dt="2019-11-10T10:45:07.680" v="617" actId="478"/>
          <ac:spMkLst>
            <pc:docMk/>
            <pc:sldMk cId="1895919839" sldId="335"/>
            <ac:spMk id="44" creationId="{2E6F69B3-8457-4CD6-B01B-64DCEB916B4A}"/>
          </ac:spMkLst>
        </pc:spChg>
        <pc:spChg chg="add del">
          <ac:chgData name="Paulina Janusz" userId="09cc7f44bacd4ef5" providerId="LiveId" clId="{EA197F12-656F-4996-8974-B18DA0CD102E}" dt="2019-11-10T10:20:14.451" v="446" actId="478"/>
          <ac:spMkLst>
            <pc:docMk/>
            <pc:sldMk cId="1895919839" sldId="335"/>
            <ac:spMk id="45" creationId="{356966DF-2A6B-43EC-ADFF-3525EA007849}"/>
          </ac:spMkLst>
        </pc:spChg>
        <pc:spChg chg="del mod">
          <ac:chgData name="Paulina Janusz" userId="09cc7f44bacd4ef5" providerId="LiveId" clId="{EA197F12-656F-4996-8974-B18DA0CD102E}" dt="2019-11-10T10:45:07.680" v="617" actId="478"/>
          <ac:spMkLst>
            <pc:docMk/>
            <pc:sldMk cId="1895919839" sldId="335"/>
            <ac:spMk id="68" creationId="{00000000-0000-0000-0000-000000000000}"/>
          </ac:spMkLst>
        </pc:spChg>
        <pc:grpChg chg="del">
          <ac:chgData name="Paulina Janusz" userId="09cc7f44bacd4ef5" providerId="LiveId" clId="{EA197F12-656F-4996-8974-B18DA0CD102E}" dt="2019-11-10T09:02:59.540" v="127" actId="478"/>
          <ac:grpSpMkLst>
            <pc:docMk/>
            <pc:sldMk cId="1895919839" sldId="335"/>
            <ac:grpSpMk id="13" creationId="{00000000-0000-0000-0000-000000000000}"/>
          </ac:grpSpMkLst>
        </pc:grpChg>
        <pc:grpChg chg="add del">
          <ac:chgData name="Paulina Janusz" userId="09cc7f44bacd4ef5" providerId="LiveId" clId="{EA197F12-656F-4996-8974-B18DA0CD102E}" dt="2019-11-10T09:18:58.329" v="203" actId="478"/>
          <ac:grpSpMkLst>
            <pc:docMk/>
            <pc:sldMk cId="1895919839" sldId="335"/>
            <ac:grpSpMk id="22" creationId="{D267274D-157D-4958-86FE-0E9C962FD09E}"/>
          </ac:grpSpMkLst>
        </pc:grpChg>
        <pc:grpChg chg="add">
          <ac:chgData name="Paulina Janusz" userId="09cc7f44bacd4ef5" providerId="LiveId" clId="{EA197F12-656F-4996-8974-B18DA0CD102E}" dt="2019-11-10T09:18:58.799" v="204"/>
          <ac:grpSpMkLst>
            <pc:docMk/>
            <pc:sldMk cId="1895919839" sldId="335"/>
            <ac:grpSpMk id="34" creationId="{1A13AD9F-667D-4142-8083-A6CF5A1E576D}"/>
          </ac:grpSpMkLst>
        </pc:grpChg>
        <pc:picChg chg="add del mod">
          <ac:chgData name="Paulina Janusz" userId="09cc7f44bacd4ef5" providerId="LiveId" clId="{EA197F12-656F-4996-8974-B18DA0CD102E}" dt="2019-11-10T10:45:07.680" v="617" actId="478"/>
          <ac:picMkLst>
            <pc:docMk/>
            <pc:sldMk cId="1895919839" sldId="335"/>
            <ac:picMk id="42" creationId="{E33E5CBC-3EAE-4349-B42E-35EE416BC7B7}"/>
          </ac:picMkLst>
        </pc:picChg>
      </pc:sldChg>
      <pc:sldChg chg="addSp delSp modSp del modNotesTx">
        <pc:chgData name="Paulina Janusz" userId="09cc7f44bacd4ef5" providerId="LiveId" clId="{EA197F12-656F-4996-8974-B18DA0CD102E}" dt="2019-11-10T10:57:43.947" v="619" actId="2696"/>
        <pc:sldMkLst>
          <pc:docMk/>
          <pc:sldMk cId="14828212" sldId="336"/>
        </pc:sldMkLst>
        <pc:spChg chg="del">
          <ac:chgData name="Paulina Janusz" userId="09cc7f44bacd4ef5" providerId="LiveId" clId="{EA197F12-656F-4996-8974-B18DA0CD102E}" dt="2019-11-10T09:21:57.109" v="243" actId="478"/>
          <ac:spMkLst>
            <pc:docMk/>
            <pc:sldMk cId="14828212" sldId="336"/>
            <ac:spMk id="70" creationId="{5D537E49-4242-46C0-BA3A-E394A9B75CE4}"/>
          </ac:spMkLst>
        </pc:spChg>
        <pc:spChg chg="del">
          <ac:chgData name="Paulina Janusz" userId="09cc7f44bacd4ef5" providerId="LiveId" clId="{EA197F12-656F-4996-8974-B18DA0CD102E}" dt="2019-11-10T09:21:49.188" v="240" actId="478"/>
          <ac:spMkLst>
            <pc:docMk/>
            <pc:sldMk cId="14828212" sldId="336"/>
            <ac:spMk id="71" creationId="{840C28DB-4C04-49EB-B06C-66FFA2D439E0}"/>
          </ac:spMkLst>
        </pc:spChg>
        <pc:spChg chg="del">
          <ac:chgData name="Paulina Janusz" userId="09cc7f44bacd4ef5" providerId="LiveId" clId="{EA197F12-656F-4996-8974-B18DA0CD102E}" dt="2019-11-10T09:21:54.623" v="242" actId="478"/>
          <ac:spMkLst>
            <pc:docMk/>
            <pc:sldMk cId="14828212" sldId="336"/>
            <ac:spMk id="72" creationId="{57A642A0-F8A7-4EF4-A72F-896571392D66}"/>
          </ac:spMkLst>
        </pc:spChg>
        <pc:spChg chg="del topLvl">
          <ac:chgData name="Paulina Janusz" userId="09cc7f44bacd4ef5" providerId="LiveId" clId="{EA197F12-656F-4996-8974-B18DA0CD102E}" dt="2019-11-10T09:22:00.434" v="244" actId="478"/>
          <ac:spMkLst>
            <pc:docMk/>
            <pc:sldMk cId="14828212" sldId="336"/>
            <ac:spMk id="73" creationId="{C73A2D4B-853A-4661-A8BD-5D0B0938439E}"/>
          </ac:spMkLst>
        </pc:spChg>
        <pc:spChg chg="del">
          <ac:chgData name="Paulina Janusz" userId="09cc7f44bacd4ef5" providerId="LiveId" clId="{EA197F12-656F-4996-8974-B18DA0CD102E}" dt="2019-11-10T10:25:48.419" v="481" actId="478"/>
          <ac:spMkLst>
            <pc:docMk/>
            <pc:sldMk cId="14828212" sldId="336"/>
            <ac:spMk id="79" creationId="{004D154D-EB7B-4FCE-B849-D242C4968140}"/>
          </ac:spMkLst>
        </pc:spChg>
        <pc:spChg chg="del">
          <ac:chgData name="Paulina Janusz" userId="09cc7f44bacd4ef5" providerId="LiveId" clId="{EA197F12-656F-4996-8974-B18DA0CD102E}" dt="2019-11-10T10:25:41.330" v="479" actId="478"/>
          <ac:spMkLst>
            <pc:docMk/>
            <pc:sldMk cId="14828212" sldId="336"/>
            <ac:spMk id="82" creationId="{338F98C1-D9C1-4AB0-BA9B-C8FA101BA317}"/>
          </ac:spMkLst>
        </pc:spChg>
        <pc:grpChg chg="del">
          <ac:chgData name="Paulina Janusz" userId="09cc7f44bacd4ef5" providerId="LiveId" clId="{EA197F12-656F-4996-8974-B18DA0CD102E}" dt="2019-11-10T09:03:04.355" v="129" actId="478"/>
          <ac:grpSpMkLst>
            <pc:docMk/>
            <pc:sldMk cId="14828212" sldId="336"/>
            <ac:grpSpMk id="13" creationId="{00000000-0000-0000-0000-000000000000}"/>
          </ac:grpSpMkLst>
        </pc:grpChg>
        <pc:grpChg chg="del">
          <ac:chgData name="Paulina Janusz" userId="09cc7f44bacd4ef5" providerId="LiveId" clId="{EA197F12-656F-4996-8974-B18DA0CD102E}" dt="2019-11-10T09:12:17.982" v="135" actId="478"/>
          <ac:grpSpMkLst>
            <pc:docMk/>
            <pc:sldMk cId="14828212" sldId="336"/>
            <ac:grpSpMk id="32" creationId="{00000000-0000-0000-0000-000000000000}"/>
          </ac:grpSpMkLst>
        </pc:grpChg>
        <pc:grpChg chg="add del">
          <ac:chgData name="Paulina Janusz" userId="09cc7f44bacd4ef5" providerId="LiveId" clId="{EA197F12-656F-4996-8974-B18DA0CD102E}" dt="2019-11-10T09:18:53.440" v="201" actId="478"/>
          <ac:grpSpMkLst>
            <pc:docMk/>
            <pc:sldMk cId="14828212" sldId="336"/>
            <ac:grpSpMk id="45" creationId="{397E31F7-970B-4781-BAF6-5A75EF117EFF}"/>
          </ac:grpSpMkLst>
        </pc:grpChg>
        <pc:grpChg chg="add del mod">
          <ac:chgData name="Paulina Janusz" userId="09cc7f44bacd4ef5" providerId="LiveId" clId="{EA197F12-656F-4996-8974-B18DA0CD102E}" dt="2019-11-10T09:22:00.434" v="244" actId="478"/>
          <ac:grpSpMkLst>
            <pc:docMk/>
            <pc:sldMk cId="14828212" sldId="336"/>
            <ac:grpSpMk id="68" creationId="{643C2E54-2A57-4D0B-8486-6D6DBBC96C63}"/>
          </ac:grpSpMkLst>
        </pc:grpChg>
        <pc:grpChg chg="topLvl">
          <ac:chgData name="Paulina Janusz" userId="09cc7f44bacd4ef5" providerId="LiveId" clId="{EA197F12-656F-4996-8974-B18DA0CD102E}" dt="2019-11-10T09:22:00.434" v="244" actId="478"/>
          <ac:grpSpMkLst>
            <pc:docMk/>
            <pc:sldMk cId="14828212" sldId="336"/>
            <ac:grpSpMk id="69" creationId="{5C858586-1516-4404-B36C-143432925941}"/>
          </ac:grpSpMkLst>
        </pc:grpChg>
        <pc:grpChg chg="add">
          <ac:chgData name="Paulina Janusz" userId="09cc7f44bacd4ef5" providerId="LiveId" clId="{EA197F12-656F-4996-8974-B18DA0CD102E}" dt="2019-11-10T09:18:54.165" v="202"/>
          <ac:grpSpMkLst>
            <pc:docMk/>
            <pc:sldMk cId="14828212" sldId="336"/>
            <ac:grpSpMk id="86" creationId="{3781A657-1872-46F5-8FEC-670CFA9679C3}"/>
          </ac:grpSpMkLst>
        </pc:grpChg>
        <pc:cxnChg chg="mod">
          <ac:chgData name="Paulina Janusz" userId="09cc7f44bacd4ef5" providerId="LiveId" clId="{EA197F12-656F-4996-8974-B18DA0CD102E}" dt="2019-11-10T09:12:17.982" v="135" actId="478"/>
          <ac:cxnSpMkLst>
            <pc:docMk/>
            <pc:sldMk cId="14828212" sldId="336"/>
            <ac:cxnSpMk id="39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17.982" v="135" actId="478"/>
          <ac:cxnSpMkLst>
            <pc:docMk/>
            <pc:sldMk cId="14828212" sldId="336"/>
            <ac:cxnSpMk id="56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17.982" v="135" actId="478"/>
          <ac:cxnSpMkLst>
            <pc:docMk/>
            <pc:sldMk cId="14828212" sldId="336"/>
            <ac:cxnSpMk id="57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09:12:17.982" v="135" actId="478"/>
          <ac:cxnSpMkLst>
            <pc:docMk/>
            <pc:sldMk cId="14828212" sldId="336"/>
            <ac:cxnSpMk id="58" creationId="{00000000-0000-0000-0000-000000000000}"/>
          </ac:cxnSpMkLst>
        </pc:cxnChg>
        <pc:cxnChg chg="del mod">
          <ac:chgData name="Paulina Janusz" userId="09cc7f44bacd4ef5" providerId="LiveId" clId="{EA197F12-656F-4996-8974-B18DA0CD102E}" dt="2019-11-10T09:21:51.660" v="241" actId="478"/>
          <ac:cxnSpMkLst>
            <pc:docMk/>
            <pc:sldMk cId="14828212" sldId="336"/>
            <ac:cxnSpMk id="74" creationId="{41EAC75A-70E4-476E-8376-66C6A7019D0E}"/>
          </ac:cxnSpMkLst>
        </pc:cxnChg>
        <pc:cxnChg chg="del">
          <ac:chgData name="Paulina Janusz" userId="09cc7f44bacd4ef5" providerId="LiveId" clId="{EA197F12-656F-4996-8974-B18DA0CD102E}" dt="2019-11-10T09:21:46.553" v="239" actId="478"/>
          <ac:cxnSpMkLst>
            <pc:docMk/>
            <pc:sldMk cId="14828212" sldId="336"/>
            <ac:cxnSpMk id="75" creationId="{6DEA0B73-5B36-4CCC-AE1F-8D90E0BC0107}"/>
          </ac:cxnSpMkLst>
        </pc:cxnChg>
        <pc:cxnChg chg="del">
          <ac:chgData name="Paulina Janusz" userId="09cc7f44bacd4ef5" providerId="LiveId" clId="{EA197F12-656F-4996-8974-B18DA0CD102E}" dt="2019-11-10T10:25:44.141" v="480" actId="478"/>
          <ac:cxnSpMkLst>
            <pc:docMk/>
            <pc:sldMk cId="14828212" sldId="336"/>
            <ac:cxnSpMk id="85" creationId="{493C1716-9DC2-4728-A2B7-491908D14709}"/>
          </ac:cxnSpMkLst>
        </pc:cxnChg>
      </pc:sldChg>
      <pc:sldChg chg="del">
        <pc:chgData name="Paulina Janusz" userId="09cc7f44bacd4ef5" providerId="LiveId" clId="{EA197F12-656F-4996-8974-B18DA0CD102E}" dt="2019-11-10T09:01:20.085" v="103" actId="2696"/>
        <pc:sldMkLst>
          <pc:docMk/>
          <pc:sldMk cId="2705726035" sldId="337"/>
        </pc:sldMkLst>
      </pc:sldChg>
      <pc:sldChg chg="addSp delSp modSp modNotesTx">
        <pc:chgData name="Paulina Janusz" userId="09cc7f44bacd4ef5" providerId="LiveId" clId="{EA197F12-656F-4996-8974-B18DA0CD102E}" dt="2019-11-10T10:26:15.611" v="494" actId="478"/>
        <pc:sldMkLst>
          <pc:docMk/>
          <pc:sldMk cId="1808199099" sldId="338"/>
        </pc:sldMkLst>
        <pc:spChg chg="del">
          <ac:chgData name="Paulina Janusz" userId="09cc7f44bacd4ef5" providerId="LiveId" clId="{EA197F12-656F-4996-8974-B18DA0CD102E}" dt="2019-11-10T08:59:31.149" v="46" actId="478"/>
          <ac:spMkLst>
            <pc:docMk/>
            <pc:sldMk cId="1808199099" sldId="338"/>
            <ac:spMk id="2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6:13.531" v="493" actId="478"/>
          <ac:spMkLst>
            <pc:docMk/>
            <pc:sldMk cId="1808199099" sldId="338"/>
            <ac:spMk id="10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6:13.531" v="493" actId="478"/>
          <ac:spMkLst>
            <pc:docMk/>
            <pc:sldMk cId="1808199099" sldId="338"/>
            <ac:spMk id="1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6:10.704" v="492" actId="478"/>
          <ac:spMkLst>
            <pc:docMk/>
            <pc:sldMk cId="1808199099" sldId="338"/>
            <ac:spMk id="23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6:13.531" v="493" actId="478"/>
          <ac:spMkLst>
            <pc:docMk/>
            <pc:sldMk cId="1808199099" sldId="338"/>
            <ac:spMk id="2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6:13.531" v="493" actId="478"/>
          <ac:spMkLst>
            <pc:docMk/>
            <pc:sldMk cId="1808199099" sldId="338"/>
            <ac:spMk id="30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08:59:33.008" v="47" actId="478"/>
          <ac:spMkLst>
            <pc:docMk/>
            <pc:sldMk cId="1808199099" sldId="338"/>
            <ac:spMk id="36" creationId="{00000000-0000-0000-0000-000000000000}"/>
          </ac:spMkLst>
        </pc:spChg>
        <pc:picChg chg="add del mod">
          <ac:chgData name="Paulina Janusz" userId="09cc7f44bacd4ef5" providerId="LiveId" clId="{EA197F12-656F-4996-8974-B18DA0CD102E}" dt="2019-11-10T10:26:15.611" v="494" actId="478"/>
          <ac:picMkLst>
            <pc:docMk/>
            <pc:sldMk cId="1808199099" sldId="338"/>
            <ac:picMk id="6" creationId="{C3901ADB-6E5A-4A60-80C7-446D4EDCDCA7}"/>
          </ac:picMkLst>
        </pc:picChg>
        <pc:picChg chg="del">
          <ac:chgData name="Paulina Janusz" userId="09cc7f44bacd4ef5" providerId="LiveId" clId="{EA197F12-656F-4996-8974-B18DA0CD102E}" dt="2019-11-10T08:59:29.234" v="45" actId="478"/>
          <ac:picMkLst>
            <pc:docMk/>
            <pc:sldMk cId="1808199099" sldId="338"/>
            <ac:picMk id="11" creationId="{00000000-0000-0000-0000-000000000000}"/>
          </ac:picMkLst>
        </pc:picChg>
        <pc:cxnChg chg="del">
          <ac:chgData name="Paulina Janusz" userId="09cc7f44bacd4ef5" providerId="LiveId" clId="{EA197F12-656F-4996-8974-B18DA0CD102E}" dt="2019-11-10T10:26:08.928" v="491" actId="478"/>
          <ac:cxnSpMkLst>
            <pc:docMk/>
            <pc:sldMk cId="1808199099" sldId="338"/>
            <ac:cxnSpMk id="21" creationId="{00000000-0000-0000-0000-000000000000}"/>
          </ac:cxnSpMkLst>
        </pc:cxnChg>
      </pc:sldChg>
      <pc:sldChg chg="delSp modSp add del">
        <pc:chgData name="Paulina Janusz" userId="09cc7f44bacd4ef5" providerId="LiveId" clId="{EA197F12-656F-4996-8974-B18DA0CD102E}" dt="2019-11-10T10:27:22.157" v="520" actId="478"/>
        <pc:sldMkLst>
          <pc:docMk/>
          <pc:sldMk cId="3722859282" sldId="339"/>
        </pc:sldMkLst>
        <pc:spChg chg="del">
          <ac:chgData name="Paulina Janusz" userId="09cc7f44bacd4ef5" providerId="LiveId" clId="{EA197F12-656F-4996-8974-B18DA0CD102E}" dt="2019-11-10T10:27:18.495" v="518" actId="478"/>
          <ac:spMkLst>
            <pc:docMk/>
            <pc:sldMk cId="3722859282" sldId="339"/>
            <ac:spMk id="1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6:58.974" v="513" actId="478"/>
          <ac:spMkLst>
            <pc:docMk/>
            <pc:sldMk cId="3722859282" sldId="339"/>
            <ac:spMk id="22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7:22.157" v="520" actId="478"/>
          <ac:spMkLst>
            <pc:docMk/>
            <pc:sldMk cId="3722859282" sldId="339"/>
            <ac:spMk id="23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7:20.326" v="519" actId="478"/>
          <ac:spMkLst>
            <pc:docMk/>
            <pc:sldMk cId="3722859282" sldId="339"/>
            <ac:spMk id="27" creationId="{00000000-0000-0000-0000-000000000000}"/>
          </ac:spMkLst>
        </pc:spChg>
        <pc:spChg chg="del mod">
          <ac:chgData name="Paulina Janusz" userId="09cc7f44bacd4ef5" providerId="LiveId" clId="{EA197F12-656F-4996-8974-B18DA0CD102E}" dt="2019-11-10T10:27:15.029" v="517" actId="478"/>
          <ac:spMkLst>
            <pc:docMk/>
            <pc:sldMk cId="3722859282" sldId="339"/>
            <ac:spMk id="38" creationId="{00000000-0000-0000-0000-000000000000}"/>
          </ac:spMkLst>
        </pc:spChg>
        <pc:picChg chg="del">
          <ac:chgData name="Paulina Janusz" userId="09cc7f44bacd4ef5" providerId="LiveId" clId="{EA197F12-656F-4996-8974-B18DA0CD102E}" dt="2019-11-10T10:27:11.378" v="516" actId="478"/>
          <ac:picMkLst>
            <pc:docMk/>
            <pc:sldMk cId="3722859282" sldId="339"/>
            <ac:picMk id="10" creationId="{00000000-0000-0000-0000-000000000000}"/>
          </ac:picMkLst>
        </pc:picChg>
        <pc:cxnChg chg="del mod">
          <ac:chgData name="Paulina Janusz" userId="09cc7f44bacd4ef5" providerId="LiveId" clId="{EA197F12-656F-4996-8974-B18DA0CD102E}" dt="2019-11-10T10:27:01.497" v="514" actId="478"/>
          <ac:cxnSpMkLst>
            <pc:docMk/>
            <pc:sldMk cId="3722859282" sldId="339"/>
            <ac:cxnSpMk id="35" creationId="{00000000-0000-0000-0000-000000000000}"/>
          </ac:cxnSpMkLst>
        </pc:cxnChg>
      </pc:sldChg>
      <pc:sldChg chg="addSp delSp modSp">
        <pc:chgData name="Paulina Janusz" userId="09cc7f44bacd4ef5" providerId="LiveId" clId="{EA197F12-656F-4996-8974-B18DA0CD102E}" dt="2019-11-10T10:28:55.153" v="546" actId="478"/>
        <pc:sldMkLst>
          <pc:docMk/>
          <pc:sldMk cId="1151121593" sldId="340"/>
        </pc:sldMkLst>
        <pc:spChg chg="mod">
          <ac:chgData name="Paulina Janusz" userId="09cc7f44bacd4ef5" providerId="LiveId" clId="{EA197F12-656F-4996-8974-B18DA0CD102E}" dt="2019-11-10T10:28:02.163" v="535" actId="6549"/>
          <ac:spMkLst>
            <pc:docMk/>
            <pc:sldMk cId="1151121593" sldId="340"/>
            <ac:spMk id="3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09:12:05.656" v="134" actId="478"/>
          <ac:spMkLst>
            <pc:docMk/>
            <pc:sldMk cId="1151121593" sldId="340"/>
            <ac:spMk id="1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09:11:59.887" v="132" actId="478"/>
          <ac:spMkLst>
            <pc:docMk/>
            <pc:sldMk cId="1151121593" sldId="340"/>
            <ac:spMk id="21" creationId="{378F5C1A-3304-476B-9CD0-2AA4EC99B533}"/>
          </ac:spMkLst>
        </pc:spChg>
        <pc:spChg chg="del">
          <ac:chgData name="Paulina Janusz" userId="09cc7f44bacd4ef5" providerId="LiveId" clId="{EA197F12-656F-4996-8974-B18DA0CD102E}" dt="2019-11-10T10:28:08.677" v="537" actId="478"/>
          <ac:spMkLst>
            <pc:docMk/>
            <pc:sldMk cId="1151121593" sldId="340"/>
            <ac:spMk id="29" creationId="{00000000-0000-0000-0000-000000000000}"/>
          </ac:spMkLst>
        </pc:spChg>
        <pc:spChg chg="del topLvl">
          <ac:chgData name="Paulina Janusz" userId="09cc7f44bacd4ef5" providerId="LiveId" clId="{EA197F12-656F-4996-8974-B18DA0CD102E}" dt="2019-11-10T10:28:55.153" v="546" actId="478"/>
          <ac:spMkLst>
            <pc:docMk/>
            <pc:sldMk cId="1151121593" sldId="340"/>
            <ac:spMk id="44" creationId="{C3F5971C-9D84-49F7-98E5-3FF2430850A3}"/>
          </ac:spMkLst>
        </pc:spChg>
        <pc:spChg chg="del">
          <ac:chgData name="Paulina Janusz" userId="09cc7f44bacd4ef5" providerId="LiveId" clId="{EA197F12-656F-4996-8974-B18DA0CD102E}" dt="2019-11-10T10:28:52.521" v="545" actId="478"/>
          <ac:spMkLst>
            <pc:docMk/>
            <pc:sldMk cId="1151121593" sldId="340"/>
            <ac:spMk id="45" creationId="{57BDEF2D-E6C8-4D15-97D1-32431F7A363F}"/>
          </ac:spMkLst>
        </pc:spChg>
        <pc:spChg chg="add">
          <ac:chgData name="Paulina Janusz" userId="09cc7f44bacd4ef5" providerId="LiveId" clId="{EA197F12-656F-4996-8974-B18DA0CD102E}" dt="2019-11-10T10:28:43.403" v="543"/>
          <ac:spMkLst>
            <pc:docMk/>
            <pc:sldMk cId="1151121593" sldId="340"/>
            <ac:spMk id="59" creationId="{CA7D98A9-B2B3-4485-A836-842B74BBDB91}"/>
          </ac:spMkLst>
        </pc:spChg>
        <pc:grpChg chg="add del">
          <ac:chgData name="Paulina Janusz" userId="09cc7f44bacd4ef5" providerId="LiveId" clId="{EA197F12-656F-4996-8974-B18DA0CD102E}" dt="2019-11-10T10:28:55.153" v="546" actId="478"/>
          <ac:grpSpMkLst>
            <pc:docMk/>
            <pc:sldMk cId="1151121593" sldId="340"/>
            <ac:grpSpMk id="34" creationId="{EDBBA94D-5DD8-40A3-AAEA-2E7BB9BFDA30}"/>
          </ac:grpSpMkLst>
        </pc:grpChg>
        <pc:grpChg chg="topLvl">
          <ac:chgData name="Paulina Janusz" userId="09cc7f44bacd4ef5" providerId="LiveId" clId="{EA197F12-656F-4996-8974-B18DA0CD102E}" dt="2019-11-10T10:28:55.153" v="546" actId="478"/>
          <ac:grpSpMkLst>
            <pc:docMk/>
            <pc:sldMk cId="1151121593" sldId="340"/>
            <ac:grpSpMk id="43" creationId="{4590B33F-FBEB-45D3-B61A-1B2CEC228BF7}"/>
          </ac:grpSpMkLst>
        </pc:grpChg>
        <pc:grpChg chg="del">
          <ac:chgData name="Paulina Janusz" userId="09cc7f44bacd4ef5" providerId="LiveId" clId="{EA197F12-656F-4996-8974-B18DA0CD102E}" dt="2019-11-10T10:28:05.662" v="536" actId="478"/>
          <ac:grpSpMkLst>
            <pc:docMk/>
            <pc:sldMk cId="1151121593" sldId="340"/>
            <ac:grpSpMk id="46" creationId="{00000000-0000-0000-0000-000000000000}"/>
          </ac:grpSpMkLst>
        </pc:grpChg>
        <pc:cxnChg chg="del mod">
          <ac:chgData name="Paulina Janusz" userId="09cc7f44bacd4ef5" providerId="LiveId" clId="{EA197F12-656F-4996-8974-B18DA0CD102E}" dt="2019-11-10T09:12:02.801" v="133" actId="478"/>
          <ac:cxnSpMkLst>
            <pc:docMk/>
            <pc:sldMk cId="1151121593" sldId="340"/>
            <ac:cxnSpMk id="25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10:28:05.662" v="536" actId="478"/>
          <ac:cxnSpMkLst>
            <pc:docMk/>
            <pc:sldMk cId="1151121593" sldId="340"/>
            <ac:cxnSpMk id="26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10:28:05.662" v="536" actId="478"/>
          <ac:cxnSpMkLst>
            <pc:docMk/>
            <pc:sldMk cId="1151121593" sldId="340"/>
            <ac:cxnSpMk id="27" creationId="{00000000-0000-0000-0000-000000000000}"/>
          </ac:cxnSpMkLst>
        </pc:cxnChg>
        <pc:cxnChg chg="mod">
          <ac:chgData name="Paulina Janusz" userId="09cc7f44bacd4ef5" providerId="LiveId" clId="{EA197F12-656F-4996-8974-B18DA0CD102E}" dt="2019-11-10T10:28:05.662" v="536" actId="478"/>
          <ac:cxnSpMkLst>
            <pc:docMk/>
            <pc:sldMk cId="1151121593" sldId="340"/>
            <ac:cxnSpMk id="35" creationId="{00000000-0000-0000-0000-000000000000}"/>
          </ac:cxnSpMkLst>
        </pc:cxnChg>
        <pc:cxnChg chg="del">
          <ac:chgData name="Paulina Janusz" userId="09cc7f44bacd4ef5" providerId="LiveId" clId="{EA197F12-656F-4996-8974-B18DA0CD102E}" dt="2019-11-10T10:28:46.677" v="544" actId="478"/>
          <ac:cxnSpMkLst>
            <pc:docMk/>
            <pc:sldMk cId="1151121593" sldId="340"/>
            <ac:cxnSpMk id="47" creationId="{951E7750-A295-4AA0-B5DD-C6D5419F56AB}"/>
          </ac:cxnSpMkLst>
        </pc:cxnChg>
      </pc:sldChg>
      <pc:sldChg chg="addSp delSp add">
        <pc:chgData name="Paulina Janusz" userId="09cc7f44bacd4ef5" providerId="LiveId" clId="{EA197F12-656F-4996-8974-B18DA0CD102E}" dt="2019-11-10T10:31:40.232" v="582"/>
        <pc:sldMkLst>
          <pc:docMk/>
          <pc:sldMk cId="3239339762" sldId="343"/>
        </pc:sldMkLst>
        <pc:spChg chg="add">
          <ac:chgData name="Paulina Janusz" userId="09cc7f44bacd4ef5" providerId="LiveId" clId="{EA197F12-656F-4996-8974-B18DA0CD102E}" dt="2019-11-10T10:31:40.232" v="582"/>
          <ac:spMkLst>
            <pc:docMk/>
            <pc:sldMk cId="3239339762" sldId="343"/>
            <ac:spMk id="18" creationId="{CA5B2BBC-E640-445D-A2CC-E148FC791BA5}"/>
          </ac:spMkLst>
        </pc:spChg>
        <pc:spChg chg="del">
          <ac:chgData name="Paulina Janusz" userId="09cc7f44bacd4ef5" providerId="LiveId" clId="{EA197F12-656F-4996-8974-B18DA0CD102E}" dt="2019-11-10T10:23:10.470" v="465" actId="478"/>
          <ac:spMkLst>
            <pc:docMk/>
            <pc:sldMk cId="3239339762" sldId="343"/>
            <ac:spMk id="63" creationId="{479FA646-EEAB-497E-AC72-00CCF85D3D61}"/>
          </ac:spMkLst>
        </pc:spChg>
        <pc:spChg chg="del">
          <ac:chgData name="Paulina Janusz" userId="09cc7f44bacd4ef5" providerId="LiveId" clId="{EA197F12-656F-4996-8974-B18DA0CD102E}" dt="2019-11-10T10:31:39.545" v="581" actId="478"/>
          <ac:spMkLst>
            <pc:docMk/>
            <pc:sldMk cId="3239339762" sldId="343"/>
            <ac:spMk id="64" creationId="{44CAABC5-FE94-47D6-B4BF-711A9EF21E83}"/>
          </ac:spMkLst>
        </pc:spChg>
        <pc:grpChg chg="del">
          <ac:chgData name="Paulina Janusz" userId="09cc7f44bacd4ef5" providerId="LiveId" clId="{EA197F12-656F-4996-8974-B18DA0CD102E}" dt="2019-11-10T10:23:07.724" v="464" actId="478"/>
          <ac:grpSpMkLst>
            <pc:docMk/>
            <pc:sldMk cId="3239339762" sldId="343"/>
            <ac:grpSpMk id="88" creationId="{F35324AA-A3C4-4E63-AF82-41563D34E5B8}"/>
          </ac:grpSpMkLst>
        </pc:grpChg>
      </pc:sldChg>
      <pc:sldChg chg="delSp add del">
        <pc:chgData name="Paulina Janusz" userId="09cc7f44bacd4ef5" providerId="LiveId" clId="{EA197F12-656F-4996-8974-B18DA0CD102E}" dt="2019-11-10T10:25:18.383" v="477" actId="2696"/>
        <pc:sldMkLst>
          <pc:docMk/>
          <pc:sldMk cId="2917454825" sldId="344"/>
        </pc:sldMkLst>
        <pc:spChg chg="del topLvl">
          <ac:chgData name="Paulina Janusz" userId="09cc7f44bacd4ef5" providerId="LiveId" clId="{EA197F12-656F-4996-8974-B18DA0CD102E}" dt="2019-11-10T10:23:21.274" v="467" actId="478"/>
          <ac:spMkLst>
            <pc:docMk/>
            <pc:sldMk cId="2917454825" sldId="344"/>
            <ac:spMk id="90" creationId="{03F5D7A0-64CE-4C9A-8ECD-2E420FD09E04}"/>
          </ac:spMkLst>
        </pc:spChg>
        <pc:spChg chg="del">
          <ac:chgData name="Paulina Janusz" userId="09cc7f44bacd4ef5" providerId="LiveId" clId="{EA197F12-656F-4996-8974-B18DA0CD102E}" dt="2019-11-10T10:23:18.798" v="466" actId="478"/>
          <ac:spMkLst>
            <pc:docMk/>
            <pc:sldMk cId="2917454825" sldId="344"/>
            <ac:spMk id="91" creationId="{64F200CE-194B-4809-9D96-25B9E14D4EEE}"/>
          </ac:spMkLst>
        </pc:spChg>
        <pc:grpChg chg="del">
          <ac:chgData name="Paulina Janusz" userId="09cc7f44bacd4ef5" providerId="LiveId" clId="{EA197F12-656F-4996-8974-B18DA0CD102E}" dt="2019-11-10T10:23:21.274" v="467" actId="478"/>
          <ac:grpSpMkLst>
            <pc:docMk/>
            <pc:sldMk cId="2917454825" sldId="344"/>
            <ac:grpSpMk id="88" creationId="{F35324AA-A3C4-4E63-AF82-41563D34E5B8}"/>
          </ac:grpSpMkLst>
        </pc:grpChg>
        <pc:picChg chg="topLvl">
          <ac:chgData name="Paulina Janusz" userId="09cc7f44bacd4ef5" providerId="LiveId" clId="{EA197F12-656F-4996-8974-B18DA0CD102E}" dt="2019-11-10T10:23:21.274" v="467" actId="478"/>
          <ac:picMkLst>
            <pc:docMk/>
            <pc:sldMk cId="2917454825" sldId="344"/>
            <ac:picMk id="89" creationId="{75F0342F-378E-42A6-874D-477E051A2725}"/>
          </ac:picMkLst>
        </pc:picChg>
      </pc:sldChg>
      <pc:sldChg chg="addSp delSp add">
        <pc:chgData name="Paulina Janusz" userId="09cc7f44bacd4ef5" providerId="LiveId" clId="{EA197F12-656F-4996-8974-B18DA0CD102E}" dt="2019-11-10T10:31:36.167" v="580"/>
        <pc:sldMkLst>
          <pc:docMk/>
          <pc:sldMk cId="2516079162" sldId="345"/>
        </pc:sldMkLst>
        <pc:spChg chg="add">
          <ac:chgData name="Paulina Janusz" userId="09cc7f44bacd4ef5" providerId="LiveId" clId="{EA197F12-656F-4996-8974-B18DA0CD102E}" dt="2019-11-10T10:31:36.167" v="580"/>
          <ac:spMkLst>
            <pc:docMk/>
            <pc:sldMk cId="2516079162" sldId="345"/>
            <ac:spMk id="18" creationId="{91328EBE-EAD1-4D00-9652-BBB04F7E8F97}"/>
          </ac:spMkLst>
        </pc:spChg>
        <pc:spChg chg="del">
          <ac:chgData name="Paulina Janusz" userId="09cc7f44bacd4ef5" providerId="LiveId" clId="{EA197F12-656F-4996-8974-B18DA0CD102E}" dt="2019-11-10T10:31:35.447" v="579" actId="478"/>
          <ac:spMkLst>
            <pc:docMk/>
            <pc:sldMk cId="2516079162" sldId="345"/>
            <ac:spMk id="64" creationId="{44CAABC5-FE94-47D6-B4BF-711A9EF21E83}"/>
          </ac:spMkLst>
        </pc:spChg>
        <pc:spChg chg="del">
          <ac:chgData name="Paulina Janusz" userId="09cc7f44bacd4ef5" providerId="LiveId" clId="{EA197F12-656F-4996-8974-B18DA0CD102E}" dt="2019-11-10T10:23:30.993" v="469" actId="478"/>
          <ac:spMkLst>
            <pc:docMk/>
            <pc:sldMk cId="2516079162" sldId="345"/>
            <ac:spMk id="91" creationId="{64F200CE-194B-4809-9D96-25B9E14D4EEE}"/>
          </ac:spMkLst>
        </pc:spChg>
      </pc:sldChg>
      <pc:sldChg chg="addSp delSp modSp add">
        <pc:chgData name="Paulina Janusz" userId="09cc7f44bacd4ef5" providerId="LiveId" clId="{EA197F12-656F-4996-8974-B18DA0CD102E}" dt="2019-11-10T10:31:25.548" v="578" actId="478"/>
        <pc:sldMkLst>
          <pc:docMk/>
          <pc:sldMk cId="4139390341" sldId="346"/>
        </pc:sldMkLst>
        <pc:spChg chg="add del">
          <ac:chgData name="Paulina Janusz" userId="09cc7f44bacd4ef5" providerId="LiveId" clId="{EA197F12-656F-4996-8974-B18DA0CD102E}" dt="2019-11-10T10:31:25.548" v="578" actId="478"/>
          <ac:spMkLst>
            <pc:docMk/>
            <pc:sldMk cId="4139390341" sldId="346"/>
            <ac:spMk id="18" creationId="{3A204517-EF14-4878-8CD8-04276DF63CA0}"/>
          </ac:spMkLst>
        </pc:spChg>
        <pc:spChg chg="mod">
          <ac:chgData name="Paulina Janusz" userId="09cc7f44bacd4ef5" providerId="LiveId" clId="{EA197F12-656F-4996-8974-B18DA0CD102E}" dt="2019-11-10T10:31:23.530" v="577" actId="1076"/>
          <ac:spMkLst>
            <pc:docMk/>
            <pc:sldMk cId="4139390341" sldId="346"/>
            <ac:spMk id="64" creationId="{44CAABC5-FE94-47D6-B4BF-711A9EF21E83}"/>
          </ac:spMkLst>
        </pc:spChg>
      </pc:sldChg>
      <pc:sldChg chg="delSp add">
        <pc:chgData name="Paulina Janusz" userId="09cc7f44bacd4ef5" providerId="LiveId" clId="{EA197F12-656F-4996-8974-B18DA0CD102E}" dt="2019-11-10T10:24:15.198" v="476" actId="478"/>
        <pc:sldMkLst>
          <pc:docMk/>
          <pc:sldMk cId="4221271187" sldId="347"/>
        </pc:sldMkLst>
        <pc:spChg chg="del">
          <ac:chgData name="Paulina Janusz" userId="09cc7f44bacd4ef5" providerId="LiveId" clId="{EA197F12-656F-4996-8974-B18DA0CD102E}" dt="2019-11-10T10:24:15.198" v="476" actId="478"/>
          <ac:spMkLst>
            <pc:docMk/>
            <pc:sldMk cId="4221271187" sldId="347"/>
            <ac:spMk id="96" creationId="{01292C06-720F-40D9-8AAE-C532E71E38E8}"/>
          </ac:spMkLst>
        </pc:spChg>
      </pc:sldChg>
      <pc:sldChg chg="add">
        <pc:chgData name="Paulina Janusz" userId="09cc7f44bacd4ef5" providerId="LiveId" clId="{EA197F12-656F-4996-8974-B18DA0CD102E}" dt="2019-11-10T10:23:42.151" v="471"/>
        <pc:sldMkLst>
          <pc:docMk/>
          <pc:sldMk cId="1315424637" sldId="348"/>
        </pc:sldMkLst>
      </pc:sldChg>
      <pc:sldChg chg="add">
        <pc:chgData name="Paulina Janusz" userId="09cc7f44bacd4ef5" providerId="LiveId" clId="{EA197F12-656F-4996-8974-B18DA0CD102E}" dt="2019-11-10T10:25:34.743" v="478"/>
        <pc:sldMkLst>
          <pc:docMk/>
          <pc:sldMk cId="2122772149" sldId="349"/>
        </pc:sldMkLst>
      </pc:sldChg>
      <pc:sldChg chg="add del">
        <pc:chgData name="Paulina Janusz" userId="09cc7f44bacd4ef5" providerId="LiveId" clId="{EA197F12-656F-4996-8974-B18DA0CD102E}" dt="2019-11-10T10:25:59.796" v="487"/>
        <pc:sldMkLst>
          <pc:docMk/>
          <pc:sldMk cId="240917551" sldId="350"/>
        </pc:sldMkLst>
      </pc:sldChg>
      <pc:sldChg chg="delSp add">
        <pc:chgData name="Paulina Janusz" userId="09cc7f44bacd4ef5" providerId="LiveId" clId="{EA197F12-656F-4996-8974-B18DA0CD102E}" dt="2019-11-10T10:26:27.783" v="497" actId="478"/>
        <pc:sldMkLst>
          <pc:docMk/>
          <pc:sldMk cId="1086247172" sldId="350"/>
        </pc:sldMkLst>
        <pc:spChg chg="del">
          <ac:chgData name="Paulina Janusz" userId="09cc7f44bacd4ef5" providerId="LiveId" clId="{EA197F12-656F-4996-8974-B18DA0CD102E}" dt="2019-11-10T10:26:24.984" v="496" actId="478"/>
          <ac:spMkLst>
            <pc:docMk/>
            <pc:sldMk cId="1086247172" sldId="350"/>
            <ac:spMk id="1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6:27.783" v="497" actId="478"/>
          <ac:spMkLst>
            <pc:docMk/>
            <pc:sldMk cId="1086247172" sldId="350"/>
            <ac:spMk id="2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6:22.561" v="495" actId="478"/>
          <ac:spMkLst>
            <pc:docMk/>
            <pc:sldMk cId="1086247172" sldId="350"/>
            <ac:spMk id="30" creationId="{00000000-0000-0000-0000-000000000000}"/>
          </ac:spMkLst>
        </pc:spChg>
      </pc:sldChg>
      <pc:sldChg chg="add del">
        <pc:chgData name="Paulina Janusz" userId="09cc7f44bacd4ef5" providerId="LiveId" clId="{EA197F12-656F-4996-8974-B18DA0CD102E}" dt="2019-11-10T10:25:59.332" v="486"/>
        <pc:sldMkLst>
          <pc:docMk/>
          <pc:sldMk cId="905268856" sldId="351"/>
        </pc:sldMkLst>
      </pc:sldChg>
      <pc:sldChg chg="delSp add">
        <pc:chgData name="Paulina Janusz" userId="09cc7f44bacd4ef5" providerId="LiveId" clId="{EA197F12-656F-4996-8974-B18DA0CD102E}" dt="2019-11-10T10:26:31.465" v="498" actId="478"/>
        <pc:sldMkLst>
          <pc:docMk/>
          <pc:sldMk cId="3772409372" sldId="351"/>
        </pc:sldMkLst>
        <pc:spChg chg="del">
          <ac:chgData name="Paulina Janusz" userId="09cc7f44bacd4ef5" providerId="LiveId" clId="{EA197F12-656F-4996-8974-B18DA0CD102E}" dt="2019-11-10T10:26:31.465" v="498" actId="478"/>
          <ac:spMkLst>
            <pc:docMk/>
            <pc:sldMk cId="3772409372" sldId="351"/>
            <ac:spMk id="30" creationId="{00000000-0000-0000-0000-000000000000}"/>
          </ac:spMkLst>
        </pc:spChg>
      </pc:sldChg>
      <pc:sldChg chg="add">
        <pc:chgData name="Paulina Janusz" userId="09cc7f44bacd4ef5" providerId="LiveId" clId="{EA197F12-656F-4996-8974-B18DA0CD102E}" dt="2019-11-10T10:26:03.148" v="490"/>
        <pc:sldMkLst>
          <pc:docMk/>
          <pc:sldMk cId="1383328244" sldId="352"/>
        </pc:sldMkLst>
      </pc:sldChg>
      <pc:sldChg chg="add del">
        <pc:chgData name="Paulina Janusz" userId="09cc7f44bacd4ef5" providerId="LiveId" clId="{EA197F12-656F-4996-8974-B18DA0CD102E}" dt="2019-11-10T10:25:58.844" v="485"/>
        <pc:sldMkLst>
          <pc:docMk/>
          <pc:sldMk cId="2029451069" sldId="352"/>
        </pc:sldMkLst>
      </pc:sldChg>
      <pc:sldChg chg="add del">
        <pc:chgData name="Paulina Janusz" userId="09cc7f44bacd4ef5" providerId="LiveId" clId="{EA197F12-656F-4996-8974-B18DA0CD102E}" dt="2019-11-10T10:26:43.683" v="506"/>
        <pc:sldMkLst>
          <pc:docMk/>
          <pc:sldMk cId="1054416357" sldId="353"/>
        </pc:sldMkLst>
      </pc:sldChg>
      <pc:sldChg chg="delSp modSp add">
        <pc:chgData name="Paulina Janusz" userId="09cc7f44bacd4ef5" providerId="LiveId" clId="{EA197F12-656F-4996-8974-B18DA0CD102E}" dt="2019-11-10T10:27:33.569" v="525" actId="478"/>
        <pc:sldMkLst>
          <pc:docMk/>
          <pc:sldMk cId="2467969535" sldId="353"/>
        </pc:sldMkLst>
        <pc:spChg chg="del">
          <ac:chgData name="Paulina Janusz" userId="09cc7f44bacd4ef5" providerId="LiveId" clId="{EA197F12-656F-4996-8974-B18DA0CD102E}" dt="2019-11-10T10:27:26.972" v="521" actId="478"/>
          <ac:spMkLst>
            <pc:docMk/>
            <pc:sldMk cId="2467969535" sldId="353"/>
            <ac:spMk id="1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7:28.592" v="522" actId="478"/>
          <ac:spMkLst>
            <pc:docMk/>
            <pc:sldMk cId="2467969535" sldId="353"/>
            <ac:spMk id="22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7:33.569" v="525" actId="478"/>
          <ac:spMkLst>
            <pc:docMk/>
            <pc:sldMk cId="2467969535" sldId="353"/>
            <ac:spMk id="38" creationId="{00000000-0000-0000-0000-000000000000}"/>
          </ac:spMkLst>
        </pc:spChg>
        <pc:picChg chg="del">
          <ac:chgData name="Paulina Janusz" userId="09cc7f44bacd4ef5" providerId="LiveId" clId="{EA197F12-656F-4996-8974-B18DA0CD102E}" dt="2019-11-10T10:27:31.965" v="524" actId="478"/>
          <ac:picMkLst>
            <pc:docMk/>
            <pc:sldMk cId="2467969535" sldId="353"/>
            <ac:picMk id="10" creationId="{00000000-0000-0000-0000-000000000000}"/>
          </ac:picMkLst>
        </pc:picChg>
        <pc:cxnChg chg="del mod">
          <ac:chgData name="Paulina Janusz" userId="09cc7f44bacd4ef5" providerId="LiveId" clId="{EA197F12-656F-4996-8974-B18DA0CD102E}" dt="2019-11-10T10:27:30.197" v="523" actId="478"/>
          <ac:cxnSpMkLst>
            <pc:docMk/>
            <pc:sldMk cId="2467969535" sldId="353"/>
            <ac:cxnSpMk id="35" creationId="{00000000-0000-0000-0000-000000000000}"/>
          </ac:cxnSpMkLst>
        </pc:cxnChg>
      </pc:sldChg>
      <pc:sldChg chg="add del">
        <pc:chgData name="Paulina Janusz" userId="09cc7f44bacd4ef5" providerId="LiveId" clId="{EA197F12-656F-4996-8974-B18DA0CD102E}" dt="2019-11-10T10:26:43.030" v="505"/>
        <pc:sldMkLst>
          <pc:docMk/>
          <pc:sldMk cId="1380190202" sldId="354"/>
        </pc:sldMkLst>
      </pc:sldChg>
      <pc:sldChg chg="delSp modSp add">
        <pc:chgData name="Paulina Janusz" userId="09cc7f44bacd4ef5" providerId="LiveId" clId="{EA197F12-656F-4996-8974-B18DA0CD102E}" dt="2019-11-10T10:27:45.894" v="529" actId="478"/>
        <pc:sldMkLst>
          <pc:docMk/>
          <pc:sldMk cId="1600236340" sldId="354"/>
        </pc:sldMkLst>
        <pc:spChg chg="del">
          <ac:chgData name="Paulina Janusz" userId="09cc7f44bacd4ef5" providerId="LiveId" clId="{EA197F12-656F-4996-8974-B18DA0CD102E}" dt="2019-11-10T10:27:45.894" v="529" actId="478"/>
          <ac:spMkLst>
            <pc:docMk/>
            <pc:sldMk cId="1600236340" sldId="354"/>
            <ac:spMk id="1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7:40.638" v="526" actId="478"/>
          <ac:spMkLst>
            <pc:docMk/>
            <pc:sldMk cId="1600236340" sldId="354"/>
            <ac:spMk id="38" creationId="{00000000-0000-0000-0000-000000000000}"/>
          </ac:spMkLst>
        </pc:spChg>
        <pc:picChg chg="del">
          <ac:chgData name="Paulina Janusz" userId="09cc7f44bacd4ef5" providerId="LiveId" clId="{EA197F12-656F-4996-8974-B18DA0CD102E}" dt="2019-11-10T10:27:42.292" v="527" actId="478"/>
          <ac:picMkLst>
            <pc:docMk/>
            <pc:sldMk cId="1600236340" sldId="354"/>
            <ac:picMk id="10" creationId="{00000000-0000-0000-0000-000000000000}"/>
          </ac:picMkLst>
        </pc:picChg>
        <pc:cxnChg chg="del mod">
          <ac:chgData name="Paulina Janusz" userId="09cc7f44bacd4ef5" providerId="LiveId" clId="{EA197F12-656F-4996-8974-B18DA0CD102E}" dt="2019-11-10T10:27:44.039" v="528" actId="478"/>
          <ac:cxnSpMkLst>
            <pc:docMk/>
            <pc:sldMk cId="1600236340" sldId="354"/>
            <ac:cxnSpMk id="35" creationId="{00000000-0000-0000-0000-000000000000}"/>
          </ac:cxnSpMkLst>
        </pc:cxnChg>
      </pc:sldChg>
      <pc:sldChg chg="add del">
        <pc:chgData name="Paulina Janusz" userId="09cc7f44bacd4ef5" providerId="LiveId" clId="{EA197F12-656F-4996-8974-B18DA0CD102E}" dt="2019-11-10T10:26:42.371" v="504"/>
        <pc:sldMkLst>
          <pc:docMk/>
          <pc:sldMk cId="27794824" sldId="355"/>
        </pc:sldMkLst>
      </pc:sldChg>
      <pc:sldChg chg="modSp add">
        <pc:chgData name="Paulina Janusz" userId="09cc7f44bacd4ef5" providerId="LiveId" clId="{EA197F12-656F-4996-8974-B18DA0CD102E}" dt="2019-11-10T10:27:48.986" v="530" actId="1038"/>
        <pc:sldMkLst>
          <pc:docMk/>
          <pc:sldMk cId="3127602066" sldId="355"/>
        </pc:sldMkLst>
        <pc:spChg chg="mod">
          <ac:chgData name="Paulina Janusz" userId="09cc7f44bacd4ef5" providerId="LiveId" clId="{EA197F12-656F-4996-8974-B18DA0CD102E}" dt="2019-11-10T10:27:48.986" v="530" actId="1038"/>
          <ac:spMkLst>
            <pc:docMk/>
            <pc:sldMk cId="3127602066" sldId="355"/>
            <ac:spMk id="38" creationId="{00000000-0000-0000-0000-000000000000}"/>
          </ac:spMkLst>
        </pc:spChg>
      </pc:sldChg>
      <pc:sldChg chg="delSp modSp add">
        <pc:chgData name="Paulina Janusz" userId="09cc7f44bacd4ef5" providerId="LiveId" clId="{EA197F12-656F-4996-8974-B18DA0CD102E}" dt="2019-11-10T10:28:27.772" v="541" actId="478"/>
        <pc:sldMkLst>
          <pc:docMk/>
          <pc:sldMk cId="907753636" sldId="356"/>
        </pc:sldMkLst>
        <pc:spChg chg="mod">
          <ac:chgData name="Paulina Janusz" userId="09cc7f44bacd4ef5" providerId="LiveId" clId="{EA197F12-656F-4996-8974-B18DA0CD102E}" dt="2019-11-10T10:28:12.726" v="538" actId="6549"/>
          <ac:spMkLst>
            <pc:docMk/>
            <pc:sldMk cId="907753636" sldId="356"/>
            <ac:spMk id="3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8:27.772" v="541" actId="478"/>
          <ac:spMkLst>
            <pc:docMk/>
            <pc:sldMk cId="907753636" sldId="356"/>
            <ac:spMk id="30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8:24.493" v="540" actId="478"/>
          <ac:spMkLst>
            <pc:docMk/>
            <pc:sldMk cId="907753636" sldId="356"/>
            <ac:spMk id="32" creationId="{378F5C1A-3304-476B-9CD0-2AA4EC99B533}"/>
          </ac:spMkLst>
        </pc:spChg>
        <pc:cxnChg chg="del mod">
          <ac:chgData name="Paulina Janusz" userId="09cc7f44bacd4ef5" providerId="LiveId" clId="{EA197F12-656F-4996-8974-B18DA0CD102E}" dt="2019-11-10T10:28:20.328" v="539" actId="478"/>
          <ac:cxnSpMkLst>
            <pc:docMk/>
            <pc:sldMk cId="907753636" sldId="356"/>
            <ac:cxnSpMk id="35" creationId="{00000000-0000-0000-0000-000000000000}"/>
          </ac:cxnSpMkLst>
        </pc:cxnChg>
      </pc:sldChg>
      <pc:sldChg chg="add del">
        <pc:chgData name="Paulina Janusz" userId="09cc7f44bacd4ef5" providerId="LiveId" clId="{EA197F12-656F-4996-8974-B18DA0CD102E}" dt="2019-11-10T10:26:42.001" v="503"/>
        <pc:sldMkLst>
          <pc:docMk/>
          <pc:sldMk cId="3093870529" sldId="356"/>
        </pc:sldMkLst>
      </pc:sldChg>
      <pc:sldChg chg="add del">
        <pc:chgData name="Paulina Janusz" userId="09cc7f44bacd4ef5" providerId="LiveId" clId="{EA197F12-656F-4996-8974-B18DA0CD102E}" dt="2019-11-10T10:27:50.996" v="531" actId="2696"/>
        <pc:sldMkLst>
          <pc:docMk/>
          <pc:sldMk cId="4101024015" sldId="356"/>
        </pc:sldMkLst>
      </pc:sldChg>
      <pc:sldChg chg="add">
        <pc:chgData name="Paulina Janusz" userId="09cc7f44bacd4ef5" providerId="LiveId" clId="{EA197F12-656F-4996-8974-B18DA0CD102E}" dt="2019-11-10T10:27:54.748" v="533"/>
        <pc:sldMkLst>
          <pc:docMk/>
          <pc:sldMk cId="4244664259" sldId="357"/>
        </pc:sldMkLst>
      </pc:sldChg>
      <pc:sldChg chg="add del">
        <pc:chgData name="Paulina Janusz" userId="09cc7f44bacd4ef5" providerId="LiveId" clId="{EA197F12-656F-4996-8974-B18DA0CD102E}" dt="2019-11-10T10:29:03.115" v="547" actId="2696"/>
        <pc:sldMkLst>
          <pc:docMk/>
          <pc:sldMk cId="1978499593" sldId="358"/>
        </pc:sldMkLst>
      </pc:sldChg>
      <pc:sldChg chg="delSp add">
        <pc:chgData name="Paulina Janusz" userId="09cc7f44bacd4ef5" providerId="LiveId" clId="{EA197F12-656F-4996-8974-B18DA0CD102E}" dt="2019-11-10T10:29:43.296" v="556" actId="478"/>
        <pc:sldMkLst>
          <pc:docMk/>
          <pc:sldMk cId="2799364421" sldId="358"/>
        </pc:sldMkLst>
        <pc:spChg chg="del">
          <ac:chgData name="Paulina Janusz" userId="09cc7f44bacd4ef5" providerId="LiveId" clId="{EA197F12-656F-4996-8974-B18DA0CD102E}" dt="2019-11-10T10:29:43.296" v="556" actId="478"/>
          <ac:spMkLst>
            <pc:docMk/>
            <pc:sldMk cId="2799364421" sldId="358"/>
            <ac:spMk id="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43.296" v="556" actId="478"/>
          <ac:spMkLst>
            <pc:docMk/>
            <pc:sldMk cId="2799364421" sldId="358"/>
            <ac:spMk id="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37.515" v="555" actId="478"/>
          <ac:spMkLst>
            <pc:docMk/>
            <pc:sldMk cId="2799364421" sldId="358"/>
            <ac:spMk id="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37.515" v="555" actId="478"/>
          <ac:spMkLst>
            <pc:docMk/>
            <pc:sldMk cId="2799364421" sldId="358"/>
            <ac:spMk id="11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43.296" v="556" actId="478"/>
          <ac:spMkLst>
            <pc:docMk/>
            <pc:sldMk cId="2799364421" sldId="358"/>
            <ac:spMk id="1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37.515" v="555" actId="478"/>
          <ac:spMkLst>
            <pc:docMk/>
            <pc:sldMk cId="2799364421" sldId="358"/>
            <ac:spMk id="1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43.296" v="556" actId="478"/>
          <ac:spMkLst>
            <pc:docMk/>
            <pc:sldMk cId="2799364421" sldId="358"/>
            <ac:spMk id="2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43.296" v="556" actId="478"/>
          <ac:spMkLst>
            <pc:docMk/>
            <pc:sldMk cId="2799364421" sldId="358"/>
            <ac:spMk id="27" creationId="{00000000-0000-0000-0000-000000000000}"/>
          </ac:spMkLst>
        </pc:spChg>
        <pc:picChg chg="del">
          <ac:chgData name="Paulina Janusz" userId="09cc7f44bacd4ef5" providerId="LiveId" clId="{EA197F12-656F-4996-8974-B18DA0CD102E}" dt="2019-11-10T10:29:43.296" v="556" actId="478"/>
          <ac:picMkLst>
            <pc:docMk/>
            <pc:sldMk cId="2799364421" sldId="358"/>
            <ac:picMk id="14" creationId="{00000000-0000-0000-0000-000000000000}"/>
          </ac:picMkLst>
        </pc:picChg>
        <pc:picChg chg="del">
          <ac:chgData name="Paulina Janusz" userId="09cc7f44bacd4ef5" providerId="LiveId" clId="{EA197F12-656F-4996-8974-B18DA0CD102E}" dt="2019-11-10T10:29:43.296" v="556" actId="478"/>
          <ac:picMkLst>
            <pc:docMk/>
            <pc:sldMk cId="2799364421" sldId="358"/>
            <ac:picMk id="19" creationId="{00000000-0000-0000-0000-000000000000}"/>
          </ac:picMkLst>
        </pc:picChg>
        <pc:cxnChg chg="del">
          <ac:chgData name="Paulina Janusz" userId="09cc7f44bacd4ef5" providerId="LiveId" clId="{EA197F12-656F-4996-8974-B18DA0CD102E}" dt="2019-11-10T10:29:43.296" v="556" actId="478"/>
          <ac:cxnSpMkLst>
            <pc:docMk/>
            <pc:sldMk cId="2799364421" sldId="358"/>
            <ac:cxnSpMk id="25" creationId="{00000000-0000-0000-0000-000000000000}"/>
          </ac:cxnSpMkLst>
        </pc:cxnChg>
      </pc:sldChg>
      <pc:sldChg chg="delSp modSp add">
        <pc:chgData name="Paulina Janusz" userId="09cc7f44bacd4ef5" providerId="LiveId" clId="{EA197F12-656F-4996-8974-B18DA0CD102E}" dt="2019-11-10T10:37:47.610" v="611" actId="20577"/>
        <pc:sldMkLst>
          <pc:docMk/>
          <pc:sldMk cId="2306143592" sldId="359"/>
        </pc:sldMkLst>
        <pc:spChg chg="del">
          <ac:chgData name="Paulina Janusz" userId="09cc7f44bacd4ef5" providerId="LiveId" clId="{EA197F12-656F-4996-8974-B18DA0CD102E}" dt="2019-11-10T10:29:50.170" v="557" actId="478"/>
          <ac:spMkLst>
            <pc:docMk/>
            <pc:sldMk cId="2306143592" sldId="359"/>
            <ac:spMk id="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50.170" v="557" actId="478"/>
          <ac:spMkLst>
            <pc:docMk/>
            <pc:sldMk cId="2306143592" sldId="359"/>
            <ac:spMk id="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55.650" v="559" actId="478"/>
          <ac:spMkLst>
            <pc:docMk/>
            <pc:sldMk cId="2306143592" sldId="359"/>
            <ac:spMk id="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57.319" v="560" actId="478"/>
          <ac:spMkLst>
            <pc:docMk/>
            <pc:sldMk cId="2306143592" sldId="359"/>
            <ac:spMk id="11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50.170" v="557" actId="478"/>
          <ac:spMkLst>
            <pc:docMk/>
            <pc:sldMk cId="2306143592" sldId="359"/>
            <ac:spMk id="15" creationId="{00000000-0000-0000-0000-000000000000}"/>
          </ac:spMkLst>
        </pc:spChg>
        <pc:spChg chg="mod">
          <ac:chgData name="Paulina Janusz" userId="09cc7f44bacd4ef5" providerId="LiveId" clId="{EA197F12-656F-4996-8974-B18DA0CD102E}" dt="2019-11-10T10:37:47.610" v="611" actId="20577"/>
          <ac:spMkLst>
            <pc:docMk/>
            <pc:sldMk cId="2306143592" sldId="359"/>
            <ac:spMk id="1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53.107" v="558" actId="478"/>
          <ac:spMkLst>
            <pc:docMk/>
            <pc:sldMk cId="2306143592" sldId="359"/>
            <ac:spMk id="2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29:50.170" v="557" actId="478"/>
          <ac:spMkLst>
            <pc:docMk/>
            <pc:sldMk cId="2306143592" sldId="359"/>
            <ac:spMk id="27" creationId="{00000000-0000-0000-0000-000000000000}"/>
          </ac:spMkLst>
        </pc:spChg>
        <pc:picChg chg="del">
          <ac:chgData name="Paulina Janusz" userId="09cc7f44bacd4ef5" providerId="LiveId" clId="{EA197F12-656F-4996-8974-B18DA0CD102E}" dt="2019-11-10T10:29:50.170" v="557" actId="478"/>
          <ac:picMkLst>
            <pc:docMk/>
            <pc:sldMk cId="2306143592" sldId="359"/>
            <ac:picMk id="14" creationId="{00000000-0000-0000-0000-000000000000}"/>
          </ac:picMkLst>
        </pc:picChg>
        <pc:picChg chg="del">
          <ac:chgData name="Paulina Janusz" userId="09cc7f44bacd4ef5" providerId="LiveId" clId="{EA197F12-656F-4996-8974-B18DA0CD102E}" dt="2019-11-10T10:29:50.170" v="557" actId="478"/>
          <ac:picMkLst>
            <pc:docMk/>
            <pc:sldMk cId="2306143592" sldId="359"/>
            <ac:picMk id="19" creationId="{00000000-0000-0000-0000-000000000000}"/>
          </ac:picMkLst>
        </pc:picChg>
        <pc:cxnChg chg="del">
          <ac:chgData name="Paulina Janusz" userId="09cc7f44bacd4ef5" providerId="LiveId" clId="{EA197F12-656F-4996-8974-B18DA0CD102E}" dt="2019-11-10T10:29:50.170" v="557" actId="478"/>
          <ac:cxnSpMkLst>
            <pc:docMk/>
            <pc:sldMk cId="2306143592" sldId="359"/>
            <ac:cxnSpMk id="25" creationId="{00000000-0000-0000-0000-000000000000}"/>
          </ac:cxnSpMkLst>
        </pc:cxnChg>
      </pc:sldChg>
      <pc:sldChg chg="delSp add">
        <pc:chgData name="Paulina Janusz" userId="09cc7f44bacd4ef5" providerId="LiveId" clId="{EA197F12-656F-4996-8974-B18DA0CD102E}" dt="2019-11-10T10:38:48.467" v="613" actId="478"/>
        <pc:sldMkLst>
          <pc:docMk/>
          <pc:sldMk cId="947166330" sldId="360"/>
        </pc:sldMkLst>
        <pc:spChg chg="del">
          <ac:chgData name="Paulina Janusz" userId="09cc7f44bacd4ef5" providerId="LiveId" clId="{EA197F12-656F-4996-8974-B18DA0CD102E}" dt="2019-11-10T10:30:04.295" v="561" actId="478"/>
          <ac:spMkLst>
            <pc:docMk/>
            <pc:sldMk cId="947166330" sldId="360"/>
            <ac:spMk id="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0:04.295" v="561" actId="478"/>
          <ac:spMkLst>
            <pc:docMk/>
            <pc:sldMk cId="947166330" sldId="360"/>
            <ac:spMk id="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8:48.467" v="613" actId="478"/>
          <ac:spMkLst>
            <pc:docMk/>
            <pc:sldMk cId="947166330" sldId="360"/>
            <ac:spMk id="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0:04.295" v="561" actId="478"/>
          <ac:spMkLst>
            <pc:docMk/>
            <pc:sldMk cId="947166330" sldId="360"/>
            <ac:spMk id="1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0:07.602" v="562" actId="478"/>
          <ac:spMkLst>
            <pc:docMk/>
            <pc:sldMk cId="947166330" sldId="360"/>
            <ac:spMk id="2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0:04.295" v="561" actId="478"/>
          <ac:spMkLst>
            <pc:docMk/>
            <pc:sldMk cId="947166330" sldId="360"/>
            <ac:spMk id="27" creationId="{00000000-0000-0000-0000-000000000000}"/>
          </ac:spMkLst>
        </pc:spChg>
        <pc:picChg chg="del">
          <ac:chgData name="Paulina Janusz" userId="09cc7f44bacd4ef5" providerId="LiveId" clId="{EA197F12-656F-4996-8974-B18DA0CD102E}" dt="2019-11-10T10:30:04.295" v="561" actId="478"/>
          <ac:picMkLst>
            <pc:docMk/>
            <pc:sldMk cId="947166330" sldId="360"/>
            <ac:picMk id="14" creationId="{00000000-0000-0000-0000-000000000000}"/>
          </ac:picMkLst>
        </pc:picChg>
        <pc:picChg chg="del">
          <ac:chgData name="Paulina Janusz" userId="09cc7f44bacd4ef5" providerId="LiveId" clId="{EA197F12-656F-4996-8974-B18DA0CD102E}" dt="2019-11-10T10:30:04.295" v="561" actId="478"/>
          <ac:picMkLst>
            <pc:docMk/>
            <pc:sldMk cId="947166330" sldId="360"/>
            <ac:picMk id="19" creationId="{00000000-0000-0000-0000-000000000000}"/>
          </ac:picMkLst>
        </pc:picChg>
        <pc:cxnChg chg="del">
          <ac:chgData name="Paulina Janusz" userId="09cc7f44bacd4ef5" providerId="LiveId" clId="{EA197F12-656F-4996-8974-B18DA0CD102E}" dt="2019-11-10T10:30:04.295" v="561" actId="478"/>
          <ac:cxnSpMkLst>
            <pc:docMk/>
            <pc:sldMk cId="947166330" sldId="360"/>
            <ac:cxnSpMk id="25" creationId="{00000000-0000-0000-0000-000000000000}"/>
          </ac:cxnSpMkLst>
        </pc:cxnChg>
      </pc:sldChg>
      <pc:sldChg chg="delSp add">
        <pc:chgData name="Paulina Janusz" userId="09cc7f44bacd4ef5" providerId="LiveId" clId="{EA197F12-656F-4996-8974-B18DA0CD102E}" dt="2019-11-10T10:30:18.392" v="565" actId="478"/>
        <pc:sldMkLst>
          <pc:docMk/>
          <pc:sldMk cId="412393528" sldId="361"/>
        </pc:sldMkLst>
        <pc:spChg chg="del">
          <ac:chgData name="Paulina Janusz" userId="09cc7f44bacd4ef5" providerId="LiveId" clId="{EA197F12-656F-4996-8974-B18DA0CD102E}" dt="2019-11-10T10:30:15.710" v="564" actId="478"/>
          <ac:spMkLst>
            <pc:docMk/>
            <pc:sldMk cId="412393528" sldId="361"/>
            <ac:spMk id="1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0:18.392" v="565" actId="478"/>
          <ac:spMkLst>
            <pc:docMk/>
            <pc:sldMk cId="412393528" sldId="361"/>
            <ac:spMk id="26" creationId="{00000000-0000-0000-0000-000000000000}"/>
          </ac:spMkLst>
        </pc:spChg>
        <pc:picChg chg="del">
          <ac:chgData name="Paulina Janusz" userId="09cc7f44bacd4ef5" providerId="LiveId" clId="{EA197F12-656F-4996-8974-B18DA0CD102E}" dt="2019-11-10T10:30:13.533" v="563" actId="478"/>
          <ac:picMkLst>
            <pc:docMk/>
            <pc:sldMk cId="412393528" sldId="361"/>
            <ac:picMk id="19" creationId="{00000000-0000-0000-0000-000000000000}"/>
          </ac:picMkLst>
        </pc:picChg>
      </pc:sldChg>
      <pc:sldChg chg="add">
        <pc:chgData name="Paulina Janusz" userId="09cc7f44bacd4ef5" providerId="LiveId" clId="{EA197F12-656F-4996-8974-B18DA0CD102E}" dt="2019-11-10T10:29:08.342" v="552"/>
        <pc:sldMkLst>
          <pc:docMk/>
          <pc:sldMk cId="2266922379" sldId="362"/>
        </pc:sldMkLst>
      </pc:sldChg>
      <pc:sldChg chg="delSp add">
        <pc:chgData name="Paulina Janusz" userId="09cc7f44bacd4ef5" providerId="LiveId" clId="{EA197F12-656F-4996-8974-B18DA0CD102E}" dt="2019-11-10T10:32:37.335" v="596" actId="478"/>
        <pc:sldMkLst>
          <pc:docMk/>
          <pc:sldMk cId="2497750889" sldId="363"/>
        </pc:sldMkLst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14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37.335" v="596" actId="478"/>
          <ac:spMkLst>
            <pc:docMk/>
            <pc:sldMk cId="2497750889" sldId="363"/>
            <ac:spMk id="1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29.684" v="594" actId="478"/>
          <ac:spMkLst>
            <pc:docMk/>
            <pc:sldMk cId="2497750889" sldId="363"/>
            <ac:spMk id="1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21.162" v="590" actId="478"/>
          <ac:spMkLst>
            <pc:docMk/>
            <pc:sldMk cId="2497750889" sldId="363"/>
            <ac:spMk id="23" creationId="{D082E1F7-758C-4E8B-9B41-CF4DBBF9950B}"/>
          </ac:spMkLst>
        </pc:spChg>
        <pc:spChg chg="del">
          <ac:chgData name="Paulina Janusz" userId="09cc7f44bacd4ef5" providerId="LiveId" clId="{EA197F12-656F-4996-8974-B18DA0CD102E}" dt="2019-11-10T10:32:23.056" v="591" actId="478"/>
          <ac:spMkLst>
            <pc:docMk/>
            <pc:sldMk cId="2497750889" sldId="363"/>
            <ac:spMk id="24" creationId="{D082E1F7-758C-4E8B-9B41-CF4DBBF9950B}"/>
          </ac:spMkLst>
        </pc:spChg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3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3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3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3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39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40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4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33.853" v="595" actId="478"/>
          <ac:spMkLst>
            <pc:docMk/>
            <pc:sldMk cId="2497750889" sldId="363"/>
            <ac:spMk id="51" creationId="{00000000-0000-0000-0000-000000000000}"/>
          </ac:spMkLst>
        </pc:spChg>
        <pc:cxnChg chg="del">
          <ac:chgData name="Paulina Janusz" userId="09cc7f44bacd4ef5" providerId="LiveId" clId="{EA197F12-656F-4996-8974-B18DA0CD102E}" dt="2019-11-10T10:32:19.547" v="589" actId="478"/>
          <ac:cxnSpMkLst>
            <pc:docMk/>
            <pc:sldMk cId="2497750889" sldId="363"/>
            <ac:cxnSpMk id="26" creationId="{00000000-0000-0000-0000-000000000000}"/>
          </ac:cxnSpMkLst>
        </pc:cxnChg>
        <pc:cxnChg chg="del">
          <ac:chgData name="Paulina Janusz" userId="09cc7f44bacd4ef5" providerId="LiveId" clId="{EA197F12-656F-4996-8974-B18DA0CD102E}" dt="2019-11-10T10:32:26.999" v="593" actId="478"/>
          <ac:cxnSpMkLst>
            <pc:docMk/>
            <pc:sldMk cId="2497750889" sldId="363"/>
            <ac:cxnSpMk id="30" creationId="{00000000-0000-0000-0000-000000000000}"/>
          </ac:cxnSpMkLst>
        </pc:cxnChg>
        <pc:cxnChg chg="del">
          <ac:chgData name="Paulina Janusz" userId="09cc7f44bacd4ef5" providerId="LiveId" clId="{EA197F12-656F-4996-8974-B18DA0CD102E}" dt="2019-11-10T10:32:24.986" v="592" actId="478"/>
          <ac:cxnSpMkLst>
            <pc:docMk/>
            <pc:sldMk cId="2497750889" sldId="363"/>
            <ac:cxnSpMk id="32" creationId="{00000000-0000-0000-0000-000000000000}"/>
          </ac:cxnSpMkLst>
        </pc:cxnChg>
      </pc:sldChg>
      <pc:sldChg chg="delSp add">
        <pc:chgData name="Paulina Janusz" userId="09cc7f44bacd4ef5" providerId="LiveId" clId="{EA197F12-656F-4996-8974-B18DA0CD102E}" dt="2019-11-10T10:32:53.780" v="601" actId="478"/>
        <pc:sldMkLst>
          <pc:docMk/>
          <pc:sldMk cId="4280873676" sldId="364"/>
        </pc:sldMkLst>
        <pc:spChg chg="del">
          <ac:chgData name="Paulina Janusz" userId="09cc7f44bacd4ef5" providerId="LiveId" clId="{EA197F12-656F-4996-8974-B18DA0CD102E}" dt="2019-11-10T10:32:53.780" v="601" actId="478"/>
          <ac:spMkLst>
            <pc:docMk/>
            <pc:sldMk cId="4280873676" sldId="364"/>
            <ac:spMk id="3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53.780" v="601" actId="478"/>
          <ac:spMkLst>
            <pc:docMk/>
            <pc:sldMk cId="4280873676" sldId="364"/>
            <ac:spMk id="3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53.780" v="601" actId="478"/>
          <ac:spMkLst>
            <pc:docMk/>
            <pc:sldMk cId="4280873676" sldId="364"/>
            <ac:spMk id="3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53.780" v="601" actId="478"/>
          <ac:spMkLst>
            <pc:docMk/>
            <pc:sldMk cId="4280873676" sldId="364"/>
            <ac:spMk id="3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53.780" v="601" actId="478"/>
          <ac:spMkLst>
            <pc:docMk/>
            <pc:sldMk cId="4280873676" sldId="364"/>
            <ac:spMk id="39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53.780" v="601" actId="478"/>
          <ac:spMkLst>
            <pc:docMk/>
            <pc:sldMk cId="4280873676" sldId="364"/>
            <ac:spMk id="40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50.821" v="600" actId="478"/>
          <ac:spMkLst>
            <pc:docMk/>
            <pc:sldMk cId="4280873676" sldId="364"/>
            <ac:spMk id="4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2:48.480" v="599" actId="478"/>
          <ac:spMkLst>
            <pc:docMk/>
            <pc:sldMk cId="4280873676" sldId="364"/>
            <ac:spMk id="51" creationId="{00000000-0000-0000-0000-000000000000}"/>
          </ac:spMkLst>
        </pc:spChg>
        <pc:cxnChg chg="del">
          <ac:chgData name="Paulina Janusz" userId="09cc7f44bacd4ef5" providerId="LiveId" clId="{EA197F12-656F-4996-8974-B18DA0CD102E}" dt="2019-11-10T10:32:45.558" v="598" actId="478"/>
          <ac:cxnSpMkLst>
            <pc:docMk/>
            <pc:sldMk cId="4280873676" sldId="364"/>
            <ac:cxnSpMk id="30" creationId="{00000000-0000-0000-0000-000000000000}"/>
          </ac:cxnSpMkLst>
        </pc:cxnChg>
        <pc:cxnChg chg="del">
          <ac:chgData name="Paulina Janusz" userId="09cc7f44bacd4ef5" providerId="LiveId" clId="{EA197F12-656F-4996-8974-B18DA0CD102E}" dt="2019-11-10T10:32:43.391" v="597" actId="478"/>
          <ac:cxnSpMkLst>
            <pc:docMk/>
            <pc:sldMk cId="4280873676" sldId="364"/>
            <ac:cxnSpMk id="32" creationId="{00000000-0000-0000-0000-000000000000}"/>
          </ac:cxnSpMkLst>
        </pc:cxnChg>
      </pc:sldChg>
      <pc:sldChg chg="delSp add">
        <pc:chgData name="Paulina Janusz" userId="09cc7f44bacd4ef5" providerId="LiveId" clId="{EA197F12-656F-4996-8974-B18DA0CD102E}" dt="2019-11-10T10:40:30.680" v="615" actId="478"/>
        <pc:sldMkLst>
          <pc:docMk/>
          <pc:sldMk cId="2956979926" sldId="365"/>
        </pc:sldMkLst>
        <pc:spChg chg="del">
          <ac:chgData name="Paulina Janusz" userId="09cc7f44bacd4ef5" providerId="LiveId" clId="{EA197F12-656F-4996-8974-B18DA0CD102E}" dt="2019-11-10T10:33:02.318" v="602" actId="478"/>
          <ac:spMkLst>
            <pc:docMk/>
            <pc:sldMk cId="2956979926" sldId="365"/>
            <ac:spMk id="35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02.318" v="602" actId="478"/>
          <ac:spMkLst>
            <pc:docMk/>
            <pc:sldMk cId="2956979926" sldId="365"/>
            <ac:spMk id="3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02.318" v="602" actId="478"/>
          <ac:spMkLst>
            <pc:docMk/>
            <pc:sldMk cId="2956979926" sldId="365"/>
            <ac:spMk id="3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02.318" v="602" actId="478"/>
          <ac:spMkLst>
            <pc:docMk/>
            <pc:sldMk cId="2956979926" sldId="365"/>
            <ac:spMk id="3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02.318" v="602" actId="478"/>
          <ac:spMkLst>
            <pc:docMk/>
            <pc:sldMk cId="2956979926" sldId="365"/>
            <ac:spMk id="39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02.318" v="602" actId="478"/>
          <ac:spMkLst>
            <pc:docMk/>
            <pc:sldMk cId="2956979926" sldId="365"/>
            <ac:spMk id="40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02.318" v="602" actId="478"/>
          <ac:spMkLst>
            <pc:docMk/>
            <pc:sldMk cId="2956979926" sldId="365"/>
            <ac:spMk id="51" creationId="{00000000-0000-0000-0000-000000000000}"/>
          </ac:spMkLst>
        </pc:spChg>
        <pc:cxnChg chg="del">
          <ac:chgData name="Paulina Janusz" userId="09cc7f44bacd4ef5" providerId="LiveId" clId="{EA197F12-656F-4996-8974-B18DA0CD102E}" dt="2019-11-10T10:40:30.680" v="615" actId="478"/>
          <ac:cxnSpMkLst>
            <pc:docMk/>
            <pc:sldMk cId="2956979926" sldId="365"/>
            <ac:cxnSpMk id="32" creationId="{00000000-0000-0000-0000-000000000000}"/>
          </ac:cxnSpMkLst>
        </pc:cxnChg>
      </pc:sldChg>
      <pc:sldChg chg="delSp add">
        <pc:chgData name="Paulina Janusz" userId="09cc7f44bacd4ef5" providerId="LiveId" clId="{EA197F12-656F-4996-8974-B18DA0CD102E}" dt="2019-11-10T10:33:13.269" v="604" actId="478"/>
        <pc:sldMkLst>
          <pc:docMk/>
          <pc:sldMk cId="1413331742" sldId="366"/>
        </pc:sldMkLst>
        <pc:spChg chg="del">
          <ac:chgData name="Paulina Janusz" userId="09cc7f44bacd4ef5" providerId="LiveId" clId="{EA197F12-656F-4996-8974-B18DA0CD102E}" dt="2019-11-10T10:33:09.476" v="603" actId="478"/>
          <ac:spMkLst>
            <pc:docMk/>
            <pc:sldMk cId="1413331742" sldId="366"/>
            <ac:spMk id="36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13.269" v="604" actId="478"/>
          <ac:spMkLst>
            <pc:docMk/>
            <pc:sldMk cId="1413331742" sldId="366"/>
            <ac:spMk id="37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13.269" v="604" actId="478"/>
          <ac:spMkLst>
            <pc:docMk/>
            <pc:sldMk cId="1413331742" sldId="366"/>
            <ac:spMk id="3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13.269" v="604" actId="478"/>
          <ac:spMkLst>
            <pc:docMk/>
            <pc:sldMk cId="1413331742" sldId="366"/>
            <ac:spMk id="39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13.269" v="604" actId="478"/>
          <ac:spMkLst>
            <pc:docMk/>
            <pc:sldMk cId="1413331742" sldId="366"/>
            <ac:spMk id="40" creationId="{00000000-0000-0000-0000-000000000000}"/>
          </ac:spMkLst>
        </pc:spChg>
      </pc:sldChg>
      <pc:sldChg chg="delSp add">
        <pc:chgData name="Paulina Janusz" userId="09cc7f44bacd4ef5" providerId="LiveId" clId="{EA197F12-656F-4996-8974-B18DA0CD102E}" dt="2019-11-10T10:33:20.663" v="607" actId="478"/>
        <pc:sldMkLst>
          <pc:docMk/>
          <pc:sldMk cId="3394368496" sldId="367"/>
        </pc:sldMkLst>
        <pc:spChg chg="del">
          <ac:chgData name="Paulina Janusz" userId="09cc7f44bacd4ef5" providerId="LiveId" clId="{EA197F12-656F-4996-8974-B18DA0CD102E}" dt="2019-11-10T10:33:17.263" v="605" actId="478"/>
          <ac:spMkLst>
            <pc:docMk/>
            <pc:sldMk cId="3394368496" sldId="367"/>
            <ac:spMk id="38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18.905" v="606" actId="478"/>
          <ac:spMkLst>
            <pc:docMk/>
            <pc:sldMk cId="3394368496" sldId="367"/>
            <ac:spMk id="39" creationId="{00000000-0000-0000-0000-000000000000}"/>
          </ac:spMkLst>
        </pc:spChg>
        <pc:spChg chg="del">
          <ac:chgData name="Paulina Janusz" userId="09cc7f44bacd4ef5" providerId="LiveId" clId="{EA197F12-656F-4996-8974-B18DA0CD102E}" dt="2019-11-10T10:33:20.663" v="607" actId="478"/>
          <ac:spMkLst>
            <pc:docMk/>
            <pc:sldMk cId="3394368496" sldId="367"/>
            <ac:spMk id="40" creationId="{00000000-0000-0000-0000-000000000000}"/>
          </ac:spMkLst>
        </pc:spChg>
      </pc:sldChg>
      <pc:sldChg chg="delSp add">
        <pc:chgData name="Paulina Janusz" userId="09cc7f44bacd4ef5" providerId="LiveId" clId="{EA197F12-656F-4996-8974-B18DA0CD102E}" dt="2019-11-10T10:33:26.380" v="609" actId="478"/>
        <pc:sldMkLst>
          <pc:docMk/>
          <pc:sldMk cId="2875315762" sldId="368"/>
        </pc:sldMkLst>
        <pc:spChg chg="del">
          <ac:chgData name="Paulina Janusz" userId="09cc7f44bacd4ef5" providerId="LiveId" clId="{EA197F12-656F-4996-8974-B18DA0CD102E}" dt="2019-11-10T10:33:26.380" v="609" actId="478"/>
          <ac:spMkLst>
            <pc:docMk/>
            <pc:sldMk cId="2875315762" sldId="368"/>
            <ac:spMk id="40" creationId="{00000000-0000-0000-0000-000000000000}"/>
          </ac:spMkLst>
        </pc:spChg>
      </pc:sldChg>
      <pc:sldChg chg="add">
        <pc:chgData name="Paulina Janusz" userId="09cc7f44bacd4ef5" providerId="LiveId" clId="{EA197F12-656F-4996-8974-B18DA0CD102E}" dt="2019-11-10T10:33:23.186" v="608"/>
        <pc:sldMkLst>
          <pc:docMk/>
          <pc:sldMk cId="870186608" sldId="369"/>
        </pc:sldMkLst>
      </pc:sldChg>
      <pc:sldChg chg="add">
        <pc:chgData name="Paulina Janusz" userId="09cc7f44bacd4ef5" providerId="LiveId" clId="{EA197F12-656F-4996-8974-B18DA0CD102E}" dt="2019-11-10T10:37:43.265" v="610"/>
        <pc:sldMkLst>
          <pc:docMk/>
          <pc:sldMk cId="1219560003" sldId="370"/>
        </pc:sldMkLst>
      </pc:sldChg>
      <pc:sldChg chg="add">
        <pc:chgData name="Paulina Janusz" userId="09cc7f44bacd4ef5" providerId="LiveId" clId="{EA197F12-656F-4996-8974-B18DA0CD102E}" dt="2019-11-10T10:38:42.774" v="612"/>
        <pc:sldMkLst>
          <pc:docMk/>
          <pc:sldMk cId="1751961906" sldId="371"/>
        </pc:sldMkLst>
      </pc:sldChg>
      <pc:sldChg chg="add">
        <pc:chgData name="Paulina Janusz" userId="09cc7f44bacd4ef5" providerId="LiveId" clId="{EA197F12-656F-4996-8974-B18DA0CD102E}" dt="2019-11-10T10:40:27.906" v="614"/>
        <pc:sldMkLst>
          <pc:docMk/>
          <pc:sldMk cId="2725525189" sldId="372"/>
        </pc:sldMkLst>
      </pc:sldChg>
      <pc:sldChg chg="add">
        <pc:chgData name="Paulina Janusz" userId="09cc7f44bacd4ef5" providerId="LiveId" clId="{EA197F12-656F-4996-8974-B18DA0CD102E}" dt="2019-11-10T10:44:59.057" v="616"/>
        <pc:sldMkLst>
          <pc:docMk/>
          <pc:sldMk cId="636210572" sldId="373"/>
        </pc:sldMkLst>
      </pc:sldChg>
    </pc:docChg>
  </pc:docChgLst>
  <pc:docChgLst>
    <pc:chgData name="Paulina Janusz" userId="09cc7f44bacd4ef5" providerId="LiveId" clId="{52B5841A-E82C-4C37-A78B-63AB3F437024}"/>
    <pc:docChg chg="custSel modSld">
      <pc:chgData name="Paulina Janusz" userId="09cc7f44bacd4ef5" providerId="LiveId" clId="{52B5841A-E82C-4C37-A78B-63AB3F437024}" dt="2019-08-21T19:02:34.753" v="61" actId="167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1"/>
          </a:xfrm>
          <a:prstGeom prst="rect">
            <a:avLst/>
          </a:prstGeom>
        </p:spPr>
        <p:txBody>
          <a:bodyPr vert="horz" lIns="89804" tIns="44901" rIns="89804" bIns="44901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4821"/>
          </a:xfrm>
          <a:prstGeom prst="rect">
            <a:avLst/>
          </a:prstGeom>
        </p:spPr>
        <p:txBody>
          <a:bodyPr vert="horz" lIns="89804" tIns="44901" rIns="89804" bIns="44901" rtlCol="0"/>
          <a:lstStyle>
            <a:lvl1pPr algn="r">
              <a:defRPr sz="1300"/>
            </a:lvl1pPr>
          </a:lstStyle>
          <a:p>
            <a:fld id="{8E83AF36-7472-4489-A460-1CB235370F9B}" type="datetimeFigureOut">
              <a:rPr lang="de-CH" smtClean="0"/>
              <a:pPr/>
              <a:t>04.05.2023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1"/>
          </a:xfrm>
          <a:prstGeom prst="rect">
            <a:avLst/>
          </a:prstGeom>
        </p:spPr>
        <p:txBody>
          <a:bodyPr vert="horz" lIns="89804" tIns="44901" rIns="89804" bIns="44901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1"/>
          </a:xfrm>
          <a:prstGeom prst="rect">
            <a:avLst/>
          </a:prstGeom>
        </p:spPr>
        <p:txBody>
          <a:bodyPr vert="horz" lIns="89804" tIns="44901" rIns="89804" bIns="44901" rtlCol="0" anchor="b"/>
          <a:lstStyle>
            <a:lvl1pPr algn="r">
              <a:defRPr sz="1300"/>
            </a:lvl1pPr>
          </a:lstStyle>
          <a:p>
            <a:fld id="{69577E63-1D59-42E9-BE52-4D2B7AC723D5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7185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1"/>
          </a:xfrm>
          <a:prstGeom prst="rect">
            <a:avLst/>
          </a:prstGeom>
        </p:spPr>
        <p:txBody>
          <a:bodyPr vert="horz" lIns="89804" tIns="44901" rIns="89804" bIns="44901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1"/>
          </a:xfrm>
          <a:prstGeom prst="rect">
            <a:avLst/>
          </a:prstGeom>
        </p:spPr>
        <p:txBody>
          <a:bodyPr vert="horz" lIns="89804" tIns="44901" rIns="89804" bIns="44901" rtlCol="0"/>
          <a:lstStyle>
            <a:lvl1pPr algn="r">
              <a:defRPr sz="1300"/>
            </a:lvl1pPr>
          </a:lstStyle>
          <a:p>
            <a:fld id="{8CDCC947-60A7-46FD-BE96-51FC23F3D0BE}" type="datetimeFigureOut">
              <a:rPr lang="de-CH" smtClean="0"/>
              <a:pPr/>
              <a:t>04.05.2023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04" tIns="44901" rIns="89804" bIns="44901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89804" tIns="44901" rIns="89804" bIns="4490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1"/>
          </a:xfrm>
          <a:prstGeom prst="rect">
            <a:avLst/>
          </a:prstGeom>
        </p:spPr>
        <p:txBody>
          <a:bodyPr vert="horz" lIns="89804" tIns="44901" rIns="89804" bIns="44901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1"/>
          </a:xfrm>
          <a:prstGeom prst="rect">
            <a:avLst/>
          </a:prstGeom>
        </p:spPr>
        <p:txBody>
          <a:bodyPr vert="horz" lIns="89804" tIns="44901" rIns="89804" bIns="44901" rtlCol="0" anchor="b"/>
          <a:lstStyle>
            <a:lvl1pPr algn="r">
              <a:defRPr sz="1300"/>
            </a:lvl1pPr>
          </a:lstStyle>
          <a:p>
            <a:fld id="{1D02B1B6-8D94-4487-AD02-59DE0605565B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5860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de-CH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2203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7726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2599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1915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2848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2411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6709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3345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1803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866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815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GB" dirty="0"/>
          </a:p>
          <a:p>
            <a:pPr defTabSz="881390"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6717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329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GB" dirty="0"/>
          </a:p>
          <a:p>
            <a:pPr defTabSz="881390"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801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3664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5389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241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GB" u="sng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2B1B6-8D94-4487-AD02-59DE0605565B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551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454"/>
            <a:ext cx="11517439" cy="64792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89252" y="1144800"/>
            <a:ext cx="10745188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000"/>
              </a:lnSpc>
              <a:spcBef>
                <a:spcPts val="150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Präsentationstitel</a:t>
            </a:r>
            <a:endParaRPr lang="de-CH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81" y="121174"/>
            <a:ext cx="4427772" cy="762181"/>
          </a:xfrm>
          <a:prstGeom prst="rect">
            <a:avLst/>
          </a:prstGeom>
        </p:spPr>
      </p:pic>
      <p:sp>
        <p:nvSpPr>
          <p:cNvPr id="10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9253" y="1548000"/>
            <a:ext cx="10745188" cy="36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lang="de-DE" sz="2500" kern="1200" spc="2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lang="de-DE" sz="2500" kern="1200" spc="2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 sz="2500">
                <a:solidFill>
                  <a:schemeClr val="accent2"/>
                </a:solidFill>
              </a:defRPr>
            </a:lvl6pPr>
            <a:lvl7pPr>
              <a:defRPr sz="2500"/>
            </a:lvl7pPr>
            <a:lvl8pPr>
              <a:defRPr sz="2500">
                <a:solidFill>
                  <a:schemeClr val="accent1"/>
                </a:solidFill>
              </a:defRPr>
            </a:lvl8pPr>
            <a:lvl9pPr>
              <a:defRPr sz="2500"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Fünfte Ebene</a:t>
            </a:r>
          </a:p>
          <a:p>
            <a:pPr marL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Sechste Ebene</a:t>
            </a:r>
          </a:p>
          <a:p>
            <a:pPr marL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Siebte Ebene</a:t>
            </a:r>
          </a:p>
          <a:p>
            <a:pPr marL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Achte Ebene</a:t>
            </a:r>
          </a:p>
          <a:p>
            <a:pPr marL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Neunte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714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  <p:sp>
        <p:nvSpPr>
          <p:cNvPr id="24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Folientitel</a:t>
            </a:r>
            <a:endParaRPr lang="de-CH" dirty="0"/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389250" y="3978455"/>
            <a:ext cx="6110367" cy="2112745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defRPr sz="1000" spc="10"/>
            </a:lvl1pPr>
            <a:lvl2pPr>
              <a:lnSpc>
                <a:spcPts val="1500"/>
              </a:lnSpc>
              <a:spcBef>
                <a:spcPts val="0"/>
              </a:spcBef>
              <a:defRPr sz="1000" spc="10"/>
            </a:lvl2pPr>
            <a:lvl3pPr>
              <a:lnSpc>
                <a:spcPts val="1500"/>
              </a:lnSpc>
              <a:spcBef>
                <a:spcPts val="0"/>
              </a:spcBef>
              <a:defRPr sz="1000" spc="10"/>
            </a:lvl3pPr>
            <a:lvl4pPr>
              <a:lnSpc>
                <a:spcPts val="1500"/>
              </a:lnSpc>
              <a:spcBef>
                <a:spcPts val="0"/>
              </a:spcBef>
              <a:defRPr sz="1000" spc="10"/>
            </a:lvl4pPr>
            <a:lvl5pPr>
              <a:lnSpc>
                <a:spcPts val="1500"/>
              </a:lnSpc>
              <a:spcBef>
                <a:spcPts val="0"/>
              </a:spcBef>
              <a:defRPr sz="1000" spc="10" baseline="0"/>
            </a:lvl5pPr>
            <a:lvl6pPr>
              <a:lnSpc>
                <a:spcPts val="1500"/>
              </a:lnSpc>
              <a:spcBef>
                <a:spcPts val="0"/>
              </a:spcBef>
              <a:defRPr sz="1000" spc="10"/>
            </a:lvl6pPr>
            <a:lvl7pPr>
              <a:lnSpc>
                <a:spcPts val="1500"/>
              </a:lnSpc>
              <a:spcBef>
                <a:spcPts val="0"/>
              </a:spcBef>
              <a:defRPr sz="1000" spc="10"/>
            </a:lvl7pPr>
            <a:lvl8pPr>
              <a:lnSpc>
                <a:spcPts val="1500"/>
              </a:lnSpc>
              <a:spcBef>
                <a:spcPts val="0"/>
              </a:spcBef>
              <a:defRPr sz="1000" spc="10"/>
            </a:lvl8pPr>
            <a:lvl9pPr>
              <a:lnSpc>
                <a:spcPts val="1500"/>
              </a:lnSpc>
              <a:spcBef>
                <a:spcPts val="0"/>
              </a:spcBef>
              <a:defRPr sz="1000" spc="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20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6698769" y="1105200"/>
            <a:ext cx="4435672" cy="4986000"/>
          </a:xfrm>
        </p:spPr>
        <p:txBody>
          <a:bodyPr/>
          <a:lstStyle>
            <a:lvl1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1pPr>
            <a:lvl2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2pPr>
            <a:lvl3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3pPr>
            <a:lvl4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500"/>
            </a:lvl4pPr>
            <a:lvl5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300" baseline="0"/>
            </a:lvl5pPr>
            <a:lvl6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6pPr>
            <a:lvl7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7pPr>
            <a:lvl8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8pPr>
            <a:lvl9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9pPr>
          </a:lstStyle>
          <a:p>
            <a:pPr lvl="0"/>
            <a:r>
              <a:rPr lang="de-DE" dirty="0"/>
              <a:t>Aufzählung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915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 hasCustomPrompt="1"/>
          </p:nvPr>
        </p:nvSpPr>
        <p:spPr>
          <a:xfrm>
            <a:off x="389250" y="1133998"/>
            <a:ext cx="5861423" cy="2782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CH" dirty="0"/>
              <a:t> </a:t>
            </a:r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780875" y="1511895"/>
            <a:ext cx="452620" cy="180000"/>
          </a:xfrm>
        </p:spPr>
        <p:txBody>
          <a:bodyPr anchor="ctr" anchorCtr="0"/>
          <a:lstStyle>
            <a:lvl1pPr marL="0" indent="0" algn="ctr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sz="1420" baseline="0"/>
            </a:lvl1pPr>
            <a:lvl2pPr marL="0" indent="0" algn="ctr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+mj-lt"/>
              <a:buNone/>
              <a:defRPr sz="1500">
                <a:solidFill>
                  <a:schemeClr val="accent1"/>
                </a:solidFill>
              </a:defRPr>
            </a:lvl2pPr>
            <a:lvl3pPr marL="0" indent="0" algn="ctr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sz="1420">
                <a:solidFill>
                  <a:schemeClr val="accent2"/>
                </a:solidFill>
              </a:defRPr>
            </a:lvl3pPr>
            <a:lvl4pPr marL="0" indent="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+mj-lt"/>
              <a:buNone/>
              <a:defRPr sz="1420"/>
            </a:lvl4pPr>
            <a:lvl5pPr marL="0" indent="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 sz="1420" baseline="0">
                <a:solidFill>
                  <a:schemeClr val="accent1"/>
                </a:solidFill>
              </a:defRPr>
            </a:lvl5pPr>
            <a:lvl6pPr marL="0" indent="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+mj-lt"/>
              <a:buNone/>
              <a:defRPr>
                <a:solidFill>
                  <a:schemeClr val="accent2"/>
                </a:solidFill>
              </a:defRPr>
            </a:lvl6pPr>
            <a:lvl7pPr marL="0" indent="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/>
            </a:lvl7pPr>
            <a:lvl8pPr marL="0" indent="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+mj-lt"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None/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 dirty="0"/>
              <a:t>1</a:t>
            </a:r>
          </a:p>
          <a:p>
            <a:pPr lvl="1"/>
            <a:r>
              <a:rPr lang="de-DE" dirty="0"/>
              <a:t>2</a:t>
            </a:r>
          </a:p>
          <a:p>
            <a:pPr lvl="2"/>
            <a:r>
              <a:rPr lang="de-DE" dirty="0"/>
              <a:t>3</a:t>
            </a:r>
            <a:endParaRPr lang="de-CH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Folientitel</a:t>
            </a:r>
            <a:endParaRPr lang="de-CH" dirty="0"/>
          </a:p>
        </p:txBody>
      </p:sp>
      <p:sp>
        <p:nvSpPr>
          <p:cNvPr id="27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98769" y="1105200"/>
            <a:ext cx="4435672" cy="4986000"/>
          </a:xfrm>
        </p:spPr>
        <p:txBody>
          <a:bodyPr/>
          <a:lstStyle>
            <a:lvl1pPr marL="252000" indent="-25200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AutoNum type="arabicPeriod"/>
              <a:defRPr sz="1500" baseline="0"/>
            </a:lvl1pPr>
            <a:lvl2pPr marL="252000" indent="-25200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  <a:defRPr sz="1500"/>
            </a:lvl2pPr>
            <a:lvl3pPr marL="252000" indent="-25200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AutoNum type="arabicPeriod"/>
              <a:defRPr sz="1500"/>
            </a:lvl3pPr>
            <a:lvl4pPr marL="252000" indent="-25200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  <a:defRPr sz="1500"/>
            </a:lvl4pPr>
            <a:lvl5pPr marL="252000" indent="-25200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AutoNum type="arabicPeriod"/>
              <a:defRPr sz="1500" baseline="0"/>
            </a:lvl5pPr>
            <a:lvl6pPr marL="252000" indent="-25200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  <a:defRPr sz="1500"/>
            </a:lvl6pPr>
            <a:lvl7pPr marL="252000" indent="-25200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+mj-lt"/>
              <a:buAutoNum type="arabicPeriod"/>
              <a:defRPr sz="1500"/>
            </a:lvl7pPr>
            <a:lvl8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+mj-lt"/>
              <a:buNone/>
              <a:tabLst/>
              <a:defRPr sz="1500"/>
            </a:lvl8pPr>
            <a:lvl9pPr marL="285750" indent="-285750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/>
            </a:lvl9pPr>
          </a:lstStyle>
          <a:p>
            <a:pPr lvl="0"/>
            <a:r>
              <a:rPr lang="de-DE" dirty="0"/>
              <a:t>Aufzählung 1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marL="252000" marR="0" lvl="7" indent="-2520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de-DE" dirty="0"/>
              <a:t>Achte Ebene</a:t>
            </a:r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389250" y="3978455"/>
            <a:ext cx="6110367" cy="2112745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defRPr sz="1000" spc="10"/>
            </a:lvl1pPr>
            <a:lvl2pPr>
              <a:lnSpc>
                <a:spcPts val="1500"/>
              </a:lnSpc>
              <a:spcBef>
                <a:spcPts val="0"/>
              </a:spcBef>
              <a:defRPr sz="1000" spc="10"/>
            </a:lvl2pPr>
            <a:lvl3pPr>
              <a:lnSpc>
                <a:spcPts val="1500"/>
              </a:lnSpc>
              <a:spcBef>
                <a:spcPts val="0"/>
              </a:spcBef>
              <a:defRPr sz="1000" spc="10"/>
            </a:lvl3pPr>
            <a:lvl4pPr>
              <a:lnSpc>
                <a:spcPts val="1500"/>
              </a:lnSpc>
              <a:spcBef>
                <a:spcPts val="0"/>
              </a:spcBef>
              <a:defRPr sz="1000" spc="10"/>
            </a:lvl4pPr>
            <a:lvl5pPr>
              <a:lnSpc>
                <a:spcPts val="1500"/>
              </a:lnSpc>
              <a:spcBef>
                <a:spcPts val="0"/>
              </a:spcBef>
              <a:defRPr sz="1000" spc="10" baseline="0"/>
            </a:lvl5pPr>
            <a:lvl6pPr>
              <a:lnSpc>
                <a:spcPts val="1500"/>
              </a:lnSpc>
              <a:spcBef>
                <a:spcPts val="0"/>
              </a:spcBef>
              <a:defRPr sz="1000" spc="10"/>
            </a:lvl6pPr>
            <a:lvl7pPr>
              <a:lnSpc>
                <a:spcPts val="1500"/>
              </a:lnSpc>
              <a:spcBef>
                <a:spcPts val="0"/>
              </a:spcBef>
              <a:defRPr sz="1000" spc="10"/>
            </a:lvl7pPr>
            <a:lvl8pPr>
              <a:lnSpc>
                <a:spcPts val="1500"/>
              </a:lnSpc>
              <a:spcBef>
                <a:spcPts val="0"/>
              </a:spcBef>
              <a:defRPr sz="1000" spc="10"/>
            </a:lvl8pPr>
            <a:lvl9pPr>
              <a:lnSpc>
                <a:spcPts val="1500"/>
              </a:lnSpc>
              <a:spcBef>
                <a:spcPts val="0"/>
              </a:spcBef>
              <a:defRPr sz="1000" spc="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4239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3" y="1116000"/>
            <a:ext cx="10727084" cy="3266118"/>
          </a:xfrm>
          <a:prstGeom prst="rect">
            <a:avLst/>
          </a:prstGeom>
        </p:spPr>
      </p:pic>
      <p:cxnSp>
        <p:nvCxnSpPr>
          <p:cNvPr id="13" name="Gerade Verbindung 12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  <p:sp>
        <p:nvSpPr>
          <p:cNvPr id="20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389251" y="4456801"/>
            <a:ext cx="10745188" cy="1634399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defRPr sz="1000" spc="10"/>
            </a:lvl1pPr>
            <a:lvl2pPr>
              <a:lnSpc>
                <a:spcPts val="1500"/>
              </a:lnSpc>
              <a:spcBef>
                <a:spcPts val="0"/>
              </a:spcBef>
              <a:defRPr sz="1000" spc="10"/>
            </a:lvl2pPr>
            <a:lvl3pPr>
              <a:lnSpc>
                <a:spcPts val="1500"/>
              </a:lnSpc>
              <a:spcBef>
                <a:spcPts val="0"/>
              </a:spcBef>
              <a:defRPr sz="1000" spc="10"/>
            </a:lvl3pPr>
            <a:lvl4pPr>
              <a:lnSpc>
                <a:spcPts val="1500"/>
              </a:lnSpc>
              <a:spcBef>
                <a:spcPts val="0"/>
              </a:spcBef>
              <a:defRPr sz="1000" spc="10"/>
            </a:lvl4pPr>
            <a:lvl5pPr>
              <a:lnSpc>
                <a:spcPts val="1500"/>
              </a:lnSpc>
              <a:spcBef>
                <a:spcPts val="0"/>
              </a:spcBef>
              <a:defRPr sz="1000" spc="10" baseline="0"/>
            </a:lvl5pPr>
            <a:lvl6pPr>
              <a:lnSpc>
                <a:spcPts val="1500"/>
              </a:lnSpc>
              <a:spcBef>
                <a:spcPts val="0"/>
              </a:spcBef>
              <a:defRPr sz="1000" spc="10"/>
            </a:lvl6pPr>
            <a:lvl7pPr>
              <a:lnSpc>
                <a:spcPts val="1500"/>
              </a:lnSpc>
              <a:spcBef>
                <a:spcPts val="0"/>
              </a:spcBef>
              <a:defRPr sz="1000" spc="10"/>
            </a:lvl7pPr>
            <a:lvl8pPr>
              <a:lnSpc>
                <a:spcPts val="1500"/>
              </a:lnSpc>
              <a:spcBef>
                <a:spcPts val="0"/>
              </a:spcBef>
              <a:defRPr sz="1000" spc="10"/>
            </a:lvl8pPr>
            <a:lvl9pPr>
              <a:lnSpc>
                <a:spcPts val="1500"/>
              </a:lnSpc>
              <a:spcBef>
                <a:spcPts val="0"/>
              </a:spcBef>
              <a:defRPr sz="1000" spc="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Echtzeit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3397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7" name="Bildplatzhalter 9"/>
          <p:cNvSpPr>
            <a:spLocks noGrp="1"/>
          </p:cNvSpPr>
          <p:nvPr>
            <p:ph type="pic" sz="quarter" idx="14" hasCustomPrompt="1"/>
          </p:nvPr>
        </p:nvSpPr>
        <p:spPr>
          <a:xfrm>
            <a:off x="389253" y="1116000"/>
            <a:ext cx="10727084" cy="3265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CH" dirty="0"/>
              <a:t> </a:t>
            </a: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  <p:sp>
        <p:nvSpPr>
          <p:cNvPr id="16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389251" y="4456801"/>
            <a:ext cx="10745188" cy="1634399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defRPr sz="1000" spc="10"/>
            </a:lvl1pPr>
            <a:lvl2pPr>
              <a:lnSpc>
                <a:spcPts val="1500"/>
              </a:lnSpc>
              <a:spcBef>
                <a:spcPts val="0"/>
              </a:spcBef>
              <a:defRPr sz="1000" spc="10"/>
            </a:lvl2pPr>
            <a:lvl3pPr>
              <a:lnSpc>
                <a:spcPts val="1500"/>
              </a:lnSpc>
              <a:spcBef>
                <a:spcPts val="0"/>
              </a:spcBef>
              <a:defRPr sz="1000" spc="10"/>
            </a:lvl3pPr>
            <a:lvl4pPr>
              <a:lnSpc>
                <a:spcPts val="1500"/>
              </a:lnSpc>
              <a:spcBef>
                <a:spcPts val="0"/>
              </a:spcBef>
              <a:defRPr sz="1000" spc="10"/>
            </a:lvl4pPr>
            <a:lvl5pPr>
              <a:lnSpc>
                <a:spcPts val="1500"/>
              </a:lnSpc>
              <a:spcBef>
                <a:spcPts val="0"/>
              </a:spcBef>
              <a:defRPr sz="1000" spc="10" baseline="0"/>
            </a:lvl5pPr>
            <a:lvl6pPr>
              <a:lnSpc>
                <a:spcPts val="1500"/>
              </a:lnSpc>
              <a:spcBef>
                <a:spcPts val="0"/>
              </a:spcBef>
              <a:defRPr sz="1000" spc="10"/>
            </a:lvl6pPr>
            <a:lvl7pPr>
              <a:lnSpc>
                <a:spcPts val="1500"/>
              </a:lnSpc>
              <a:spcBef>
                <a:spcPts val="0"/>
              </a:spcBef>
              <a:defRPr sz="1000" spc="10"/>
            </a:lvl7pPr>
            <a:lvl8pPr>
              <a:lnSpc>
                <a:spcPts val="1500"/>
              </a:lnSpc>
              <a:spcBef>
                <a:spcPts val="0"/>
              </a:spcBef>
              <a:defRPr sz="1000" spc="10"/>
            </a:lvl8pPr>
            <a:lvl9pPr>
              <a:lnSpc>
                <a:spcPts val="1500"/>
              </a:lnSpc>
              <a:spcBef>
                <a:spcPts val="0"/>
              </a:spcBef>
              <a:defRPr sz="1000" spc="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Echtzeit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750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454"/>
            <a:ext cx="11517439" cy="64792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89252" y="1144800"/>
            <a:ext cx="10745188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150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Präsentationstitel</a:t>
            </a:r>
            <a:endParaRPr lang="de-CH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81" y="121174"/>
            <a:ext cx="4427772" cy="762181"/>
          </a:xfrm>
          <a:prstGeom prst="rect">
            <a:avLst/>
          </a:prstGeom>
        </p:spPr>
      </p:pic>
      <p:sp>
        <p:nvSpPr>
          <p:cNvPr id="12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9253" y="1548000"/>
            <a:ext cx="10745188" cy="36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lang="de-DE" sz="2500" kern="1200" spc="2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lang="de-DE" sz="2500" kern="1200" spc="2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 sz="2500">
                <a:solidFill>
                  <a:schemeClr val="accent2"/>
                </a:solidFill>
              </a:defRPr>
            </a:lvl6pPr>
            <a:lvl7pPr>
              <a:defRPr sz="2500"/>
            </a:lvl7pPr>
            <a:lvl8pPr>
              <a:defRPr sz="2500">
                <a:solidFill>
                  <a:schemeClr val="accent1"/>
                </a:solidFill>
              </a:defRPr>
            </a:lvl8pPr>
            <a:lvl9pPr>
              <a:defRPr sz="2500"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Fünfte Ebene</a:t>
            </a:r>
          </a:p>
          <a:p>
            <a:pPr marL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Sechste Ebene</a:t>
            </a:r>
          </a:p>
          <a:p>
            <a:pPr marL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Siebte Ebene</a:t>
            </a:r>
          </a:p>
          <a:p>
            <a:pPr marL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Achte Ebene</a:t>
            </a:r>
          </a:p>
          <a:p>
            <a:pPr marL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Neunte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0127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455"/>
            <a:ext cx="11517439" cy="64792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89252" y="1144800"/>
            <a:ext cx="10745188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Präsentationstitel</a:t>
            </a: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6" y="119405"/>
            <a:ext cx="10752621" cy="761457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9253" y="1548000"/>
            <a:ext cx="10745188" cy="36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sz="25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lang="de-DE" sz="2500" kern="1200" spc="2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  <a:defRPr lang="de-DE" sz="2500" kern="1200" spc="2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 sz="2500">
                <a:solidFill>
                  <a:schemeClr val="accent2"/>
                </a:solidFill>
              </a:defRPr>
            </a:lvl6pPr>
            <a:lvl7pPr>
              <a:defRPr sz="2500"/>
            </a:lvl7pPr>
            <a:lvl8pPr>
              <a:defRPr sz="2500">
                <a:solidFill>
                  <a:schemeClr val="accent1"/>
                </a:solidFill>
              </a:defRPr>
            </a:lvl8pPr>
            <a:lvl9pPr>
              <a:defRPr sz="2500"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Fünfte Ebene</a:t>
            </a:r>
          </a:p>
          <a:p>
            <a:pPr marL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Sechste Ebene</a:t>
            </a:r>
          </a:p>
          <a:p>
            <a:pPr marL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Siebte Ebene</a:t>
            </a:r>
          </a:p>
          <a:p>
            <a:pPr marL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Achte Ebene</a:t>
            </a:r>
          </a:p>
          <a:p>
            <a:pPr marL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50"/>
              </a:spcAft>
              <a:buClr>
                <a:schemeClr val="accent1"/>
              </a:buClr>
              <a:buFont typeface="Verdana" panose="020B0604030504040204" pitchFamily="34" charset="0"/>
              <a:buNone/>
            </a:pPr>
            <a:r>
              <a:rPr lang="de-DE" dirty="0"/>
              <a:t>Neunte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5532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Inhaltsverzeichnis</a:t>
            </a:r>
            <a:endParaRPr lang="de-CH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9253" y="1239773"/>
            <a:ext cx="10745188" cy="4860000"/>
          </a:xfrm>
        </p:spPr>
        <p:txBody>
          <a:bodyPr/>
          <a:lstStyle>
            <a:lvl1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1pPr>
            <a:lvl2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2pPr>
            <a:lvl3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3pPr>
            <a:lvl4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500"/>
            </a:lvl4pPr>
            <a:lvl5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300" baseline="0"/>
            </a:lvl5pPr>
            <a:lvl6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6pPr>
            <a:lvl7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7pPr>
            <a:lvl8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8pPr>
            <a:lvl9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9pPr>
          </a:lstStyle>
          <a:p>
            <a:pPr lvl="0"/>
            <a:r>
              <a:rPr lang="de-DE" dirty="0"/>
              <a:t>Kapitel 1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7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Folientitel</a:t>
            </a:r>
            <a:endParaRPr lang="de-CH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389253" y="1189765"/>
            <a:ext cx="10745188" cy="4860000"/>
          </a:xfrm>
        </p:spPr>
        <p:txBody>
          <a:bodyPr/>
          <a:lstStyle>
            <a:lvl1pPr marL="0" indent="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500" baseline="0"/>
            </a:lvl1pPr>
            <a:lvl2pPr marL="180000" indent="-18000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2pPr>
            <a:lvl3pPr marL="36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3pPr>
            <a:lvl4pPr marL="54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4pPr>
            <a:lvl5pPr marL="180000" indent="-180000">
              <a:lnSpc>
                <a:spcPts val="1800"/>
              </a:lnSpc>
              <a:spcBef>
                <a:spcPts val="1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500" baseline="0"/>
            </a:lvl5pPr>
            <a:lvl6pPr marL="360000" indent="-180000">
              <a:lnSpc>
                <a:spcPts val="1800"/>
              </a:lnSpc>
              <a:spcBef>
                <a:spcPts val="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6pPr>
            <a:lvl7pPr marL="540000" indent="-180000">
              <a:lnSpc>
                <a:spcPts val="1800"/>
              </a:lnSpc>
              <a:spcBef>
                <a:spcPts val="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7pPr>
            <a:lvl8pPr marL="180000" indent="-18000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8pPr>
            <a:lvl9pPr marL="36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7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6110364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Folientitel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 hasCustomPrompt="1"/>
          </p:nvPr>
        </p:nvSpPr>
        <p:spPr>
          <a:xfrm>
            <a:off x="6762136" y="1209600"/>
            <a:ext cx="4372305" cy="25776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CH" dirty="0"/>
              <a:t> </a:t>
            </a: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  <p:sp>
        <p:nvSpPr>
          <p:cNvPr id="17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389253" y="1189765"/>
            <a:ext cx="6110364" cy="4860000"/>
          </a:xfrm>
        </p:spPr>
        <p:txBody>
          <a:bodyPr/>
          <a:lstStyle>
            <a:lvl1pPr marL="0" indent="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500" baseline="0"/>
            </a:lvl1pPr>
            <a:lvl2pPr marL="180000" indent="-18000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2pPr>
            <a:lvl3pPr marL="36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3pPr>
            <a:lvl4pPr marL="54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4pPr>
            <a:lvl5pPr marL="180000" indent="-180000">
              <a:lnSpc>
                <a:spcPts val="1800"/>
              </a:lnSpc>
              <a:spcBef>
                <a:spcPts val="1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500" baseline="0"/>
            </a:lvl5pPr>
            <a:lvl6pPr marL="360000" indent="-180000">
              <a:lnSpc>
                <a:spcPts val="1800"/>
              </a:lnSpc>
              <a:spcBef>
                <a:spcPts val="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6pPr>
            <a:lvl7pPr marL="540000" indent="-180000">
              <a:lnSpc>
                <a:spcPts val="1800"/>
              </a:lnSpc>
              <a:spcBef>
                <a:spcPts val="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7pPr>
            <a:lvl8pPr marL="180000" indent="-18000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8pPr>
            <a:lvl9pPr marL="36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20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762136" y="3806187"/>
            <a:ext cx="4372305" cy="2232000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defRPr sz="1000" spc="10"/>
            </a:lvl1pPr>
            <a:lvl2pPr>
              <a:lnSpc>
                <a:spcPts val="1500"/>
              </a:lnSpc>
              <a:spcBef>
                <a:spcPts val="0"/>
              </a:spcBef>
              <a:defRPr sz="1000" spc="10"/>
            </a:lvl2pPr>
            <a:lvl3pPr>
              <a:lnSpc>
                <a:spcPts val="1500"/>
              </a:lnSpc>
              <a:spcBef>
                <a:spcPts val="0"/>
              </a:spcBef>
              <a:defRPr sz="1000" spc="10"/>
            </a:lvl3pPr>
            <a:lvl4pPr>
              <a:lnSpc>
                <a:spcPts val="1500"/>
              </a:lnSpc>
              <a:spcBef>
                <a:spcPts val="0"/>
              </a:spcBef>
              <a:defRPr sz="1000" spc="10"/>
            </a:lvl4pPr>
            <a:lvl5pPr>
              <a:lnSpc>
                <a:spcPts val="1500"/>
              </a:lnSpc>
              <a:spcBef>
                <a:spcPts val="0"/>
              </a:spcBef>
              <a:defRPr sz="1000" spc="10" baseline="0"/>
            </a:lvl5pPr>
            <a:lvl6pPr>
              <a:lnSpc>
                <a:spcPts val="1500"/>
              </a:lnSpc>
              <a:spcBef>
                <a:spcPts val="0"/>
              </a:spcBef>
              <a:defRPr sz="1000" spc="10"/>
            </a:lvl6pPr>
            <a:lvl7pPr>
              <a:lnSpc>
                <a:spcPts val="1500"/>
              </a:lnSpc>
              <a:spcBef>
                <a:spcPts val="0"/>
              </a:spcBef>
              <a:defRPr sz="1000" spc="10"/>
            </a:lvl7pPr>
            <a:lvl8pPr>
              <a:lnSpc>
                <a:spcPts val="1500"/>
              </a:lnSpc>
              <a:spcBef>
                <a:spcPts val="0"/>
              </a:spcBef>
              <a:defRPr sz="1000" spc="10"/>
            </a:lvl8pPr>
            <a:lvl9pPr>
              <a:lnSpc>
                <a:spcPts val="1500"/>
              </a:lnSpc>
              <a:spcBef>
                <a:spcPts val="0"/>
              </a:spcBef>
              <a:defRPr sz="1000" spc="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895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cxnSp>
        <p:nvCxnSpPr>
          <p:cNvPr id="14" name="Gerade Verbindung 13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Folientitel</a:t>
            </a:r>
            <a:endParaRPr lang="de-CH" dirty="0"/>
          </a:p>
        </p:txBody>
      </p:sp>
      <p:sp>
        <p:nvSpPr>
          <p:cNvPr id="20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9253" y="1189765"/>
            <a:ext cx="6110364" cy="4860000"/>
          </a:xfrm>
        </p:spPr>
        <p:txBody>
          <a:bodyPr/>
          <a:lstStyle>
            <a:lvl1pPr marL="180000" indent="-18000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lang="de-DE" sz="1500" kern="1200" spc="2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lang="de-DE" sz="1300" kern="1200" spc="2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3pPr>
            <a:lvl4pPr marL="0" indent="0">
              <a:lnSpc>
                <a:spcPts val="15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000"/>
            </a:lvl4pPr>
            <a:lvl5pPr marL="180000" indent="-180000">
              <a:lnSpc>
                <a:spcPts val="1800"/>
              </a:lnSpc>
              <a:spcBef>
                <a:spcPts val="1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500" baseline="0"/>
            </a:lvl5pPr>
            <a:lvl6pPr marL="360000" indent="-180000">
              <a:lnSpc>
                <a:spcPts val="1800"/>
              </a:lnSpc>
              <a:spcBef>
                <a:spcPts val="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6pPr>
            <a:lvl7pPr marL="540000" indent="-180000">
              <a:lnSpc>
                <a:spcPts val="1800"/>
              </a:lnSpc>
              <a:spcBef>
                <a:spcPts val="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7pPr>
            <a:lvl8pPr marL="180000" indent="-18000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8pPr>
            <a:lvl9pPr marL="36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9pPr>
          </a:lstStyle>
          <a:p>
            <a:pPr lvl="0"/>
            <a:r>
              <a:rPr lang="de-DE" dirty="0" err="1"/>
              <a:t>Aufz</a:t>
            </a:r>
            <a:r>
              <a:rPr lang="de-CH" dirty="0" err="1"/>
              <a:t>ählung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de-CH" dirty="0"/>
          </a:p>
        </p:txBody>
      </p:sp>
      <p:sp>
        <p:nvSpPr>
          <p:cNvPr id="2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712700" y="1191600"/>
            <a:ext cx="4421741" cy="1299568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72000" tIns="72000" rIns="72000" bIns="72000">
            <a:spAutoFit/>
          </a:bodyPr>
          <a:lstStyle>
            <a:lvl1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</a:defRPr>
            </a:lvl1pPr>
            <a:lvl2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</a:defRPr>
            </a:lvl2pPr>
            <a:lvl3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</a:defRPr>
            </a:lvl3pPr>
            <a:lvl4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</a:defRPr>
            </a:lvl4pPr>
            <a:lvl5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 baseline="0">
                <a:solidFill>
                  <a:schemeClr val="bg1"/>
                </a:solidFill>
              </a:defRPr>
            </a:lvl5pPr>
            <a:lvl6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</a:defRPr>
            </a:lvl6pPr>
            <a:lvl7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</a:defRPr>
            </a:lvl7pPr>
            <a:lvl8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</a:defRPr>
            </a:lvl8pPr>
            <a:lvl9pPr marL="180000" indent="-180000">
              <a:lnSpc>
                <a:spcPts val="18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938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cxnSp>
        <p:nvCxnSpPr>
          <p:cNvPr id="14" name="Gerade Verbindung 13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Folientitel</a:t>
            </a:r>
            <a:endParaRPr lang="de-CH" dirty="0"/>
          </a:p>
        </p:txBody>
      </p:sp>
      <p:sp>
        <p:nvSpPr>
          <p:cNvPr id="20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9253" y="1189765"/>
            <a:ext cx="6110364" cy="4860000"/>
          </a:xfrm>
        </p:spPr>
        <p:txBody>
          <a:bodyPr/>
          <a:lstStyle>
            <a:lvl1pPr marL="180000" indent="-18000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500" baseline="0"/>
            </a:lvl1pPr>
            <a:lvl2pPr marL="36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2pPr>
            <a:lvl3pPr marL="54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3pPr>
            <a:lvl4pPr marL="0" indent="0">
              <a:lnSpc>
                <a:spcPts val="15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000"/>
            </a:lvl4pPr>
            <a:lvl5pPr marL="180000" indent="-180000">
              <a:lnSpc>
                <a:spcPts val="1800"/>
              </a:lnSpc>
              <a:spcBef>
                <a:spcPts val="1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500" baseline="0"/>
            </a:lvl5pPr>
            <a:lvl6pPr marL="360000" indent="-180000">
              <a:lnSpc>
                <a:spcPts val="1800"/>
              </a:lnSpc>
              <a:spcBef>
                <a:spcPts val="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6pPr>
            <a:lvl7pPr marL="540000" indent="-180000">
              <a:lnSpc>
                <a:spcPts val="1800"/>
              </a:lnSpc>
              <a:spcBef>
                <a:spcPts val="500"/>
              </a:spcBef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7pPr>
            <a:lvl8pPr marL="180000" indent="-180000">
              <a:lnSpc>
                <a:spcPts val="1800"/>
              </a:lnSpc>
              <a:spcBef>
                <a:spcPts val="1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8pPr>
            <a:lvl9pPr marL="360000" indent="-180000">
              <a:lnSpc>
                <a:spcPts val="1800"/>
              </a:lnSpc>
              <a:spcBef>
                <a:spcPts val="5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9pPr>
          </a:lstStyle>
          <a:p>
            <a:pPr lvl="0"/>
            <a:r>
              <a:rPr lang="de-DE" dirty="0"/>
              <a:t>Aufzählung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de-CH" dirty="0"/>
          </a:p>
        </p:txBody>
      </p:sp>
      <p:sp>
        <p:nvSpPr>
          <p:cNvPr id="2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712700" y="1191601"/>
            <a:ext cx="4421741" cy="1107208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72000" tIns="72000" rIns="72000" bIns="72000">
            <a:spAutoFit/>
          </a:bodyPr>
          <a:lstStyle>
            <a:lvl1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>
                <a:solidFill>
                  <a:schemeClr val="bg1"/>
                </a:solidFill>
              </a:defRPr>
            </a:lvl1pPr>
            <a:lvl2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>
                <a:solidFill>
                  <a:schemeClr val="bg1"/>
                </a:solidFill>
              </a:defRPr>
            </a:lvl2pPr>
            <a:lvl3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>
                <a:solidFill>
                  <a:schemeClr val="bg1"/>
                </a:solidFill>
              </a:defRPr>
            </a:lvl3pPr>
            <a:lvl4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>
                <a:solidFill>
                  <a:schemeClr val="bg1"/>
                </a:solidFill>
              </a:defRPr>
            </a:lvl4pPr>
            <a:lvl5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 baseline="0">
                <a:solidFill>
                  <a:schemeClr val="bg1"/>
                </a:solidFill>
              </a:defRPr>
            </a:lvl5pPr>
            <a:lvl6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>
                <a:solidFill>
                  <a:schemeClr val="bg1"/>
                </a:solidFill>
              </a:defRPr>
            </a:lvl6pPr>
            <a:lvl7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>
                <a:solidFill>
                  <a:schemeClr val="bg1"/>
                </a:solidFill>
              </a:defRPr>
            </a:lvl7pPr>
            <a:lvl8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>
                <a:solidFill>
                  <a:schemeClr val="bg1"/>
                </a:solidFill>
              </a:defRPr>
            </a:lvl8pPr>
            <a:lvl9pPr marL="180000" indent="-180000">
              <a:lnSpc>
                <a:spcPts val="1500"/>
              </a:lnSpc>
              <a:spcBef>
                <a:spcPts val="0"/>
              </a:spcBef>
              <a:buSzPct val="80000"/>
              <a:buFontTx/>
              <a:buBlip>
                <a:blip r:embed="rId3"/>
              </a:buBlip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760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 hasCustomPrompt="1"/>
          </p:nvPr>
        </p:nvSpPr>
        <p:spPr>
          <a:xfrm>
            <a:off x="389250" y="1133998"/>
            <a:ext cx="5861423" cy="2782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CH" dirty="0"/>
              <a:t> </a:t>
            </a:r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6715542" y="6168667"/>
            <a:ext cx="4422093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>
            <a:off x="8385886" y="407010"/>
            <a:ext cx="275175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91" y="195810"/>
            <a:ext cx="1598039" cy="288923"/>
          </a:xfrm>
          <a:prstGeom prst="rect">
            <a:avLst/>
          </a:prstGeom>
        </p:spPr>
      </p:pic>
      <p:sp>
        <p:nvSpPr>
          <p:cNvPr id="24" name="Titel 1"/>
          <p:cNvSpPr>
            <a:spLocks noGrp="1"/>
          </p:cNvSpPr>
          <p:nvPr>
            <p:ph type="title" hasCustomPrompt="1"/>
          </p:nvPr>
        </p:nvSpPr>
        <p:spPr>
          <a:xfrm>
            <a:off x="389252" y="655419"/>
            <a:ext cx="10745188" cy="360000"/>
          </a:xfrm>
        </p:spPr>
        <p:txBody>
          <a:bodyPr/>
          <a:lstStyle>
            <a:lvl1pPr>
              <a:spcBef>
                <a:spcPts val="150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Folientitel</a:t>
            </a:r>
            <a:endParaRPr lang="de-CH" dirty="0"/>
          </a:p>
        </p:txBody>
      </p:sp>
      <p:sp>
        <p:nvSpPr>
          <p:cNvPr id="2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389250" y="3978455"/>
            <a:ext cx="6110367" cy="2112745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defRPr sz="1000" spc="10"/>
            </a:lvl1pPr>
            <a:lvl2pPr>
              <a:lnSpc>
                <a:spcPts val="1500"/>
              </a:lnSpc>
              <a:spcBef>
                <a:spcPts val="0"/>
              </a:spcBef>
              <a:defRPr sz="1000" spc="10"/>
            </a:lvl2pPr>
            <a:lvl3pPr>
              <a:lnSpc>
                <a:spcPts val="1500"/>
              </a:lnSpc>
              <a:spcBef>
                <a:spcPts val="0"/>
              </a:spcBef>
              <a:defRPr sz="1000" spc="10"/>
            </a:lvl3pPr>
            <a:lvl4pPr>
              <a:lnSpc>
                <a:spcPts val="1500"/>
              </a:lnSpc>
              <a:spcBef>
                <a:spcPts val="0"/>
              </a:spcBef>
              <a:defRPr sz="1000" spc="10"/>
            </a:lvl4pPr>
            <a:lvl5pPr>
              <a:lnSpc>
                <a:spcPts val="1500"/>
              </a:lnSpc>
              <a:spcBef>
                <a:spcPts val="0"/>
              </a:spcBef>
              <a:defRPr sz="1000" spc="10" baseline="0"/>
            </a:lvl5pPr>
            <a:lvl6pPr>
              <a:lnSpc>
                <a:spcPts val="1500"/>
              </a:lnSpc>
              <a:spcBef>
                <a:spcPts val="0"/>
              </a:spcBef>
              <a:defRPr sz="1000" spc="10"/>
            </a:lvl6pPr>
            <a:lvl7pPr>
              <a:lnSpc>
                <a:spcPts val="1500"/>
              </a:lnSpc>
              <a:spcBef>
                <a:spcPts val="0"/>
              </a:spcBef>
              <a:defRPr sz="1000" spc="10"/>
            </a:lvl7pPr>
            <a:lvl8pPr>
              <a:lnSpc>
                <a:spcPts val="1500"/>
              </a:lnSpc>
              <a:spcBef>
                <a:spcPts val="0"/>
              </a:spcBef>
              <a:defRPr sz="1000" spc="10"/>
            </a:lvl8pPr>
            <a:lvl9pPr>
              <a:lnSpc>
                <a:spcPts val="1500"/>
              </a:lnSpc>
              <a:spcBef>
                <a:spcPts val="0"/>
              </a:spcBef>
              <a:defRPr sz="1000" spc="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25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6698769" y="1105200"/>
            <a:ext cx="4435672" cy="4986000"/>
          </a:xfrm>
        </p:spPr>
        <p:txBody>
          <a:bodyPr/>
          <a:lstStyle>
            <a:lvl1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1pPr>
            <a:lvl2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2pPr>
            <a:lvl3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3pPr>
            <a:lvl4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500"/>
            </a:lvl4pPr>
            <a:lvl5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300" baseline="0"/>
            </a:lvl5pPr>
            <a:lvl6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Verdana" panose="020B0604030504040204" pitchFamily="34" charset="0"/>
              <a:buChar char="•"/>
              <a:defRPr sz="1300"/>
            </a:lvl6pPr>
            <a:lvl7pPr marL="180000" indent="-180000">
              <a:lnSpc>
                <a:spcPts val="18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500"/>
            </a:lvl7pPr>
            <a:lvl8pPr marL="36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8pPr>
            <a:lvl9pPr marL="540000" indent="-180000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Verdana" panose="020B0604030504040204" pitchFamily="34" charset="0"/>
              <a:buChar char="•"/>
              <a:defRPr sz="1300"/>
            </a:lvl9pPr>
          </a:lstStyle>
          <a:p>
            <a:pPr lvl="0"/>
            <a:r>
              <a:rPr lang="de-DE" dirty="0"/>
              <a:t>Aufzählung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4894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89252" y="1144800"/>
            <a:ext cx="10745188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Präsentationstitel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9253" y="1548000"/>
            <a:ext cx="10745188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err="1"/>
              <a:t>dolutem</a:t>
            </a:r>
            <a:r>
              <a:rPr lang="de-DE" dirty="0"/>
              <a:t> </a:t>
            </a:r>
            <a:r>
              <a:rPr lang="de-DE" dirty="0" err="1"/>
              <a:t>porrum</a:t>
            </a:r>
            <a:r>
              <a:rPr lang="de-DE" dirty="0"/>
              <a:t> </a:t>
            </a:r>
            <a:r>
              <a:rPr lang="de-DE" dirty="0" err="1"/>
              <a:t>facero</a:t>
            </a:r>
            <a:r>
              <a:rPr lang="de-DE" dirty="0"/>
              <a:t> et </a:t>
            </a:r>
            <a:r>
              <a:rPr lang="de-DE" dirty="0" err="1"/>
              <a:t>fugla</a:t>
            </a:r>
            <a:r>
              <a:rPr lang="de-DE" dirty="0"/>
              <a:t> 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 err="1"/>
              <a:t>Nente</a:t>
            </a:r>
            <a:r>
              <a:rPr lang="de-DE" dirty="0"/>
              <a:t>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712348" y="6181200"/>
            <a:ext cx="3168337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9250" y="359766"/>
            <a:ext cx="6237098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57630" y="6181200"/>
            <a:ext cx="117681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1A54CCF8-30D3-419E-AEBD-A21D9CEC349A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1019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49" r:id="rId3"/>
    <p:sldLayoutId id="2147483650" r:id="rId4"/>
    <p:sldLayoutId id="2147483659" r:id="rId5"/>
    <p:sldLayoutId id="2147483653" r:id="rId6"/>
    <p:sldLayoutId id="2147483660" r:id="rId7"/>
    <p:sldLayoutId id="2147483654" r:id="rId8"/>
    <p:sldLayoutId id="2147483655" r:id="rId9"/>
    <p:sldLayoutId id="2147483663" r:id="rId10"/>
    <p:sldLayoutId id="2147483656" r:id="rId11"/>
    <p:sldLayoutId id="2147483658" r:id="rId12"/>
    <p:sldLayoutId id="2147483657" r:id="rId13"/>
  </p:sldLayoutIdLst>
  <p:hf sldNum="0" hdr="0" ftr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500" kern="1200" spc="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1500"/>
        </a:spcBef>
        <a:buFont typeface="Arial" panose="020B0604020202020204" pitchFamily="34" charset="0"/>
        <a:buNone/>
        <a:defRPr sz="1500" kern="1200" spc="2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ts val="1800"/>
        </a:lnSpc>
        <a:spcBef>
          <a:spcPts val="1500"/>
        </a:spcBef>
        <a:spcAft>
          <a:spcPts val="0"/>
        </a:spcAft>
        <a:buClr>
          <a:schemeClr val="accent1"/>
        </a:buClr>
        <a:buFont typeface="Verdana" pitchFamily="34" charset="0"/>
        <a:buChar char="•"/>
        <a:defRPr sz="1500" kern="1200" spc="2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ts val="1800"/>
        </a:lnSpc>
        <a:spcBef>
          <a:spcPts val="500"/>
        </a:spcBef>
        <a:spcAft>
          <a:spcPts val="0"/>
        </a:spcAft>
        <a:buClr>
          <a:schemeClr val="accent1"/>
        </a:buClr>
        <a:buFont typeface="Verdana" pitchFamily="34" charset="0"/>
        <a:buChar char="•"/>
        <a:defRPr sz="1300" kern="1200" spc="2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ts val="1800"/>
        </a:lnSpc>
        <a:spcBef>
          <a:spcPts val="500"/>
        </a:spcBef>
        <a:spcAft>
          <a:spcPts val="0"/>
        </a:spcAft>
        <a:buClr>
          <a:schemeClr val="accent1"/>
        </a:buClr>
        <a:buFont typeface="Verdana" pitchFamily="34" charset="0"/>
        <a:buChar char="•"/>
        <a:defRPr sz="1300" kern="1200" spc="2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ts val="1800"/>
        </a:lnSpc>
        <a:spcBef>
          <a:spcPts val="1500"/>
        </a:spcBef>
        <a:spcAft>
          <a:spcPts val="0"/>
        </a:spcAft>
        <a:buClr>
          <a:schemeClr val="accent2"/>
        </a:buClr>
        <a:buFont typeface="Verdana" pitchFamily="34" charset="0"/>
        <a:buChar char="•"/>
        <a:defRPr sz="15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ts val="1800"/>
        </a:lnSpc>
        <a:spcBef>
          <a:spcPts val="500"/>
        </a:spcBef>
        <a:spcAft>
          <a:spcPts val="0"/>
        </a:spcAft>
        <a:buClr>
          <a:schemeClr val="accent2"/>
        </a:buClr>
        <a:buFont typeface="Verdana" pitchFamily="34" charset="0"/>
        <a:buChar char="•"/>
        <a:defRPr sz="1300" kern="1200" spc="2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ts val="1800"/>
        </a:lnSpc>
        <a:spcBef>
          <a:spcPts val="500"/>
        </a:spcBef>
        <a:spcAft>
          <a:spcPts val="0"/>
        </a:spcAft>
        <a:buClr>
          <a:schemeClr val="accent2"/>
        </a:buClr>
        <a:buFont typeface="Verdana" pitchFamily="34" charset="0"/>
        <a:buChar char="•"/>
        <a:defRPr sz="1300" kern="1200" spc="20">
          <a:solidFill>
            <a:schemeClr val="tx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ts val="1800"/>
        </a:lnSpc>
        <a:spcBef>
          <a:spcPts val="1500"/>
        </a:spcBef>
        <a:spcAft>
          <a:spcPts val="0"/>
        </a:spcAft>
        <a:buClr>
          <a:schemeClr val="accent1"/>
        </a:buClr>
        <a:buFont typeface="Verdana" pitchFamily="34" charset="0"/>
        <a:buChar char="•"/>
        <a:defRPr sz="1500" kern="1200" spc="2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ts val="1800"/>
        </a:lnSpc>
        <a:spcBef>
          <a:spcPts val="500"/>
        </a:spcBef>
        <a:spcAft>
          <a:spcPts val="0"/>
        </a:spcAft>
        <a:buClr>
          <a:schemeClr val="accent1"/>
        </a:buClr>
        <a:buFont typeface="Verdana" pitchFamily="34" charset="0"/>
        <a:buChar char="•"/>
        <a:defRPr sz="1300" kern="1200" spc="2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15" Type="http://schemas.openxmlformats.org/officeDocument/2006/relationships/image" Target="../media/image120.png"/><Relationship Id="rId10" Type="http://schemas.openxmlformats.org/officeDocument/2006/relationships/image" Target="../media/image18.emf"/><Relationship Id="rId9" Type="http://schemas.openxmlformats.org/officeDocument/2006/relationships/image" Target="../media/image20.png"/><Relationship Id="rId1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1218727"/>
            <a:ext cx="1152048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Using </a:t>
            </a:r>
            <a:r>
              <a:rPr lang="en-GB" sz="2800" b="1" dirty="0" smtClean="0">
                <a:solidFill>
                  <a:schemeClr val="tx2"/>
                </a:solidFill>
              </a:rPr>
              <a:t>ambient </a:t>
            </a:r>
            <a:r>
              <a:rPr lang="en-GB" sz="2800" b="1" dirty="0">
                <a:solidFill>
                  <a:schemeClr val="tx2"/>
                </a:solidFill>
              </a:rPr>
              <a:t>vibration </a:t>
            </a:r>
            <a:r>
              <a:rPr lang="en-GB" sz="2800" b="1" dirty="0"/>
              <a:t>data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b="1" dirty="0"/>
              <a:t>for</a:t>
            </a:r>
            <a:r>
              <a:rPr lang="en-GB" sz="2800" b="1" dirty="0">
                <a:solidFill>
                  <a:srgbClr val="00B0F0"/>
                </a:solidFill>
              </a:rPr>
              <a:t> </a:t>
            </a:r>
            <a:endParaRPr lang="pl-PL" sz="2800" b="1" dirty="0" smtClean="0">
              <a:solidFill>
                <a:srgbClr val="00B0F0"/>
              </a:solidFill>
            </a:endParaRPr>
          </a:p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predicting </a:t>
            </a:r>
            <a:r>
              <a:rPr lang="en-GB" sz="2800" b="1" dirty="0">
                <a:solidFill>
                  <a:schemeClr val="tx2"/>
                </a:solidFill>
              </a:rPr>
              <a:t>site amplification</a:t>
            </a:r>
            <a:r>
              <a:rPr lang="en-GB" sz="2800" b="1" dirty="0">
                <a:solidFill>
                  <a:srgbClr val="1C03FF"/>
                </a:solidFill>
              </a:rPr>
              <a:t> </a:t>
            </a:r>
            <a:endParaRPr lang="pl-PL" sz="2800" b="1" dirty="0" smtClean="0">
              <a:solidFill>
                <a:srgbClr val="1C03FF"/>
              </a:solidFill>
            </a:endParaRPr>
          </a:p>
          <a:p>
            <a:pPr algn="ctr"/>
            <a:r>
              <a:rPr lang="en-GB" sz="2800" b="1" dirty="0" smtClean="0"/>
              <a:t>for </a:t>
            </a:r>
            <a:r>
              <a:rPr lang="en-GB" sz="2800" b="1" dirty="0"/>
              <a:t>the city of </a:t>
            </a:r>
            <a:r>
              <a:rPr lang="en-GB" sz="2800" b="1" dirty="0" smtClean="0"/>
              <a:t>Lucerne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/>
              <a:t>(Switzerland</a:t>
            </a:r>
            <a:r>
              <a:rPr lang="en-GB" sz="2800" b="1" dirty="0" smtClean="0"/>
              <a:t>):</a:t>
            </a:r>
            <a:endParaRPr lang="pl-PL" sz="2800" b="1" dirty="0"/>
          </a:p>
          <a:p>
            <a:pPr algn="ctr"/>
            <a:endParaRPr lang="pl-PL" sz="1200" b="1" dirty="0" smtClean="0"/>
          </a:p>
          <a:p>
            <a:pPr algn="ctr"/>
            <a:r>
              <a:rPr lang="en-GB" sz="2800" b="1" dirty="0" smtClean="0"/>
              <a:t> </a:t>
            </a:r>
            <a:r>
              <a:rPr lang="en-GB" sz="2800" b="1" dirty="0"/>
              <a:t>comparison between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b="1" dirty="0" smtClean="0">
                <a:solidFill>
                  <a:schemeClr val="tx2"/>
                </a:solidFill>
              </a:rPr>
              <a:t>canonical </a:t>
            </a:r>
            <a:r>
              <a:rPr lang="en-GB" sz="2800" b="1" dirty="0">
                <a:solidFill>
                  <a:schemeClr val="tx2"/>
                </a:solidFill>
              </a:rPr>
              <a:t>correlation </a:t>
            </a:r>
            <a:r>
              <a:rPr lang="en-GB" sz="2800" b="1" dirty="0"/>
              <a:t>and</a:t>
            </a:r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pl-PL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hybrid </a:t>
            </a:r>
            <a:r>
              <a:rPr lang="en-GB" sz="2800" b="1" dirty="0">
                <a:solidFill>
                  <a:schemeClr val="tx2"/>
                </a:solidFill>
              </a:rPr>
              <a:t>standard spectral ratio </a:t>
            </a:r>
            <a:r>
              <a:rPr lang="en-GB" sz="2800" b="1" dirty="0"/>
              <a:t>methods</a:t>
            </a:r>
            <a:endParaRPr lang="en-GB" sz="2800" dirty="0"/>
          </a:p>
        </p:txBody>
      </p:sp>
      <p:sp>
        <p:nvSpPr>
          <p:cNvPr id="12" name="Rectangle 11"/>
          <p:cNvSpPr/>
          <p:nvPr/>
        </p:nvSpPr>
        <p:spPr>
          <a:xfrm>
            <a:off x="0" y="3749690"/>
            <a:ext cx="11520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u="sng" dirty="0"/>
              <a:t>Paulina </a:t>
            </a:r>
            <a:r>
              <a:rPr lang="en-US" sz="2000" b="1" u="sng" dirty="0" smtClean="0"/>
              <a:t>Janusz</a:t>
            </a:r>
            <a:r>
              <a:rPr lang="pl-PL" sz="2000" baseline="30000" dirty="0"/>
              <a:t> 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</a:t>
            </a:r>
            <a:r>
              <a:rPr lang="it-IT" sz="2000" i="1" u="sng" dirty="0" smtClean="0">
                <a:solidFill>
                  <a:schemeClr val="bg2">
                    <a:lumMod val="50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Francesco Panzera</a:t>
            </a:r>
            <a:r>
              <a:rPr lang="pl-PL" sz="2000" baseline="30000" dirty="0"/>
              <a:t> </a:t>
            </a:r>
            <a:r>
              <a:rPr lang="pl-PL" sz="2000" baseline="30000" dirty="0" smtClean="0"/>
              <a:t>1,</a:t>
            </a:r>
            <a:r>
              <a:rPr lang="pl-PL" sz="2000" i="1" baseline="30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smtClean="0">
                <a:solidFill>
                  <a:schemeClr val="bg1">
                    <a:lumMod val="6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Vincent Perron</a:t>
            </a:r>
            <a:r>
              <a:rPr lang="pl-PL" sz="2000" baseline="300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2000" dirty="0" smtClean="0"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u="sng" dirty="0" smtClean="0">
                <a:ea typeface="Times" panose="02020603050405020304" pitchFamily="18" charset="0"/>
                <a:cs typeface="Times New Roman" panose="02020603050405020304" pitchFamily="18" charset="0"/>
              </a:rPr>
              <a:t>Paolo Bergamo</a:t>
            </a:r>
            <a:r>
              <a:rPr lang="pl-PL" sz="2000" baseline="30000" dirty="0" smtClean="0"/>
              <a:t>1</a:t>
            </a:r>
            <a:r>
              <a:rPr lang="it-IT" sz="2000" dirty="0" smtClean="0"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u="sng" dirty="0" smtClean="0">
                <a:ea typeface="Times" panose="02020603050405020304" pitchFamily="18" charset="0"/>
                <a:cs typeface="Times New Roman" panose="02020603050405020304" pitchFamily="18" charset="0"/>
              </a:rPr>
              <a:t>Donat Fäh</a:t>
            </a:r>
            <a:r>
              <a:rPr lang="pl-PL" sz="2000" baseline="30000" dirty="0" smtClean="0"/>
              <a:t>1</a:t>
            </a:r>
            <a:r>
              <a:rPr lang="it-IT" sz="2000" u="sng" dirty="0" smtClean="0"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 u="sng" dirty="0"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64500" y="4752097"/>
            <a:ext cx="3413971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aseline="30000" dirty="0" smtClean="0"/>
              <a:t>1</a:t>
            </a:r>
            <a:r>
              <a:rPr lang="en-US" sz="1600" u="sng" dirty="0" smtClean="0"/>
              <a:t>SED</a:t>
            </a:r>
            <a:r>
              <a:rPr lang="pl-PL" sz="1600" u="sng" dirty="0" smtClean="0"/>
              <a:t>, </a:t>
            </a:r>
            <a:r>
              <a:rPr lang="en-US" sz="1600" u="sng" dirty="0" smtClean="0"/>
              <a:t>ETH Zürich</a:t>
            </a:r>
            <a:r>
              <a:rPr lang="pl-PL" sz="1600" u="sng" dirty="0" smtClean="0"/>
              <a:t>, Switzerland</a:t>
            </a:r>
            <a:endParaRPr lang="pl-PL" sz="1600" dirty="0"/>
          </a:p>
          <a:p>
            <a:pPr>
              <a:lnSpc>
                <a:spcPct val="150000"/>
              </a:lnSpc>
            </a:pPr>
            <a:r>
              <a:rPr lang="pl-PL" sz="1600" i="1" baseline="30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de-DE" sz="1600" i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University </a:t>
            </a:r>
            <a:r>
              <a:rPr lang="de-DE" sz="1600" i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de-DE" sz="1600" i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Catania</a:t>
            </a:r>
            <a:r>
              <a:rPr lang="pl-PL" sz="1600" i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Italy</a:t>
            </a:r>
            <a:r>
              <a:rPr lang="pl-PL" sz="1600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sz="1600" baseline="30000" dirty="0" smtClean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600" dirty="0" smtClean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CEA, France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61" y="1"/>
            <a:ext cx="1584176" cy="965886"/>
          </a:xfrm>
          <a:prstGeom prst="rect">
            <a:avLst/>
          </a:prstGeom>
        </p:spPr>
      </p:pic>
      <p:sp>
        <p:nvSpPr>
          <p:cNvPr id="15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345222" y="620677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pl-PL" sz="1600" i="1" dirty="0" smtClean="0"/>
              <a:t>Vienna</a:t>
            </a:r>
            <a:r>
              <a:rPr lang="en-US" sz="1600" i="1" dirty="0" smtClean="0"/>
              <a:t>, </a:t>
            </a:r>
            <a:r>
              <a:rPr lang="pl-PL" sz="1600" i="1" dirty="0" smtClean="0"/>
              <a:t>28</a:t>
            </a:r>
            <a:r>
              <a:rPr lang="en-US" sz="1600" i="1" dirty="0" smtClean="0"/>
              <a:t>.</a:t>
            </a:r>
            <a:r>
              <a:rPr lang="pl-PL" sz="1600" i="1" dirty="0" smtClean="0"/>
              <a:t>04</a:t>
            </a:r>
            <a:r>
              <a:rPr lang="en-US" sz="1600" i="1" dirty="0" smtClean="0"/>
              <a:t>.202</a:t>
            </a:r>
            <a:r>
              <a:rPr lang="pl-PL" sz="1600" i="1" dirty="0" smtClean="0"/>
              <a:t>3</a:t>
            </a:r>
            <a:endParaRPr lang="de-CH" sz="16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2"/>
            <a:ext cx="2123667" cy="9564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2" y="4786508"/>
            <a:ext cx="1046933" cy="10469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" y="4786508"/>
            <a:ext cx="747809" cy="1046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8316" y="31932"/>
            <a:ext cx="4968552" cy="1047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356" y="1"/>
            <a:ext cx="4752132" cy="12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39764" y="2904772"/>
            <a:ext cx="8496944" cy="655931"/>
          </a:xfrm>
        </p:spPr>
        <p:txBody>
          <a:bodyPr/>
          <a:lstStyle/>
          <a:p>
            <a:pPr algn="ctr"/>
            <a:r>
              <a:rPr lang="pl-PL" sz="4800" dirty="0" smtClean="0"/>
              <a:t>Results</a:t>
            </a:r>
            <a:endParaRPr lang="en-GB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68" y="12821"/>
            <a:ext cx="1398921" cy="8529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2" y="4786508"/>
            <a:ext cx="1046933" cy="1046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" y="4786508"/>
            <a:ext cx="747809" cy="1046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345222" y="620677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pl-PL" sz="1600" i="1" dirty="0" smtClean="0"/>
              <a:t>Vienna</a:t>
            </a:r>
            <a:r>
              <a:rPr lang="en-US" sz="1600" i="1" dirty="0" smtClean="0"/>
              <a:t>, </a:t>
            </a:r>
            <a:r>
              <a:rPr lang="pl-PL" sz="1600" i="1" dirty="0" smtClean="0"/>
              <a:t>28</a:t>
            </a:r>
            <a:r>
              <a:rPr lang="en-US" sz="1600" i="1" dirty="0" smtClean="0"/>
              <a:t>.</a:t>
            </a:r>
            <a:r>
              <a:rPr lang="pl-PL" sz="1600" i="1" dirty="0" smtClean="0"/>
              <a:t>04</a:t>
            </a:r>
            <a:r>
              <a:rPr lang="en-US" sz="1600" i="1" dirty="0" smtClean="0"/>
              <a:t>.202</a:t>
            </a:r>
            <a:r>
              <a:rPr lang="pl-PL" sz="1600" i="1" dirty="0" smtClean="0"/>
              <a:t>3</a:t>
            </a:r>
            <a:endParaRPr lang="de-CH" sz="1600" i="1" dirty="0"/>
          </a:p>
        </p:txBody>
      </p:sp>
      <p:sp>
        <p:nvSpPr>
          <p:cNvPr id="3" name="Rectangle 2"/>
          <p:cNvSpPr/>
          <p:nvPr/>
        </p:nvSpPr>
        <p:spPr>
          <a:xfrm>
            <a:off x="3499593" y="3527086"/>
            <a:ext cx="4521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Comparison and verification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8316" y="31932"/>
            <a:ext cx="4968552" cy="1047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356" y="1"/>
            <a:ext cx="4752132" cy="1210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16" y="126851"/>
            <a:ext cx="1893861" cy="8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157"/>
            <a:ext cx="11520488" cy="5972018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143620" y="74499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Comparisons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7614" y="5904383"/>
            <a:ext cx="3857146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Increased</a:t>
            </a:r>
            <a:r>
              <a:rPr lang="en-US" dirty="0"/>
              <a:t> </a:t>
            </a:r>
            <a:r>
              <a:rPr lang="en-US" b="1" dirty="0"/>
              <a:t>seismic </a:t>
            </a:r>
            <a:r>
              <a:rPr lang="en-US" b="1" dirty="0" smtClean="0"/>
              <a:t>hazard</a:t>
            </a:r>
            <a:r>
              <a:rPr lang="pl-PL" b="1" dirty="0" smtClean="0"/>
              <a:t> !!!</a:t>
            </a:r>
            <a:endParaRPr lang="en-GB" b="1" dirty="0"/>
          </a:p>
        </p:txBody>
      </p:sp>
      <p:sp>
        <p:nvSpPr>
          <p:cNvPr id="29" name="Rectangle 28"/>
          <p:cNvSpPr/>
          <p:nvPr/>
        </p:nvSpPr>
        <p:spPr>
          <a:xfrm>
            <a:off x="3455988" y="5112295"/>
            <a:ext cx="1627369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/>
              <a:t>map.geo.admin.ch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7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375992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08157"/>
            <a:ext cx="11520488" cy="59720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883"/>
            <a:ext cx="11520488" cy="5971292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143620" y="74499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Comparisons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7614" y="5904383"/>
            <a:ext cx="3857146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Increased</a:t>
            </a:r>
            <a:r>
              <a:rPr lang="en-US" dirty="0"/>
              <a:t> </a:t>
            </a:r>
            <a:r>
              <a:rPr lang="en-US" b="1" dirty="0"/>
              <a:t>seismic </a:t>
            </a:r>
            <a:r>
              <a:rPr lang="en-US" b="1" dirty="0" smtClean="0"/>
              <a:t>hazard</a:t>
            </a:r>
            <a:r>
              <a:rPr lang="pl-PL" b="1" dirty="0" smtClean="0"/>
              <a:t> !!!</a:t>
            </a:r>
            <a:endParaRPr lang="en-GB" b="1" dirty="0"/>
          </a:p>
        </p:txBody>
      </p:sp>
      <p:sp>
        <p:nvSpPr>
          <p:cNvPr id="29" name="Rectangle 28"/>
          <p:cNvSpPr/>
          <p:nvPr/>
        </p:nvSpPr>
        <p:spPr>
          <a:xfrm>
            <a:off x="3455988" y="5112295"/>
            <a:ext cx="1627369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/>
              <a:t>map.geo.admin.ch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7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33497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68"/>
            <a:ext cx="11520488" cy="59712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3287" y="2205841"/>
            <a:ext cx="18565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Deep basin</a:t>
            </a:r>
          </a:p>
          <a:p>
            <a:pPr algn="ctr"/>
            <a:r>
              <a:rPr lang="pl-PL" b="1" dirty="0" smtClean="0"/>
              <a:t>SSRh </a:t>
            </a: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&gt;</a:t>
            </a:r>
            <a:r>
              <a:rPr lang="pl-PL" b="1" dirty="0" smtClean="0"/>
              <a:t> CC</a:t>
            </a:r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r>
              <a:rPr lang="pl-PL" dirty="0" smtClean="0"/>
              <a:t>Basin borders </a:t>
            </a:r>
          </a:p>
          <a:p>
            <a:pPr algn="ctr"/>
            <a:r>
              <a:rPr lang="pl-PL" b="1" dirty="0" smtClean="0"/>
              <a:t>SSRh </a:t>
            </a: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&lt;</a:t>
            </a:r>
            <a:r>
              <a:rPr lang="pl-PL" b="1" dirty="0" smtClean="0"/>
              <a:t> CC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71459" y="946234"/>
            <a:ext cx="2505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Which is </a:t>
            </a:r>
            <a:r>
              <a:rPr lang="pl-PL" sz="2000" b="1" dirty="0" smtClean="0"/>
              <a:t>closer</a:t>
            </a:r>
            <a:r>
              <a:rPr lang="pl-PL" sz="2000" dirty="0" smtClean="0"/>
              <a:t> to the </a:t>
            </a:r>
            <a:r>
              <a:rPr lang="pl-PL" sz="2000" b="1" dirty="0" smtClean="0"/>
              <a:t>reality</a:t>
            </a:r>
            <a:r>
              <a:rPr lang="pl-PL" sz="2000" dirty="0" smtClean="0"/>
              <a:t>?</a:t>
            </a:r>
          </a:p>
          <a:p>
            <a:endParaRPr lang="pl-PL" sz="2000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143620" y="74499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Comparisons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747" y="946234"/>
            <a:ext cx="2545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SSRh/CC amplification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6264300" y="5472335"/>
            <a:ext cx="1627369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/>
              <a:t>map.geo.admin.ch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8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7473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 txBox="1">
            <a:spLocks/>
          </p:cNvSpPr>
          <p:nvPr/>
        </p:nvSpPr>
        <p:spPr>
          <a:xfrm>
            <a:off x="124853" y="237392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Verification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" y="2077766"/>
            <a:ext cx="5353241" cy="4013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88" y="1882108"/>
            <a:ext cx="6042146" cy="427421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28" name="Rectangle 27"/>
          <p:cNvSpPr/>
          <p:nvPr/>
        </p:nvSpPr>
        <p:spPr>
          <a:xfrm>
            <a:off x="6624340" y="1302514"/>
            <a:ext cx="3767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/>
              <a:t>Mean absolute error (MAE</a:t>
            </a:r>
            <a:r>
              <a:rPr lang="pl-PL" b="1" dirty="0" smtClean="0"/>
              <a:t>) </a:t>
            </a:r>
          </a:p>
          <a:p>
            <a:pPr algn="ctr"/>
            <a:r>
              <a:rPr lang="pl-PL" b="1" dirty="0" smtClean="0">
                <a:solidFill>
                  <a:srgbClr val="00B050"/>
                </a:solidFill>
              </a:rPr>
              <a:t>All seismic stations </a:t>
            </a:r>
            <a:endParaRPr lang="de-CH" b="1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9154" y="579906"/>
            <a:ext cx="433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1C03FF"/>
                </a:solidFill>
              </a:rPr>
              <a:t>SSRh</a:t>
            </a:r>
            <a:r>
              <a:rPr lang="pl-PL" dirty="0" smtClean="0">
                <a:solidFill>
                  <a:srgbClr val="1C03FF"/>
                </a:solidFill>
              </a:rPr>
              <a:t> </a:t>
            </a:r>
            <a:r>
              <a:rPr lang="pl-PL" dirty="0" smtClean="0"/>
              <a:t>generally better than </a:t>
            </a:r>
            <a:r>
              <a:rPr lang="pl-PL" b="1" dirty="0" smtClean="0">
                <a:solidFill>
                  <a:srgbClr val="FF0000"/>
                </a:solidFill>
              </a:rPr>
              <a:t>CC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7144" y="1301085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Good performance for both </a:t>
            </a:r>
            <a:endParaRPr lang="en-GB" b="1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9</a:t>
            </a:r>
            <a:endParaRPr lang="de-CH" sz="1600" i="1" dirty="0"/>
          </a:p>
        </p:txBody>
      </p:sp>
      <p:cxnSp>
        <p:nvCxnSpPr>
          <p:cNvPr id="3" name="Straight Arrow Connector 2"/>
          <p:cNvCxnSpPr>
            <a:stCxn id="30" idx="2"/>
          </p:cNvCxnSpPr>
          <p:nvPr/>
        </p:nvCxnSpPr>
        <p:spPr>
          <a:xfrm>
            <a:off x="3015416" y="1670417"/>
            <a:ext cx="0" cy="278428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507529" y="993748"/>
            <a:ext cx="0" cy="278428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68"/>
            <a:ext cx="11520488" cy="59712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3287" y="2205841"/>
            <a:ext cx="18565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Deep basin</a:t>
            </a:r>
          </a:p>
          <a:p>
            <a:pPr algn="ctr"/>
            <a:r>
              <a:rPr lang="pl-PL" b="1" dirty="0" smtClean="0"/>
              <a:t>SSRh </a:t>
            </a: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&gt;</a:t>
            </a:r>
            <a:r>
              <a:rPr lang="pl-PL" b="1" dirty="0" smtClean="0"/>
              <a:t> CC</a:t>
            </a:r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r>
              <a:rPr lang="pl-PL" dirty="0" smtClean="0"/>
              <a:t>Basin borders </a:t>
            </a:r>
          </a:p>
          <a:p>
            <a:pPr algn="ctr"/>
            <a:r>
              <a:rPr lang="pl-PL" b="1" dirty="0" smtClean="0"/>
              <a:t>SSRh </a:t>
            </a: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&lt;</a:t>
            </a:r>
            <a:r>
              <a:rPr lang="pl-PL" b="1" dirty="0" smtClean="0"/>
              <a:t> CC</a:t>
            </a:r>
            <a:endParaRPr lang="en-GB" b="1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143620" y="74499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Comparisons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747" y="946234"/>
            <a:ext cx="2545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SSRh/CC amplification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6264300" y="5472335"/>
            <a:ext cx="1627369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/>
              <a:t>map.geo.admin.ch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10</a:t>
            </a:r>
            <a:endParaRPr lang="de-CH" sz="16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88" y="3717738"/>
            <a:ext cx="3240000" cy="2429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88" y="489483"/>
            <a:ext cx="3240000" cy="24290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425263" y="2447999"/>
            <a:ext cx="3338500" cy="8737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56188" y="4464223"/>
            <a:ext cx="3507574" cy="11590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190725" y="3294717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1C03FF"/>
                </a:solidFill>
              </a:rPr>
              <a:t>SSRh</a:t>
            </a:r>
            <a:r>
              <a:rPr lang="pl-PL" dirty="0"/>
              <a:t> better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60644" y="127794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CC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/>
              <a:t>better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3287" y="2205841"/>
            <a:ext cx="18565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Deep basin</a:t>
            </a:r>
          </a:p>
          <a:p>
            <a:pPr algn="ctr"/>
            <a:r>
              <a:rPr lang="pl-PL" b="1" dirty="0" smtClean="0">
                <a:solidFill>
                  <a:srgbClr val="00B050"/>
                </a:solidFill>
              </a:rPr>
              <a:t>SSRh</a:t>
            </a:r>
            <a:r>
              <a:rPr lang="pl-PL" b="1" dirty="0" smtClean="0"/>
              <a:t> </a:t>
            </a: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&gt;</a:t>
            </a:r>
            <a:r>
              <a:rPr lang="pl-PL" b="1" dirty="0" smtClean="0"/>
              <a:t> CC</a:t>
            </a:r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r>
              <a:rPr lang="pl-PL" dirty="0" smtClean="0"/>
              <a:t>Basin borders </a:t>
            </a:r>
          </a:p>
          <a:p>
            <a:pPr algn="ctr"/>
            <a:r>
              <a:rPr lang="pl-PL" b="1" dirty="0" smtClean="0"/>
              <a:t>SSRh </a:t>
            </a: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&lt;</a:t>
            </a:r>
            <a:r>
              <a:rPr lang="pl-PL" b="1" dirty="0" smtClean="0"/>
              <a:t> </a:t>
            </a:r>
            <a:r>
              <a:rPr lang="pl-PL" b="1" dirty="0" smtClean="0">
                <a:solidFill>
                  <a:srgbClr val="00B050"/>
                </a:solidFill>
              </a:rPr>
              <a:t>CC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5553" y="4279557"/>
            <a:ext cx="261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B050"/>
                </a:solidFill>
              </a:rPr>
              <a:t>Closer to the reality?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307" y="5380002"/>
            <a:ext cx="2918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Conservative model</a:t>
            </a:r>
            <a:r>
              <a:rPr lang="pl-PL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SSRh in deep basin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CC at the borders</a:t>
            </a:r>
          </a:p>
        </p:txBody>
      </p:sp>
    </p:spTree>
    <p:extLst>
      <p:ext uri="{BB962C8B-B14F-4D97-AF65-F5344CB8AC3E}">
        <p14:creationId xmlns:p14="http://schemas.microsoft.com/office/powerpoint/2010/main" val="40685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35708" y="3175723"/>
            <a:ext cx="9937104" cy="655931"/>
          </a:xfrm>
        </p:spPr>
        <p:txBody>
          <a:bodyPr/>
          <a:lstStyle/>
          <a:p>
            <a:pPr algn="ctr"/>
            <a:r>
              <a:rPr lang="pl-PL" sz="4800" dirty="0"/>
              <a:t>Summary and conclusions</a:t>
            </a:r>
            <a:r>
              <a:rPr lang="en-GB" sz="4800" dirty="0"/>
              <a:t/>
            </a:r>
            <a:br>
              <a:rPr lang="en-GB" sz="4800" dirty="0"/>
            </a:br>
            <a:endParaRPr lang="en-GB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68" y="12821"/>
            <a:ext cx="1398921" cy="8529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2" y="4786508"/>
            <a:ext cx="1046933" cy="1046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" y="4786508"/>
            <a:ext cx="747809" cy="1046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345222" y="620677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pl-PL" sz="1600" i="1" dirty="0" smtClean="0"/>
              <a:t>Vienna</a:t>
            </a:r>
            <a:r>
              <a:rPr lang="en-US" sz="1600" i="1" dirty="0" smtClean="0"/>
              <a:t>, </a:t>
            </a:r>
            <a:r>
              <a:rPr lang="pl-PL" sz="1600" i="1" dirty="0" smtClean="0"/>
              <a:t>28</a:t>
            </a:r>
            <a:r>
              <a:rPr lang="en-US" sz="1600" i="1" dirty="0" smtClean="0"/>
              <a:t>.</a:t>
            </a:r>
            <a:r>
              <a:rPr lang="pl-PL" sz="1600" i="1" dirty="0" smtClean="0"/>
              <a:t>04</a:t>
            </a:r>
            <a:r>
              <a:rPr lang="en-US" sz="1600" i="1" dirty="0" smtClean="0"/>
              <a:t>.202</a:t>
            </a:r>
            <a:r>
              <a:rPr lang="pl-PL" sz="1600" i="1" dirty="0" smtClean="0"/>
              <a:t>3</a:t>
            </a:r>
            <a:endParaRPr lang="de-CH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6408316" y="31932"/>
            <a:ext cx="4968552" cy="1047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356" y="1"/>
            <a:ext cx="4752132" cy="1210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16" y="126851"/>
            <a:ext cx="1893861" cy="8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618"/>
          <a:stretch/>
        </p:blipFill>
        <p:spPr>
          <a:xfrm>
            <a:off x="647676" y="-2414"/>
            <a:ext cx="10099720" cy="4679057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124853" y="237392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11</a:t>
            </a:r>
            <a:endParaRPr lang="de-CH" sz="1600" i="1" dirty="0"/>
          </a:p>
        </p:txBody>
      </p:sp>
      <p:sp>
        <p:nvSpPr>
          <p:cNvPr id="5" name="Rectangle 4"/>
          <p:cNvSpPr/>
          <p:nvPr/>
        </p:nvSpPr>
        <p:spPr>
          <a:xfrm>
            <a:off x="288826" y="4752255"/>
            <a:ext cx="5759450" cy="1282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Both </a:t>
            </a:r>
            <a:r>
              <a:rPr lang="pl-PL" b="1" dirty="0"/>
              <a:t>CC </a:t>
            </a:r>
            <a:r>
              <a:rPr lang="pl-PL" dirty="0"/>
              <a:t>and </a:t>
            </a:r>
            <a:r>
              <a:rPr lang="pl-PL" b="1" dirty="0"/>
              <a:t>SSRh</a:t>
            </a:r>
            <a:r>
              <a:rPr lang="pl-PL" dirty="0" smtClean="0"/>
              <a:t>:</a:t>
            </a:r>
            <a:endParaRPr lang="pl-P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/>
              <a:t>reasonable </a:t>
            </a:r>
            <a:r>
              <a:rPr lang="pl-PL" dirty="0"/>
              <a:t>estimate of </a:t>
            </a:r>
            <a:r>
              <a:rPr lang="pl-PL" b="1" dirty="0"/>
              <a:t>amplification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increased seismic hazard </a:t>
            </a:r>
            <a:r>
              <a:rPr lang="en-US" dirty="0"/>
              <a:t>for Lucerne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08316" y="4751822"/>
            <a:ext cx="49681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Even though,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 smtClean="0"/>
              <a:t>SSRh </a:t>
            </a:r>
            <a:r>
              <a:rPr lang="pl-PL" dirty="0"/>
              <a:t>performs generally </a:t>
            </a:r>
            <a:r>
              <a:rPr lang="pl-PL" b="1" dirty="0"/>
              <a:t>better</a:t>
            </a:r>
            <a:r>
              <a:rPr lang="pl-PL" dirty="0"/>
              <a:t>,</a:t>
            </a:r>
            <a:r>
              <a:rPr lang="pl-PL" b="1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/>
              <a:t>CC </a:t>
            </a:r>
            <a:r>
              <a:rPr lang="pl-PL" dirty="0"/>
              <a:t>has </a:t>
            </a:r>
            <a:r>
              <a:rPr lang="pl-PL" b="1" dirty="0"/>
              <a:t>wide applications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13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16" y="0"/>
            <a:ext cx="1398921" cy="852934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124853" y="237392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References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88" y="-9075"/>
            <a:ext cx="1893861" cy="8529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4" y="-1435"/>
            <a:ext cx="725342" cy="10154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649" y="37"/>
            <a:ext cx="1046933" cy="1046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39" y="298400"/>
            <a:ext cx="1427157" cy="238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92" y="141187"/>
            <a:ext cx="1721492" cy="57088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32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345222" y="620677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pl-PL" sz="1600" i="1" dirty="0" smtClean="0"/>
              <a:t>Vienna</a:t>
            </a:r>
            <a:r>
              <a:rPr lang="en-US" sz="1600" i="1" dirty="0" smtClean="0"/>
              <a:t>, </a:t>
            </a:r>
            <a:r>
              <a:rPr lang="pl-PL" sz="1600" i="1" dirty="0" smtClean="0"/>
              <a:t>28</a:t>
            </a:r>
            <a:r>
              <a:rPr lang="en-US" sz="1600" i="1" dirty="0" smtClean="0"/>
              <a:t>.</a:t>
            </a:r>
            <a:r>
              <a:rPr lang="pl-PL" sz="1600" i="1" dirty="0" smtClean="0"/>
              <a:t>04</a:t>
            </a:r>
            <a:r>
              <a:rPr lang="en-US" sz="1600" i="1" dirty="0" smtClean="0"/>
              <a:t>.202</a:t>
            </a:r>
            <a:r>
              <a:rPr lang="pl-PL" sz="1600" i="1" dirty="0" smtClean="0"/>
              <a:t>3</a:t>
            </a:r>
            <a:endParaRPr lang="de-CH" sz="16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2400" r="1821" b="4014"/>
          <a:stretch/>
        </p:blipFill>
        <p:spPr>
          <a:xfrm>
            <a:off x="7376779" y="4570983"/>
            <a:ext cx="3936885" cy="1520182"/>
          </a:xfrm>
          <a:prstGeom prst="rect">
            <a:avLst/>
          </a:prstGeom>
        </p:spPr>
      </p:pic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4853" y="969284"/>
            <a:ext cx="11233248" cy="290924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it-IT" sz="1300" b="1" dirty="0" smtClean="0"/>
              <a:t>Ciaccio</a:t>
            </a:r>
            <a:r>
              <a:rPr lang="it-IT" sz="1300" b="1" dirty="0"/>
              <a:t>, M. G. and Cultrera, G</a:t>
            </a:r>
            <a:r>
              <a:rPr lang="it-IT" sz="1300" b="1" dirty="0" smtClean="0"/>
              <a:t>.</a:t>
            </a:r>
            <a:r>
              <a:rPr lang="pl-PL" sz="1300" b="1" dirty="0"/>
              <a:t> (2014).</a:t>
            </a:r>
            <a:r>
              <a:rPr lang="it-IT" sz="1300" b="1" dirty="0" smtClean="0"/>
              <a:t> </a:t>
            </a:r>
            <a:r>
              <a:rPr lang="it-IT" sz="1300" dirty="0"/>
              <a:t>Terremoto e rischio sismico, Ediesse, </a:t>
            </a:r>
            <a:r>
              <a:rPr lang="it-IT" sz="1300" dirty="0" smtClean="0"/>
              <a:t>Italy</a:t>
            </a:r>
            <a:endParaRPr lang="pl-PL" sz="1300" dirty="0" smtClean="0"/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pl-PL" sz="1300" b="1" dirty="0" smtClean="0"/>
              <a:t>Cultrera</a:t>
            </a:r>
            <a:r>
              <a:rPr lang="pl-PL" sz="1300" b="1" dirty="0"/>
              <a:t>, G., V. De Rubeis, N. Theodoulidis, H. Cadet, and P. Y. Bard (2014). </a:t>
            </a:r>
            <a:r>
              <a:rPr lang="pl-PL" sz="1300" dirty="0" smtClean="0"/>
              <a:t>Statistical </a:t>
            </a:r>
            <a:r>
              <a:rPr lang="pl-PL" sz="1300" dirty="0"/>
              <a:t>correlation of earthquake and ambient noise spectral ratios, Bull. Earthq. Eng. 12, 1493–1514.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300" b="1" dirty="0" smtClean="0"/>
              <a:t>Edwards</a:t>
            </a:r>
            <a:r>
              <a:rPr lang="en-GB" sz="1300" b="1" dirty="0"/>
              <a:t>, B., Michel, C., Poggi, V., Fäh, </a:t>
            </a:r>
            <a:r>
              <a:rPr lang="en-GB" sz="1300" b="1" dirty="0" smtClean="0"/>
              <a:t>D.</a:t>
            </a:r>
            <a:r>
              <a:rPr lang="pl-PL" sz="1300" b="1" dirty="0" smtClean="0"/>
              <a:t> (</a:t>
            </a:r>
            <a:r>
              <a:rPr lang="en-GB" sz="1300" b="1" dirty="0" smtClean="0"/>
              <a:t>2013</a:t>
            </a:r>
            <a:r>
              <a:rPr lang="pl-PL" sz="1300" b="1" dirty="0" smtClean="0"/>
              <a:t>)</a:t>
            </a:r>
            <a:r>
              <a:rPr lang="en-GB" sz="1300" dirty="0" smtClean="0"/>
              <a:t>. </a:t>
            </a:r>
            <a:r>
              <a:rPr lang="en-GB" sz="1300" dirty="0"/>
              <a:t>Determination of Site Amplification from Regional Seismicity: Application to the Swiss National Seismic Networks. Seismol. Res. Lett. 84, 611–621. https://</a:t>
            </a:r>
            <a:r>
              <a:rPr lang="en-GB" sz="1300" dirty="0" smtClean="0"/>
              <a:t>doi.org/10.1785/0220120176</a:t>
            </a:r>
            <a:endParaRPr lang="pl-PL" sz="1300" dirty="0" smtClean="0"/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300" b="1" dirty="0"/>
              <a:t>Janusz, P., Perron, V., Knellwolf, C., &amp; Fäh, D. (2022). </a:t>
            </a:r>
            <a:r>
              <a:rPr lang="en-US" sz="1300" dirty="0"/>
              <a:t>Combining Earthquake Ground Motion and Ambient Vibration Recordings to Evaluate a Local High-Resolution Amplification Model—Insight From the Lucerne Area, Switzerland. Frontiers in Earth Science, 10. https://</a:t>
            </a:r>
            <a:r>
              <a:rPr lang="en-US" sz="1300" dirty="0" smtClean="0"/>
              <a:t>doi.org/10.3389/feart.2022.885724</a:t>
            </a:r>
            <a:endParaRPr lang="en-GB" sz="13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300" b="1" dirty="0" smtClean="0"/>
              <a:t>Nakamura</a:t>
            </a:r>
            <a:r>
              <a:rPr lang="en-US" sz="1300" b="1" dirty="0"/>
              <a:t>, Y., 1989</a:t>
            </a:r>
            <a:r>
              <a:rPr lang="en-US" sz="1300" dirty="0"/>
              <a:t>. A method for dynamic characteristics estimation of subsurface using microtremor on the ground surface. </a:t>
            </a:r>
            <a:r>
              <a:rPr lang="en-US" sz="1300" dirty="0" err="1"/>
              <a:t>Railw</a:t>
            </a:r>
            <a:r>
              <a:rPr lang="en-US" sz="1300" dirty="0"/>
              <a:t>. Tech. Res. Inst. Q. Rep. 30, 25–33.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300" b="1" dirty="0"/>
              <a:t>Panzera, F., Bergamo, P., &amp; Fäh, D. (2021). </a:t>
            </a:r>
            <a:r>
              <a:rPr lang="en-US" sz="1300" dirty="0"/>
              <a:t>Canonical Correlation Analysis Based on Site‐Response Proxies to Predict Site‐Specific Amplification Functions in Switzerland. Bulletin of the Seismological Society of America. https://doi.org/10.1785/0120200326</a:t>
            </a:r>
            <a:endParaRPr lang="de-DE" sz="13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300" b="1" dirty="0"/>
              <a:t>Perron, V., Gélis, C., Froment, B., Hollender, F., Bard, P.-Y., Cultrera, G., Cushing, E.M</a:t>
            </a:r>
            <a:r>
              <a:rPr lang="en-GB" sz="1300" b="1" dirty="0" smtClean="0"/>
              <a:t>. </a:t>
            </a:r>
            <a:r>
              <a:rPr lang="pl-PL" sz="1300" b="1" dirty="0" smtClean="0"/>
              <a:t>(</a:t>
            </a:r>
            <a:r>
              <a:rPr lang="en-GB" sz="1300" b="1" dirty="0" smtClean="0"/>
              <a:t>2018</a:t>
            </a:r>
            <a:r>
              <a:rPr lang="pl-PL" sz="1300" dirty="0"/>
              <a:t>)</a:t>
            </a:r>
            <a:r>
              <a:rPr lang="en-GB" sz="1300" dirty="0" smtClean="0"/>
              <a:t>. </a:t>
            </a:r>
            <a:r>
              <a:rPr lang="en-GB" sz="1300" dirty="0"/>
              <a:t>Can broad-band earthquake site responses be predicted by the ambient noise spectral ratio? Insight from observations at two sedimentary basins. Geophys. J. Int. 215, 1442–1454. https://</a:t>
            </a:r>
            <a:r>
              <a:rPr lang="en-GB" sz="1300" dirty="0" smtClean="0"/>
              <a:t>doi.org/10.1093/gji/ggy355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28014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408316" y="31932"/>
            <a:ext cx="4968552" cy="1047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4" y="3240087"/>
            <a:ext cx="4320480" cy="655931"/>
          </a:xfrm>
        </p:spPr>
        <p:txBody>
          <a:bodyPr/>
          <a:lstStyle/>
          <a:p>
            <a:pPr algn="ctr"/>
            <a:r>
              <a:rPr lang="en-US" sz="4800" dirty="0"/>
              <a:t>Introduction</a:t>
            </a:r>
            <a:endParaRPr lang="en-GB" sz="4800" dirty="0"/>
          </a:p>
        </p:txBody>
      </p:sp>
      <p:sp>
        <p:nvSpPr>
          <p:cNvPr id="12" name="Rectangle 11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2" y="4786508"/>
            <a:ext cx="1046933" cy="1046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" y="4786508"/>
            <a:ext cx="747809" cy="1046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345222" y="620677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pl-PL" sz="1600" i="1" dirty="0" smtClean="0"/>
              <a:t>Vienna</a:t>
            </a:r>
            <a:r>
              <a:rPr lang="en-US" sz="1600" i="1" dirty="0" smtClean="0"/>
              <a:t>, </a:t>
            </a:r>
            <a:r>
              <a:rPr lang="pl-PL" sz="1600" i="1" dirty="0" smtClean="0"/>
              <a:t>28</a:t>
            </a:r>
            <a:r>
              <a:rPr lang="en-US" sz="1600" i="1" dirty="0" smtClean="0"/>
              <a:t>.</a:t>
            </a:r>
            <a:r>
              <a:rPr lang="pl-PL" sz="1600" i="1" dirty="0" smtClean="0"/>
              <a:t>04</a:t>
            </a:r>
            <a:r>
              <a:rPr lang="en-US" sz="1600" i="1" dirty="0" smtClean="0"/>
              <a:t>.202</a:t>
            </a:r>
            <a:r>
              <a:rPr lang="pl-PL" sz="1600" i="1" dirty="0" smtClean="0"/>
              <a:t>3</a:t>
            </a:r>
            <a:endParaRPr lang="de-CH" sz="1600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61" y="1"/>
            <a:ext cx="1584176" cy="9658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2"/>
            <a:ext cx="2123667" cy="956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356" y="1"/>
            <a:ext cx="4752132" cy="12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itel 1"/>
          <p:cNvSpPr txBox="1">
            <a:spLocks/>
          </p:cNvSpPr>
          <p:nvPr/>
        </p:nvSpPr>
        <p:spPr>
          <a:xfrm>
            <a:off x="124853" y="899576"/>
            <a:ext cx="85464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Seismic risk in urban areas</a:t>
            </a:r>
            <a:endParaRPr lang="de-CH" sz="20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22" y="3091236"/>
            <a:ext cx="4379857" cy="244436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669155" y="5535596"/>
            <a:ext cx="1494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theguardian.com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12288" y="1850446"/>
            <a:ext cx="4415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Urban vulnerability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1692" y="1862643"/>
            <a:ext cx="1808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Site effects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68088" y="2732332"/>
            <a:ext cx="181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Mexico 1985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886202" y="1860874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  <a:endParaRPr lang="en-GB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7141320" y="1860874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</a:t>
            </a:r>
            <a:endParaRPr lang="en-GB" sz="20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5" y="2804107"/>
            <a:ext cx="6210773" cy="293556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461834" y="1860874"/>
            <a:ext cx="3780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Elevated seismic risk</a:t>
            </a:r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124853" y="237392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9191" y="5635324"/>
            <a:ext cx="2470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i="1" dirty="0"/>
              <a:t>Ciaccio and Cultrera (2014)</a:t>
            </a:r>
            <a:endParaRPr lang="en-GB" sz="1200" i="1" dirty="0"/>
          </a:p>
        </p:txBody>
      </p:sp>
      <p:sp>
        <p:nvSpPr>
          <p:cNvPr id="30" name="Rectangle 29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32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1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31743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itel 1"/>
          <p:cNvSpPr txBox="1">
            <a:spLocks/>
          </p:cNvSpPr>
          <p:nvPr/>
        </p:nvSpPr>
        <p:spPr>
          <a:xfrm>
            <a:off x="124853" y="899576"/>
            <a:ext cx="85464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 smtClean="0"/>
              <a:t>How to get site amplification?</a:t>
            </a:r>
            <a:endParaRPr lang="de-CH" sz="2000" b="1" dirty="0"/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124853" y="237392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5" name="Rectangle 4"/>
          <p:cNvSpPr/>
          <p:nvPr/>
        </p:nvSpPr>
        <p:spPr>
          <a:xfrm>
            <a:off x="4104060" y="2736031"/>
            <a:ext cx="3438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Ambient noise</a:t>
            </a:r>
            <a:endParaRPr lang="pl-PL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9644" y="3901977"/>
            <a:ext cx="1080120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8389" y="4114000"/>
            <a:ext cx="2677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Direct measurements</a:t>
            </a:r>
            <a:endParaRPr lang="en-GB" dirty="0">
              <a:solidFill>
                <a:srgbClr val="00B050"/>
              </a:solidFill>
            </a:endParaRPr>
          </a:p>
          <a:p>
            <a:pPr algn="ctr"/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Expensive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Time-consuming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9221" y="2750775"/>
            <a:ext cx="2074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/>
              <a:t> </a:t>
            </a:r>
            <a:r>
              <a:rPr lang="pl-PL" sz="2000" b="1" dirty="0"/>
              <a:t>E</a:t>
            </a:r>
            <a:r>
              <a:rPr lang="pl-PL" sz="2000" b="1" dirty="0" smtClean="0"/>
              <a:t>arthquakes</a:t>
            </a:r>
            <a:endParaRPr lang="en-GB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9167605" y="2741917"/>
            <a:ext cx="1348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 smtClean="0"/>
              <a:t>Proxies</a:t>
            </a:r>
            <a:r>
              <a:rPr lang="pl-PL" sz="2000" dirty="0" smtClean="0"/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19779" y="1622807"/>
            <a:ext cx="6880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Aim</a:t>
            </a:r>
            <a:r>
              <a:rPr lang="en-GB" sz="2400" dirty="0"/>
              <a:t>: </a:t>
            </a:r>
            <a:r>
              <a:rPr lang="de-CH" sz="2400" dirty="0" smtClean="0"/>
              <a:t>spatial </a:t>
            </a:r>
            <a:r>
              <a:rPr lang="de-CH" sz="2400" dirty="0"/>
              <a:t>variability of the soil </a:t>
            </a:r>
            <a:r>
              <a:rPr lang="de-CH" sz="2400" dirty="0" smtClean="0"/>
              <a:t>response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8763762" y="4116130"/>
            <a:ext cx="2163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rgbClr val="00B050"/>
                </a:solidFill>
              </a:rPr>
              <a:t>Cheap and </a:t>
            </a:r>
            <a:r>
              <a:rPr lang="pl-PL" dirty="0" smtClean="0">
                <a:solidFill>
                  <a:srgbClr val="00B050"/>
                </a:solidFill>
              </a:rPr>
              <a:t>fast</a:t>
            </a:r>
            <a:endParaRPr lang="pl-PL" dirty="0">
              <a:solidFill>
                <a:srgbClr val="00B050"/>
              </a:solidFill>
            </a:endParaRPr>
          </a:p>
          <a:p>
            <a:pPr algn="ctr"/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>
                <a:solidFill>
                  <a:srgbClr val="FF0000"/>
                </a:solidFill>
              </a:rPr>
              <a:t>Quite inaccurate </a:t>
            </a:r>
            <a:endParaRPr lang="pl-PL" dirty="0" smtClean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65725" y="3632679"/>
            <a:ext cx="4968552" cy="55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75964" y="3899925"/>
            <a:ext cx="496855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226733" y="4111949"/>
            <a:ext cx="3097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Relatively cheap </a:t>
            </a:r>
            <a:r>
              <a:rPr lang="pl-PL" dirty="0">
                <a:solidFill>
                  <a:srgbClr val="00B050"/>
                </a:solidFill>
              </a:rPr>
              <a:t>and </a:t>
            </a:r>
            <a:r>
              <a:rPr lang="pl-PL" dirty="0" smtClean="0">
                <a:solidFill>
                  <a:srgbClr val="00B050"/>
                </a:solidFill>
              </a:rPr>
              <a:t>fast</a:t>
            </a:r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rgbClr val="00B050"/>
                </a:solidFill>
              </a:rPr>
              <a:t>Quite good estimate</a:t>
            </a:r>
          </a:p>
          <a:p>
            <a:pPr algn="ctr"/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Just an estimate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8778" y="5740068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Only some methods</a:t>
            </a:r>
            <a:endParaRPr lang="en-GB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 rot="5400000" flipV="1">
            <a:off x="5622320" y="253432"/>
            <a:ext cx="255362" cy="10801202"/>
          </a:xfrm>
          <a:prstGeom prst="rightBrac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2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85417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itel 1"/>
          <p:cNvSpPr txBox="1">
            <a:spLocks/>
          </p:cNvSpPr>
          <p:nvPr/>
        </p:nvSpPr>
        <p:spPr>
          <a:xfrm>
            <a:off x="124853" y="899576"/>
            <a:ext cx="85464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 smtClean="0"/>
              <a:t>The idea and case study</a:t>
            </a:r>
            <a:endParaRPr lang="de-CH" sz="2000" b="1" dirty="0"/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124853" y="237392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5" name="Rectangle 4"/>
          <p:cNvSpPr/>
          <p:nvPr/>
        </p:nvSpPr>
        <p:spPr>
          <a:xfrm>
            <a:off x="88298" y="1935860"/>
            <a:ext cx="53656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b="1" dirty="0" smtClean="0"/>
              <a:t>Comparison</a:t>
            </a:r>
            <a:r>
              <a:rPr lang="pl-PL" dirty="0" smtClean="0"/>
              <a:t> of two </a:t>
            </a:r>
            <a:r>
              <a:rPr lang="pl-PL" b="1" dirty="0" smtClean="0"/>
              <a:t>noise-based </a:t>
            </a:r>
            <a:r>
              <a:rPr lang="pl-PL" dirty="0" smtClean="0"/>
              <a:t>methods:</a:t>
            </a:r>
          </a:p>
          <a:p>
            <a:pPr algn="ctr">
              <a:lnSpc>
                <a:spcPct val="200000"/>
              </a:lnSpc>
            </a:pPr>
            <a:r>
              <a:rPr lang="en-GB" b="1" dirty="0">
                <a:solidFill>
                  <a:srgbClr val="0070C0"/>
                </a:solidFill>
              </a:rPr>
              <a:t>canonical correlation </a:t>
            </a:r>
            <a:r>
              <a:rPr lang="pl-PL" b="1" dirty="0" smtClean="0">
                <a:solidFill>
                  <a:srgbClr val="0070C0"/>
                </a:solidFill>
              </a:rPr>
              <a:t>(CC)</a:t>
            </a:r>
          </a:p>
          <a:p>
            <a:pPr algn="ctr">
              <a:lnSpc>
                <a:spcPct val="200000"/>
              </a:lnSpc>
            </a:pPr>
            <a:r>
              <a:rPr lang="en-GB" b="1" dirty="0" smtClean="0">
                <a:solidFill>
                  <a:srgbClr val="0070C0"/>
                </a:solidFill>
              </a:rPr>
              <a:t>hybrid </a:t>
            </a:r>
            <a:r>
              <a:rPr lang="en-GB" b="1" dirty="0">
                <a:solidFill>
                  <a:srgbClr val="0070C0"/>
                </a:solidFill>
              </a:rPr>
              <a:t>standard spectral </a:t>
            </a:r>
            <a:r>
              <a:rPr lang="en-GB" b="1" dirty="0" smtClean="0">
                <a:solidFill>
                  <a:srgbClr val="0070C0"/>
                </a:solidFill>
              </a:rPr>
              <a:t>ratio</a:t>
            </a:r>
            <a:r>
              <a:rPr lang="pl-PL" b="1" dirty="0" smtClean="0">
                <a:solidFill>
                  <a:srgbClr val="0070C0"/>
                </a:solidFill>
              </a:rPr>
              <a:t> (SSRh)</a:t>
            </a:r>
            <a:endParaRPr lang="pl-PL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b="1" dirty="0" smtClean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6574" y="1411927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Case </a:t>
            </a:r>
            <a:r>
              <a:rPr lang="pl-PL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study:</a:t>
            </a:r>
            <a:endParaRPr lang="en-GB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0127" y="2038439"/>
            <a:ext cx="526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2"/>
                </a:solidFill>
              </a:rPr>
              <a:t>LUCERNE in Central Switzerland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093" y="5186819"/>
            <a:ext cx="537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Low-to-moderate seismicity</a:t>
            </a:r>
            <a:r>
              <a:rPr lang="en-US" dirty="0"/>
              <a:t> area </a:t>
            </a:r>
            <a:br>
              <a:rPr lang="en-US" dirty="0"/>
            </a:br>
            <a:r>
              <a:rPr lang="en-US" dirty="0"/>
              <a:t>with some strong </a:t>
            </a:r>
            <a:r>
              <a:rPr lang="en-US" b="1" dirty="0"/>
              <a:t>historical earthquakes</a:t>
            </a:r>
            <a:endParaRPr lang="en-GB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830119" y="2622159"/>
            <a:ext cx="5511636" cy="3122173"/>
            <a:chOff x="5865233" y="2217935"/>
            <a:chExt cx="5511636" cy="3122173"/>
          </a:xfrm>
        </p:grpSpPr>
        <p:sp>
          <p:nvSpPr>
            <p:cNvPr id="37" name="TextBox 36"/>
            <p:cNvSpPr txBox="1"/>
            <p:nvPr/>
          </p:nvSpPr>
          <p:spPr>
            <a:xfrm>
              <a:off x="6729505" y="2217935"/>
              <a:ext cx="3556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SEISMIC HAZARD MAP</a:t>
              </a:r>
              <a:endParaRPr lang="en-GB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930567" y="2547374"/>
              <a:ext cx="5343546" cy="2787799"/>
              <a:chOff x="5846517" y="3023092"/>
              <a:chExt cx="5343546" cy="2787799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41" t="12916" r="8847" b="13473"/>
              <a:stretch/>
            </p:blipFill>
            <p:spPr>
              <a:xfrm>
                <a:off x="5846517" y="3023092"/>
                <a:ext cx="3995676" cy="253922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6905912" y="4654543"/>
                <a:ext cx="31807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/>
                  <a:t> </a:t>
                </a:r>
                <a:r>
                  <a:rPr lang="en-GB" sz="1600" b="1" dirty="0" smtClean="0"/>
                  <a:t>Mw 5.9 </a:t>
                </a:r>
                <a:r>
                  <a:rPr lang="en-GB" sz="1600" dirty="0" smtClean="0"/>
                  <a:t>in year </a:t>
                </a:r>
                <a:r>
                  <a:rPr lang="en-GB" sz="1600" b="1" dirty="0" smtClean="0"/>
                  <a:t>1601</a:t>
                </a:r>
                <a:endParaRPr lang="en-GB" sz="1600" b="1" dirty="0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0418" y="4156152"/>
                <a:ext cx="588341" cy="588341"/>
              </a:xfrm>
              <a:prstGeom prst="rect">
                <a:avLst/>
              </a:prstGeom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7965422" y="3805405"/>
                <a:ext cx="1332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Lucerne</a:t>
                </a:r>
                <a:endParaRPr lang="en-GB" sz="1200" b="1" dirty="0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 flipH="1">
                <a:off x="7848476" y="3960167"/>
                <a:ext cx="116946" cy="1169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2" t="59820" r="52697"/>
              <a:stretch/>
            </p:blipFill>
            <p:spPr>
              <a:xfrm>
                <a:off x="10059363" y="3111847"/>
                <a:ext cx="1130700" cy="2692190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 rot="16200000">
                <a:off x="8681972" y="4289609"/>
                <a:ext cx="270401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SA 5Hz 10% in 50 years</a:t>
                </a:r>
                <a:endParaRPr lang="en-GB" sz="16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904260" y="5446033"/>
                <a:ext cx="1340432" cy="332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i="1" dirty="0"/>
                  <a:t>seismo.ethz.ch</a:t>
                </a: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865233" y="2217936"/>
              <a:ext cx="5511636" cy="312217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24853" y="4326277"/>
            <a:ext cx="5482301" cy="1722122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607154" y="1779123"/>
            <a:ext cx="5871317" cy="4269276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395068" y="1407867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Idea:</a:t>
            </a:r>
            <a:endParaRPr lang="en-GB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24854" y="1779124"/>
            <a:ext cx="5296103" cy="2348649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472212" y="4335419"/>
            <a:ext cx="211166" cy="17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23233" y="4609841"/>
            <a:ext cx="5618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Very </a:t>
            </a:r>
            <a:r>
              <a:rPr lang="pl-PL" b="1" dirty="0"/>
              <a:t>soft alluvial </a:t>
            </a:r>
            <a:r>
              <a:rPr lang="pl-PL" dirty="0"/>
              <a:t>deposits </a:t>
            </a:r>
            <a:r>
              <a:rPr lang="pl-PL" dirty="0" smtClean="0"/>
              <a:t>(Vs30 ~ 300m/s)</a:t>
            </a:r>
            <a:endParaRPr lang="en-GB" dirty="0"/>
          </a:p>
        </p:txBody>
      </p:sp>
      <p:sp>
        <p:nvSpPr>
          <p:cNvPr id="40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3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6667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91892" y="3207389"/>
            <a:ext cx="6336704" cy="655931"/>
          </a:xfrm>
        </p:spPr>
        <p:txBody>
          <a:bodyPr/>
          <a:lstStyle/>
          <a:p>
            <a:pPr algn="ctr"/>
            <a:r>
              <a:rPr lang="pl-PL" sz="4800" dirty="0" smtClean="0"/>
              <a:t>Methods and data</a:t>
            </a:r>
            <a:endParaRPr lang="en-GB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68" y="12821"/>
            <a:ext cx="1398921" cy="8529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2" y="4786508"/>
            <a:ext cx="1046933" cy="1046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" y="4786508"/>
            <a:ext cx="747809" cy="1046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345222" y="620677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pl-PL" sz="1600" i="1" dirty="0" smtClean="0"/>
              <a:t>Vienna</a:t>
            </a:r>
            <a:r>
              <a:rPr lang="en-US" sz="1600" i="1" dirty="0" smtClean="0"/>
              <a:t>, </a:t>
            </a:r>
            <a:r>
              <a:rPr lang="pl-PL" sz="1600" i="1" dirty="0" smtClean="0"/>
              <a:t>28</a:t>
            </a:r>
            <a:r>
              <a:rPr lang="en-US" sz="1600" i="1" dirty="0" smtClean="0"/>
              <a:t>.</a:t>
            </a:r>
            <a:r>
              <a:rPr lang="pl-PL" sz="1600" i="1" dirty="0" smtClean="0"/>
              <a:t>04</a:t>
            </a:r>
            <a:r>
              <a:rPr lang="en-US" sz="1600" i="1" dirty="0" smtClean="0"/>
              <a:t>.202</a:t>
            </a:r>
            <a:r>
              <a:rPr lang="pl-PL" sz="1600" i="1" dirty="0" smtClean="0"/>
              <a:t>3</a:t>
            </a:r>
            <a:endParaRPr lang="de-CH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6408316" y="31932"/>
            <a:ext cx="4968552" cy="1047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356" y="1"/>
            <a:ext cx="4752132" cy="1210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16" y="126851"/>
            <a:ext cx="1893861" cy="8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124853" y="237392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Methods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111749" y="1312888"/>
            <a:ext cx="6001379" cy="102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"/>
              </a:spcAft>
            </a:pPr>
            <a:r>
              <a:rPr lang="en-GB" sz="2000" b="1" dirty="0" smtClean="0">
                <a:solidFill>
                  <a:schemeClr val="accent1"/>
                </a:solidFill>
              </a:rPr>
              <a:t>Hybrid </a:t>
            </a:r>
            <a:r>
              <a:rPr lang="en-GB" sz="2000" b="1" dirty="0">
                <a:solidFill>
                  <a:schemeClr val="accent1"/>
                </a:solidFill>
              </a:rPr>
              <a:t>Standard Spectral Ratio </a:t>
            </a:r>
          </a:p>
          <a:p>
            <a:pPr algn="ctr">
              <a:lnSpc>
                <a:spcPct val="150000"/>
              </a:lnSpc>
              <a:spcAft>
                <a:spcPts val="80"/>
              </a:spcAft>
            </a:pPr>
            <a:r>
              <a:rPr lang="en-GB" sz="2000" dirty="0" smtClean="0"/>
              <a:t>(</a:t>
            </a:r>
            <a:r>
              <a:rPr lang="en-US" sz="2000" b="1" dirty="0" smtClean="0">
                <a:solidFill>
                  <a:schemeClr val="accent1"/>
                </a:solidFill>
              </a:rPr>
              <a:t>SSR</a:t>
            </a:r>
            <a:r>
              <a:rPr lang="pl-PL" sz="2000" b="1" dirty="0" smtClean="0">
                <a:solidFill>
                  <a:schemeClr val="accent1"/>
                </a:solidFill>
              </a:rPr>
              <a:t>h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dirty="0" smtClean="0"/>
              <a:t>- </a:t>
            </a:r>
            <a:r>
              <a:rPr lang="en-US" sz="2000" dirty="0"/>
              <a:t>Perron et al., 2018) </a:t>
            </a:r>
            <a:endParaRPr lang="en-GB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365699" y="2684591"/>
            <a:ext cx="6112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b="1" dirty="0"/>
              <a:t>earthquake recordings </a:t>
            </a:r>
            <a:r>
              <a:rPr lang="en-GB" dirty="0"/>
              <a:t>+</a:t>
            </a:r>
            <a:r>
              <a:rPr lang="en-GB" b="1" dirty="0"/>
              <a:t> ambient vibration</a:t>
            </a:r>
            <a:endParaRPr lang="pl-PL" b="1" dirty="0"/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GB" dirty="0"/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pl-PL" dirty="0"/>
              <a:t>relatively </a:t>
            </a:r>
            <a:r>
              <a:rPr lang="en-US" dirty="0"/>
              <a:t>cheap</a:t>
            </a:r>
            <a:r>
              <a:rPr lang="pl-PL" dirty="0"/>
              <a:t> and </a:t>
            </a:r>
            <a:r>
              <a:rPr lang="en-US" dirty="0"/>
              <a:t>fast, high </a:t>
            </a:r>
            <a:r>
              <a:rPr lang="pl-PL" dirty="0"/>
              <a:t>spatial </a:t>
            </a:r>
            <a:r>
              <a:rPr lang="en-US" dirty="0"/>
              <a:t>resolution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3561412" y="3533121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sz="1100" dirty="0"/>
          </a:p>
        </p:txBody>
      </p:sp>
      <p:sp>
        <p:nvSpPr>
          <p:cNvPr id="50" name="Rectangle 49"/>
          <p:cNvSpPr/>
          <p:nvPr/>
        </p:nvSpPr>
        <p:spPr>
          <a:xfrm>
            <a:off x="0" y="5750739"/>
            <a:ext cx="4870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i="1" dirty="0" smtClean="0">
                <a:solidFill>
                  <a:schemeClr val="bg1">
                    <a:lumMod val="50000"/>
                  </a:schemeClr>
                </a:solidFill>
              </a:rPr>
              <a:t>Janusz </a:t>
            </a:r>
            <a:r>
              <a:rPr lang="pl-PL" sz="1600" i="1" dirty="0">
                <a:solidFill>
                  <a:schemeClr val="bg1">
                    <a:lumMod val="50000"/>
                  </a:schemeClr>
                </a:solidFill>
              </a:rPr>
              <a:t>et al. 2022, Frontiers in Earth Science</a:t>
            </a:r>
            <a:endParaRPr lang="en-GB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2" name="Group 91"/>
          <p:cNvGrpSpPr>
            <a:grpSpLocks noChangeAspect="1"/>
          </p:cNvGrpSpPr>
          <p:nvPr/>
        </p:nvGrpSpPr>
        <p:grpSpPr>
          <a:xfrm>
            <a:off x="124853" y="1177799"/>
            <a:ext cx="4807400" cy="4366545"/>
            <a:chOff x="3843948" y="3060295"/>
            <a:chExt cx="3567283" cy="3240151"/>
          </a:xfrm>
        </p:grpSpPr>
        <p:grpSp>
          <p:nvGrpSpPr>
            <p:cNvPr id="93" name="Group 92"/>
            <p:cNvGrpSpPr/>
            <p:nvPr/>
          </p:nvGrpSpPr>
          <p:grpSpPr>
            <a:xfrm>
              <a:off x="3843948" y="3060295"/>
              <a:ext cx="3567283" cy="3240151"/>
              <a:chOff x="3862311" y="2741532"/>
              <a:chExt cx="3567283" cy="3240151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862870" y="2927031"/>
                <a:ext cx="3566724" cy="3054652"/>
                <a:chOff x="4270538" y="3204225"/>
                <a:chExt cx="3566724" cy="305465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/>
                    <p:cNvSpPr txBox="1"/>
                    <p:nvPr/>
                  </p:nvSpPr>
                  <p:spPr>
                    <a:xfrm>
                      <a:off x="4444204" y="5618692"/>
                      <a:ext cx="2553935" cy="64018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GB" sz="2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kumimoji="0" lang="en-CH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𝑆𝑆𝑅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kumimoji="0" lang="en-GB" sz="2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𝑠𝑖𝑡𝑒</m:t>
                                    </m:r>
                                  </m:num>
                                  <m:den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𝑟𝑜𝑐𝑘</m:t>
                                    </m:r>
                                  </m:den>
                                </m:f>
                              </m:sub>
                            </m:sSub>
                            <m:r>
                              <a:rPr kumimoji="0" lang="en-GB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kumimoji="0" lang="en-GB" sz="2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𝑟𝑜𝑐𝑘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kumimoji="0" lang="en-GB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kumimoji="0" lang="en-GB" sz="2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𝑠𝑖𝑡𝑒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kumimoji="0" lang="en-GB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</a:endParaRPr>
                    </a:p>
                  </p:txBody>
                </p:sp>
              </mc:Choice>
              <mc:Fallback xmlns="">
                <p:sp>
                  <p:nvSpPr>
                    <p:cNvPr id="98" name="TextBox 9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44204" y="5618692"/>
                      <a:ext cx="2553935" cy="64018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99" name="Group 98"/>
                <p:cNvGrpSpPr/>
                <p:nvPr/>
              </p:nvGrpSpPr>
              <p:grpSpPr>
                <a:xfrm>
                  <a:off x="4756656" y="3905894"/>
                  <a:ext cx="2677852" cy="1399480"/>
                  <a:chOff x="2639216" y="3860800"/>
                  <a:chExt cx="2677852" cy="1399480"/>
                </a:xfrm>
              </p:grpSpPr>
              <p:sp>
                <p:nvSpPr>
                  <p:cNvPr id="118" name="Rectangle 117"/>
                  <p:cNvSpPr/>
                  <p:nvPr/>
                </p:nvSpPr>
                <p:spPr>
                  <a:xfrm flipV="1">
                    <a:off x="2655997" y="4675909"/>
                    <a:ext cx="1847530" cy="553176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  <a:scene3d>
                    <a:camera prst="obliqueTopRight"/>
                    <a:lightRig rig="threePt" dir="t"/>
                  </a:scene3d>
                  <a:sp3d extrusionH="3810000" prstMaterial="powder"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2655996" y="4671219"/>
                    <a:ext cx="1844037" cy="556948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31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Parallelogram 119"/>
                  <p:cNvSpPr/>
                  <p:nvPr/>
                </p:nvSpPr>
                <p:spPr>
                  <a:xfrm>
                    <a:off x="3147380" y="3860800"/>
                    <a:ext cx="2169688" cy="811337"/>
                  </a:xfrm>
                  <a:prstGeom prst="parallelogram">
                    <a:avLst>
                      <a:gd name="adj" fmla="val 99440"/>
                    </a:avLst>
                  </a:prstGeom>
                  <a:solidFill>
                    <a:srgbClr val="FFC000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Parallelogram 120"/>
                  <p:cNvSpPr/>
                  <p:nvPr/>
                </p:nvSpPr>
                <p:spPr>
                  <a:xfrm>
                    <a:off x="2655996" y="3860800"/>
                    <a:ext cx="1302979" cy="811337"/>
                  </a:xfrm>
                  <a:prstGeom prst="parallelogram">
                    <a:avLst>
                      <a:gd name="adj" fmla="val 99440"/>
                    </a:avLst>
                  </a:prstGeom>
                  <a:solidFill>
                    <a:sysClr val="window" lastClr="FFFFFF">
                      <a:lumMod val="85000"/>
                    </a:sysClr>
                  </a:solidFill>
                  <a:ln w="31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121"/>
                  <p:cNvSpPr/>
                  <p:nvPr/>
                </p:nvSpPr>
                <p:spPr>
                  <a:xfrm>
                    <a:off x="4500033" y="3860800"/>
                    <a:ext cx="817034" cy="1367367"/>
                  </a:xfrm>
                  <a:custGeom>
                    <a:avLst/>
                    <a:gdLst>
                      <a:gd name="connsiteX0" fmla="*/ 4234 w 817034"/>
                      <a:gd name="connsiteY0" fmla="*/ 817033 h 1367367"/>
                      <a:gd name="connsiteX1" fmla="*/ 0 w 817034"/>
                      <a:gd name="connsiteY1" fmla="*/ 1367367 h 1367367"/>
                      <a:gd name="connsiteX2" fmla="*/ 817034 w 817034"/>
                      <a:gd name="connsiteY2" fmla="*/ 554567 h 1367367"/>
                      <a:gd name="connsiteX3" fmla="*/ 812800 w 817034"/>
                      <a:gd name="connsiteY3" fmla="*/ 0 h 1367367"/>
                      <a:gd name="connsiteX4" fmla="*/ 4234 w 817034"/>
                      <a:gd name="connsiteY4" fmla="*/ 817033 h 136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034" h="1367367">
                        <a:moveTo>
                          <a:pt x="4234" y="817033"/>
                        </a:moveTo>
                        <a:cubicBezTo>
                          <a:pt x="2823" y="1000478"/>
                          <a:pt x="1411" y="1183922"/>
                          <a:pt x="0" y="1367367"/>
                        </a:cubicBezTo>
                        <a:lnTo>
                          <a:pt x="817034" y="554567"/>
                        </a:lnTo>
                        <a:cubicBezTo>
                          <a:pt x="815623" y="369711"/>
                          <a:pt x="814211" y="184856"/>
                          <a:pt x="812800" y="0"/>
                        </a:cubicBezTo>
                        <a:lnTo>
                          <a:pt x="4234" y="817033"/>
                        </a:lnTo>
                        <a:close/>
                      </a:path>
                    </a:pathLst>
                  </a:custGeom>
                  <a:solidFill>
                    <a:srgbClr val="FFC000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122"/>
                  <p:cNvSpPr/>
                  <p:nvPr/>
                </p:nvSpPr>
                <p:spPr>
                  <a:xfrm>
                    <a:off x="3165987" y="4672137"/>
                    <a:ext cx="1334046" cy="556030"/>
                  </a:xfrm>
                  <a:custGeom>
                    <a:avLst/>
                    <a:gdLst>
                      <a:gd name="connsiteX0" fmla="*/ 0 w 1354666"/>
                      <a:gd name="connsiteY0" fmla="*/ 4234 h 541867"/>
                      <a:gd name="connsiteX1" fmla="*/ 1354666 w 1354666"/>
                      <a:gd name="connsiteY1" fmla="*/ 0 h 541867"/>
                      <a:gd name="connsiteX2" fmla="*/ 1350433 w 1354666"/>
                      <a:gd name="connsiteY2" fmla="*/ 541867 h 541867"/>
                      <a:gd name="connsiteX3" fmla="*/ 1257300 w 1354666"/>
                      <a:gd name="connsiteY3" fmla="*/ 524934 h 541867"/>
                      <a:gd name="connsiteX4" fmla="*/ 1049866 w 1354666"/>
                      <a:gd name="connsiteY4" fmla="*/ 482600 h 541867"/>
                      <a:gd name="connsiteX5" fmla="*/ 635000 w 1354666"/>
                      <a:gd name="connsiteY5" fmla="*/ 406400 h 541867"/>
                      <a:gd name="connsiteX6" fmla="*/ 541866 w 1354666"/>
                      <a:gd name="connsiteY6" fmla="*/ 372534 h 541867"/>
                      <a:gd name="connsiteX7" fmla="*/ 385233 w 1354666"/>
                      <a:gd name="connsiteY7" fmla="*/ 330200 h 541867"/>
                      <a:gd name="connsiteX8" fmla="*/ 266700 w 1354666"/>
                      <a:gd name="connsiteY8" fmla="*/ 279400 h 541867"/>
                      <a:gd name="connsiteX9" fmla="*/ 139700 w 1354666"/>
                      <a:gd name="connsiteY9" fmla="*/ 220134 h 541867"/>
                      <a:gd name="connsiteX10" fmla="*/ 33866 w 1354666"/>
                      <a:gd name="connsiteY10" fmla="*/ 93134 h 541867"/>
                      <a:gd name="connsiteX11" fmla="*/ 0 w 1354666"/>
                      <a:gd name="connsiteY11" fmla="*/ 4234 h 541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54666" h="541867">
                        <a:moveTo>
                          <a:pt x="0" y="4234"/>
                        </a:moveTo>
                        <a:lnTo>
                          <a:pt x="1354666" y="0"/>
                        </a:lnTo>
                        <a:lnTo>
                          <a:pt x="1350433" y="541867"/>
                        </a:lnTo>
                        <a:lnTo>
                          <a:pt x="1257300" y="524934"/>
                        </a:lnTo>
                        <a:lnTo>
                          <a:pt x="1049866" y="482600"/>
                        </a:lnTo>
                        <a:lnTo>
                          <a:pt x="635000" y="406400"/>
                        </a:lnTo>
                        <a:lnTo>
                          <a:pt x="541866" y="372534"/>
                        </a:lnTo>
                        <a:lnTo>
                          <a:pt x="385233" y="330200"/>
                        </a:lnTo>
                        <a:lnTo>
                          <a:pt x="266700" y="279400"/>
                        </a:lnTo>
                        <a:lnTo>
                          <a:pt x="139700" y="220134"/>
                        </a:lnTo>
                        <a:lnTo>
                          <a:pt x="33866" y="93134"/>
                        </a:lnTo>
                        <a:lnTo>
                          <a:pt x="0" y="4234"/>
                        </a:lnTo>
                        <a:close/>
                      </a:path>
                    </a:pathLst>
                  </a:custGeom>
                  <a:solidFill>
                    <a:srgbClr val="FFC000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Isosceles Triangle 123"/>
                  <p:cNvSpPr>
                    <a:spLocks noChangeAspect="1"/>
                  </p:cNvSpPr>
                  <p:nvPr/>
                </p:nvSpPr>
                <p:spPr>
                  <a:xfrm flipH="1">
                    <a:off x="4177063" y="4261253"/>
                    <a:ext cx="183554" cy="158236"/>
                  </a:xfrm>
                  <a:prstGeom prst="triangle">
                    <a:avLst/>
                  </a:prstGeom>
                  <a:solidFill>
                    <a:srgbClr val="ED7D31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Oval 124"/>
                  <p:cNvSpPr>
                    <a:spLocks noChangeAspect="1"/>
                  </p:cNvSpPr>
                  <p:nvPr/>
                </p:nvSpPr>
                <p:spPr>
                  <a:xfrm flipH="1">
                    <a:off x="3667898" y="4539284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Oval 125"/>
                  <p:cNvSpPr>
                    <a:spLocks noChangeAspect="1"/>
                  </p:cNvSpPr>
                  <p:nvPr/>
                </p:nvSpPr>
                <p:spPr>
                  <a:xfrm flipH="1">
                    <a:off x="4002628" y="4539284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Oval 126"/>
                  <p:cNvSpPr>
                    <a:spLocks noChangeAspect="1"/>
                  </p:cNvSpPr>
                  <p:nvPr/>
                </p:nvSpPr>
                <p:spPr>
                  <a:xfrm flipH="1">
                    <a:off x="3893647" y="4296201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Oval 127"/>
                  <p:cNvSpPr>
                    <a:spLocks noChangeAspect="1"/>
                  </p:cNvSpPr>
                  <p:nvPr/>
                </p:nvSpPr>
                <p:spPr>
                  <a:xfrm flipH="1">
                    <a:off x="4262282" y="3922235"/>
                    <a:ext cx="64846" cy="64846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Oval 128"/>
                  <p:cNvSpPr>
                    <a:spLocks noChangeAspect="1"/>
                  </p:cNvSpPr>
                  <p:nvPr/>
                </p:nvSpPr>
                <p:spPr>
                  <a:xfrm flipH="1">
                    <a:off x="4359152" y="4132288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Oval 129"/>
                  <p:cNvSpPr>
                    <a:spLocks noChangeAspect="1"/>
                  </p:cNvSpPr>
                  <p:nvPr/>
                </p:nvSpPr>
                <p:spPr>
                  <a:xfrm flipH="1">
                    <a:off x="3342940" y="4563281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Oval 130"/>
                  <p:cNvSpPr>
                    <a:spLocks noChangeAspect="1"/>
                  </p:cNvSpPr>
                  <p:nvPr/>
                </p:nvSpPr>
                <p:spPr>
                  <a:xfrm flipH="1">
                    <a:off x="3568689" y="4320198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Oval 131"/>
                  <p:cNvSpPr>
                    <a:spLocks noChangeAspect="1"/>
                  </p:cNvSpPr>
                  <p:nvPr/>
                </p:nvSpPr>
                <p:spPr>
                  <a:xfrm flipH="1">
                    <a:off x="3937324" y="3946232"/>
                    <a:ext cx="64846" cy="64846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Oval 132"/>
                  <p:cNvSpPr>
                    <a:spLocks noChangeAspect="1"/>
                  </p:cNvSpPr>
                  <p:nvPr/>
                </p:nvSpPr>
                <p:spPr>
                  <a:xfrm flipH="1">
                    <a:off x="3752185" y="4139186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Oval 133"/>
                  <p:cNvSpPr>
                    <a:spLocks noChangeAspect="1"/>
                  </p:cNvSpPr>
                  <p:nvPr/>
                </p:nvSpPr>
                <p:spPr>
                  <a:xfrm flipH="1">
                    <a:off x="4069781" y="4107639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Oval 134"/>
                  <p:cNvSpPr>
                    <a:spLocks noChangeAspect="1"/>
                  </p:cNvSpPr>
                  <p:nvPr/>
                </p:nvSpPr>
                <p:spPr>
                  <a:xfrm flipH="1">
                    <a:off x="4365736" y="4527281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Oval 135"/>
                  <p:cNvSpPr>
                    <a:spLocks noChangeAspect="1"/>
                  </p:cNvSpPr>
                  <p:nvPr/>
                </p:nvSpPr>
                <p:spPr>
                  <a:xfrm flipH="1">
                    <a:off x="4529348" y="4332201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Oval 136"/>
                  <p:cNvSpPr>
                    <a:spLocks noChangeAspect="1"/>
                  </p:cNvSpPr>
                  <p:nvPr/>
                </p:nvSpPr>
                <p:spPr>
                  <a:xfrm flipH="1">
                    <a:off x="4897983" y="3958235"/>
                    <a:ext cx="64846" cy="64846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Oval 137"/>
                  <p:cNvSpPr>
                    <a:spLocks noChangeAspect="1"/>
                  </p:cNvSpPr>
                  <p:nvPr/>
                </p:nvSpPr>
                <p:spPr>
                  <a:xfrm flipH="1">
                    <a:off x="4712844" y="4151189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TextBox 138"/>
                  <p:cNvSpPr txBox="1"/>
                  <p:nvPr/>
                </p:nvSpPr>
                <p:spPr>
                  <a:xfrm>
                    <a:off x="2639216" y="5009059"/>
                    <a:ext cx="410613" cy="251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rock</a:t>
                    </a:r>
                  </a:p>
                </p:txBody>
              </p:sp>
              <p:sp>
                <p:nvSpPr>
                  <p:cNvPr id="140" name="TextBox 139"/>
                  <p:cNvSpPr txBox="1"/>
                  <p:nvPr/>
                </p:nvSpPr>
                <p:spPr>
                  <a:xfrm rot="18890814">
                    <a:off x="4630205" y="4451487"/>
                    <a:ext cx="787682" cy="251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sediments</a:t>
                    </a:r>
                    <a:endParaRPr kumimoji="0" lang="en-GB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141" name="Isosceles Triangle 140"/>
                  <p:cNvSpPr>
                    <a:spLocks noChangeAspect="1"/>
                  </p:cNvSpPr>
                  <p:nvPr/>
                </p:nvSpPr>
                <p:spPr>
                  <a:xfrm flipH="1">
                    <a:off x="3211127" y="4124369"/>
                    <a:ext cx="183554" cy="158236"/>
                  </a:xfrm>
                  <a:prstGeom prst="triangle">
                    <a:avLst/>
                  </a:prstGeom>
                  <a:solidFill>
                    <a:srgbClr val="ED7D31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Oval 141"/>
                  <p:cNvSpPr>
                    <a:spLocks noChangeAspect="1"/>
                  </p:cNvSpPr>
                  <p:nvPr/>
                </p:nvSpPr>
                <p:spPr>
                  <a:xfrm flipH="1">
                    <a:off x="4550875" y="3938533"/>
                    <a:ext cx="72000" cy="72000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4270538" y="3775703"/>
                  <a:ext cx="907967" cy="431247"/>
                  <a:chOff x="4330604" y="3896453"/>
                  <a:chExt cx="907967" cy="431247"/>
                </a:xfrm>
              </p:grpSpPr>
              <p:grpSp>
                <p:nvGrpSpPr>
                  <p:cNvPr id="114" name="Group 113"/>
                  <p:cNvGrpSpPr/>
                  <p:nvPr/>
                </p:nvGrpSpPr>
                <p:grpSpPr>
                  <a:xfrm>
                    <a:off x="4330604" y="3896453"/>
                    <a:ext cx="907967" cy="387716"/>
                    <a:chOff x="4310182" y="3804678"/>
                    <a:chExt cx="907967" cy="387716"/>
                  </a:xfrm>
                </p:grpSpPr>
                <p:pic>
                  <p:nvPicPr>
                    <p:cNvPr id="116" name="Picture 115"/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l="2658" t="6291" r="87266" b="86466"/>
                    <a:stretch/>
                  </p:blipFill>
                  <p:spPr>
                    <a:xfrm>
                      <a:off x="4310182" y="3917629"/>
                      <a:ext cx="846691" cy="274765"/>
                    </a:xfrm>
                    <a:prstGeom prst="rect">
                      <a:avLst/>
                    </a:prstGeom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7" name="TextBox 116"/>
                        <p:cNvSpPr txBox="1"/>
                        <p:nvPr/>
                      </p:nvSpPr>
                      <p:spPr>
                        <a:xfrm>
                          <a:off x="4674154" y="3804678"/>
                          <a:ext cx="543995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GB" sz="11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11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en-GB" sz="11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𝑟𝑜𝑐𝑘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en-GB" sz="11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5" name="TextBox 7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74154" y="3804678"/>
                          <a:ext cx="543995" cy="261610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4371511" y="3896454"/>
                    <a:ext cx="805784" cy="431246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6582982" y="3204225"/>
                  <a:ext cx="793274" cy="571479"/>
                  <a:chOff x="6930049" y="3277878"/>
                  <a:chExt cx="793274" cy="571479"/>
                </a:xfrm>
              </p:grpSpPr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6932748" y="3277878"/>
                    <a:ext cx="790575" cy="518132"/>
                    <a:chOff x="6154345" y="3282868"/>
                    <a:chExt cx="790575" cy="518132"/>
                  </a:xfrm>
                </p:grpSpPr>
                <p:pic>
                  <p:nvPicPr>
                    <p:cNvPr id="112" name="Picture 111"/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l="38190" t="25081" r="47345" b="63726"/>
                    <a:stretch/>
                  </p:blipFill>
                  <p:spPr>
                    <a:xfrm>
                      <a:off x="6154345" y="3524774"/>
                      <a:ext cx="790575" cy="276226"/>
                    </a:xfrm>
                    <a:prstGeom prst="rect">
                      <a:avLst/>
                    </a:prstGeom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3" name="Rectangle 112"/>
                        <p:cNvSpPr/>
                        <p:nvPr/>
                      </p:nvSpPr>
                      <p:spPr>
                        <a:xfrm>
                          <a:off x="6308979" y="3282868"/>
                          <a:ext cx="493340" cy="261610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GB" sz="11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11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GB" sz="11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𝑠𝑖𝑡𝑒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en-GB" sz="11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80" name="Rectangle 79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08979" y="3282868"/>
                          <a:ext cx="493340" cy="261610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6930049" y="3325223"/>
                    <a:ext cx="793274" cy="524134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7219212" y="4793120"/>
                  <a:ext cx="618050" cy="886037"/>
                  <a:chOff x="7236228" y="4797946"/>
                  <a:chExt cx="618050" cy="886037"/>
                </a:xfrm>
              </p:grpSpPr>
              <p:pic>
                <p:nvPicPr>
                  <p:cNvPr id="106" name="Picture 105"/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20021" r="66734" b="59918"/>
                  <a:stretch/>
                </p:blipFill>
                <p:spPr>
                  <a:xfrm>
                    <a:off x="7236228" y="4839499"/>
                    <a:ext cx="618050" cy="844484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7" name="Rectangle 106"/>
                      <p:cNvSpPr/>
                      <p:nvPr/>
                    </p:nvSpPr>
                    <p:spPr>
                      <a:xfrm>
                        <a:off x="7513820" y="5127381"/>
                        <a:ext cx="252000" cy="180000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GB" sz="11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11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0" lang="en-GB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8" name="Rectangle 7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513820" y="5127381"/>
                        <a:ext cx="252000" cy="180000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b="-3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08" name="Rectangle 107"/>
                  <p:cNvSpPr/>
                  <p:nvPr/>
                </p:nvSpPr>
                <p:spPr>
                  <a:xfrm>
                    <a:off x="7236228" y="4797946"/>
                    <a:ext cx="618050" cy="885315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9" name="Rectangle 108"/>
                      <p:cNvSpPr/>
                      <p:nvPr/>
                    </p:nvSpPr>
                    <p:spPr>
                      <a:xfrm>
                        <a:off x="7520404" y="4835409"/>
                        <a:ext cx="180000" cy="180000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</p:spPr>
                    <p:txBody>
                      <a:bodyPr wrap="square" anchor="ctr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GB" sz="11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11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0" lang="en-GB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7" name="Rectangle 76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520404" y="4835409"/>
                        <a:ext cx="180000" cy="180000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r="-44828" b="-1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3" name="Straight Arrow Connector 102"/>
                <p:cNvCxnSpPr>
                  <a:stCxn id="141" idx="5"/>
                </p:cNvCxnSpPr>
                <p:nvPr/>
              </p:nvCxnSpPr>
              <p:spPr>
                <a:xfrm flipH="1" flipV="1">
                  <a:off x="5117229" y="4053779"/>
                  <a:ext cx="257226" cy="194802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04" name="Straight Arrow Connector 103"/>
                <p:cNvCxnSpPr>
                  <a:stCxn id="142" idx="1"/>
                </p:cNvCxnSpPr>
                <p:nvPr/>
              </p:nvCxnSpPr>
              <p:spPr>
                <a:xfrm flipV="1">
                  <a:off x="6729771" y="3775705"/>
                  <a:ext cx="100513" cy="218466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6475353" y="4464583"/>
                  <a:ext cx="715419" cy="803726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96" name="TextBox 95"/>
              <p:cNvSpPr txBox="1"/>
              <p:nvPr/>
            </p:nvSpPr>
            <p:spPr>
              <a:xfrm>
                <a:off x="3862311" y="3275511"/>
                <a:ext cx="847157" cy="251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earthquake</a:t>
                </a:r>
                <a:endPara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6049869" y="2741532"/>
                <a:ext cx="1017254" cy="251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ambient noise</a:t>
                </a:r>
                <a:endPara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94" name="Oval 93"/>
            <p:cNvSpPr>
              <a:spLocks noChangeAspect="1"/>
            </p:cNvSpPr>
            <p:nvPr/>
          </p:nvSpPr>
          <p:spPr>
            <a:xfrm flipH="1">
              <a:off x="5924249" y="4416016"/>
              <a:ext cx="72000" cy="7200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5335212" y="4441011"/>
            <a:ext cx="3289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Earthquake ground motion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Ambient noise recording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8" name="Elbow Connector 7"/>
          <p:cNvCxnSpPr>
            <a:stCxn id="147" idx="1"/>
            <a:endCxn id="108" idx="3"/>
          </p:cNvCxnSpPr>
          <p:nvPr/>
        </p:nvCxnSpPr>
        <p:spPr>
          <a:xfrm rot="10800000">
            <a:off x="4932254" y="4165579"/>
            <a:ext cx="402959" cy="598598"/>
          </a:xfrm>
          <a:prstGeom prst="bentConnector3">
            <a:avLst>
              <a:gd name="adj1" fmla="val 50001"/>
            </a:avLst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4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18552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itel 1"/>
          <p:cNvSpPr txBox="1">
            <a:spLocks/>
          </p:cNvSpPr>
          <p:nvPr/>
        </p:nvSpPr>
        <p:spPr>
          <a:xfrm>
            <a:off x="124852" y="899576"/>
            <a:ext cx="11395636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 smtClean="0"/>
              <a:t>Canonical correlations (CC</a:t>
            </a:r>
            <a:r>
              <a:rPr lang="pl-PL" sz="2000" b="1" dirty="0" smtClean="0">
                <a:solidFill>
                  <a:schemeClr val="accent1"/>
                </a:solidFill>
              </a:rPr>
              <a:t>, 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</a:rPr>
              <a:t>Cultrera et al. 2014</a:t>
            </a:r>
            <a:r>
              <a:rPr lang="pl-PL" sz="2000" b="1" dirty="0">
                <a:solidFill>
                  <a:schemeClr val="bg1">
                    <a:lumMod val="65000"/>
                  </a:schemeClr>
                </a:solidFill>
              </a:rPr>
              <a:t>, Panzera, et al. 2021, </a:t>
            </a:r>
            <a:r>
              <a:rPr lang="pl-PL" sz="2000" b="1" dirty="0" smtClean="0">
                <a:solidFill>
                  <a:schemeClr val="bg1">
                    <a:lumMod val="65000"/>
                  </a:schemeClr>
                </a:solidFill>
              </a:rPr>
              <a:t>BSSA</a:t>
            </a:r>
            <a:r>
              <a:rPr lang="pl-PL" sz="2000" b="1" dirty="0" smtClean="0"/>
              <a:t>)  </a:t>
            </a:r>
            <a:endParaRPr lang="de-CH" sz="2000" b="1" dirty="0"/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124853" y="237392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Methods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784366" y="1615542"/>
            <a:ext cx="448872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 smtClean="0"/>
              <a:t>E</a:t>
            </a:r>
            <a:r>
              <a:rPr lang="pl-PL" sz="2000" dirty="0" smtClean="0"/>
              <a:t>mpirical </a:t>
            </a:r>
            <a:r>
              <a:rPr lang="pl-PL" sz="2000" b="1" dirty="0" smtClean="0"/>
              <a:t>A</a:t>
            </a:r>
            <a:r>
              <a:rPr lang="pl-PL" sz="2000" dirty="0" smtClean="0"/>
              <a:t>mplification </a:t>
            </a:r>
            <a:r>
              <a:rPr lang="pl-PL" sz="2000" b="1" dirty="0" smtClean="0"/>
              <a:t>F</a:t>
            </a:r>
            <a:r>
              <a:rPr lang="pl-PL" sz="2000" dirty="0" smtClean="0"/>
              <a:t>unctions</a:t>
            </a:r>
          </a:p>
          <a:p>
            <a:pPr algn="ctr"/>
            <a:r>
              <a:rPr lang="pl-PL" sz="1000" dirty="0" smtClean="0"/>
              <a:t> </a:t>
            </a:r>
          </a:p>
          <a:p>
            <a:pPr algn="ctr"/>
            <a:r>
              <a:rPr lang="pl-PL" dirty="0" smtClean="0"/>
              <a:t>(</a:t>
            </a:r>
            <a:r>
              <a:rPr lang="pl-PL" b="1" dirty="0" smtClean="0"/>
              <a:t>EAF</a:t>
            </a:r>
            <a:r>
              <a:rPr lang="pl-PL" dirty="0" smtClean="0"/>
              <a:t>,</a:t>
            </a:r>
            <a:r>
              <a:rPr lang="pl-PL" b="1" dirty="0" smtClean="0"/>
              <a:t> </a:t>
            </a:r>
            <a:r>
              <a:rPr lang="pl-PL" dirty="0"/>
              <a:t>Edwards, et al. </a:t>
            </a:r>
            <a:r>
              <a:rPr lang="pl-PL" dirty="0" smtClean="0"/>
              <a:t>2013)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Earthquake ground motion</a:t>
            </a:r>
            <a:endParaRPr lang="pl-PL" dirty="0">
              <a:solidFill>
                <a:srgbClr val="FF0000"/>
              </a:solidFill>
            </a:endParaRPr>
          </a:p>
          <a:p>
            <a:pPr algn="ctr"/>
            <a:r>
              <a:rPr lang="pl-PL" u="sng" dirty="0" smtClean="0"/>
              <a:t>Direct measurement</a:t>
            </a:r>
            <a:endParaRPr lang="pl-PL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506750" y="4543636"/>
            <a:ext cx="489345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 smtClean="0"/>
              <a:t>H</a:t>
            </a:r>
            <a:r>
              <a:rPr lang="en-US" sz="2000" dirty="0" err="1" smtClean="0"/>
              <a:t>orizontal</a:t>
            </a:r>
            <a:r>
              <a:rPr lang="pl-PL" sz="2000" dirty="0" smtClean="0"/>
              <a:t>-</a:t>
            </a:r>
            <a:r>
              <a:rPr lang="en-US" sz="2000" dirty="0" smtClean="0"/>
              <a:t>to</a:t>
            </a:r>
            <a:r>
              <a:rPr lang="pl-PL" sz="2000" dirty="0" smtClean="0"/>
              <a:t>-</a:t>
            </a:r>
            <a:r>
              <a:rPr lang="pl-PL" sz="2000" b="1" dirty="0" smtClean="0"/>
              <a:t>V</a:t>
            </a:r>
            <a:r>
              <a:rPr lang="en-US" sz="2000" dirty="0" err="1" smtClean="0"/>
              <a:t>ertical</a:t>
            </a:r>
            <a:r>
              <a:rPr lang="en-US" sz="2000" dirty="0" smtClean="0"/>
              <a:t> </a:t>
            </a:r>
            <a:r>
              <a:rPr lang="en-US" sz="2000" dirty="0"/>
              <a:t>spectral </a:t>
            </a:r>
            <a:r>
              <a:rPr lang="en-US" sz="2000" dirty="0" smtClean="0"/>
              <a:t>ratios</a:t>
            </a:r>
            <a:endParaRPr lang="pl-PL" sz="2000" dirty="0" smtClean="0"/>
          </a:p>
          <a:p>
            <a:pPr algn="ctr"/>
            <a:r>
              <a:rPr lang="en-US" sz="1000" dirty="0" smtClean="0"/>
              <a:t> </a:t>
            </a:r>
            <a:endParaRPr lang="pl-PL" sz="1000" dirty="0" smtClean="0"/>
          </a:p>
          <a:p>
            <a:pPr algn="ctr"/>
            <a:r>
              <a:rPr lang="en-US" dirty="0" smtClean="0"/>
              <a:t>(</a:t>
            </a:r>
            <a:r>
              <a:rPr lang="en-US" b="1" dirty="0" smtClean="0"/>
              <a:t>H</a:t>
            </a:r>
            <a:r>
              <a:rPr lang="pl-PL" b="1" dirty="0" smtClean="0"/>
              <a:t>/V</a:t>
            </a:r>
            <a:r>
              <a:rPr lang="pl-PL" dirty="0" smtClean="0"/>
              <a:t>,</a:t>
            </a:r>
            <a:r>
              <a:rPr lang="pl-PL" b="1" dirty="0" smtClean="0"/>
              <a:t> </a:t>
            </a:r>
            <a:r>
              <a:rPr lang="en-US" dirty="0"/>
              <a:t>Nakamura, </a:t>
            </a:r>
            <a:r>
              <a:rPr lang="en-US" dirty="0" smtClean="0"/>
              <a:t>1989)</a:t>
            </a:r>
            <a:endParaRPr lang="pl-PL" dirty="0" smtClean="0"/>
          </a:p>
          <a:p>
            <a:pPr algn="ctr"/>
            <a:r>
              <a:rPr lang="en-US" dirty="0">
                <a:solidFill>
                  <a:srgbClr val="00B050"/>
                </a:solidFill>
              </a:rPr>
              <a:t>Ambient noise recording</a:t>
            </a:r>
            <a:endParaRPr lang="en-GB" dirty="0">
              <a:solidFill>
                <a:srgbClr val="00B050"/>
              </a:solidFill>
            </a:endParaRPr>
          </a:p>
          <a:p>
            <a:pPr algn="ctr"/>
            <a:r>
              <a:rPr lang="pl-PL" dirty="0"/>
              <a:t>Just a </a:t>
            </a:r>
            <a:r>
              <a:rPr lang="pl-PL" u="sng" dirty="0"/>
              <a:t>proxy</a:t>
            </a:r>
            <a:r>
              <a:rPr lang="pl-PL" dirty="0"/>
              <a:t> of </a:t>
            </a:r>
            <a:r>
              <a:rPr lang="pl-PL" dirty="0" smtClean="0"/>
              <a:t>amplification</a:t>
            </a:r>
            <a:endParaRPr lang="pl-PL" dirty="0"/>
          </a:p>
        </p:txBody>
      </p:sp>
      <p:sp>
        <p:nvSpPr>
          <p:cNvPr id="7" name="TextBox 6"/>
          <p:cNvSpPr txBox="1"/>
          <p:nvPr/>
        </p:nvSpPr>
        <p:spPr>
          <a:xfrm>
            <a:off x="431652" y="3451906"/>
            <a:ext cx="2302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CORRELATION</a:t>
            </a:r>
          </a:p>
          <a:p>
            <a:pPr algn="ctr"/>
            <a:r>
              <a:rPr lang="pl-PL" sz="2000" dirty="0" smtClean="0"/>
              <a:t>of </a:t>
            </a:r>
            <a:r>
              <a:rPr lang="pl-PL" sz="2000" b="1" dirty="0" smtClean="0"/>
              <a:t>EAF</a:t>
            </a:r>
            <a:r>
              <a:rPr lang="pl-PL" sz="2000" dirty="0" smtClean="0"/>
              <a:t> and </a:t>
            </a:r>
            <a:r>
              <a:rPr lang="pl-PL" sz="2000" b="1" dirty="0" smtClean="0"/>
              <a:t>H/V</a:t>
            </a:r>
            <a:endParaRPr lang="en-GB" sz="20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92" y="2159152"/>
            <a:ext cx="5236566" cy="359217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96348" y="1826062"/>
            <a:ext cx="460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Seismic stations of Swiss network</a:t>
            </a:r>
            <a:endParaRPr lang="en-GB" b="1" dirty="0"/>
          </a:p>
        </p:txBody>
      </p:sp>
      <p:sp>
        <p:nvSpPr>
          <p:cNvPr id="28" name="Rectangle 27"/>
          <p:cNvSpPr/>
          <p:nvPr/>
        </p:nvSpPr>
        <p:spPr>
          <a:xfrm>
            <a:off x="9143013" y="5765964"/>
            <a:ext cx="2286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i="1" dirty="0"/>
              <a:t>Panzera, et al. </a:t>
            </a:r>
            <a:r>
              <a:rPr lang="pl-PL" sz="1200" i="1" dirty="0" smtClean="0"/>
              <a:t>2021, BSSA</a:t>
            </a:r>
            <a:endParaRPr lang="en-GB" sz="1200" i="1" dirty="0"/>
          </a:p>
        </p:txBody>
      </p:sp>
      <p:sp>
        <p:nvSpPr>
          <p:cNvPr id="21" name="Rectangle 20"/>
          <p:cNvSpPr/>
          <p:nvPr/>
        </p:nvSpPr>
        <p:spPr>
          <a:xfrm>
            <a:off x="3597759" y="3451906"/>
            <a:ext cx="2113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PREDICTING</a:t>
            </a:r>
            <a:r>
              <a:rPr lang="pl-PL" sz="2000" b="1" dirty="0" smtClean="0"/>
              <a:t> </a:t>
            </a:r>
          </a:p>
          <a:p>
            <a:r>
              <a:rPr lang="pl-PL" sz="2000" b="1" dirty="0" smtClean="0"/>
              <a:t>EAF </a:t>
            </a:r>
            <a:r>
              <a:rPr lang="pl-PL" sz="2000" dirty="0"/>
              <a:t>from </a:t>
            </a:r>
            <a:r>
              <a:rPr lang="pl-PL" sz="2000" b="1" dirty="0"/>
              <a:t>H/V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30249" y="3805849"/>
            <a:ext cx="6480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5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40666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7037" y="0"/>
            <a:ext cx="5513451" cy="106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161668" y="199250"/>
            <a:ext cx="8546399" cy="359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ts val="1500"/>
              </a:spcBef>
              <a:buNone/>
              <a:defRPr sz="1800" kern="1200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75000"/>
                  </a:schemeClr>
                </a:solidFill>
              </a:rPr>
              <a:t>Data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156320"/>
            <a:ext cx="11520488" cy="323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40" y="614897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paulina.janusz@sed.ethz.ch</a:t>
            </a:r>
            <a:endParaRPr lang="en-GB" sz="1600" b="1" i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184135" y="1007839"/>
            <a:ext cx="4442401" cy="4086375"/>
            <a:chOff x="693297" y="1240470"/>
            <a:chExt cx="4442401" cy="4086375"/>
          </a:xfrm>
        </p:grpSpPr>
        <p:grpSp>
          <p:nvGrpSpPr>
            <p:cNvPr id="19" name="Group 18"/>
            <p:cNvGrpSpPr/>
            <p:nvPr/>
          </p:nvGrpSpPr>
          <p:grpSpPr>
            <a:xfrm>
              <a:off x="693297" y="1240470"/>
              <a:ext cx="4442401" cy="4086375"/>
              <a:chOff x="2412566" y="793422"/>
              <a:chExt cx="5585328" cy="513770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2805325" y="793422"/>
                <a:ext cx="5192569" cy="51377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l-PL" b="1" dirty="0" smtClean="0"/>
                  <a:t>Seismic stations</a:t>
                </a:r>
              </a:p>
              <a:p>
                <a:pPr algn="ctr"/>
                <a:endParaRPr lang="en-US" sz="1600" dirty="0"/>
              </a:p>
              <a:p>
                <a:r>
                  <a:rPr lang="en-US" dirty="0" smtClean="0"/>
                  <a:t>velocimeters</a:t>
                </a:r>
                <a:r>
                  <a:rPr lang="en-US" b="1" dirty="0" smtClean="0"/>
                  <a:t> </a:t>
                </a:r>
                <a:endParaRPr lang="en-US" b="1" dirty="0"/>
              </a:p>
              <a:p>
                <a:endParaRPr lang="en-US" dirty="0"/>
              </a:p>
              <a:p>
                <a:r>
                  <a:rPr lang="en-US" dirty="0" smtClean="0"/>
                  <a:t>accelerometers </a:t>
                </a:r>
                <a:endParaRPr lang="pl-PL" dirty="0" smtClean="0"/>
              </a:p>
              <a:p>
                <a:endParaRPr lang="pl-PL" dirty="0" smtClean="0"/>
              </a:p>
              <a:p>
                <a:endParaRPr lang="pl-PL" dirty="0"/>
              </a:p>
              <a:p>
                <a:r>
                  <a:rPr lang="pl-PL" b="1" dirty="0" smtClean="0"/>
                  <a:t>A</a:t>
                </a:r>
                <a:r>
                  <a:rPr lang="en-US" b="1" dirty="0" err="1" smtClean="0"/>
                  <a:t>mbient</a:t>
                </a:r>
                <a:r>
                  <a:rPr lang="en-US" b="1" dirty="0" smtClean="0"/>
                  <a:t> </a:t>
                </a:r>
                <a:r>
                  <a:rPr lang="pl-PL" b="1" dirty="0"/>
                  <a:t>vibration</a:t>
                </a:r>
                <a:r>
                  <a:rPr lang="en-US" b="1" dirty="0"/>
                  <a:t> measurements </a:t>
                </a:r>
                <a:endParaRPr lang="en-US" dirty="0"/>
              </a:p>
              <a:p>
                <a:endParaRPr lang="en-US" dirty="0"/>
              </a:p>
              <a:p>
                <a:r>
                  <a:rPr lang="pl-PL" dirty="0" smtClean="0"/>
                  <a:t>100 points </a:t>
                </a:r>
                <a:r>
                  <a:rPr lang="en-US" dirty="0" smtClean="0"/>
                  <a:t>(2020</a:t>
                </a:r>
                <a:r>
                  <a:rPr lang="pl-PL" dirty="0" smtClean="0"/>
                  <a:t>-2021</a:t>
                </a:r>
                <a:r>
                  <a:rPr lang="en-US" dirty="0" smtClean="0"/>
                  <a:t>)</a:t>
                </a:r>
                <a:endParaRPr lang="pl-PL" dirty="0" smtClean="0"/>
              </a:p>
              <a:p>
                <a:endParaRPr lang="pl-PL" dirty="0" smtClean="0"/>
              </a:p>
              <a:p>
                <a:endParaRPr lang="pl-PL" dirty="0"/>
              </a:p>
              <a:p>
                <a:r>
                  <a:rPr lang="pl-PL" dirty="0" smtClean="0"/>
                  <a:t>213 points </a:t>
                </a:r>
                <a:r>
                  <a:rPr lang="en-US" dirty="0" smtClean="0"/>
                  <a:t>(20</a:t>
                </a:r>
                <a:r>
                  <a:rPr lang="pl-PL" dirty="0" smtClean="0"/>
                  <a:t>01-2016</a:t>
                </a:r>
                <a:r>
                  <a:rPr lang="en-US" dirty="0" smtClean="0"/>
                  <a:t>)</a:t>
                </a:r>
                <a:endParaRPr lang="en-GB" sz="954" dirty="0"/>
              </a:p>
              <a:p>
                <a:endParaRPr lang="en-US" sz="954" dirty="0"/>
              </a:p>
            </p:txBody>
          </p:sp>
          <p:sp>
            <p:nvSpPr>
              <p:cNvPr id="33" name="Isosceles Triangle 32"/>
              <p:cNvSpPr>
                <a:spLocks noChangeAspect="1"/>
              </p:cNvSpPr>
              <p:nvPr/>
            </p:nvSpPr>
            <p:spPr>
              <a:xfrm rot="5400000">
                <a:off x="2434622" y="1600220"/>
                <a:ext cx="357605" cy="229845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32">
                  <a:solidFill>
                    <a:srgbClr val="FFC000"/>
                  </a:solidFill>
                </a:endParaRPr>
              </a:p>
            </p:txBody>
          </p:sp>
          <p:sp>
            <p:nvSpPr>
              <p:cNvPr id="34" name="Isosceles Triangle 33"/>
              <p:cNvSpPr>
                <a:spLocks noChangeAspect="1"/>
              </p:cNvSpPr>
              <p:nvPr/>
            </p:nvSpPr>
            <p:spPr>
              <a:xfrm>
                <a:off x="2412566" y="2193448"/>
                <a:ext cx="324465" cy="280199"/>
              </a:xfrm>
              <a:prstGeom prst="triangle">
                <a:avLst/>
              </a:prstGeom>
              <a:solidFill>
                <a:srgbClr val="FF031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32"/>
              </a:p>
            </p:txBody>
          </p:sp>
        </p:grp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712532" y="4060016"/>
              <a:ext cx="219600" cy="192522"/>
            </a:xfrm>
            <a:prstGeom prst="ellipse">
              <a:avLst/>
            </a:prstGeom>
            <a:solidFill>
              <a:srgbClr val="1C0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32" dirty="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35701" y="4881127"/>
              <a:ext cx="182055" cy="182055"/>
            </a:xfrm>
            <a:prstGeom prst="ellipse">
              <a:avLst/>
            </a:prstGeom>
            <a:solidFill>
              <a:srgbClr val="45F94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32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5"/>
          <a:stretch/>
        </p:blipFill>
        <p:spPr>
          <a:xfrm>
            <a:off x="5102755" y="77856"/>
            <a:ext cx="6407524" cy="6029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2488128" y="1609234"/>
            <a:ext cx="147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Verification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412517" y="2475154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SSRh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amplification map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290484" y="2649882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CC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amplification map</a:t>
            </a:r>
          </a:p>
        </p:txBody>
      </p:sp>
      <p:sp>
        <p:nvSpPr>
          <p:cNvPr id="42" name="Right Brace 41"/>
          <p:cNvSpPr/>
          <p:nvPr/>
        </p:nvSpPr>
        <p:spPr>
          <a:xfrm>
            <a:off x="2807916" y="1065122"/>
            <a:ext cx="233054" cy="1466288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9720684" y="218475"/>
            <a:ext cx="1627369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/>
              <a:t>map.geo.admin.ch</a:t>
            </a:r>
          </a:p>
        </p:txBody>
      </p:sp>
      <p:sp>
        <p:nvSpPr>
          <p:cNvPr id="45" name="Right Brace 44"/>
          <p:cNvSpPr/>
          <p:nvPr/>
        </p:nvSpPr>
        <p:spPr>
          <a:xfrm>
            <a:off x="3492674" y="1071442"/>
            <a:ext cx="233054" cy="3176758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ight Brace 45"/>
          <p:cNvSpPr/>
          <p:nvPr/>
        </p:nvSpPr>
        <p:spPr>
          <a:xfrm>
            <a:off x="4149361" y="1076611"/>
            <a:ext cx="233054" cy="396367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Straight Connector 8"/>
          <p:cNvCxnSpPr>
            <a:stCxn id="45" idx="2"/>
          </p:cNvCxnSpPr>
          <p:nvPr/>
        </p:nvCxnSpPr>
        <p:spPr>
          <a:xfrm>
            <a:off x="3492674" y="4248200"/>
            <a:ext cx="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015828" y="5040287"/>
            <a:ext cx="213353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015828" y="4248200"/>
            <a:ext cx="147684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015828" y="2531460"/>
            <a:ext cx="79208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9108987" y="6214125"/>
            <a:ext cx="2133249" cy="208246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pl-PL" sz="1600" i="1" dirty="0" smtClean="0"/>
              <a:t>6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4952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hweizerischer Erdbebendienst">
  <a:themeElements>
    <a:clrScheme name="SED">
      <a:dk1>
        <a:srgbClr val="000000"/>
      </a:dk1>
      <a:lt1>
        <a:srgbClr val="FFFFFF"/>
      </a:lt1>
      <a:dk2>
        <a:srgbClr val="0077BB"/>
      </a:dk2>
      <a:lt2>
        <a:srgbClr val="F3F3F4"/>
      </a:lt2>
      <a:accent1>
        <a:srgbClr val="0077BB"/>
      </a:accent1>
      <a:accent2>
        <a:srgbClr val="E2001A"/>
      </a:accent2>
      <a:accent3>
        <a:srgbClr val="000000"/>
      </a:accent3>
      <a:accent4>
        <a:srgbClr val="0077BB"/>
      </a:accent4>
      <a:accent5>
        <a:srgbClr val="E2001A"/>
      </a:accent5>
      <a:accent6>
        <a:srgbClr val="000000"/>
      </a:accent6>
      <a:hlink>
        <a:srgbClr val="0077BB"/>
      </a:hlink>
      <a:folHlink>
        <a:srgbClr val="0077BB"/>
      </a:folHlink>
    </a:clrScheme>
    <a:fontScheme name="S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-template_h.potx" id="{5FF94069-F1D6-4BF0-891C-73A5B46880C6}" vid="{F035BC06-D12E-4127-8361-36A3BB89CE8F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</Template>
  <TotalTime>18274</TotalTime>
  <Words>963</Words>
  <Application>Microsoft Office PowerPoint</Application>
  <PresentationFormat>Custom</PresentationFormat>
  <Paragraphs>226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Times</vt:lpstr>
      <vt:lpstr>Times New Roman</vt:lpstr>
      <vt:lpstr>Verdana</vt:lpstr>
      <vt:lpstr>Wingdings</vt:lpstr>
      <vt:lpstr>Schweizerischer Erdbebendienst</vt:lpstr>
      <vt:lpstr>PowerPoint Presentation</vt:lpstr>
      <vt:lpstr>Introduction</vt:lpstr>
      <vt:lpstr>PowerPoint Presentation</vt:lpstr>
      <vt:lpstr>PowerPoint Presentation</vt:lpstr>
      <vt:lpstr>PowerPoint Presentation</vt:lpstr>
      <vt:lpstr>Methods and data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conclusions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</dc:title>
  <dc:creator>Paulina Janusz</dc:creator>
  <cp:lastModifiedBy>Paulina</cp:lastModifiedBy>
  <cp:revision>957</cp:revision>
  <cp:lastPrinted>2023-04-21T07:48:35Z</cp:lastPrinted>
  <dcterms:created xsi:type="dcterms:W3CDTF">2019-08-16T07:45:24Z</dcterms:created>
  <dcterms:modified xsi:type="dcterms:W3CDTF">2023-05-04T08:36:29Z</dcterms:modified>
</cp:coreProperties>
</file>