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469FE-28BF-45D6-BAD4-25C92696EA77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0DA87-3F2B-44DE-9404-48C825767F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56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0DA87-3F2B-44DE-9404-48C825767FB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99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19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016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4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78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21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16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95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68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560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00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63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B9C3-9997-4A6B-B997-A6E9E6F20342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59A5-4AD4-48B0-89FD-8B327FB54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016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shmidas.sest@jadavpuruniversity.in" TargetMode="External"/><Relationship Id="rId2" Type="http://schemas.openxmlformats.org/officeDocument/2006/relationships/hyperlink" Target="mailto:kazihamidulislam.rs@jadavpuruniversity.in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509158a" TargetMode="External"/><Relationship Id="rId7" Type="http://schemas.openxmlformats.org/officeDocument/2006/relationships/hyperlink" Target="http://dx.doi.org/10.1016/j.gloenvcha.2012.10.002" TargetMode="External"/><Relationship Id="rId2" Type="http://schemas.openxmlformats.org/officeDocument/2006/relationships/hyperlink" Target="http://dx.doi.org/10.1016/j.ocecoaman.2016.01.0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2112/09-1186.1" TargetMode="External"/><Relationship Id="rId5" Type="http://schemas.openxmlformats.org/officeDocument/2006/relationships/hyperlink" Target="http://dx.doi.org/10.1016/j.cageo.2013.11.009" TargetMode="External"/><Relationship Id="rId4" Type="http://schemas.openxmlformats.org/officeDocument/2006/relationships/hyperlink" Target="http://dx.doi.org/10.1007/s11069-012-0255-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726" y="1531597"/>
            <a:ext cx="9144000" cy="136722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Urban Vulnerability using GIS based Fuzzy MCDA in the Metropolitan Region of Chao Phraya River Delta, Thailand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726" y="4681497"/>
            <a:ext cx="9144000" cy="129555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¹ School of Environmental Studies, Jadavpur University, India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Department of Marine Science, Chulalongkorn University, Thailand.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kazihamidulislam.rs@jadavpuruniversity.in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reshmidas.sest@jadavpuruniversity.in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42726" y="3416760"/>
            <a:ext cx="9144000" cy="764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Kazi Hamidul Islam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¹, Patama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Sinhruck²,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Sujaree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Bureekul²,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Penjai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Sompongchaiyakul²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Reshmi Das¹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" y="118942"/>
            <a:ext cx="1505415" cy="1531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85" y="126322"/>
            <a:ext cx="1524215" cy="15242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5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9795"/>
            <a:ext cx="10515600" cy="530716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9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9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Deltas are inherently low-laying structures and thus subject to large threats due to natural hazards as well as man-made.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5% of the world's people live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though they only cover about 0.5%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dimensions, such as rapid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urbanization,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land cover change dynamics, and various socioeconomic factors determining environmental vulnerability, are rarely considered in vulnerability assessment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GIS-based Multi-Criteria Decision Analysis techniques have been used extensively to evaluate vulnerability in the metropolitan region of the Chao Phraya River delta.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22" y="365126"/>
            <a:ext cx="11006254" cy="69424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Area: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22" y="1661531"/>
            <a:ext cx="3902927" cy="4839629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Chao Phraya River, also known as the "River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Kings“,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Thailand's greatest and most significant river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 monsoon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May to September and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 monsoon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November to February dominate the climate of the study region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precipitation is about 1600 mm. and the mean temperature is about 30℃.</a:t>
            </a:r>
          </a:p>
          <a:p>
            <a:pPr algn="just"/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4" y="1361772"/>
            <a:ext cx="6869152" cy="52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4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and Objectives: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4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this study is the assessment of the vulnerability zones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Metropolitan Region of Chao Phraya River Delta,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Bangkok, Thailand.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 distribution of fourteen parameters to show the vulnerability.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access the spatial zones of urban vulnerability and prepare a map.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6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6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454" y="1865544"/>
            <a:ext cx="6053949" cy="402988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Fuzzy Analytical Hierarchy Process method was used to calculate vulnerability.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Geological, Metrological, Hydrological, Geographical, Social, and Demographical parameters were used.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GIS-based MCDA analysis was done to shown the spatial vulnerable zones of the study area.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82385" y="1505790"/>
            <a:ext cx="3421566" cy="4696680"/>
            <a:chOff x="705312" y="1700558"/>
            <a:chExt cx="2620537" cy="4021543"/>
          </a:xfrm>
        </p:grpSpPr>
        <p:sp>
          <p:nvSpPr>
            <p:cNvPr id="5" name="TextBox 4"/>
            <p:cNvSpPr txBox="1"/>
            <p:nvPr/>
          </p:nvSpPr>
          <p:spPr>
            <a:xfrm>
              <a:off x="1137886" y="1700558"/>
              <a:ext cx="1755388" cy="342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Acquisition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8087" y="2217400"/>
              <a:ext cx="1694986" cy="342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Processing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49400" y="2745985"/>
              <a:ext cx="1532364" cy="60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Preparation of Raster Layers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62873" y="3608908"/>
              <a:ext cx="1505415" cy="60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Preparation of Fuzzy metrics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0390" y="4386335"/>
              <a:ext cx="1650380" cy="342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GIS Processing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2331" y="5379506"/>
              <a:ext cx="1806498" cy="342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Vulnerable Zones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5312" y="4865612"/>
              <a:ext cx="2620537" cy="342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Weighted Overlay Method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962615" y="2060020"/>
              <a:ext cx="105935" cy="1576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957038" y="2582419"/>
              <a:ext cx="105935" cy="1576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962615" y="3400042"/>
              <a:ext cx="105935" cy="1576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962615" y="4181428"/>
              <a:ext cx="105935" cy="1576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957038" y="4729123"/>
              <a:ext cx="105935" cy="1576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963777" y="5221838"/>
              <a:ext cx="105935" cy="1576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98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5" y="365126"/>
            <a:ext cx="10851993" cy="5827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0106" y="947854"/>
            <a:ext cx="1516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7755" y="947854"/>
            <a:ext cx="307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Overlay Method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023" y="1405055"/>
            <a:ext cx="11764537" cy="5251822"/>
            <a:chOff x="223023" y="1405055"/>
            <a:chExt cx="11764537" cy="525182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56065" y="1810892"/>
              <a:ext cx="4484648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199" y="1405055"/>
              <a:ext cx="6020361" cy="52518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23" y="1532521"/>
              <a:ext cx="5761456" cy="4957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91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14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571"/>
            <a:ext cx="10515600" cy="14416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41.45 percent of the total area is under the highly vulnerable zone.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32.89 percent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total area is under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 zone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25.66 percent of the total area is under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 zone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442551"/>
            <a:ext cx="10515600" cy="254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study area has urban characteristics on the Chao Phraya River Delta.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vulnerability analysis, the study area is classified into three, i.e. high, moderate, and low vulnerable zones.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resultant spatial data can use as a link between selected parameters over an extended period which is an essential dimension in monitoring and planning for improvements to highly vulnerable zones.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Acknowledgment: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00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and help from the Department of Marine Science, Chulalongkorn University, Thailand is thankfully acknowledged.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to thank Director, School of Environmental Studies of Jadavpur University for allowing me to participate in the collaboration work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9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05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73" y="1298713"/>
            <a:ext cx="10905893" cy="487825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Y., Zhang, X., Zhao, X., Ma, S., Cao, H., 2016. Assessing spatial vulnerability from rapid urbanization to inform coastal urban regional planning. Ocean and Coastal Management 123. 53-65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http://dx.doi.org/10.1016/j.ocecoaman.2016.01.010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Bai, X., Shi, P., Liu, Y., 2014. Society: realizing China's urban dream. Nature 509 (7499),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158-160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dx.doi.org/10.1038/509158a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Das, S., 2012. The role of natural ecosystems and socio-economic factors in the vulnerability of coastal villages to cyclone and storm surge. Nat. Hazards 64,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531-546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://dx.doi.org/10.1007/s11069-012-0255-9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Feizizadeh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Jankowski, P.,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Blaschke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2014. A GIS based spatially-explicit sensitivity and uncertainty analysis approach for multi-criteria decision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64,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81-95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dx.doi.org/10.1016/j.cageo.2013.11.009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Kumar, T.S.,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Mahendra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R.S.,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Nayak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Radhakrishnan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Sahu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K.C., 2010. Coastal vulnerability assessment for Orissa state, East Coast of India. J. Coast. Res. 26,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523-534.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dx.doi.org/10.2112/09-1186.1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Srinivasan, V.,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Seto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K.C., Emerson, R.,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Gorelick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S.M., 2013. The impact of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urbanization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water vulnerability: a coupled human-environment system approach for Chennai, India. Glob. Environ. Change Human Policy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23 (1),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229-239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dx.doi.org/10.1016/j.gloenvcha.2012.10.002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771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Assessment of Urban Vulnerability using GIS based Fuzzy MCDA in the Metropolitan Region of Chao Phraya River Delta, Thailand</vt:lpstr>
      <vt:lpstr>Introduction:</vt:lpstr>
      <vt:lpstr>Study Area:</vt:lpstr>
      <vt:lpstr>Aim and Objectives:</vt:lpstr>
      <vt:lpstr>Methodology:</vt:lpstr>
      <vt:lpstr>Results:</vt:lpstr>
      <vt:lpstr>Conclusion:</vt:lpstr>
      <vt:lpstr>Acknowledgment:</vt:lpstr>
      <vt:lpstr>References: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Urban Vulnerability using GIS based Fuzzy MCDA in the Metropolitan Region of Chao Phraya River Delta, Thailand</dc:title>
  <dc:creator>Scholar k</dc:creator>
  <cp:lastModifiedBy>Scholar k</cp:lastModifiedBy>
  <cp:revision>25</cp:revision>
  <dcterms:created xsi:type="dcterms:W3CDTF">2023-04-23T21:04:29Z</dcterms:created>
  <dcterms:modified xsi:type="dcterms:W3CDTF">2023-05-02T19:05:12Z</dcterms:modified>
</cp:coreProperties>
</file>