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1120675" cy="424799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7" d="100"/>
          <a:sy n="17" d="100"/>
        </p:scale>
        <p:origin x="1171" y="-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92553-BFBF-474E-ABFC-E4B2EE2CB74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EE99B7F-E0DD-4219-B6CA-F37FF1085ECD}">
      <dgm:prSet phldrT="[Text]"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Selection of 1hr time window data</a:t>
          </a:r>
          <a:endParaRPr lang="en-IN" sz="5400" dirty="0">
            <a:solidFill>
              <a:schemeClr val="bg1"/>
            </a:solidFill>
          </a:endParaRPr>
        </a:p>
      </dgm:t>
    </dgm:pt>
    <dgm:pt modelId="{32102869-FC13-4A01-86F5-A260C9968C79}" type="parTrans" cxnId="{3ECAD25C-2544-4A01-B626-6C9E453323C2}">
      <dgm:prSet/>
      <dgm:spPr/>
      <dgm:t>
        <a:bodyPr/>
        <a:lstStyle/>
        <a:p>
          <a:endParaRPr lang="en-IN"/>
        </a:p>
      </dgm:t>
    </dgm:pt>
    <dgm:pt modelId="{B6658FF3-1722-47E0-B439-411965A386D1}" type="sibTrans" cxnId="{3ECAD25C-2544-4A01-B626-6C9E453323C2}">
      <dgm:prSet/>
      <dgm:spPr/>
      <dgm:t>
        <a:bodyPr/>
        <a:lstStyle/>
        <a:p>
          <a:endParaRPr lang="en-IN"/>
        </a:p>
      </dgm:t>
    </dgm:pt>
    <dgm:pt modelId="{EAA09642-290D-4450-AA40-DF499D98BD59}">
      <dgm:prSet phldrT="[Text]"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Detrending and removal of instrument response</a:t>
          </a:r>
          <a:endParaRPr lang="en-IN" sz="5400" dirty="0">
            <a:solidFill>
              <a:schemeClr val="bg1"/>
            </a:solidFill>
          </a:endParaRPr>
        </a:p>
      </dgm:t>
    </dgm:pt>
    <dgm:pt modelId="{EE378C9B-1A46-4E86-A508-44602FA487A2}" type="parTrans" cxnId="{E1FFA8C5-E846-4580-A5E0-0F1D0CFDB930}">
      <dgm:prSet/>
      <dgm:spPr/>
      <dgm:t>
        <a:bodyPr/>
        <a:lstStyle/>
        <a:p>
          <a:endParaRPr lang="en-IN"/>
        </a:p>
      </dgm:t>
    </dgm:pt>
    <dgm:pt modelId="{4F10A367-0700-43B2-880A-36C633D6B3B5}" type="sibTrans" cxnId="{E1FFA8C5-E846-4580-A5E0-0F1D0CFDB930}">
      <dgm:prSet/>
      <dgm:spPr/>
      <dgm:t>
        <a:bodyPr/>
        <a:lstStyle/>
        <a:p>
          <a:endParaRPr lang="en-IN"/>
        </a:p>
      </dgm:t>
    </dgm:pt>
    <dgm:pt modelId="{B9DD3615-0800-4FED-B530-F636C9B27D2E}">
      <dgm:prSet phldrT="[Text]"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Dividing into </a:t>
          </a:r>
          <a:r>
            <a:rPr lang="en-US" sz="5400" b="0" i="0" u="none" strike="noStrike" dirty="0" err="1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subwindows</a:t>
          </a:r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 and tapering</a:t>
          </a:r>
          <a:endParaRPr lang="en-IN" sz="5400" dirty="0">
            <a:solidFill>
              <a:schemeClr val="bg1"/>
            </a:solidFill>
          </a:endParaRPr>
        </a:p>
      </dgm:t>
    </dgm:pt>
    <dgm:pt modelId="{527F50C0-625F-46F4-8B5D-B4B213ADC03F}" type="parTrans" cxnId="{0C4608E3-189C-4927-923B-8A956782A3D9}">
      <dgm:prSet/>
      <dgm:spPr/>
      <dgm:t>
        <a:bodyPr/>
        <a:lstStyle/>
        <a:p>
          <a:endParaRPr lang="en-IN"/>
        </a:p>
      </dgm:t>
    </dgm:pt>
    <dgm:pt modelId="{14B5CB9A-B0A1-4B2F-946B-D920A6841AA3}" type="sibTrans" cxnId="{0C4608E3-189C-4927-923B-8A956782A3D9}">
      <dgm:prSet/>
      <dgm:spPr/>
      <dgm:t>
        <a:bodyPr/>
        <a:lstStyle/>
        <a:p>
          <a:endParaRPr lang="en-IN"/>
        </a:p>
      </dgm:t>
    </dgm:pt>
    <dgm:pt modelId="{CF8BB416-EB13-4632-8165-9A85B23FBF60}">
      <dgm:prSet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Performing Fourier analysis on each component and on each </a:t>
          </a:r>
          <a:r>
            <a:rPr lang="en-US" sz="5400" b="0" i="0" u="none" strike="noStrike" dirty="0" err="1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subwindow</a:t>
          </a:r>
          <a:endParaRPr lang="en-IN" sz="5400" dirty="0">
            <a:solidFill>
              <a:schemeClr val="bg1"/>
            </a:solidFill>
          </a:endParaRPr>
        </a:p>
      </dgm:t>
    </dgm:pt>
    <dgm:pt modelId="{45736998-1BB5-43B5-AB6E-C58EC5AE1BA3}" type="parTrans" cxnId="{9470CCBB-EDF5-4AB5-84AE-04E3A093FFAD}">
      <dgm:prSet/>
      <dgm:spPr/>
      <dgm:t>
        <a:bodyPr/>
        <a:lstStyle/>
        <a:p>
          <a:endParaRPr lang="en-IN"/>
        </a:p>
      </dgm:t>
    </dgm:pt>
    <dgm:pt modelId="{76D06744-6C32-4720-83A9-1C997B75F127}" type="sibTrans" cxnId="{9470CCBB-EDF5-4AB5-84AE-04E3A093FFAD}">
      <dgm:prSet/>
      <dgm:spPr/>
      <dgm:t>
        <a:bodyPr/>
        <a:lstStyle/>
        <a:p>
          <a:endParaRPr lang="en-IN"/>
        </a:p>
      </dgm:t>
    </dgm:pt>
    <dgm:pt modelId="{E1172AC0-1CFE-4004-9F05-01DFEB5B3F50}">
      <dgm:prSet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Computing the eigen decomposition of 3×3 spectral covariance matrix for each </a:t>
          </a:r>
          <a:r>
            <a:rPr lang="en-US" sz="5400" b="0" i="0" u="none" strike="noStrike" dirty="0" err="1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subwindow</a:t>
          </a:r>
          <a:endParaRPr lang="en-IN" sz="5400" dirty="0">
            <a:solidFill>
              <a:schemeClr val="bg1"/>
            </a:solidFill>
          </a:endParaRPr>
        </a:p>
      </dgm:t>
    </dgm:pt>
    <dgm:pt modelId="{798F7EE1-B34A-41BE-AA5F-CBEC52C6AA5A}" type="parTrans" cxnId="{9302FDE2-96A4-43C9-96A8-4E8998DD45E2}">
      <dgm:prSet/>
      <dgm:spPr/>
      <dgm:t>
        <a:bodyPr/>
        <a:lstStyle/>
        <a:p>
          <a:endParaRPr lang="en-IN"/>
        </a:p>
      </dgm:t>
    </dgm:pt>
    <dgm:pt modelId="{85FBCC48-A77C-49C4-BD5E-CA2DD654D6DB}" type="sibTrans" cxnId="{9302FDE2-96A4-43C9-96A8-4E8998DD45E2}">
      <dgm:prSet/>
      <dgm:spPr/>
      <dgm:t>
        <a:bodyPr/>
        <a:lstStyle/>
        <a:p>
          <a:endParaRPr lang="en-IN"/>
        </a:p>
      </dgm:t>
    </dgm:pt>
    <dgm:pt modelId="{71BF83E0-D096-4C7E-A9B0-8D63574D5708}">
      <dgm:prSet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Generating average spectral matrix for the 1hour period</a:t>
          </a:r>
          <a:endParaRPr lang="en-IN" sz="5400" dirty="0">
            <a:solidFill>
              <a:schemeClr val="bg1"/>
            </a:solidFill>
          </a:endParaRPr>
        </a:p>
      </dgm:t>
    </dgm:pt>
    <dgm:pt modelId="{ABD09E16-51B2-433B-88DB-4939E99DAE53}" type="parTrans" cxnId="{75D2452F-9311-478F-896F-682EFB466D67}">
      <dgm:prSet/>
      <dgm:spPr/>
      <dgm:t>
        <a:bodyPr/>
        <a:lstStyle/>
        <a:p>
          <a:endParaRPr lang="en-IN"/>
        </a:p>
      </dgm:t>
    </dgm:pt>
    <dgm:pt modelId="{4E956B33-6634-49B1-91EF-20E4D3FE28E4}" type="sibTrans" cxnId="{75D2452F-9311-478F-896F-682EFB466D67}">
      <dgm:prSet/>
      <dgm:spPr/>
      <dgm:t>
        <a:bodyPr/>
        <a:lstStyle/>
        <a:p>
          <a:endParaRPr lang="en-IN"/>
        </a:p>
      </dgm:t>
    </dgm:pt>
    <dgm:pt modelId="{504D387F-2E49-47CC-AA86-FFBBDC9ED982}">
      <dgm:prSet custT="1"/>
      <dgm:spPr/>
      <dgm:t>
        <a:bodyPr/>
        <a:lstStyle/>
        <a:p>
          <a:r>
            <a:rPr lang="en-US" sz="54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</a:rPr>
            <a:t>Doing the Eigen analysis of the spectral matrix</a:t>
          </a:r>
          <a:endParaRPr lang="en-IN" sz="5400" dirty="0">
            <a:solidFill>
              <a:schemeClr val="bg1">
                <a:lumMod val="95000"/>
              </a:schemeClr>
            </a:solidFill>
          </a:endParaRPr>
        </a:p>
      </dgm:t>
    </dgm:pt>
    <dgm:pt modelId="{8A661E64-542F-4194-BA5C-17BE8FAB41A2}" type="parTrans" cxnId="{81FE72B6-01A6-40FD-8A1A-82AB2A5DA7F7}">
      <dgm:prSet/>
      <dgm:spPr/>
      <dgm:t>
        <a:bodyPr/>
        <a:lstStyle/>
        <a:p>
          <a:endParaRPr lang="en-IN"/>
        </a:p>
      </dgm:t>
    </dgm:pt>
    <dgm:pt modelId="{3D063C7E-CB9F-457C-8B1D-7938B5E29E8F}" type="sibTrans" cxnId="{81FE72B6-01A6-40FD-8A1A-82AB2A5DA7F7}">
      <dgm:prSet/>
      <dgm:spPr/>
      <dgm:t>
        <a:bodyPr/>
        <a:lstStyle/>
        <a:p>
          <a:endParaRPr lang="en-IN"/>
        </a:p>
      </dgm:t>
    </dgm:pt>
    <dgm:pt modelId="{B7F4914F-CFF9-478B-87F3-4C939AD014F5}">
      <dgm:prSet custT="1"/>
      <dgm:spPr/>
      <dgm:t>
        <a:bodyPr/>
        <a:lstStyle/>
        <a:p>
          <a:r>
            <a:rPr lang="en-US" sz="5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Extraction of polarization attributes from Eigen values and Eigen vectors</a:t>
          </a:r>
          <a:endParaRPr lang="en-IN" sz="5400" dirty="0">
            <a:solidFill>
              <a:schemeClr val="bg1"/>
            </a:solidFill>
          </a:endParaRPr>
        </a:p>
      </dgm:t>
    </dgm:pt>
    <dgm:pt modelId="{FE41D8B1-DB93-4F21-B160-FE0CB15D8F39}" type="parTrans" cxnId="{8516C77F-8592-4239-B13D-056D346569C1}">
      <dgm:prSet/>
      <dgm:spPr/>
      <dgm:t>
        <a:bodyPr/>
        <a:lstStyle/>
        <a:p>
          <a:endParaRPr lang="en-IN"/>
        </a:p>
      </dgm:t>
    </dgm:pt>
    <dgm:pt modelId="{7E3EB2F7-8914-4A0C-A402-55C44F36B988}" type="sibTrans" cxnId="{8516C77F-8592-4239-B13D-056D346569C1}">
      <dgm:prSet/>
      <dgm:spPr/>
      <dgm:t>
        <a:bodyPr/>
        <a:lstStyle/>
        <a:p>
          <a:endParaRPr lang="en-IN"/>
        </a:p>
      </dgm:t>
    </dgm:pt>
    <dgm:pt modelId="{23EA6EAE-4294-435A-A1CE-53A89CA694D4}" type="pres">
      <dgm:prSet presAssocID="{7E692553-BFBF-474E-ABFC-E4B2EE2CB740}" presName="linearFlow" presStyleCnt="0">
        <dgm:presLayoutVars>
          <dgm:resizeHandles val="exact"/>
        </dgm:presLayoutVars>
      </dgm:prSet>
      <dgm:spPr/>
    </dgm:pt>
    <dgm:pt modelId="{598F5AA5-3D61-4444-8354-254BA1B95682}" type="pres">
      <dgm:prSet presAssocID="{5EE99B7F-E0DD-4219-B6CA-F37FF1085ECD}" presName="node" presStyleLbl="node1" presStyleIdx="0" presStyleCnt="8" custScaleX="415297" custScaleY="120121" custLinFactNeighborX="0" custLinFactNeighborY="-4087">
        <dgm:presLayoutVars>
          <dgm:bulletEnabled val="1"/>
        </dgm:presLayoutVars>
      </dgm:prSet>
      <dgm:spPr/>
    </dgm:pt>
    <dgm:pt modelId="{D26E3CC4-DF26-4EF9-9457-7818AB0178E2}" type="pres">
      <dgm:prSet presAssocID="{B6658FF3-1722-47E0-B439-411965A386D1}" presName="sibTrans" presStyleLbl="sibTrans2D1" presStyleIdx="0" presStyleCnt="7" custAng="0" custLinFactNeighborX="1171" custLinFactNeighborY="-22718"/>
      <dgm:spPr/>
    </dgm:pt>
    <dgm:pt modelId="{25DFAA03-F4B0-47A7-BDB5-EED942DBDD9B}" type="pres">
      <dgm:prSet presAssocID="{B6658FF3-1722-47E0-B439-411965A386D1}" presName="connectorText" presStyleLbl="sibTrans2D1" presStyleIdx="0" presStyleCnt="7"/>
      <dgm:spPr/>
    </dgm:pt>
    <dgm:pt modelId="{D5CA5C7C-8B18-4BFF-89C7-C0C18AABBC82}" type="pres">
      <dgm:prSet presAssocID="{EAA09642-290D-4450-AA40-DF499D98BD59}" presName="node" presStyleLbl="node1" presStyleIdx="1" presStyleCnt="8" custScaleX="415297" custScaleY="118758">
        <dgm:presLayoutVars>
          <dgm:bulletEnabled val="1"/>
        </dgm:presLayoutVars>
      </dgm:prSet>
      <dgm:spPr/>
    </dgm:pt>
    <dgm:pt modelId="{0BB4B86C-EF24-4928-97A8-3A6073E9ED22}" type="pres">
      <dgm:prSet presAssocID="{4F10A367-0700-43B2-880A-36C633D6B3B5}" presName="sibTrans" presStyleLbl="sibTrans2D1" presStyleIdx="1" presStyleCnt="7"/>
      <dgm:spPr/>
    </dgm:pt>
    <dgm:pt modelId="{5557C300-0AEE-43E7-BE85-E51634D36B94}" type="pres">
      <dgm:prSet presAssocID="{4F10A367-0700-43B2-880A-36C633D6B3B5}" presName="connectorText" presStyleLbl="sibTrans2D1" presStyleIdx="1" presStyleCnt="7"/>
      <dgm:spPr/>
    </dgm:pt>
    <dgm:pt modelId="{08ED006B-5403-40B2-849C-01159AA1464E}" type="pres">
      <dgm:prSet presAssocID="{B9DD3615-0800-4FED-B530-F636C9B27D2E}" presName="node" presStyleLbl="node1" presStyleIdx="2" presStyleCnt="8" custScaleX="415297" custScaleY="117590">
        <dgm:presLayoutVars>
          <dgm:bulletEnabled val="1"/>
        </dgm:presLayoutVars>
      </dgm:prSet>
      <dgm:spPr/>
    </dgm:pt>
    <dgm:pt modelId="{664F20CD-4563-447D-9D88-02DFE8E4B16F}" type="pres">
      <dgm:prSet presAssocID="{14B5CB9A-B0A1-4B2F-946B-D920A6841AA3}" presName="sibTrans" presStyleLbl="sibTrans2D1" presStyleIdx="2" presStyleCnt="7"/>
      <dgm:spPr/>
    </dgm:pt>
    <dgm:pt modelId="{F9176ECE-83A7-4560-9889-174B6ABC0EC2}" type="pres">
      <dgm:prSet presAssocID="{14B5CB9A-B0A1-4B2F-946B-D920A6841AA3}" presName="connectorText" presStyleLbl="sibTrans2D1" presStyleIdx="2" presStyleCnt="7"/>
      <dgm:spPr/>
    </dgm:pt>
    <dgm:pt modelId="{3DF37D0E-E342-47F4-A017-E09A6CCF4AE0}" type="pres">
      <dgm:prSet presAssocID="{CF8BB416-EB13-4632-8165-9A85B23FBF60}" presName="node" presStyleLbl="node1" presStyleIdx="3" presStyleCnt="8" custScaleX="414135" custScaleY="133357">
        <dgm:presLayoutVars>
          <dgm:bulletEnabled val="1"/>
        </dgm:presLayoutVars>
      </dgm:prSet>
      <dgm:spPr/>
    </dgm:pt>
    <dgm:pt modelId="{6C31D364-A4FE-4D39-ACC4-B238A3D6D2FD}" type="pres">
      <dgm:prSet presAssocID="{76D06744-6C32-4720-83A9-1C997B75F127}" presName="sibTrans" presStyleLbl="sibTrans2D1" presStyleIdx="3" presStyleCnt="7"/>
      <dgm:spPr/>
    </dgm:pt>
    <dgm:pt modelId="{50F46C4E-3914-4B75-83B0-3581E3071DE3}" type="pres">
      <dgm:prSet presAssocID="{76D06744-6C32-4720-83A9-1C997B75F127}" presName="connectorText" presStyleLbl="sibTrans2D1" presStyleIdx="3" presStyleCnt="7"/>
      <dgm:spPr/>
    </dgm:pt>
    <dgm:pt modelId="{4B08DAF2-660D-416C-BFFE-E934E92162F8}" type="pres">
      <dgm:prSet presAssocID="{E1172AC0-1CFE-4004-9F05-01DFEB5B3F50}" presName="node" presStyleLbl="node1" presStyleIdx="4" presStyleCnt="8" custScaleX="415297" custScaleY="120666">
        <dgm:presLayoutVars>
          <dgm:bulletEnabled val="1"/>
        </dgm:presLayoutVars>
      </dgm:prSet>
      <dgm:spPr/>
    </dgm:pt>
    <dgm:pt modelId="{E2317037-C88D-4488-AA46-02104FD66A16}" type="pres">
      <dgm:prSet presAssocID="{85FBCC48-A77C-49C4-BD5E-CA2DD654D6DB}" presName="sibTrans" presStyleLbl="sibTrans2D1" presStyleIdx="4" presStyleCnt="7"/>
      <dgm:spPr/>
    </dgm:pt>
    <dgm:pt modelId="{C4E8D63A-D601-4652-AE9C-BECFDFF783EA}" type="pres">
      <dgm:prSet presAssocID="{85FBCC48-A77C-49C4-BD5E-CA2DD654D6DB}" presName="connectorText" presStyleLbl="sibTrans2D1" presStyleIdx="4" presStyleCnt="7"/>
      <dgm:spPr/>
    </dgm:pt>
    <dgm:pt modelId="{FA2E1AE4-8422-473F-8DB0-8A62BE8BEA8E}" type="pres">
      <dgm:prSet presAssocID="{71BF83E0-D096-4C7E-A9B0-8D63574D5708}" presName="node" presStyleLbl="node1" presStyleIdx="5" presStyleCnt="8" custScaleX="415297" custScaleY="125009">
        <dgm:presLayoutVars>
          <dgm:bulletEnabled val="1"/>
        </dgm:presLayoutVars>
      </dgm:prSet>
      <dgm:spPr/>
    </dgm:pt>
    <dgm:pt modelId="{2F47C493-FA88-467C-960E-E5CE97395527}" type="pres">
      <dgm:prSet presAssocID="{4E956B33-6634-49B1-91EF-20E4D3FE28E4}" presName="sibTrans" presStyleLbl="sibTrans2D1" presStyleIdx="5" presStyleCnt="7"/>
      <dgm:spPr/>
    </dgm:pt>
    <dgm:pt modelId="{60D95FDC-85EE-4DC2-8214-C6203A6CD8A5}" type="pres">
      <dgm:prSet presAssocID="{4E956B33-6634-49B1-91EF-20E4D3FE28E4}" presName="connectorText" presStyleLbl="sibTrans2D1" presStyleIdx="5" presStyleCnt="7"/>
      <dgm:spPr/>
    </dgm:pt>
    <dgm:pt modelId="{52D4EC1C-88DD-42D4-ABF7-27E52EFA3553}" type="pres">
      <dgm:prSet presAssocID="{504D387F-2E49-47CC-AA86-FFBBDC9ED982}" presName="node" presStyleLbl="node1" presStyleIdx="6" presStyleCnt="8" custScaleX="415297" custScaleY="126996">
        <dgm:presLayoutVars>
          <dgm:bulletEnabled val="1"/>
        </dgm:presLayoutVars>
      </dgm:prSet>
      <dgm:spPr/>
    </dgm:pt>
    <dgm:pt modelId="{2FA68643-AE6A-4407-BAB0-08937A7ED42A}" type="pres">
      <dgm:prSet presAssocID="{3D063C7E-CB9F-457C-8B1D-7938B5E29E8F}" presName="sibTrans" presStyleLbl="sibTrans2D1" presStyleIdx="6" presStyleCnt="7"/>
      <dgm:spPr/>
    </dgm:pt>
    <dgm:pt modelId="{8B5DCA78-3401-48E4-BF1B-673242338B2C}" type="pres">
      <dgm:prSet presAssocID="{3D063C7E-CB9F-457C-8B1D-7938B5E29E8F}" presName="connectorText" presStyleLbl="sibTrans2D1" presStyleIdx="6" presStyleCnt="7"/>
      <dgm:spPr/>
    </dgm:pt>
    <dgm:pt modelId="{E632FAFF-D8E2-4EAD-8294-12527657477E}" type="pres">
      <dgm:prSet presAssocID="{B7F4914F-CFF9-478B-87F3-4C939AD014F5}" presName="node" presStyleLbl="node1" presStyleIdx="7" presStyleCnt="8" custScaleX="415297" custScaleY="128840">
        <dgm:presLayoutVars>
          <dgm:bulletEnabled val="1"/>
        </dgm:presLayoutVars>
      </dgm:prSet>
      <dgm:spPr/>
    </dgm:pt>
  </dgm:ptLst>
  <dgm:cxnLst>
    <dgm:cxn modelId="{0464E30C-596B-4926-828F-89ACBC659976}" type="presOf" srcId="{3D063C7E-CB9F-457C-8B1D-7938B5E29E8F}" destId="{8B5DCA78-3401-48E4-BF1B-673242338B2C}" srcOrd="1" destOrd="0" presId="urn:microsoft.com/office/officeart/2005/8/layout/process2"/>
    <dgm:cxn modelId="{AABFD418-7B32-46C2-9E64-F7C6D49CCA48}" type="presOf" srcId="{4E956B33-6634-49B1-91EF-20E4D3FE28E4}" destId="{60D95FDC-85EE-4DC2-8214-C6203A6CD8A5}" srcOrd="1" destOrd="0" presId="urn:microsoft.com/office/officeart/2005/8/layout/process2"/>
    <dgm:cxn modelId="{75D2452F-9311-478F-896F-682EFB466D67}" srcId="{7E692553-BFBF-474E-ABFC-E4B2EE2CB740}" destId="{71BF83E0-D096-4C7E-A9B0-8D63574D5708}" srcOrd="5" destOrd="0" parTransId="{ABD09E16-51B2-433B-88DB-4939E99DAE53}" sibTransId="{4E956B33-6634-49B1-91EF-20E4D3FE28E4}"/>
    <dgm:cxn modelId="{94428C35-9689-4D1C-ADD6-CBFD0383E40B}" type="presOf" srcId="{14B5CB9A-B0A1-4B2F-946B-D920A6841AA3}" destId="{664F20CD-4563-447D-9D88-02DFE8E4B16F}" srcOrd="0" destOrd="0" presId="urn:microsoft.com/office/officeart/2005/8/layout/process2"/>
    <dgm:cxn modelId="{4BF66136-1E28-47AB-B285-43952616268F}" type="presOf" srcId="{CF8BB416-EB13-4632-8165-9A85B23FBF60}" destId="{3DF37D0E-E342-47F4-A017-E09A6CCF4AE0}" srcOrd="0" destOrd="0" presId="urn:microsoft.com/office/officeart/2005/8/layout/process2"/>
    <dgm:cxn modelId="{3ECAD25C-2544-4A01-B626-6C9E453323C2}" srcId="{7E692553-BFBF-474E-ABFC-E4B2EE2CB740}" destId="{5EE99B7F-E0DD-4219-B6CA-F37FF1085ECD}" srcOrd="0" destOrd="0" parTransId="{32102869-FC13-4A01-86F5-A260C9968C79}" sibTransId="{B6658FF3-1722-47E0-B439-411965A386D1}"/>
    <dgm:cxn modelId="{EC729C60-2739-45C3-ACB3-99963E4025D1}" type="presOf" srcId="{5EE99B7F-E0DD-4219-B6CA-F37FF1085ECD}" destId="{598F5AA5-3D61-4444-8354-254BA1B95682}" srcOrd="0" destOrd="0" presId="urn:microsoft.com/office/officeart/2005/8/layout/process2"/>
    <dgm:cxn modelId="{A5A89E69-DD63-40DC-AA8E-FBDE13956BBC}" type="presOf" srcId="{7E692553-BFBF-474E-ABFC-E4B2EE2CB740}" destId="{23EA6EAE-4294-435A-A1CE-53A89CA694D4}" srcOrd="0" destOrd="0" presId="urn:microsoft.com/office/officeart/2005/8/layout/process2"/>
    <dgm:cxn modelId="{486AD34B-4AEF-42B1-A9CB-4E301F151DDC}" type="presOf" srcId="{B6658FF3-1722-47E0-B439-411965A386D1}" destId="{D26E3CC4-DF26-4EF9-9457-7818AB0178E2}" srcOrd="0" destOrd="0" presId="urn:microsoft.com/office/officeart/2005/8/layout/process2"/>
    <dgm:cxn modelId="{7575B64D-843F-4309-94A4-F8E7DAEFACD0}" type="presOf" srcId="{85FBCC48-A77C-49C4-BD5E-CA2DD654D6DB}" destId="{C4E8D63A-D601-4652-AE9C-BECFDFF783EA}" srcOrd="1" destOrd="0" presId="urn:microsoft.com/office/officeart/2005/8/layout/process2"/>
    <dgm:cxn modelId="{1A1A155A-DD74-44FB-8276-C6D19733430F}" type="presOf" srcId="{85FBCC48-A77C-49C4-BD5E-CA2DD654D6DB}" destId="{E2317037-C88D-4488-AA46-02104FD66A16}" srcOrd="0" destOrd="0" presId="urn:microsoft.com/office/officeart/2005/8/layout/process2"/>
    <dgm:cxn modelId="{8516C77F-8592-4239-B13D-056D346569C1}" srcId="{7E692553-BFBF-474E-ABFC-E4B2EE2CB740}" destId="{B7F4914F-CFF9-478B-87F3-4C939AD014F5}" srcOrd="7" destOrd="0" parTransId="{FE41D8B1-DB93-4F21-B160-FE0CB15D8F39}" sibTransId="{7E3EB2F7-8914-4A0C-A402-55C44F36B988}"/>
    <dgm:cxn modelId="{5B3DE381-9C1F-4669-9D75-9289AAF6F017}" type="presOf" srcId="{71BF83E0-D096-4C7E-A9B0-8D63574D5708}" destId="{FA2E1AE4-8422-473F-8DB0-8A62BE8BEA8E}" srcOrd="0" destOrd="0" presId="urn:microsoft.com/office/officeart/2005/8/layout/process2"/>
    <dgm:cxn modelId="{46C9CCA1-0B4E-4258-B996-C5D819446145}" type="presOf" srcId="{B9DD3615-0800-4FED-B530-F636C9B27D2E}" destId="{08ED006B-5403-40B2-849C-01159AA1464E}" srcOrd="0" destOrd="0" presId="urn:microsoft.com/office/officeart/2005/8/layout/process2"/>
    <dgm:cxn modelId="{4F5FD7AB-B3C3-4949-8B36-E6F6A0FB7F08}" type="presOf" srcId="{EAA09642-290D-4450-AA40-DF499D98BD59}" destId="{D5CA5C7C-8B18-4BFF-89C7-C0C18AABBC82}" srcOrd="0" destOrd="0" presId="urn:microsoft.com/office/officeart/2005/8/layout/process2"/>
    <dgm:cxn modelId="{1A219BAD-48FB-4FAB-BF41-B38E39B19A2B}" type="presOf" srcId="{4F10A367-0700-43B2-880A-36C633D6B3B5}" destId="{5557C300-0AEE-43E7-BE85-E51634D36B94}" srcOrd="1" destOrd="0" presId="urn:microsoft.com/office/officeart/2005/8/layout/process2"/>
    <dgm:cxn modelId="{7ED28DB1-F5BA-466F-A55B-92E33A7E4741}" type="presOf" srcId="{76D06744-6C32-4720-83A9-1C997B75F127}" destId="{6C31D364-A4FE-4D39-ACC4-B238A3D6D2FD}" srcOrd="0" destOrd="0" presId="urn:microsoft.com/office/officeart/2005/8/layout/process2"/>
    <dgm:cxn modelId="{211C74B4-2C5E-4E2E-A7E3-EA36B0607CF9}" type="presOf" srcId="{4F10A367-0700-43B2-880A-36C633D6B3B5}" destId="{0BB4B86C-EF24-4928-97A8-3A6073E9ED22}" srcOrd="0" destOrd="0" presId="urn:microsoft.com/office/officeart/2005/8/layout/process2"/>
    <dgm:cxn modelId="{953777B5-80D3-4E6C-AC30-04693219FF26}" type="presOf" srcId="{14B5CB9A-B0A1-4B2F-946B-D920A6841AA3}" destId="{F9176ECE-83A7-4560-9889-174B6ABC0EC2}" srcOrd="1" destOrd="0" presId="urn:microsoft.com/office/officeart/2005/8/layout/process2"/>
    <dgm:cxn modelId="{81FE72B6-01A6-40FD-8A1A-82AB2A5DA7F7}" srcId="{7E692553-BFBF-474E-ABFC-E4B2EE2CB740}" destId="{504D387F-2E49-47CC-AA86-FFBBDC9ED982}" srcOrd="6" destOrd="0" parTransId="{8A661E64-542F-4194-BA5C-17BE8FAB41A2}" sibTransId="{3D063C7E-CB9F-457C-8B1D-7938B5E29E8F}"/>
    <dgm:cxn modelId="{80148CB8-A0BF-4D8F-ADE3-627F8968A026}" type="presOf" srcId="{B7F4914F-CFF9-478B-87F3-4C939AD014F5}" destId="{E632FAFF-D8E2-4EAD-8294-12527657477E}" srcOrd="0" destOrd="0" presId="urn:microsoft.com/office/officeart/2005/8/layout/process2"/>
    <dgm:cxn modelId="{9470CCBB-EDF5-4AB5-84AE-04E3A093FFAD}" srcId="{7E692553-BFBF-474E-ABFC-E4B2EE2CB740}" destId="{CF8BB416-EB13-4632-8165-9A85B23FBF60}" srcOrd="3" destOrd="0" parTransId="{45736998-1BB5-43B5-AB6E-C58EC5AE1BA3}" sibTransId="{76D06744-6C32-4720-83A9-1C997B75F127}"/>
    <dgm:cxn modelId="{E1FFA8C5-E846-4580-A5E0-0F1D0CFDB930}" srcId="{7E692553-BFBF-474E-ABFC-E4B2EE2CB740}" destId="{EAA09642-290D-4450-AA40-DF499D98BD59}" srcOrd="1" destOrd="0" parTransId="{EE378C9B-1A46-4E86-A508-44602FA487A2}" sibTransId="{4F10A367-0700-43B2-880A-36C633D6B3B5}"/>
    <dgm:cxn modelId="{366688CE-564C-425D-AD11-EBE25CF37684}" type="presOf" srcId="{504D387F-2E49-47CC-AA86-FFBBDC9ED982}" destId="{52D4EC1C-88DD-42D4-ABF7-27E52EFA3553}" srcOrd="0" destOrd="0" presId="urn:microsoft.com/office/officeart/2005/8/layout/process2"/>
    <dgm:cxn modelId="{754414E2-4547-41E1-9064-0564AFAC394F}" type="presOf" srcId="{3D063C7E-CB9F-457C-8B1D-7938B5E29E8F}" destId="{2FA68643-AE6A-4407-BAB0-08937A7ED42A}" srcOrd="0" destOrd="0" presId="urn:microsoft.com/office/officeart/2005/8/layout/process2"/>
    <dgm:cxn modelId="{9302FDE2-96A4-43C9-96A8-4E8998DD45E2}" srcId="{7E692553-BFBF-474E-ABFC-E4B2EE2CB740}" destId="{E1172AC0-1CFE-4004-9F05-01DFEB5B3F50}" srcOrd="4" destOrd="0" parTransId="{798F7EE1-B34A-41BE-AA5F-CBEC52C6AA5A}" sibTransId="{85FBCC48-A77C-49C4-BD5E-CA2DD654D6DB}"/>
    <dgm:cxn modelId="{0C4608E3-189C-4927-923B-8A956782A3D9}" srcId="{7E692553-BFBF-474E-ABFC-E4B2EE2CB740}" destId="{B9DD3615-0800-4FED-B530-F636C9B27D2E}" srcOrd="2" destOrd="0" parTransId="{527F50C0-625F-46F4-8B5D-B4B213ADC03F}" sibTransId="{14B5CB9A-B0A1-4B2F-946B-D920A6841AA3}"/>
    <dgm:cxn modelId="{01ABC9EC-8545-46B5-B62E-8BB1B34B7932}" type="presOf" srcId="{B6658FF3-1722-47E0-B439-411965A386D1}" destId="{25DFAA03-F4B0-47A7-BDB5-EED942DBDD9B}" srcOrd="1" destOrd="0" presId="urn:microsoft.com/office/officeart/2005/8/layout/process2"/>
    <dgm:cxn modelId="{BD777BF5-1A81-4F91-9C42-210C2EC625FB}" type="presOf" srcId="{76D06744-6C32-4720-83A9-1C997B75F127}" destId="{50F46C4E-3914-4B75-83B0-3581E3071DE3}" srcOrd="1" destOrd="0" presId="urn:microsoft.com/office/officeart/2005/8/layout/process2"/>
    <dgm:cxn modelId="{704CABFC-6F1E-44CF-A1B1-325D50CFA6F5}" type="presOf" srcId="{4E956B33-6634-49B1-91EF-20E4D3FE28E4}" destId="{2F47C493-FA88-467C-960E-E5CE97395527}" srcOrd="0" destOrd="0" presId="urn:microsoft.com/office/officeart/2005/8/layout/process2"/>
    <dgm:cxn modelId="{99F6E5FC-C51A-4CEF-BD5D-649D624C26AD}" type="presOf" srcId="{E1172AC0-1CFE-4004-9F05-01DFEB5B3F50}" destId="{4B08DAF2-660D-416C-BFFE-E934E92162F8}" srcOrd="0" destOrd="0" presId="urn:microsoft.com/office/officeart/2005/8/layout/process2"/>
    <dgm:cxn modelId="{DF51BA94-A5E5-4413-B08D-5B91CA94AEBA}" type="presParOf" srcId="{23EA6EAE-4294-435A-A1CE-53A89CA694D4}" destId="{598F5AA5-3D61-4444-8354-254BA1B95682}" srcOrd="0" destOrd="0" presId="urn:microsoft.com/office/officeart/2005/8/layout/process2"/>
    <dgm:cxn modelId="{47F9468C-4ACE-4CA5-91E3-87E1DD0DC2CF}" type="presParOf" srcId="{23EA6EAE-4294-435A-A1CE-53A89CA694D4}" destId="{D26E3CC4-DF26-4EF9-9457-7818AB0178E2}" srcOrd="1" destOrd="0" presId="urn:microsoft.com/office/officeart/2005/8/layout/process2"/>
    <dgm:cxn modelId="{26BAEFAE-C699-414B-92CB-6BAFD0D9B946}" type="presParOf" srcId="{D26E3CC4-DF26-4EF9-9457-7818AB0178E2}" destId="{25DFAA03-F4B0-47A7-BDB5-EED942DBDD9B}" srcOrd="0" destOrd="0" presId="urn:microsoft.com/office/officeart/2005/8/layout/process2"/>
    <dgm:cxn modelId="{45393584-AD99-4659-BF92-AFD1C6EA4789}" type="presParOf" srcId="{23EA6EAE-4294-435A-A1CE-53A89CA694D4}" destId="{D5CA5C7C-8B18-4BFF-89C7-C0C18AABBC82}" srcOrd="2" destOrd="0" presId="urn:microsoft.com/office/officeart/2005/8/layout/process2"/>
    <dgm:cxn modelId="{604EF59F-185A-45D1-A210-DF78B0038F02}" type="presParOf" srcId="{23EA6EAE-4294-435A-A1CE-53A89CA694D4}" destId="{0BB4B86C-EF24-4928-97A8-3A6073E9ED22}" srcOrd="3" destOrd="0" presId="urn:microsoft.com/office/officeart/2005/8/layout/process2"/>
    <dgm:cxn modelId="{0B012B01-5607-4F67-8098-98978CE2515B}" type="presParOf" srcId="{0BB4B86C-EF24-4928-97A8-3A6073E9ED22}" destId="{5557C300-0AEE-43E7-BE85-E51634D36B94}" srcOrd="0" destOrd="0" presId="urn:microsoft.com/office/officeart/2005/8/layout/process2"/>
    <dgm:cxn modelId="{C912C051-0602-4B2C-A43A-5CE8215C4872}" type="presParOf" srcId="{23EA6EAE-4294-435A-A1CE-53A89CA694D4}" destId="{08ED006B-5403-40B2-849C-01159AA1464E}" srcOrd="4" destOrd="0" presId="urn:microsoft.com/office/officeart/2005/8/layout/process2"/>
    <dgm:cxn modelId="{CC6F9B1E-2AEC-4B61-9132-4FA1B53D1565}" type="presParOf" srcId="{23EA6EAE-4294-435A-A1CE-53A89CA694D4}" destId="{664F20CD-4563-447D-9D88-02DFE8E4B16F}" srcOrd="5" destOrd="0" presId="urn:microsoft.com/office/officeart/2005/8/layout/process2"/>
    <dgm:cxn modelId="{2017BC08-4DD9-4D0F-82EC-C20EC8D292D2}" type="presParOf" srcId="{664F20CD-4563-447D-9D88-02DFE8E4B16F}" destId="{F9176ECE-83A7-4560-9889-174B6ABC0EC2}" srcOrd="0" destOrd="0" presId="urn:microsoft.com/office/officeart/2005/8/layout/process2"/>
    <dgm:cxn modelId="{0FF09B37-6F8B-4F4A-B468-74A8A4137E1D}" type="presParOf" srcId="{23EA6EAE-4294-435A-A1CE-53A89CA694D4}" destId="{3DF37D0E-E342-47F4-A017-E09A6CCF4AE0}" srcOrd="6" destOrd="0" presId="urn:microsoft.com/office/officeart/2005/8/layout/process2"/>
    <dgm:cxn modelId="{00C1A098-7123-4F70-AF50-59E6A0416851}" type="presParOf" srcId="{23EA6EAE-4294-435A-A1CE-53A89CA694D4}" destId="{6C31D364-A4FE-4D39-ACC4-B238A3D6D2FD}" srcOrd="7" destOrd="0" presId="urn:microsoft.com/office/officeart/2005/8/layout/process2"/>
    <dgm:cxn modelId="{36FFB134-06C2-420A-BD0A-0DE44EB37A50}" type="presParOf" srcId="{6C31D364-A4FE-4D39-ACC4-B238A3D6D2FD}" destId="{50F46C4E-3914-4B75-83B0-3581E3071DE3}" srcOrd="0" destOrd="0" presId="urn:microsoft.com/office/officeart/2005/8/layout/process2"/>
    <dgm:cxn modelId="{372D1CCF-130E-4DDF-88A7-3721E715EAD7}" type="presParOf" srcId="{23EA6EAE-4294-435A-A1CE-53A89CA694D4}" destId="{4B08DAF2-660D-416C-BFFE-E934E92162F8}" srcOrd="8" destOrd="0" presId="urn:microsoft.com/office/officeart/2005/8/layout/process2"/>
    <dgm:cxn modelId="{382702DB-9AB0-4C92-BB5B-931876C869C7}" type="presParOf" srcId="{23EA6EAE-4294-435A-A1CE-53A89CA694D4}" destId="{E2317037-C88D-4488-AA46-02104FD66A16}" srcOrd="9" destOrd="0" presId="urn:microsoft.com/office/officeart/2005/8/layout/process2"/>
    <dgm:cxn modelId="{48C37EBF-AB39-45C2-9193-BD207B4381E4}" type="presParOf" srcId="{E2317037-C88D-4488-AA46-02104FD66A16}" destId="{C4E8D63A-D601-4652-AE9C-BECFDFF783EA}" srcOrd="0" destOrd="0" presId="urn:microsoft.com/office/officeart/2005/8/layout/process2"/>
    <dgm:cxn modelId="{13D6FDAB-DBF9-4F9D-8310-FD4354E459EF}" type="presParOf" srcId="{23EA6EAE-4294-435A-A1CE-53A89CA694D4}" destId="{FA2E1AE4-8422-473F-8DB0-8A62BE8BEA8E}" srcOrd="10" destOrd="0" presId="urn:microsoft.com/office/officeart/2005/8/layout/process2"/>
    <dgm:cxn modelId="{F7D24C59-0800-47E7-ABE1-471140E35964}" type="presParOf" srcId="{23EA6EAE-4294-435A-A1CE-53A89CA694D4}" destId="{2F47C493-FA88-467C-960E-E5CE97395527}" srcOrd="11" destOrd="0" presId="urn:microsoft.com/office/officeart/2005/8/layout/process2"/>
    <dgm:cxn modelId="{AF2DE3E7-9684-47E6-9A47-D01A05822607}" type="presParOf" srcId="{2F47C493-FA88-467C-960E-E5CE97395527}" destId="{60D95FDC-85EE-4DC2-8214-C6203A6CD8A5}" srcOrd="0" destOrd="0" presId="urn:microsoft.com/office/officeart/2005/8/layout/process2"/>
    <dgm:cxn modelId="{5CD24BDD-4986-478E-B705-6933B80743B4}" type="presParOf" srcId="{23EA6EAE-4294-435A-A1CE-53A89CA694D4}" destId="{52D4EC1C-88DD-42D4-ABF7-27E52EFA3553}" srcOrd="12" destOrd="0" presId="urn:microsoft.com/office/officeart/2005/8/layout/process2"/>
    <dgm:cxn modelId="{368A3EA5-7B60-4B5C-A15E-4A20F1A2C1E2}" type="presParOf" srcId="{23EA6EAE-4294-435A-A1CE-53A89CA694D4}" destId="{2FA68643-AE6A-4407-BAB0-08937A7ED42A}" srcOrd="13" destOrd="0" presId="urn:microsoft.com/office/officeart/2005/8/layout/process2"/>
    <dgm:cxn modelId="{8BD569BD-4638-439B-8AB0-BA8C2658526E}" type="presParOf" srcId="{2FA68643-AE6A-4407-BAB0-08937A7ED42A}" destId="{8B5DCA78-3401-48E4-BF1B-673242338B2C}" srcOrd="0" destOrd="0" presId="urn:microsoft.com/office/officeart/2005/8/layout/process2"/>
    <dgm:cxn modelId="{FFB50768-E739-4221-A1DD-5FC613FE6E8D}" type="presParOf" srcId="{23EA6EAE-4294-435A-A1CE-53A89CA694D4}" destId="{E632FAFF-D8E2-4EAD-8294-12527657477E}" srcOrd="1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F5AA5-3D61-4444-8354-254BA1B95682}">
      <dsp:nvSpPr>
        <dsp:cNvPr id="0" name=""/>
        <dsp:cNvSpPr/>
      </dsp:nvSpPr>
      <dsp:spPr>
        <a:xfrm>
          <a:off x="-8" y="0"/>
          <a:ext cx="21121681" cy="1527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Selection of 1hr time window data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44726" y="44734"/>
        <a:ext cx="21032213" cy="1437847"/>
      </dsp:txXfrm>
    </dsp:sp>
    <dsp:sp modelId="{D26E3CC4-DF26-4EF9-9457-7818AB0178E2}">
      <dsp:nvSpPr>
        <dsp:cNvPr id="0" name=""/>
        <dsp:cNvSpPr/>
      </dsp:nvSpPr>
      <dsp:spPr>
        <a:xfrm rot="5400000">
          <a:off x="10321199" y="1438420"/>
          <a:ext cx="490759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 rot="-5400000">
        <a:off x="10394928" y="1479124"/>
        <a:ext cx="343300" cy="343531"/>
      </dsp:txXfrm>
    </dsp:sp>
    <dsp:sp modelId="{D5CA5C7C-8B18-4BFF-89C7-C0C18AABBC82}">
      <dsp:nvSpPr>
        <dsp:cNvPr id="0" name=""/>
        <dsp:cNvSpPr/>
      </dsp:nvSpPr>
      <dsp:spPr>
        <a:xfrm>
          <a:off x="-8" y="2181660"/>
          <a:ext cx="21121681" cy="1509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Detrending and removal of instrument response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44218" y="2225886"/>
        <a:ext cx="21033229" cy="1421532"/>
      </dsp:txXfrm>
    </dsp:sp>
    <dsp:sp modelId="{0BB4B86C-EF24-4928-97A8-3A6073E9ED22}">
      <dsp:nvSpPr>
        <dsp:cNvPr id="0" name=""/>
        <dsp:cNvSpPr/>
      </dsp:nvSpPr>
      <dsp:spPr>
        <a:xfrm rot="5400000">
          <a:off x="10322429" y="3723432"/>
          <a:ext cx="476805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 rot="-5400000">
        <a:off x="10389182" y="3771113"/>
        <a:ext cx="343300" cy="333764"/>
      </dsp:txXfrm>
    </dsp:sp>
    <dsp:sp modelId="{08ED006B-5403-40B2-849C-01159AA1464E}">
      <dsp:nvSpPr>
        <dsp:cNvPr id="0" name=""/>
        <dsp:cNvSpPr/>
      </dsp:nvSpPr>
      <dsp:spPr>
        <a:xfrm>
          <a:off x="-8" y="4327385"/>
          <a:ext cx="21121681" cy="149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Dividing into </a:t>
          </a:r>
          <a:r>
            <a:rPr lang="en-US" sz="5400" b="0" i="0" u="none" strike="noStrike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subwindows</a:t>
          </a: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 and tapering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43783" y="4371176"/>
        <a:ext cx="21034099" cy="1407551"/>
      </dsp:txXfrm>
    </dsp:sp>
    <dsp:sp modelId="{664F20CD-4563-447D-9D88-02DFE8E4B16F}">
      <dsp:nvSpPr>
        <dsp:cNvPr id="0" name=""/>
        <dsp:cNvSpPr/>
      </dsp:nvSpPr>
      <dsp:spPr>
        <a:xfrm rot="5400000">
          <a:off x="10322429" y="5854306"/>
          <a:ext cx="476805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 rot="-5400000">
        <a:off x="10389182" y="5901987"/>
        <a:ext cx="343300" cy="333764"/>
      </dsp:txXfrm>
    </dsp:sp>
    <dsp:sp modelId="{3DF37D0E-E342-47F4-A017-E09A6CCF4AE0}">
      <dsp:nvSpPr>
        <dsp:cNvPr id="0" name=""/>
        <dsp:cNvSpPr/>
      </dsp:nvSpPr>
      <dsp:spPr>
        <a:xfrm>
          <a:off x="29541" y="6458259"/>
          <a:ext cx="21062582" cy="1695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Performing Fourier analysis on each component and on each </a:t>
          </a:r>
          <a:r>
            <a:rPr lang="en-US" sz="5400" b="0" i="0" u="none" strike="noStrike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subwindow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79204" y="6507922"/>
        <a:ext cx="20963256" cy="1596282"/>
      </dsp:txXfrm>
    </dsp:sp>
    <dsp:sp modelId="{6C31D364-A4FE-4D39-ACC4-B238A3D6D2FD}">
      <dsp:nvSpPr>
        <dsp:cNvPr id="0" name=""/>
        <dsp:cNvSpPr/>
      </dsp:nvSpPr>
      <dsp:spPr>
        <a:xfrm rot="5400000">
          <a:off x="10322429" y="8185655"/>
          <a:ext cx="476805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 rot="-5400000">
        <a:off x="10389182" y="8233336"/>
        <a:ext cx="343300" cy="333764"/>
      </dsp:txXfrm>
    </dsp:sp>
    <dsp:sp modelId="{4B08DAF2-660D-416C-BFFE-E934E92162F8}">
      <dsp:nvSpPr>
        <dsp:cNvPr id="0" name=""/>
        <dsp:cNvSpPr/>
      </dsp:nvSpPr>
      <dsp:spPr>
        <a:xfrm>
          <a:off x="-8" y="8789608"/>
          <a:ext cx="21121681" cy="1534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Computing the eigen decomposition of 3×3 spectral covariance matrix for each </a:t>
          </a:r>
          <a:r>
            <a:rPr lang="en-US" sz="5400" b="0" i="0" u="none" strike="noStrike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</a:rPr>
            <a:t>subwindow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44928" y="8834544"/>
        <a:ext cx="21031809" cy="1444372"/>
      </dsp:txXfrm>
    </dsp:sp>
    <dsp:sp modelId="{E2317037-C88D-4488-AA46-02104FD66A16}">
      <dsp:nvSpPr>
        <dsp:cNvPr id="0" name=""/>
        <dsp:cNvSpPr/>
      </dsp:nvSpPr>
      <dsp:spPr>
        <a:xfrm rot="5400000">
          <a:off x="10322429" y="10355640"/>
          <a:ext cx="476805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 rot="-5400000">
        <a:off x="10389182" y="10403321"/>
        <a:ext cx="343300" cy="333764"/>
      </dsp:txXfrm>
    </dsp:sp>
    <dsp:sp modelId="{FA2E1AE4-8422-473F-8DB0-8A62BE8BEA8E}">
      <dsp:nvSpPr>
        <dsp:cNvPr id="0" name=""/>
        <dsp:cNvSpPr/>
      </dsp:nvSpPr>
      <dsp:spPr>
        <a:xfrm>
          <a:off x="-8" y="10959593"/>
          <a:ext cx="21121681" cy="1589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Generating average spectral matrix for the 1hour period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46546" y="11006147"/>
        <a:ext cx="21028573" cy="1496357"/>
      </dsp:txXfrm>
    </dsp:sp>
    <dsp:sp modelId="{2F47C493-FA88-467C-960E-E5CE97395527}">
      <dsp:nvSpPr>
        <dsp:cNvPr id="0" name=""/>
        <dsp:cNvSpPr/>
      </dsp:nvSpPr>
      <dsp:spPr>
        <a:xfrm rot="5400000">
          <a:off x="10322429" y="12580845"/>
          <a:ext cx="476805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 rot="-5400000">
        <a:off x="10389182" y="12628526"/>
        <a:ext cx="343300" cy="333764"/>
      </dsp:txXfrm>
    </dsp:sp>
    <dsp:sp modelId="{52D4EC1C-88DD-42D4-ABF7-27E52EFA3553}">
      <dsp:nvSpPr>
        <dsp:cNvPr id="0" name=""/>
        <dsp:cNvSpPr/>
      </dsp:nvSpPr>
      <dsp:spPr>
        <a:xfrm>
          <a:off x="-8" y="13184798"/>
          <a:ext cx="21121681" cy="161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</a:rPr>
            <a:t>Doing the Eigen analysis of the spectral matrix</a:t>
          </a:r>
          <a:endParaRPr lang="en-IN" sz="5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7286" y="13232092"/>
        <a:ext cx="21027093" cy="1520141"/>
      </dsp:txXfrm>
    </dsp:sp>
    <dsp:sp modelId="{2FA68643-AE6A-4407-BAB0-08937A7ED42A}">
      <dsp:nvSpPr>
        <dsp:cNvPr id="0" name=""/>
        <dsp:cNvSpPr/>
      </dsp:nvSpPr>
      <dsp:spPr>
        <a:xfrm rot="5400000">
          <a:off x="10322429" y="14831314"/>
          <a:ext cx="476805" cy="57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 rot="-5400000">
        <a:off x="10389182" y="14878995"/>
        <a:ext cx="343300" cy="333764"/>
      </dsp:txXfrm>
    </dsp:sp>
    <dsp:sp modelId="{E632FAFF-D8E2-4EAD-8294-12527657477E}">
      <dsp:nvSpPr>
        <dsp:cNvPr id="0" name=""/>
        <dsp:cNvSpPr/>
      </dsp:nvSpPr>
      <dsp:spPr>
        <a:xfrm>
          <a:off x="-8" y="15435268"/>
          <a:ext cx="21121681" cy="1638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u="none" strike="noStrike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Extraction of polarization attributes from Eigen values and Eigen vectors</a:t>
          </a:r>
          <a:endParaRPr lang="en-IN" sz="5400" kern="1200" dirty="0">
            <a:solidFill>
              <a:schemeClr val="bg1"/>
            </a:solidFill>
          </a:endParaRPr>
        </a:p>
      </dsp:txBody>
      <dsp:txXfrm>
        <a:off x="47973" y="15483249"/>
        <a:ext cx="21025719" cy="1542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051" y="6952156"/>
            <a:ext cx="43452574" cy="14789303"/>
          </a:xfrm>
        </p:spPr>
        <p:txBody>
          <a:bodyPr anchor="b"/>
          <a:lstStyle>
            <a:lvl1pPr algn="ctr">
              <a:defRPr sz="3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22311791"/>
            <a:ext cx="38340506" cy="10256143"/>
          </a:xfrm>
        </p:spPr>
        <p:txBody>
          <a:bodyPr/>
          <a:lstStyle>
            <a:lvl1pPr marL="0" indent="0" algn="ctr">
              <a:buNone/>
              <a:defRPr sz="13417"/>
            </a:lvl1pPr>
            <a:lvl2pPr marL="2556022" indent="0" algn="ctr">
              <a:buNone/>
              <a:defRPr sz="11181"/>
            </a:lvl2pPr>
            <a:lvl3pPr marL="5112045" indent="0" algn="ctr">
              <a:buNone/>
              <a:defRPr sz="10063"/>
            </a:lvl3pPr>
            <a:lvl4pPr marL="7668067" indent="0" algn="ctr">
              <a:buNone/>
              <a:defRPr sz="8945"/>
            </a:lvl4pPr>
            <a:lvl5pPr marL="10224089" indent="0" algn="ctr">
              <a:buNone/>
              <a:defRPr sz="8945"/>
            </a:lvl5pPr>
            <a:lvl6pPr marL="12780112" indent="0" algn="ctr">
              <a:buNone/>
              <a:defRPr sz="8945"/>
            </a:lvl6pPr>
            <a:lvl7pPr marL="15336134" indent="0" algn="ctr">
              <a:buNone/>
              <a:defRPr sz="8945"/>
            </a:lvl7pPr>
            <a:lvl8pPr marL="17892156" indent="0" algn="ctr">
              <a:buNone/>
              <a:defRPr sz="8945"/>
            </a:lvl8pPr>
            <a:lvl9pPr marL="20448179" indent="0" algn="ctr">
              <a:buNone/>
              <a:defRPr sz="8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44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52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6" y="2261662"/>
            <a:ext cx="11022896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9" y="2261662"/>
            <a:ext cx="32429678" cy="3599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26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63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4" y="10590491"/>
            <a:ext cx="44091582" cy="17670461"/>
          </a:xfrm>
        </p:spPr>
        <p:txBody>
          <a:bodyPr anchor="b"/>
          <a:lstStyle>
            <a:lvl1pPr>
              <a:defRPr sz="3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4" y="28428121"/>
            <a:ext cx="44091582" cy="9292478"/>
          </a:xfrm>
        </p:spPr>
        <p:txBody>
          <a:bodyPr/>
          <a:lstStyle>
            <a:lvl1pPr marL="0" indent="0">
              <a:buNone/>
              <a:defRPr sz="13417">
                <a:solidFill>
                  <a:schemeClr val="tx1"/>
                </a:solidFill>
              </a:defRPr>
            </a:lvl1pPr>
            <a:lvl2pPr marL="2556022" indent="0">
              <a:buNone/>
              <a:defRPr sz="11181">
                <a:solidFill>
                  <a:schemeClr val="tx1">
                    <a:tint val="75000"/>
                  </a:schemeClr>
                </a:solidFill>
              </a:defRPr>
            </a:lvl2pPr>
            <a:lvl3pPr marL="5112045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3pPr>
            <a:lvl4pPr marL="7668067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4pPr>
            <a:lvl5pPr marL="10224089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5pPr>
            <a:lvl6pPr marL="12780112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6pPr>
            <a:lvl7pPr marL="15336134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7pPr>
            <a:lvl8pPr marL="17892156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8pPr>
            <a:lvl9pPr marL="20448179" indent="0">
              <a:buNone/>
              <a:defRPr sz="8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66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11308310"/>
            <a:ext cx="21726287" cy="2695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11308310"/>
            <a:ext cx="21726287" cy="2695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62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2261671"/>
            <a:ext cx="44091582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11" y="10413482"/>
            <a:ext cx="21626438" cy="5103486"/>
          </a:xfrm>
        </p:spPr>
        <p:txBody>
          <a:bodyPr anchor="b"/>
          <a:lstStyle>
            <a:lvl1pPr marL="0" indent="0">
              <a:buNone/>
              <a:defRPr sz="13417" b="1"/>
            </a:lvl1pPr>
            <a:lvl2pPr marL="2556022" indent="0">
              <a:buNone/>
              <a:defRPr sz="11181" b="1"/>
            </a:lvl2pPr>
            <a:lvl3pPr marL="5112045" indent="0">
              <a:buNone/>
              <a:defRPr sz="10063" b="1"/>
            </a:lvl3pPr>
            <a:lvl4pPr marL="7668067" indent="0">
              <a:buNone/>
              <a:defRPr sz="8945" b="1"/>
            </a:lvl4pPr>
            <a:lvl5pPr marL="10224089" indent="0">
              <a:buNone/>
              <a:defRPr sz="8945" b="1"/>
            </a:lvl5pPr>
            <a:lvl6pPr marL="12780112" indent="0">
              <a:buNone/>
              <a:defRPr sz="8945" b="1"/>
            </a:lvl6pPr>
            <a:lvl7pPr marL="15336134" indent="0">
              <a:buNone/>
              <a:defRPr sz="8945" b="1"/>
            </a:lvl7pPr>
            <a:lvl8pPr marL="17892156" indent="0">
              <a:buNone/>
              <a:defRPr sz="8945" b="1"/>
            </a:lvl8pPr>
            <a:lvl9pPr marL="20448179" indent="0">
              <a:buNone/>
              <a:defRPr sz="8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11" y="15516968"/>
            <a:ext cx="21626438" cy="2282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5" y="10413482"/>
            <a:ext cx="21732945" cy="5103486"/>
          </a:xfrm>
        </p:spPr>
        <p:txBody>
          <a:bodyPr anchor="b"/>
          <a:lstStyle>
            <a:lvl1pPr marL="0" indent="0">
              <a:buNone/>
              <a:defRPr sz="13417" b="1"/>
            </a:lvl1pPr>
            <a:lvl2pPr marL="2556022" indent="0">
              <a:buNone/>
              <a:defRPr sz="11181" b="1"/>
            </a:lvl2pPr>
            <a:lvl3pPr marL="5112045" indent="0">
              <a:buNone/>
              <a:defRPr sz="10063" b="1"/>
            </a:lvl3pPr>
            <a:lvl4pPr marL="7668067" indent="0">
              <a:buNone/>
              <a:defRPr sz="8945" b="1"/>
            </a:lvl4pPr>
            <a:lvl5pPr marL="10224089" indent="0">
              <a:buNone/>
              <a:defRPr sz="8945" b="1"/>
            </a:lvl5pPr>
            <a:lvl6pPr marL="12780112" indent="0">
              <a:buNone/>
              <a:defRPr sz="8945" b="1"/>
            </a:lvl6pPr>
            <a:lvl7pPr marL="15336134" indent="0">
              <a:buNone/>
              <a:defRPr sz="8945" b="1"/>
            </a:lvl7pPr>
            <a:lvl8pPr marL="17892156" indent="0">
              <a:buNone/>
              <a:defRPr sz="8945" b="1"/>
            </a:lvl8pPr>
            <a:lvl9pPr marL="20448179" indent="0">
              <a:buNone/>
              <a:defRPr sz="8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5" y="15516968"/>
            <a:ext cx="21732945" cy="2282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03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7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72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2831994"/>
            <a:ext cx="16487748" cy="9911980"/>
          </a:xfrm>
        </p:spPr>
        <p:txBody>
          <a:bodyPr anchor="b"/>
          <a:lstStyle>
            <a:lvl1pPr>
              <a:defRPr sz="17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6116330"/>
            <a:ext cx="25879842" cy="30188272"/>
          </a:xfrm>
        </p:spPr>
        <p:txBody>
          <a:bodyPr/>
          <a:lstStyle>
            <a:lvl1pPr>
              <a:defRPr sz="17890"/>
            </a:lvl1pPr>
            <a:lvl2pPr>
              <a:defRPr sz="15654"/>
            </a:lvl2pPr>
            <a:lvl3pPr>
              <a:defRPr sz="13417"/>
            </a:lvl3pPr>
            <a:lvl4pPr>
              <a:defRPr sz="11181"/>
            </a:lvl4pPr>
            <a:lvl5pPr>
              <a:defRPr sz="11181"/>
            </a:lvl5pPr>
            <a:lvl6pPr>
              <a:defRPr sz="11181"/>
            </a:lvl6pPr>
            <a:lvl7pPr>
              <a:defRPr sz="11181"/>
            </a:lvl7pPr>
            <a:lvl8pPr>
              <a:defRPr sz="11181"/>
            </a:lvl8pPr>
            <a:lvl9pPr>
              <a:defRPr sz="1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5" y="12743974"/>
            <a:ext cx="16487748" cy="23609788"/>
          </a:xfrm>
        </p:spPr>
        <p:txBody>
          <a:bodyPr/>
          <a:lstStyle>
            <a:lvl1pPr marL="0" indent="0">
              <a:buNone/>
              <a:defRPr sz="8945"/>
            </a:lvl1pPr>
            <a:lvl2pPr marL="2556022" indent="0">
              <a:buNone/>
              <a:defRPr sz="7827"/>
            </a:lvl2pPr>
            <a:lvl3pPr marL="5112045" indent="0">
              <a:buNone/>
              <a:defRPr sz="6709"/>
            </a:lvl3pPr>
            <a:lvl4pPr marL="7668067" indent="0">
              <a:buNone/>
              <a:defRPr sz="5591"/>
            </a:lvl4pPr>
            <a:lvl5pPr marL="10224089" indent="0">
              <a:buNone/>
              <a:defRPr sz="5591"/>
            </a:lvl5pPr>
            <a:lvl6pPr marL="12780112" indent="0">
              <a:buNone/>
              <a:defRPr sz="5591"/>
            </a:lvl6pPr>
            <a:lvl7pPr marL="15336134" indent="0">
              <a:buNone/>
              <a:defRPr sz="5591"/>
            </a:lvl7pPr>
            <a:lvl8pPr marL="17892156" indent="0">
              <a:buNone/>
              <a:defRPr sz="5591"/>
            </a:lvl8pPr>
            <a:lvl9pPr marL="20448179" indent="0">
              <a:buNone/>
              <a:defRPr sz="5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52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2831994"/>
            <a:ext cx="16487748" cy="9911980"/>
          </a:xfrm>
        </p:spPr>
        <p:txBody>
          <a:bodyPr anchor="b"/>
          <a:lstStyle>
            <a:lvl1pPr>
              <a:defRPr sz="17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6116330"/>
            <a:ext cx="25879842" cy="30188272"/>
          </a:xfrm>
        </p:spPr>
        <p:txBody>
          <a:bodyPr anchor="t"/>
          <a:lstStyle>
            <a:lvl1pPr marL="0" indent="0">
              <a:buNone/>
              <a:defRPr sz="17890"/>
            </a:lvl1pPr>
            <a:lvl2pPr marL="2556022" indent="0">
              <a:buNone/>
              <a:defRPr sz="15654"/>
            </a:lvl2pPr>
            <a:lvl3pPr marL="5112045" indent="0">
              <a:buNone/>
              <a:defRPr sz="13417"/>
            </a:lvl3pPr>
            <a:lvl4pPr marL="7668067" indent="0">
              <a:buNone/>
              <a:defRPr sz="11181"/>
            </a:lvl4pPr>
            <a:lvl5pPr marL="10224089" indent="0">
              <a:buNone/>
              <a:defRPr sz="11181"/>
            </a:lvl5pPr>
            <a:lvl6pPr marL="12780112" indent="0">
              <a:buNone/>
              <a:defRPr sz="11181"/>
            </a:lvl6pPr>
            <a:lvl7pPr marL="15336134" indent="0">
              <a:buNone/>
              <a:defRPr sz="11181"/>
            </a:lvl7pPr>
            <a:lvl8pPr marL="17892156" indent="0">
              <a:buNone/>
              <a:defRPr sz="11181"/>
            </a:lvl8pPr>
            <a:lvl9pPr marL="20448179" indent="0">
              <a:buNone/>
              <a:defRPr sz="1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5" y="12743974"/>
            <a:ext cx="16487748" cy="23609788"/>
          </a:xfrm>
        </p:spPr>
        <p:txBody>
          <a:bodyPr/>
          <a:lstStyle>
            <a:lvl1pPr marL="0" indent="0">
              <a:buNone/>
              <a:defRPr sz="8945"/>
            </a:lvl1pPr>
            <a:lvl2pPr marL="2556022" indent="0">
              <a:buNone/>
              <a:defRPr sz="7827"/>
            </a:lvl2pPr>
            <a:lvl3pPr marL="5112045" indent="0">
              <a:buNone/>
              <a:defRPr sz="6709"/>
            </a:lvl3pPr>
            <a:lvl4pPr marL="7668067" indent="0">
              <a:buNone/>
              <a:defRPr sz="5591"/>
            </a:lvl4pPr>
            <a:lvl5pPr marL="10224089" indent="0">
              <a:buNone/>
              <a:defRPr sz="5591"/>
            </a:lvl5pPr>
            <a:lvl6pPr marL="12780112" indent="0">
              <a:buNone/>
              <a:defRPr sz="5591"/>
            </a:lvl6pPr>
            <a:lvl7pPr marL="15336134" indent="0">
              <a:buNone/>
              <a:defRPr sz="5591"/>
            </a:lvl7pPr>
            <a:lvl8pPr marL="17892156" indent="0">
              <a:buNone/>
              <a:defRPr sz="5591"/>
            </a:lvl8pPr>
            <a:lvl9pPr marL="20448179" indent="0">
              <a:buNone/>
              <a:defRPr sz="5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29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2261671"/>
            <a:ext cx="44091582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11308310"/>
            <a:ext cx="44091582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39372595"/>
            <a:ext cx="11502152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CDA7-8A79-4C89-AD91-CFFDBCA2CCBB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39372595"/>
            <a:ext cx="17253228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39372595"/>
            <a:ext cx="11502152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19F5-3F20-4250-BF23-FA73A16ED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8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12045" rtl="0" eaLnBrk="1" latinLnBrk="0" hangingPunct="1">
        <a:lnSpc>
          <a:spcPct val="90000"/>
        </a:lnSpc>
        <a:spcBef>
          <a:spcPct val="0"/>
        </a:spcBef>
        <a:buNone/>
        <a:defRPr sz="24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8011" indent="-1278011" algn="l" defTabSz="5112045" rtl="0" eaLnBrk="1" latinLnBrk="0" hangingPunct="1">
        <a:lnSpc>
          <a:spcPct val="90000"/>
        </a:lnSpc>
        <a:spcBef>
          <a:spcPts val="5591"/>
        </a:spcBef>
        <a:buFont typeface="Arial" panose="020B0604020202020204" pitchFamily="34" charset="0"/>
        <a:buChar char="•"/>
        <a:defRPr sz="15654" kern="1200">
          <a:solidFill>
            <a:schemeClr val="tx1"/>
          </a:solidFill>
          <a:latin typeface="+mn-lt"/>
          <a:ea typeface="+mn-ea"/>
          <a:cs typeface="+mn-cs"/>
        </a:defRPr>
      </a:lvl1pPr>
      <a:lvl2pPr marL="3834033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3417" kern="1200">
          <a:solidFill>
            <a:schemeClr val="tx1"/>
          </a:solidFill>
          <a:latin typeface="+mn-lt"/>
          <a:ea typeface="+mn-ea"/>
          <a:cs typeface="+mn-cs"/>
        </a:defRPr>
      </a:lvl2pPr>
      <a:lvl3pPr marL="6390056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46078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4pPr>
      <a:lvl5pPr marL="11502100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5pPr>
      <a:lvl6pPr marL="14058123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6pPr>
      <a:lvl7pPr marL="16614145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7pPr>
      <a:lvl8pPr marL="19170167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8pPr>
      <a:lvl9pPr marL="21726190" indent="-1278011" algn="l" defTabSz="5112045" rtl="0" eaLnBrk="1" latinLnBrk="0" hangingPunct="1">
        <a:lnSpc>
          <a:spcPct val="90000"/>
        </a:lnSpc>
        <a:spcBef>
          <a:spcPts val="2795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1pPr>
      <a:lvl2pPr marL="2556022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5112045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3pPr>
      <a:lvl4pPr marL="7668067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4pPr>
      <a:lvl5pPr marL="10224089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5pPr>
      <a:lvl6pPr marL="12780112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6pPr>
      <a:lvl7pPr marL="15336134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7pPr>
      <a:lvl8pPr marL="17892156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48179" algn="l" defTabSz="5112045" rtl="0" eaLnBrk="1" latinLnBrk="0" hangingPunct="1">
        <a:defRPr sz="10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10.tif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3.tiff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image" Target="../media/image9.tiff"/><Relationship Id="rId2" Type="http://schemas.openxmlformats.org/officeDocument/2006/relationships/diagramData" Target="../diagrams/data1.xml"/><Relationship Id="rId16" Type="http://schemas.openxmlformats.org/officeDocument/2006/relationships/image" Target="../media/image8.tiff"/><Relationship Id="rId20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tiff"/><Relationship Id="rId23" Type="http://schemas.openxmlformats.org/officeDocument/2006/relationships/image" Target="../media/image15.png"/><Relationship Id="rId10" Type="http://schemas.openxmlformats.org/officeDocument/2006/relationships/hyperlink" Target="https://doi.org/10.1007/s11589-010-0743-5" TargetMode="External"/><Relationship Id="rId19" Type="http://schemas.openxmlformats.org/officeDocument/2006/relationships/image" Target="../media/image11.tiff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doi.org/10.1029/RG001i002p00177" TargetMode="External"/><Relationship Id="rId14" Type="http://schemas.openxmlformats.org/officeDocument/2006/relationships/image" Target="../media/image6.tiff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83A56-9D71-C9F7-1C97-D8D775BD2385}"/>
              </a:ext>
            </a:extLst>
          </p:cNvPr>
          <p:cNvSpPr txBox="1"/>
          <p:nvPr/>
        </p:nvSpPr>
        <p:spPr>
          <a:xfrm>
            <a:off x="0" y="128875"/>
            <a:ext cx="51120675" cy="687880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 noise variation in the South Pole</a:t>
            </a:r>
          </a:p>
          <a:p>
            <a:pPr algn="ctr">
              <a:lnSpc>
                <a:spcPct val="150000"/>
              </a:lnSpc>
            </a:pPr>
            <a:r>
              <a:rPr lang="en-I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Gyanasmita Pradhan</a:t>
            </a:r>
            <a:r>
              <a:rPr lang="en-IN" sz="5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Ramakrushna</a:t>
            </a:r>
            <a:r>
              <a:rPr lang="en-I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Reddy</a:t>
            </a:r>
            <a:r>
              <a:rPr lang="en-IN" sz="5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Paresh Nath Singha Roy</a:t>
            </a:r>
            <a:r>
              <a:rPr lang="en-IN" sz="5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IN" sz="54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Kharagpur, Geology and Geophysics, India</a:t>
            </a:r>
          </a:p>
          <a:p>
            <a:pPr algn="ctr">
              <a:lnSpc>
                <a:spcPct val="150000"/>
              </a:lnSpc>
            </a:pPr>
            <a:r>
              <a:rPr lang="en-IN" sz="54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Taiwan University, Taiwan</a:t>
            </a:r>
            <a:endParaRPr lang="en-IN" sz="5400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CC0C6-F763-232C-660F-51F79F94F4C7}"/>
              </a:ext>
            </a:extLst>
          </p:cNvPr>
          <p:cNvSpPr txBox="1"/>
          <p:nvPr/>
        </p:nvSpPr>
        <p:spPr>
          <a:xfrm>
            <a:off x="789672" y="6934590"/>
            <a:ext cx="199505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the work:</a:t>
            </a:r>
          </a:p>
          <a:p>
            <a:pPr marL="1143000" indent="-11430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interaction of solid Earth, atmosphere and Ocean waves.</a:t>
            </a:r>
          </a:p>
          <a:p>
            <a:pPr marL="1143000" indent="-11430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ambient noise variation in the extreme climatic condition of the Antarctic continent.</a:t>
            </a:r>
          </a:p>
          <a:p>
            <a:pPr marL="1143000" indent="-11430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influence of changing season in the amplitude of the noise.</a:t>
            </a: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99F08-79D8-288F-2199-BE98895E4797}"/>
              </a:ext>
            </a:extLst>
          </p:cNvPr>
          <p:cNvSpPr txBox="1"/>
          <p:nvPr/>
        </p:nvSpPr>
        <p:spPr>
          <a:xfrm>
            <a:off x="700813" y="12739375"/>
            <a:ext cx="194517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source direction of ambient noise in the </a:t>
            </a:r>
            <a:r>
              <a:rPr lang="en-I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band.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 of amplitude of the noise.</a:t>
            </a:r>
          </a:p>
          <a:p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C914FF-DAF9-3EDC-0A89-A98090684000}"/>
              </a:ext>
            </a:extLst>
          </p:cNvPr>
          <p:cNvSpPr/>
          <p:nvPr/>
        </p:nvSpPr>
        <p:spPr>
          <a:xfrm>
            <a:off x="1620982" y="24260921"/>
            <a:ext cx="15461673" cy="1460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1754A08-F774-D9A7-0074-88A145AE3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738514"/>
              </p:ext>
            </p:extLst>
          </p:nvPr>
        </p:nvGraphicFramePr>
        <p:xfrm>
          <a:off x="597145" y="18357672"/>
          <a:ext cx="21121665" cy="1709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DCC4844-B9F1-76F4-E6C7-332F06B0A7C6}"/>
              </a:ext>
            </a:extLst>
          </p:cNvPr>
          <p:cNvSpPr txBox="1"/>
          <p:nvPr/>
        </p:nvSpPr>
        <p:spPr>
          <a:xfrm>
            <a:off x="574101" y="16457548"/>
            <a:ext cx="1080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4CF0E-3429-3734-77F4-137BAAE3EFDE}"/>
              </a:ext>
            </a:extLst>
          </p:cNvPr>
          <p:cNvSpPr txBox="1"/>
          <p:nvPr/>
        </p:nvSpPr>
        <p:spPr>
          <a:xfrm>
            <a:off x="23458802" y="7124305"/>
            <a:ext cx="471732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endParaRPr lang="en-I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371F3-EA80-3184-E04A-C066199A737C}"/>
              </a:ext>
            </a:extLst>
          </p:cNvPr>
          <p:cNvSpPr txBox="1"/>
          <p:nvPr/>
        </p:nvSpPr>
        <p:spPr>
          <a:xfrm>
            <a:off x="24341612" y="14681407"/>
            <a:ext cx="23480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Polarization of noise for the primary </a:t>
            </a:r>
            <a:r>
              <a:rPr lang="en-IN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band, (b) long period double frequency band, (c) short period double frequency </a:t>
            </a:r>
            <a:r>
              <a:rPr lang="en-IN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for summer season.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DFB9C0-5EEE-37E6-9690-44712157B4C5}"/>
              </a:ext>
            </a:extLst>
          </p:cNvPr>
          <p:cNvSpPr txBox="1"/>
          <p:nvPr/>
        </p:nvSpPr>
        <p:spPr>
          <a:xfrm>
            <a:off x="27150862" y="13479029"/>
            <a:ext cx="10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AF47E6-B989-EA48-94E3-7779D1402870}"/>
              </a:ext>
            </a:extLst>
          </p:cNvPr>
          <p:cNvSpPr txBox="1"/>
          <p:nvPr/>
        </p:nvSpPr>
        <p:spPr>
          <a:xfrm>
            <a:off x="24498301" y="23712299"/>
            <a:ext cx="23165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Polarization of noise for the primary </a:t>
            </a:r>
            <a:r>
              <a:rPr lang="en-IN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band, (b)long period double frequency </a:t>
            </a:r>
            <a:r>
              <a:rPr lang="en-IN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band, (c) short period double frequency </a:t>
            </a:r>
            <a:r>
              <a:rPr lang="en-IN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for winter season.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AB408-1B2B-4E5B-B1A6-E869EFC0A76A}"/>
              </a:ext>
            </a:extLst>
          </p:cNvPr>
          <p:cNvSpPr txBox="1"/>
          <p:nvPr/>
        </p:nvSpPr>
        <p:spPr>
          <a:xfrm>
            <a:off x="26817318" y="22172205"/>
            <a:ext cx="177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3A5BF-D38F-5118-3F4C-B8C96373ED14}"/>
              </a:ext>
            </a:extLst>
          </p:cNvPr>
          <p:cNvSpPr txBox="1"/>
          <p:nvPr/>
        </p:nvSpPr>
        <p:spPr>
          <a:xfrm>
            <a:off x="36025884" y="13640901"/>
            <a:ext cx="184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4D9A0A-6EFD-82E8-E252-97C47D65A90B}"/>
              </a:ext>
            </a:extLst>
          </p:cNvPr>
          <p:cNvSpPr txBox="1"/>
          <p:nvPr/>
        </p:nvSpPr>
        <p:spPr>
          <a:xfrm>
            <a:off x="35823897" y="22319335"/>
            <a:ext cx="215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79F9A5-6622-E29E-FABF-861EA161EAA9}"/>
              </a:ext>
            </a:extLst>
          </p:cNvPr>
          <p:cNvSpPr txBox="1"/>
          <p:nvPr/>
        </p:nvSpPr>
        <p:spPr>
          <a:xfrm>
            <a:off x="24969380" y="33946849"/>
            <a:ext cx="2544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</a:t>
            </a:r>
            <a:r>
              <a:rPr lang="en-IN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PSD of winter month, (b) PSD of summer month.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8B582E-820C-18F2-7B6A-51CB0CA5FD17}"/>
              </a:ext>
            </a:extLst>
          </p:cNvPr>
          <p:cNvSpPr txBox="1"/>
          <p:nvPr/>
        </p:nvSpPr>
        <p:spPr>
          <a:xfrm>
            <a:off x="574101" y="36582486"/>
            <a:ext cx="21144710" cy="5539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646973"/>
                      <a:gd name="connsiteY0" fmla="*/ 0 h 5539978"/>
                      <a:gd name="connsiteX1" fmla="*/ 15646973 w 15646973"/>
                      <a:gd name="connsiteY1" fmla="*/ 0 h 5539978"/>
                      <a:gd name="connsiteX2" fmla="*/ 15646973 w 15646973"/>
                      <a:gd name="connsiteY2" fmla="*/ 5539978 h 5539978"/>
                      <a:gd name="connsiteX3" fmla="*/ 0 w 15646973"/>
                      <a:gd name="connsiteY3" fmla="*/ 5539978 h 5539978"/>
                      <a:gd name="connsiteX4" fmla="*/ 0 w 15646973"/>
                      <a:gd name="connsiteY4" fmla="*/ 0 h 5539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646973" h="5539978" fill="none" extrusionOk="0">
                        <a:moveTo>
                          <a:pt x="0" y="0"/>
                        </a:moveTo>
                        <a:cubicBezTo>
                          <a:pt x="4313436" y="-49533"/>
                          <a:pt x="14022349" y="-14809"/>
                          <a:pt x="15646973" y="0"/>
                        </a:cubicBezTo>
                        <a:cubicBezTo>
                          <a:pt x="15734612" y="2000827"/>
                          <a:pt x="15574294" y="4520997"/>
                          <a:pt x="15646973" y="5539978"/>
                        </a:cubicBezTo>
                        <a:cubicBezTo>
                          <a:pt x="8679877" y="5491747"/>
                          <a:pt x="4057214" y="5624433"/>
                          <a:pt x="0" y="5539978"/>
                        </a:cubicBezTo>
                        <a:cubicBezTo>
                          <a:pt x="-38581" y="3800873"/>
                          <a:pt x="63341" y="2388867"/>
                          <a:pt x="0" y="0"/>
                        </a:cubicBezTo>
                        <a:close/>
                      </a:path>
                      <a:path w="15646973" h="5539978" stroke="0" extrusionOk="0">
                        <a:moveTo>
                          <a:pt x="0" y="0"/>
                        </a:moveTo>
                        <a:cubicBezTo>
                          <a:pt x="6741630" y="118645"/>
                          <a:pt x="9618186" y="116012"/>
                          <a:pt x="15646973" y="0"/>
                        </a:cubicBezTo>
                        <a:cubicBezTo>
                          <a:pt x="15514091" y="1588888"/>
                          <a:pt x="15731924" y="3740795"/>
                          <a:pt x="15646973" y="5539978"/>
                        </a:cubicBezTo>
                        <a:cubicBezTo>
                          <a:pt x="12920614" y="5674578"/>
                          <a:pt x="5127354" y="5382782"/>
                          <a:pt x="0" y="5539978"/>
                        </a:cubicBezTo>
                        <a:cubicBezTo>
                          <a:pt x="-20187" y="3049933"/>
                          <a:pt x="-152480" y="25171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I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source direction of noise is from the Southern Ocean and Ross sea.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variation of the amplitude of noise due to the changing seasons.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of double frequency </a:t>
            </a:r>
            <a:r>
              <a:rPr lang="en-I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microseism</a:t>
            </a: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clearly observed only in summer month and not in winter months which might be due to the thick sea ice concentration in the Antarctic region.</a:t>
            </a:r>
          </a:p>
          <a:p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44CCA-557C-7569-BB43-04F6906EA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6140" y="127475"/>
            <a:ext cx="6953244" cy="6840000"/>
          </a:xfrm>
          <a:prstGeom prst="rect">
            <a:avLst/>
          </a:prstGeom>
          <a:ln w="2540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487058-21C7-92B8-D583-AFB156C45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3079"/>
            <a:ext cx="6978846" cy="6840000"/>
          </a:xfrm>
          <a:prstGeom prst="rect">
            <a:avLst/>
          </a:prstGeom>
          <a:ln w="2540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76BE4F-74FB-56AE-B672-DFC7698133C2}"/>
              </a:ext>
            </a:extLst>
          </p:cNvPr>
          <p:cNvSpPr txBox="1"/>
          <p:nvPr/>
        </p:nvSpPr>
        <p:spPr>
          <a:xfrm>
            <a:off x="23872648" y="35498464"/>
            <a:ext cx="18053309" cy="66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ap="flat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8931466"/>
                      <a:gd name="connsiteY0" fmla="*/ 0 h 6876000"/>
                      <a:gd name="connsiteX1" fmla="*/ 18931466 w 18931466"/>
                      <a:gd name="connsiteY1" fmla="*/ 0 h 6876000"/>
                      <a:gd name="connsiteX2" fmla="*/ 18931466 w 18931466"/>
                      <a:gd name="connsiteY2" fmla="*/ 6876000 h 6876000"/>
                      <a:gd name="connsiteX3" fmla="*/ 0 w 18931466"/>
                      <a:gd name="connsiteY3" fmla="*/ 6876000 h 6876000"/>
                      <a:gd name="connsiteX4" fmla="*/ 0 w 18931466"/>
                      <a:gd name="connsiteY4" fmla="*/ 0 h 68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31466" h="6876000" fill="none" extrusionOk="0">
                        <a:moveTo>
                          <a:pt x="0" y="0"/>
                        </a:moveTo>
                        <a:cubicBezTo>
                          <a:pt x="9277137" y="-49533"/>
                          <a:pt x="11085127" y="-14809"/>
                          <a:pt x="18931466" y="0"/>
                        </a:cubicBezTo>
                        <a:cubicBezTo>
                          <a:pt x="19019105" y="1217160"/>
                          <a:pt x="18858787" y="4787595"/>
                          <a:pt x="18931466" y="6876000"/>
                        </a:cubicBezTo>
                        <a:cubicBezTo>
                          <a:pt x="14810438" y="6827769"/>
                          <a:pt x="5188362" y="6960455"/>
                          <a:pt x="0" y="6876000"/>
                        </a:cubicBezTo>
                        <a:cubicBezTo>
                          <a:pt x="-38581" y="5240086"/>
                          <a:pt x="63341" y="2385011"/>
                          <a:pt x="0" y="0"/>
                        </a:cubicBezTo>
                        <a:close/>
                      </a:path>
                      <a:path w="18931466" h="6876000" stroke="0" extrusionOk="0">
                        <a:moveTo>
                          <a:pt x="0" y="0"/>
                        </a:moveTo>
                        <a:cubicBezTo>
                          <a:pt x="5665128" y="118645"/>
                          <a:pt x="11680377" y="116012"/>
                          <a:pt x="18931466" y="0"/>
                        </a:cubicBezTo>
                        <a:cubicBezTo>
                          <a:pt x="18798584" y="2422538"/>
                          <a:pt x="19016417" y="5585180"/>
                          <a:pt x="18931466" y="6876000"/>
                        </a:cubicBezTo>
                        <a:cubicBezTo>
                          <a:pt x="13157455" y="7010600"/>
                          <a:pt x="7024467" y="6718804"/>
                          <a:pt x="0" y="6876000"/>
                        </a:cubicBezTo>
                        <a:cubicBezTo>
                          <a:pt x="-20187" y="3464320"/>
                          <a:pt x="-152480" y="9021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Hasselmann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K. (1963). A statistical analysis of the generation of microseisms.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Reviews of Geophysics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177–210.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https://doi.org/10.1029/RG001i002p00177</a:t>
            </a:r>
            <a:endParaRPr lang="en-US" sz="36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Koper, K. D., &amp; Hawley, V. L. (2010). Frequency dependent polarization analysis of ambient seismic noise recorded at a broadband seismometer in the central United States.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Earthquake Science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(5), 439–447.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https://doi.org/10.1007/s11589-010-0743-5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Longuet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-Higgins, M. S. (1950).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theory of the origin of microseisms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243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(857), 1–35.</a:t>
            </a:r>
          </a:p>
          <a:p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Acknowledgement: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thank IRIS data management center for the availability of data.</a:t>
            </a:r>
          </a:p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Gyanasmita Pradhan is thankful to IIT Kharagpur for the PhD fellowship.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362366-5D02-1E29-FC5D-6214E7134D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727" y="37097501"/>
            <a:ext cx="4345657" cy="52535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808551-F753-821E-0590-2EA7029BB0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958" y="37097500"/>
            <a:ext cx="4697769" cy="50505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3B9CBFD-70A1-BFDE-A18D-66AA223A9896}"/>
              </a:ext>
            </a:extLst>
          </p:cNvPr>
          <p:cNvSpPr txBox="1"/>
          <p:nvPr/>
        </p:nvSpPr>
        <p:spPr>
          <a:xfrm>
            <a:off x="45308231" y="13536277"/>
            <a:ext cx="129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920D2CC-A5BB-A835-1ADB-A1F7CC7FE3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88589" y="22057762"/>
            <a:ext cx="1566808" cy="128636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4E41C5-EBCC-9B7E-3949-EF800DFD4C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967" y="7986810"/>
            <a:ext cx="11196527" cy="540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A9DF2CE-C7DB-1C83-0136-7E225F6BD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75" y="8131059"/>
            <a:ext cx="11196528" cy="540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3C212B7-5868-F48D-F698-E7B0B76D0F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287" y="8190106"/>
            <a:ext cx="10515225" cy="540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A46D871-7A76-757E-A482-B0B95C5DD7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726" y="16697003"/>
            <a:ext cx="10515225" cy="540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9C06997-4688-3941-5935-2F5CFCB24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266" y="16858852"/>
            <a:ext cx="10515225" cy="540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A70C36E-0250-17B6-A368-0FFEF6C4F2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872" y="16958197"/>
            <a:ext cx="10515226" cy="540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5CF6BAA-2A22-BAD5-70CE-E3897B784D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097" y="26797532"/>
            <a:ext cx="14020287" cy="720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09A0546-042F-ED7F-6F4A-999D1EB605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10" y="26686366"/>
            <a:ext cx="14020287" cy="720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DB052B8-7A97-473A-1F87-A1CA2DE7489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622680" y="27233225"/>
            <a:ext cx="2048434" cy="128636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4521285-8E57-AFA6-3102-F4247EF79B0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025185" y="27383751"/>
            <a:ext cx="243861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3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1037</TotalTime>
  <Words>475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gyanasmita pradhan</dc:creator>
  <cp:lastModifiedBy>gyanasmita pradhan</cp:lastModifiedBy>
  <cp:revision>18</cp:revision>
  <dcterms:created xsi:type="dcterms:W3CDTF">2023-04-16T12:11:10Z</dcterms:created>
  <dcterms:modified xsi:type="dcterms:W3CDTF">2023-04-24T13:44:57Z</dcterms:modified>
</cp:coreProperties>
</file>